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5" r:id="rId2"/>
    <p:sldId id="292" r:id="rId3"/>
    <p:sldId id="256" r:id="rId4"/>
    <p:sldId id="272" r:id="rId5"/>
    <p:sldId id="399" r:id="rId6"/>
    <p:sldId id="385" r:id="rId7"/>
    <p:sldId id="271" r:id="rId8"/>
    <p:sldId id="315" r:id="rId9"/>
    <p:sldId id="314" r:id="rId10"/>
    <p:sldId id="279" r:id="rId11"/>
    <p:sldId id="276" r:id="rId12"/>
    <p:sldId id="280" r:id="rId13"/>
    <p:sldId id="351" r:id="rId14"/>
    <p:sldId id="401" r:id="rId15"/>
    <p:sldId id="294" r:id="rId16"/>
    <p:sldId id="258" r:id="rId17"/>
    <p:sldId id="39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79BF9-256B-46E7-B3AC-6237199FE2A1}" type="datetimeFigureOut">
              <a:rPr lang="en-US" smtClean="0"/>
              <a:t>11/11/2021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46D67C-99DA-4B4D-B50C-1B8F7ACFAA3C}" type="slidenum">
              <a:rPr lang="en-US" smtClean="0"/>
              <a:t>‹#›</a:t>
            </a:fld>
            <a:endParaRPr lang="en-US"/>
          </a:p>
        </p:txBody>
      </p:sp>
    </p:spTree>
    <p:extLst>
      <p:ext uri="{BB962C8B-B14F-4D97-AF65-F5344CB8AC3E}">
        <p14:creationId xmlns:p14="http://schemas.microsoft.com/office/powerpoint/2010/main" val="757551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xmlns="" id="{D87E99F5-0998-4328-8AB3-F6708010A87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D33AD6C-523C-4244-9FED-0CFA1DEC5E76}" type="slidenum">
              <a:rPr lang="vi-VN" altLang="en-US"/>
              <a:pPr>
                <a:spcBef>
                  <a:spcPct val="0"/>
                </a:spcBef>
              </a:pPr>
              <a:t>4</a:t>
            </a:fld>
            <a:endParaRPr lang="vi-VN" altLang="en-US"/>
          </a:p>
        </p:txBody>
      </p:sp>
      <p:sp>
        <p:nvSpPr>
          <p:cNvPr id="8195" name="Rectangle 7">
            <a:extLst>
              <a:ext uri="{FF2B5EF4-FFF2-40B4-BE49-F238E27FC236}">
                <a16:creationId xmlns:a16="http://schemas.microsoft.com/office/drawing/2014/main" xmlns="" id="{7CF37CA5-92E2-4F5C-87EA-7557A5DE17F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AD0FD853-2DA2-4BF3-8608-87A00801891A}" type="slidenum">
              <a:rPr lang="vi-VN" altLang="en-US"/>
              <a:pPr algn="r" eaLnBrk="1" hangingPunct="1">
                <a:spcBef>
                  <a:spcPct val="0"/>
                </a:spcBef>
              </a:pPr>
              <a:t>4</a:t>
            </a:fld>
            <a:endParaRPr lang="vi-VN" altLang="en-US"/>
          </a:p>
        </p:txBody>
      </p:sp>
      <p:sp>
        <p:nvSpPr>
          <p:cNvPr id="8196" name="Rectangle 2">
            <a:extLst>
              <a:ext uri="{FF2B5EF4-FFF2-40B4-BE49-F238E27FC236}">
                <a16:creationId xmlns:a16="http://schemas.microsoft.com/office/drawing/2014/main" xmlns="" id="{791F1AC2-D751-4DF3-871E-C42B472E07F3}"/>
              </a:ext>
            </a:extLst>
          </p:cNvPr>
          <p:cNvSpPr>
            <a:spLocks noGrp="1" noRot="1" noChangeAspect="1" noChangeArrowheads="1" noTextEdit="1"/>
          </p:cNvSpPr>
          <p:nvPr>
            <p:ph type="sldImg"/>
          </p:nvPr>
        </p:nvSpPr>
        <p:spPr>
          <a:ln/>
        </p:spPr>
      </p:sp>
      <p:sp>
        <p:nvSpPr>
          <p:cNvPr id="8197" name="Rectangle 3">
            <a:extLst>
              <a:ext uri="{FF2B5EF4-FFF2-40B4-BE49-F238E27FC236}">
                <a16:creationId xmlns:a16="http://schemas.microsoft.com/office/drawing/2014/main" xmlns="" id="{42B079BE-BAED-49E3-83BF-BDB28604DA5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709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DC9A64-6EFB-4A67-8E0F-F3B181110C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2148E9B-7D5D-45CD-A762-F20EE23899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B73342D-CBA6-4668-9A14-CD8D25336E2E}"/>
              </a:ext>
            </a:extLst>
          </p:cNvPr>
          <p:cNvSpPr>
            <a:spLocks noGrp="1"/>
          </p:cNvSpPr>
          <p:nvPr>
            <p:ph type="dt" sz="half" idx="10"/>
          </p:nvPr>
        </p:nvSpPr>
        <p:spPr/>
        <p:txBody>
          <a:bodyPr/>
          <a:lstStyle/>
          <a:p>
            <a:fld id="{79DC2597-82BD-46FD-9909-7F98FCCD2A08}" type="datetimeFigureOut">
              <a:rPr lang="en-US" smtClean="0"/>
              <a:t>11/11/2021</a:t>
            </a:fld>
            <a:endParaRPr lang="en-US"/>
          </a:p>
        </p:txBody>
      </p:sp>
      <p:sp>
        <p:nvSpPr>
          <p:cNvPr id="5" name="Footer Placeholder 4">
            <a:extLst>
              <a:ext uri="{FF2B5EF4-FFF2-40B4-BE49-F238E27FC236}">
                <a16:creationId xmlns:a16="http://schemas.microsoft.com/office/drawing/2014/main" xmlns="" id="{B7CB793D-6CCB-4E57-A973-8D024E44F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B9040EF-8857-4E31-AA71-8C9867A42410}"/>
              </a:ext>
            </a:extLst>
          </p:cNvPr>
          <p:cNvSpPr>
            <a:spLocks noGrp="1"/>
          </p:cNvSpPr>
          <p:nvPr>
            <p:ph type="sldNum" sz="quarter" idx="12"/>
          </p:nvPr>
        </p:nvSpPr>
        <p:spPr/>
        <p:txBody>
          <a:bodyPr/>
          <a:lstStyle/>
          <a:p>
            <a:fld id="{23F3D762-D794-4FAB-A01B-626B72F60221}" type="slidenum">
              <a:rPr lang="en-US" smtClean="0"/>
              <a:t>‹#›</a:t>
            </a:fld>
            <a:endParaRPr lang="en-US"/>
          </a:p>
        </p:txBody>
      </p:sp>
    </p:spTree>
    <p:extLst>
      <p:ext uri="{BB962C8B-B14F-4D97-AF65-F5344CB8AC3E}">
        <p14:creationId xmlns:p14="http://schemas.microsoft.com/office/powerpoint/2010/main" val="199816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3EEE00-9EE4-422D-8630-5E9663D179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A2A1911-CD9F-4CF6-90C9-437A6FBC8E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C9936CB-D090-4837-87DA-127730C53CAB}"/>
              </a:ext>
            </a:extLst>
          </p:cNvPr>
          <p:cNvSpPr>
            <a:spLocks noGrp="1"/>
          </p:cNvSpPr>
          <p:nvPr>
            <p:ph type="dt" sz="half" idx="10"/>
          </p:nvPr>
        </p:nvSpPr>
        <p:spPr/>
        <p:txBody>
          <a:bodyPr/>
          <a:lstStyle/>
          <a:p>
            <a:fld id="{79DC2597-82BD-46FD-9909-7F98FCCD2A08}" type="datetimeFigureOut">
              <a:rPr lang="en-US" smtClean="0"/>
              <a:t>11/11/2021</a:t>
            </a:fld>
            <a:endParaRPr lang="en-US"/>
          </a:p>
        </p:txBody>
      </p:sp>
      <p:sp>
        <p:nvSpPr>
          <p:cNvPr id="5" name="Footer Placeholder 4">
            <a:extLst>
              <a:ext uri="{FF2B5EF4-FFF2-40B4-BE49-F238E27FC236}">
                <a16:creationId xmlns:a16="http://schemas.microsoft.com/office/drawing/2014/main" xmlns="" id="{108296C6-030E-41D8-8EC7-929FEC59A0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1C116A6-97C8-44DF-9A6D-7EEE05424075}"/>
              </a:ext>
            </a:extLst>
          </p:cNvPr>
          <p:cNvSpPr>
            <a:spLocks noGrp="1"/>
          </p:cNvSpPr>
          <p:nvPr>
            <p:ph type="sldNum" sz="quarter" idx="12"/>
          </p:nvPr>
        </p:nvSpPr>
        <p:spPr/>
        <p:txBody>
          <a:bodyPr/>
          <a:lstStyle/>
          <a:p>
            <a:fld id="{23F3D762-D794-4FAB-A01B-626B72F60221}" type="slidenum">
              <a:rPr lang="en-US" smtClean="0"/>
              <a:t>‹#›</a:t>
            </a:fld>
            <a:endParaRPr lang="en-US"/>
          </a:p>
        </p:txBody>
      </p:sp>
    </p:spTree>
    <p:extLst>
      <p:ext uri="{BB962C8B-B14F-4D97-AF65-F5344CB8AC3E}">
        <p14:creationId xmlns:p14="http://schemas.microsoft.com/office/powerpoint/2010/main" val="2957742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2C9DD36-34B6-43A5-9730-46271A96C7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F100C2-1186-48E5-B5DB-0BA7D2C0D2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B7538D-2618-4477-8E46-484D1FB4425C}"/>
              </a:ext>
            </a:extLst>
          </p:cNvPr>
          <p:cNvSpPr>
            <a:spLocks noGrp="1"/>
          </p:cNvSpPr>
          <p:nvPr>
            <p:ph type="dt" sz="half" idx="10"/>
          </p:nvPr>
        </p:nvSpPr>
        <p:spPr/>
        <p:txBody>
          <a:bodyPr/>
          <a:lstStyle/>
          <a:p>
            <a:fld id="{79DC2597-82BD-46FD-9909-7F98FCCD2A08}" type="datetimeFigureOut">
              <a:rPr lang="en-US" smtClean="0"/>
              <a:t>11/11/2021</a:t>
            </a:fld>
            <a:endParaRPr lang="en-US"/>
          </a:p>
        </p:txBody>
      </p:sp>
      <p:sp>
        <p:nvSpPr>
          <p:cNvPr id="5" name="Footer Placeholder 4">
            <a:extLst>
              <a:ext uri="{FF2B5EF4-FFF2-40B4-BE49-F238E27FC236}">
                <a16:creationId xmlns:a16="http://schemas.microsoft.com/office/drawing/2014/main" xmlns="" id="{A184CCF9-52D1-45E8-8592-7F618C6154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8C1D37-EAC3-4FB2-8BF2-BF85AD0EAB72}"/>
              </a:ext>
            </a:extLst>
          </p:cNvPr>
          <p:cNvSpPr>
            <a:spLocks noGrp="1"/>
          </p:cNvSpPr>
          <p:nvPr>
            <p:ph type="sldNum" sz="quarter" idx="12"/>
          </p:nvPr>
        </p:nvSpPr>
        <p:spPr/>
        <p:txBody>
          <a:bodyPr/>
          <a:lstStyle/>
          <a:p>
            <a:fld id="{23F3D762-D794-4FAB-A01B-626B72F60221}" type="slidenum">
              <a:rPr lang="en-US" smtClean="0"/>
              <a:t>‹#›</a:t>
            </a:fld>
            <a:endParaRPr lang="en-US"/>
          </a:p>
        </p:txBody>
      </p:sp>
    </p:spTree>
    <p:extLst>
      <p:ext uri="{BB962C8B-B14F-4D97-AF65-F5344CB8AC3E}">
        <p14:creationId xmlns:p14="http://schemas.microsoft.com/office/powerpoint/2010/main" val="2138066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8440D3-FE1E-496A-97BF-7CA7DFBCEE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D635F6A-EFCC-4C57-AB9E-6D1EF9ACFB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8D67BD8-B071-4217-9544-13C727D2FA5D}"/>
              </a:ext>
            </a:extLst>
          </p:cNvPr>
          <p:cNvSpPr>
            <a:spLocks noGrp="1"/>
          </p:cNvSpPr>
          <p:nvPr>
            <p:ph type="dt" sz="half" idx="10"/>
          </p:nvPr>
        </p:nvSpPr>
        <p:spPr/>
        <p:txBody>
          <a:bodyPr/>
          <a:lstStyle/>
          <a:p>
            <a:fld id="{79DC2597-82BD-46FD-9909-7F98FCCD2A08}" type="datetimeFigureOut">
              <a:rPr lang="en-US" smtClean="0"/>
              <a:t>11/11/2021</a:t>
            </a:fld>
            <a:endParaRPr lang="en-US"/>
          </a:p>
        </p:txBody>
      </p:sp>
      <p:sp>
        <p:nvSpPr>
          <p:cNvPr id="5" name="Footer Placeholder 4">
            <a:extLst>
              <a:ext uri="{FF2B5EF4-FFF2-40B4-BE49-F238E27FC236}">
                <a16:creationId xmlns:a16="http://schemas.microsoft.com/office/drawing/2014/main" xmlns="" id="{1F4A48F7-1C09-474E-A288-5045E0067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84E11AD-2755-42D7-9532-9D8BEC1CCBC9}"/>
              </a:ext>
            </a:extLst>
          </p:cNvPr>
          <p:cNvSpPr>
            <a:spLocks noGrp="1"/>
          </p:cNvSpPr>
          <p:nvPr>
            <p:ph type="sldNum" sz="quarter" idx="12"/>
          </p:nvPr>
        </p:nvSpPr>
        <p:spPr/>
        <p:txBody>
          <a:bodyPr/>
          <a:lstStyle/>
          <a:p>
            <a:fld id="{23F3D762-D794-4FAB-A01B-626B72F60221}" type="slidenum">
              <a:rPr lang="en-US" smtClean="0"/>
              <a:t>‹#›</a:t>
            </a:fld>
            <a:endParaRPr lang="en-US"/>
          </a:p>
        </p:txBody>
      </p:sp>
    </p:spTree>
    <p:extLst>
      <p:ext uri="{BB962C8B-B14F-4D97-AF65-F5344CB8AC3E}">
        <p14:creationId xmlns:p14="http://schemas.microsoft.com/office/powerpoint/2010/main" val="308655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D45359-C43D-4BF6-B5DC-EA61B9B3E3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DCBDE25-19B2-4CD7-9F79-3E3E2F258B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5E8B5BA-3628-407F-8E7A-7D2E18BAF18C}"/>
              </a:ext>
            </a:extLst>
          </p:cNvPr>
          <p:cNvSpPr>
            <a:spLocks noGrp="1"/>
          </p:cNvSpPr>
          <p:nvPr>
            <p:ph type="dt" sz="half" idx="10"/>
          </p:nvPr>
        </p:nvSpPr>
        <p:spPr/>
        <p:txBody>
          <a:bodyPr/>
          <a:lstStyle/>
          <a:p>
            <a:fld id="{79DC2597-82BD-46FD-9909-7F98FCCD2A08}" type="datetimeFigureOut">
              <a:rPr lang="en-US" smtClean="0"/>
              <a:t>11/11/2021</a:t>
            </a:fld>
            <a:endParaRPr lang="en-US"/>
          </a:p>
        </p:txBody>
      </p:sp>
      <p:sp>
        <p:nvSpPr>
          <p:cNvPr id="5" name="Footer Placeholder 4">
            <a:extLst>
              <a:ext uri="{FF2B5EF4-FFF2-40B4-BE49-F238E27FC236}">
                <a16:creationId xmlns:a16="http://schemas.microsoft.com/office/drawing/2014/main" xmlns="" id="{F5239CC0-69A3-46D1-AE14-B5B7CDB07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E13B2AF-3137-4582-A968-B8B94E306871}"/>
              </a:ext>
            </a:extLst>
          </p:cNvPr>
          <p:cNvSpPr>
            <a:spLocks noGrp="1"/>
          </p:cNvSpPr>
          <p:nvPr>
            <p:ph type="sldNum" sz="quarter" idx="12"/>
          </p:nvPr>
        </p:nvSpPr>
        <p:spPr/>
        <p:txBody>
          <a:bodyPr/>
          <a:lstStyle/>
          <a:p>
            <a:fld id="{23F3D762-D794-4FAB-A01B-626B72F60221}" type="slidenum">
              <a:rPr lang="en-US" smtClean="0"/>
              <a:t>‹#›</a:t>
            </a:fld>
            <a:endParaRPr lang="en-US"/>
          </a:p>
        </p:txBody>
      </p:sp>
    </p:spTree>
    <p:extLst>
      <p:ext uri="{BB962C8B-B14F-4D97-AF65-F5344CB8AC3E}">
        <p14:creationId xmlns:p14="http://schemas.microsoft.com/office/powerpoint/2010/main" val="351605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A995C6-53C9-4D6F-9859-1AEDF89879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2BFD14D-F2F7-40A0-AEB7-C2490E40D6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6A21ECD-89DC-413A-B501-086DEE6535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3069EAD-6FD7-4D3B-8324-621C41D58418}"/>
              </a:ext>
            </a:extLst>
          </p:cNvPr>
          <p:cNvSpPr>
            <a:spLocks noGrp="1"/>
          </p:cNvSpPr>
          <p:nvPr>
            <p:ph type="dt" sz="half" idx="10"/>
          </p:nvPr>
        </p:nvSpPr>
        <p:spPr/>
        <p:txBody>
          <a:bodyPr/>
          <a:lstStyle/>
          <a:p>
            <a:fld id="{79DC2597-82BD-46FD-9909-7F98FCCD2A08}" type="datetimeFigureOut">
              <a:rPr lang="en-US" smtClean="0"/>
              <a:t>11/11/2021</a:t>
            </a:fld>
            <a:endParaRPr lang="en-US"/>
          </a:p>
        </p:txBody>
      </p:sp>
      <p:sp>
        <p:nvSpPr>
          <p:cNvPr id="6" name="Footer Placeholder 5">
            <a:extLst>
              <a:ext uri="{FF2B5EF4-FFF2-40B4-BE49-F238E27FC236}">
                <a16:creationId xmlns:a16="http://schemas.microsoft.com/office/drawing/2014/main" xmlns="" id="{82A51DF2-1520-4FCF-AF7F-75EF9D260E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3410A10-0D38-484B-BC99-5C28C1B09B84}"/>
              </a:ext>
            </a:extLst>
          </p:cNvPr>
          <p:cNvSpPr>
            <a:spLocks noGrp="1"/>
          </p:cNvSpPr>
          <p:nvPr>
            <p:ph type="sldNum" sz="quarter" idx="12"/>
          </p:nvPr>
        </p:nvSpPr>
        <p:spPr/>
        <p:txBody>
          <a:bodyPr/>
          <a:lstStyle/>
          <a:p>
            <a:fld id="{23F3D762-D794-4FAB-A01B-626B72F60221}" type="slidenum">
              <a:rPr lang="en-US" smtClean="0"/>
              <a:t>‹#›</a:t>
            </a:fld>
            <a:endParaRPr lang="en-US"/>
          </a:p>
        </p:txBody>
      </p:sp>
    </p:spTree>
    <p:extLst>
      <p:ext uri="{BB962C8B-B14F-4D97-AF65-F5344CB8AC3E}">
        <p14:creationId xmlns:p14="http://schemas.microsoft.com/office/powerpoint/2010/main" val="62088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63C160-0F32-4FDD-99A8-E743B880FE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A1B3687-DAB7-408D-9ED5-E1CB607720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1FE0536-4B61-4A70-92C8-6098B6BE18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1A319E1-ABF9-49C3-951D-2C08C27AE3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1F5F251-2FBB-46CF-A5A7-C0703DF7A0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FCEF613-DD62-47D0-93E1-46BA3E596823}"/>
              </a:ext>
            </a:extLst>
          </p:cNvPr>
          <p:cNvSpPr>
            <a:spLocks noGrp="1"/>
          </p:cNvSpPr>
          <p:nvPr>
            <p:ph type="dt" sz="half" idx="10"/>
          </p:nvPr>
        </p:nvSpPr>
        <p:spPr/>
        <p:txBody>
          <a:bodyPr/>
          <a:lstStyle/>
          <a:p>
            <a:fld id="{79DC2597-82BD-46FD-9909-7F98FCCD2A08}" type="datetimeFigureOut">
              <a:rPr lang="en-US" smtClean="0"/>
              <a:t>11/11/2021</a:t>
            </a:fld>
            <a:endParaRPr lang="en-US"/>
          </a:p>
        </p:txBody>
      </p:sp>
      <p:sp>
        <p:nvSpPr>
          <p:cNvPr id="8" name="Footer Placeholder 7">
            <a:extLst>
              <a:ext uri="{FF2B5EF4-FFF2-40B4-BE49-F238E27FC236}">
                <a16:creationId xmlns:a16="http://schemas.microsoft.com/office/drawing/2014/main" xmlns="" id="{4C41944A-7D0B-4FE6-B2D6-92AF307C36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68706B5-8B30-443A-924B-7960A753558C}"/>
              </a:ext>
            </a:extLst>
          </p:cNvPr>
          <p:cNvSpPr>
            <a:spLocks noGrp="1"/>
          </p:cNvSpPr>
          <p:nvPr>
            <p:ph type="sldNum" sz="quarter" idx="12"/>
          </p:nvPr>
        </p:nvSpPr>
        <p:spPr/>
        <p:txBody>
          <a:bodyPr/>
          <a:lstStyle/>
          <a:p>
            <a:fld id="{23F3D762-D794-4FAB-A01B-626B72F60221}" type="slidenum">
              <a:rPr lang="en-US" smtClean="0"/>
              <a:t>‹#›</a:t>
            </a:fld>
            <a:endParaRPr lang="en-US"/>
          </a:p>
        </p:txBody>
      </p:sp>
    </p:spTree>
    <p:extLst>
      <p:ext uri="{BB962C8B-B14F-4D97-AF65-F5344CB8AC3E}">
        <p14:creationId xmlns:p14="http://schemas.microsoft.com/office/powerpoint/2010/main" val="871377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C75883-7761-423A-AE60-4339D8D9F2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72506E6-D972-42C9-B775-093447E25DCB}"/>
              </a:ext>
            </a:extLst>
          </p:cNvPr>
          <p:cNvSpPr>
            <a:spLocks noGrp="1"/>
          </p:cNvSpPr>
          <p:nvPr>
            <p:ph type="dt" sz="half" idx="10"/>
          </p:nvPr>
        </p:nvSpPr>
        <p:spPr/>
        <p:txBody>
          <a:bodyPr/>
          <a:lstStyle/>
          <a:p>
            <a:fld id="{79DC2597-82BD-46FD-9909-7F98FCCD2A08}" type="datetimeFigureOut">
              <a:rPr lang="en-US" smtClean="0"/>
              <a:t>11/11/2021</a:t>
            </a:fld>
            <a:endParaRPr lang="en-US"/>
          </a:p>
        </p:txBody>
      </p:sp>
      <p:sp>
        <p:nvSpPr>
          <p:cNvPr id="4" name="Footer Placeholder 3">
            <a:extLst>
              <a:ext uri="{FF2B5EF4-FFF2-40B4-BE49-F238E27FC236}">
                <a16:creationId xmlns:a16="http://schemas.microsoft.com/office/drawing/2014/main" xmlns="" id="{68831155-102F-4F6D-BFD5-3967D4213A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78F3196-A732-457B-92B2-D64F32B91BF1}"/>
              </a:ext>
            </a:extLst>
          </p:cNvPr>
          <p:cNvSpPr>
            <a:spLocks noGrp="1"/>
          </p:cNvSpPr>
          <p:nvPr>
            <p:ph type="sldNum" sz="quarter" idx="12"/>
          </p:nvPr>
        </p:nvSpPr>
        <p:spPr/>
        <p:txBody>
          <a:bodyPr/>
          <a:lstStyle/>
          <a:p>
            <a:fld id="{23F3D762-D794-4FAB-A01B-626B72F60221}" type="slidenum">
              <a:rPr lang="en-US" smtClean="0"/>
              <a:t>‹#›</a:t>
            </a:fld>
            <a:endParaRPr lang="en-US"/>
          </a:p>
        </p:txBody>
      </p:sp>
    </p:spTree>
    <p:extLst>
      <p:ext uri="{BB962C8B-B14F-4D97-AF65-F5344CB8AC3E}">
        <p14:creationId xmlns:p14="http://schemas.microsoft.com/office/powerpoint/2010/main" val="284148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EBBD376-49B2-4C6A-B61F-F67588F16D50}"/>
              </a:ext>
            </a:extLst>
          </p:cNvPr>
          <p:cNvSpPr>
            <a:spLocks noGrp="1"/>
          </p:cNvSpPr>
          <p:nvPr>
            <p:ph type="dt" sz="half" idx="10"/>
          </p:nvPr>
        </p:nvSpPr>
        <p:spPr/>
        <p:txBody>
          <a:bodyPr/>
          <a:lstStyle/>
          <a:p>
            <a:fld id="{79DC2597-82BD-46FD-9909-7F98FCCD2A08}" type="datetimeFigureOut">
              <a:rPr lang="en-US" smtClean="0"/>
              <a:t>11/11/2021</a:t>
            </a:fld>
            <a:endParaRPr lang="en-US"/>
          </a:p>
        </p:txBody>
      </p:sp>
      <p:sp>
        <p:nvSpPr>
          <p:cNvPr id="3" name="Footer Placeholder 2">
            <a:extLst>
              <a:ext uri="{FF2B5EF4-FFF2-40B4-BE49-F238E27FC236}">
                <a16:creationId xmlns:a16="http://schemas.microsoft.com/office/drawing/2014/main" xmlns="" id="{A5DBBCBE-8217-4C4D-A84E-004B13B723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9617927-E156-4FA1-AEE5-334DE7337D52}"/>
              </a:ext>
            </a:extLst>
          </p:cNvPr>
          <p:cNvSpPr>
            <a:spLocks noGrp="1"/>
          </p:cNvSpPr>
          <p:nvPr>
            <p:ph type="sldNum" sz="quarter" idx="12"/>
          </p:nvPr>
        </p:nvSpPr>
        <p:spPr/>
        <p:txBody>
          <a:bodyPr/>
          <a:lstStyle/>
          <a:p>
            <a:fld id="{23F3D762-D794-4FAB-A01B-626B72F60221}" type="slidenum">
              <a:rPr lang="en-US" smtClean="0"/>
              <a:t>‹#›</a:t>
            </a:fld>
            <a:endParaRPr lang="en-US"/>
          </a:p>
        </p:txBody>
      </p:sp>
    </p:spTree>
    <p:extLst>
      <p:ext uri="{BB962C8B-B14F-4D97-AF65-F5344CB8AC3E}">
        <p14:creationId xmlns:p14="http://schemas.microsoft.com/office/powerpoint/2010/main" val="3244755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1D73C0-3443-4B00-9F0A-E9B5E4A645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3738D85-5184-4D9A-8FA3-9D7596A877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C6EACF6-456C-4C83-ACFA-6528287755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8C0C874-C654-4967-B520-6C451A5EFF3B}"/>
              </a:ext>
            </a:extLst>
          </p:cNvPr>
          <p:cNvSpPr>
            <a:spLocks noGrp="1"/>
          </p:cNvSpPr>
          <p:nvPr>
            <p:ph type="dt" sz="half" idx="10"/>
          </p:nvPr>
        </p:nvSpPr>
        <p:spPr/>
        <p:txBody>
          <a:bodyPr/>
          <a:lstStyle/>
          <a:p>
            <a:fld id="{79DC2597-82BD-46FD-9909-7F98FCCD2A08}" type="datetimeFigureOut">
              <a:rPr lang="en-US" smtClean="0"/>
              <a:t>11/11/2021</a:t>
            </a:fld>
            <a:endParaRPr lang="en-US"/>
          </a:p>
        </p:txBody>
      </p:sp>
      <p:sp>
        <p:nvSpPr>
          <p:cNvPr id="6" name="Footer Placeholder 5">
            <a:extLst>
              <a:ext uri="{FF2B5EF4-FFF2-40B4-BE49-F238E27FC236}">
                <a16:creationId xmlns:a16="http://schemas.microsoft.com/office/drawing/2014/main" xmlns="" id="{ACF9A5EE-D8D7-40A6-AA94-6DBF1B0669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5EEEF68-74AB-4F45-9077-987C02B17E2D}"/>
              </a:ext>
            </a:extLst>
          </p:cNvPr>
          <p:cNvSpPr>
            <a:spLocks noGrp="1"/>
          </p:cNvSpPr>
          <p:nvPr>
            <p:ph type="sldNum" sz="quarter" idx="12"/>
          </p:nvPr>
        </p:nvSpPr>
        <p:spPr/>
        <p:txBody>
          <a:bodyPr/>
          <a:lstStyle/>
          <a:p>
            <a:fld id="{23F3D762-D794-4FAB-A01B-626B72F60221}" type="slidenum">
              <a:rPr lang="en-US" smtClean="0"/>
              <a:t>‹#›</a:t>
            </a:fld>
            <a:endParaRPr lang="en-US"/>
          </a:p>
        </p:txBody>
      </p:sp>
    </p:spTree>
    <p:extLst>
      <p:ext uri="{BB962C8B-B14F-4D97-AF65-F5344CB8AC3E}">
        <p14:creationId xmlns:p14="http://schemas.microsoft.com/office/powerpoint/2010/main" val="4232851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E293EF-0687-427A-84FF-4C47833696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3D9173C-C5B9-4254-81CC-FA91264A50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E202D59-1D6E-4805-A38C-8905B46789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C916E59-89ED-4D9B-B359-7164FFCEDED5}"/>
              </a:ext>
            </a:extLst>
          </p:cNvPr>
          <p:cNvSpPr>
            <a:spLocks noGrp="1"/>
          </p:cNvSpPr>
          <p:nvPr>
            <p:ph type="dt" sz="half" idx="10"/>
          </p:nvPr>
        </p:nvSpPr>
        <p:spPr/>
        <p:txBody>
          <a:bodyPr/>
          <a:lstStyle/>
          <a:p>
            <a:fld id="{79DC2597-82BD-46FD-9909-7F98FCCD2A08}" type="datetimeFigureOut">
              <a:rPr lang="en-US" smtClean="0"/>
              <a:t>11/11/2021</a:t>
            </a:fld>
            <a:endParaRPr lang="en-US"/>
          </a:p>
        </p:txBody>
      </p:sp>
      <p:sp>
        <p:nvSpPr>
          <p:cNvPr id="6" name="Footer Placeholder 5">
            <a:extLst>
              <a:ext uri="{FF2B5EF4-FFF2-40B4-BE49-F238E27FC236}">
                <a16:creationId xmlns:a16="http://schemas.microsoft.com/office/drawing/2014/main" xmlns="" id="{3C32712C-3C3B-4ECC-A450-615A3CC945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A360387-720E-4BF4-BDA1-AEB3489E48EA}"/>
              </a:ext>
            </a:extLst>
          </p:cNvPr>
          <p:cNvSpPr>
            <a:spLocks noGrp="1"/>
          </p:cNvSpPr>
          <p:nvPr>
            <p:ph type="sldNum" sz="quarter" idx="12"/>
          </p:nvPr>
        </p:nvSpPr>
        <p:spPr/>
        <p:txBody>
          <a:bodyPr/>
          <a:lstStyle/>
          <a:p>
            <a:fld id="{23F3D762-D794-4FAB-A01B-626B72F60221}" type="slidenum">
              <a:rPr lang="en-US" smtClean="0"/>
              <a:t>‹#›</a:t>
            </a:fld>
            <a:endParaRPr lang="en-US"/>
          </a:p>
        </p:txBody>
      </p:sp>
    </p:spTree>
    <p:extLst>
      <p:ext uri="{BB962C8B-B14F-4D97-AF65-F5344CB8AC3E}">
        <p14:creationId xmlns:p14="http://schemas.microsoft.com/office/powerpoint/2010/main" val="13587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DF8B63E-229A-4A3A-81DB-81239CDF11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B4ED6B3-E6FB-4B2F-A1CC-9839B6DBC9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C146B47-4259-4CEE-A83F-4585556618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C2597-82BD-46FD-9909-7F98FCCD2A08}" type="datetimeFigureOut">
              <a:rPr lang="en-US" smtClean="0"/>
              <a:t>11/11/2021</a:t>
            </a:fld>
            <a:endParaRPr lang="en-US"/>
          </a:p>
        </p:txBody>
      </p:sp>
      <p:sp>
        <p:nvSpPr>
          <p:cNvPr id="5" name="Footer Placeholder 4">
            <a:extLst>
              <a:ext uri="{FF2B5EF4-FFF2-40B4-BE49-F238E27FC236}">
                <a16:creationId xmlns:a16="http://schemas.microsoft.com/office/drawing/2014/main" xmlns="" id="{45C31EAE-C56C-4118-989B-0E682FD692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3B81746-F3A7-4E8D-9D32-6249341739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3D762-D794-4FAB-A01B-626B72F60221}" type="slidenum">
              <a:rPr lang="en-US" smtClean="0"/>
              <a:t>‹#›</a:t>
            </a:fld>
            <a:endParaRPr lang="en-US"/>
          </a:p>
        </p:txBody>
      </p:sp>
    </p:spTree>
    <p:extLst>
      <p:ext uri="{BB962C8B-B14F-4D97-AF65-F5344CB8AC3E}">
        <p14:creationId xmlns:p14="http://schemas.microsoft.com/office/powerpoint/2010/main" val="2143199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audio" Target="file:///C:\Documents%20and%20Settings\Admin\My%20Documents\Downloads\Truong%20hoc%20than%20thien%20-%20Dang%20cap%20nhat%20%5bNCT%209217289857%5d.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9" name="Picture 3" descr="15">
            <a:extLst>
              <a:ext uri="{FF2B5EF4-FFF2-40B4-BE49-F238E27FC236}">
                <a16:creationId xmlns:a16="http://schemas.microsoft.com/office/drawing/2014/main" xmlns="" id="{2E643D6A-A7D3-43A4-9C48-9787FA08F3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87" y="0"/>
            <a:ext cx="12273887" cy="739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WordArt 3">
            <a:extLst>
              <a:ext uri="{FF2B5EF4-FFF2-40B4-BE49-F238E27FC236}">
                <a16:creationId xmlns:a16="http://schemas.microsoft.com/office/drawing/2014/main" xmlns="" id="{775B7053-923D-4A8E-B1CD-1F5073A837E9}"/>
              </a:ext>
            </a:extLst>
          </p:cNvPr>
          <p:cNvSpPr>
            <a:spLocks noChangeArrowheads="1" noChangeShapeType="1" noTextEdit="1"/>
          </p:cNvSpPr>
          <p:nvPr/>
        </p:nvSpPr>
        <p:spPr bwMode="auto">
          <a:xfrm>
            <a:off x="2209800" y="7086600"/>
            <a:ext cx="57150" cy="133350"/>
          </a:xfrm>
          <a:prstGeom prst="rect">
            <a:avLst/>
          </a:prstGeom>
        </p:spPr>
        <p:txBody>
          <a:bodyPr wrap="none" fromWordArt="1">
            <a:prstTxWarp prst="textPlain">
              <a:avLst>
                <a:gd name="adj" fmla="val 50000"/>
              </a:avLst>
            </a:prstTxWarp>
          </a:bodyPr>
          <a:lstStyle/>
          <a:p>
            <a:pPr algn="ctr"/>
            <a:r>
              <a:rPr lang="en-US" sz="800" kern="10">
                <a:ln w="57150">
                  <a:pattFill prst="smGrid">
                    <a:fgClr>
                      <a:srgbClr val="00FF00"/>
                    </a:fgClr>
                    <a:bgClr>
                      <a:srgbClr val="FFFFFF"/>
                    </a:bgClr>
                  </a:patt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1</a:t>
            </a:r>
          </a:p>
        </p:txBody>
      </p:sp>
      <p:sp>
        <p:nvSpPr>
          <p:cNvPr id="41988" name="WordArt 4">
            <a:extLst>
              <a:ext uri="{FF2B5EF4-FFF2-40B4-BE49-F238E27FC236}">
                <a16:creationId xmlns:a16="http://schemas.microsoft.com/office/drawing/2014/main" xmlns="" id="{358E5EA0-FEEB-4214-B6EB-525ADCD08070}"/>
              </a:ext>
            </a:extLst>
          </p:cNvPr>
          <p:cNvSpPr>
            <a:spLocks noChangeArrowheads="1" noChangeShapeType="1" noTextEdit="1"/>
          </p:cNvSpPr>
          <p:nvPr/>
        </p:nvSpPr>
        <p:spPr bwMode="auto">
          <a:xfrm>
            <a:off x="2667000" y="7391400"/>
            <a:ext cx="57150" cy="133350"/>
          </a:xfrm>
          <a:prstGeom prst="rect">
            <a:avLst/>
          </a:prstGeom>
        </p:spPr>
        <p:txBody>
          <a:bodyPr wrap="none" fromWordArt="1">
            <a:prstTxWarp prst="textPlain">
              <a:avLst>
                <a:gd name="adj" fmla="val 50000"/>
              </a:avLst>
            </a:prstTxWarp>
          </a:bodyPr>
          <a:lstStyle/>
          <a:p>
            <a:pPr algn="ctr"/>
            <a:r>
              <a:rPr lang="en-US" sz="800" kern="10">
                <a:ln w="57150">
                  <a:pattFill prst="smGrid">
                    <a:fgClr>
                      <a:srgbClr val="00FF00"/>
                    </a:fgClr>
                    <a:bgClr>
                      <a:srgbClr val="FFFFFF"/>
                    </a:bgClr>
                  </a:patt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1</a:t>
            </a:r>
          </a:p>
        </p:txBody>
      </p:sp>
      <p:sp>
        <p:nvSpPr>
          <p:cNvPr id="41989" name="WordArt 5">
            <a:extLst>
              <a:ext uri="{FF2B5EF4-FFF2-40B4-BE49-F238E27FC236}">
                <a16:creationId xmlns:a16="http://schemas.microsoft.com/office/drawing/2014/main" xmlns="" id="{9AC438BB-F8CF-4B27-B4EE-E5D9714974F7}"/>
              </a:ext>
            </a:extLst>
          </p:cNvPr>
          <p:cNvSpPr>
            <a:spLocks noChangeArrowheads="1" noChangeShapeType="1" noTextEdit="1"/>
          </p:cNvSpPr>
          <p:nvPr/>
        </p:nvSpPr>
        <p:spPr bwMode="auto">
          <a:xfrm>
            <a:off x="2971800" y="7543800"/>
            <a:ext cx="57150" cy="133350"/>
          </a:xfrm>
          <a:prstGeom prst="rect">
            <a:avLst/>
          </a:prstGeom>
        </p:spPr>
        <p:txBody>
          <a:bodyPr wrap="none" fromWordArt="1">
            <a:prstTxWarp prst="textPlain">
              <a:avLst>
                <a:gd name="adj" fmla="val 50000"/>
              </a:avLst>
            </a:prstTxWarp>
          </a:bodyPr>
          <a:lstStyle/>
          <a:p>
            <a:pPr algn="ctr"/>
            <a:r>
              <a:rPr lang="en-US" sz="800" kern="10">
                <a:ln w="57150">
                  <a:pattFill prst="smGrid">
                    <a:fgClr>
                      <a:srgbClr val="00FF00"/>
                    </a:fgClr>
                    <a:bgClr>
                      <a:srgbClr val="FFFFFF"/>
                    </a:bgClr>
                  </a:patt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1</a:t>
            </a:r>
          </a:p>
        </p:txBody>
      </p:sp>
      <p:sp>
        <p:nvSpPr>
          <p:cNvPr id="41990" name="WordArt 6">
            <a:extLst>
              <a:ext uri="{FF2B5EF4-FFF2-40B4-BE49-F238E27FC236}">
                <a16:creationId xmlns:a16="http://schemas.microsoft.com/office/drawing/2014/main" xmlns="" id="{3C0BE617-7B44-42A8-8B10-2CE5CC520016}"/>
              </a:ext>
            </a:extLst>
          </p:cNvPr>
          <p:cNvSpPr>
            <a:spLocks noChangeArrowheads="1" noChangeShapeType="1" noTextEdit="1"/>
          </p:cNvSpPr>
          <p:nvPr/>
        </p:nvSpPr>
        <p:spPr bwMode="auto">
          <a:xfrm>
            <a:off x="2438400" y="7315200"/>
            <a:ext cx="57150" cy="133350"/>
          </a:xfrm>
          <a:prstGeom prst="rect">
            <a:avLst/>
          </a:prstGeom>
        </p:spPr>
        <p:txBody>
          <a:bodyPr wrap="none" fromWordArt="1">
            <a:prstTxWarp prst="textPlain">
              <a:avLst>
                <a:gd name="adj" fmla="val 50000"/>
              </a:avLst>
            </a:prstTxWarp>
          </a:bodyPr>
          <a:lstStyle/>
          <a:p>
            <a:pPr algn="ctr"/>
            <a:r>
              <a:rPr lang="en-US" sz="800" kern="10">
                <a:ln w="57150">
                  <a:pattFill prst="smGrid">
                    <a:fgClr>
                      <a:srgbClr val="00FF00"/>
                    </a:fgClr>
                    <a:bgClr>
                      <a:srgbClr val="FFFFFF"/>
                    </a:bgClr>
                  </a:patt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1</a:t>
            </a:r>
          </a:p>
        </p:txBody>
      </p:sp>
      <p:sp>
        <p:nvSpPr>
          <p:cNvPr id="41992" name="Text Box 8">
            <a:extLst>
              <a:ext uri="{FF2B5EF4-FFF2-40B4-BE49-F238E27FC236}">
                <a16:creationId xmlns:a16="http://schemas.microsoft.com/office/drawing/2014/main" xmlns="" id="{DEC995BA-91B8-4EAE-AC33-2BC0A6FC81BD}"/>
              </a:ext>
            </a:extLst>
          </p:cNvPr>
          <p:cNvSpPr txBox="1">
            <a:spLocks noChangeArrowheads="1"/>
          </p:cNvSpPr>
          <p:nvPr/>
        </p:nvSpPr>
        <p:spPr bwMode="auto">
          <a:xfrm>
            <a:off x="424070" y="291547"/>
            <a:ext cx="11516139" cy="2262158"/>
          </a:xfrm>
          <a:prstGeom prst="rect">
            <a:avLst/>
          </a:prstGeom>
          <a:noFill/>
          <a:ln w="9525">
            <a:noFill/>
            <a:miter lim="800000"/>
            <a:headEnd/>
            <a:tailEnd/>
          </a:ln>
          <a:effectLst>
            <a:prstShdw prst="shdw18" dist="17961" dir="13500000">
              <a:schemeClr val="accent1">
                <a:gamma/>
                <a:shade val="60000"/>
                <a:invGamma/>
              </a:schemeClr>
            </a:prstShdw>
          </a:effectLst>
        </p:spPr>
        <p:txBody>
          <a:bodyPr wrap="square">
            <a:spAutoFit/>
          </a:bodyPr>
          <a:lstStyle/>
          <a:p>
            <a:pPr algn="ctr" eaLnBrk="1" hangingPunct="1">
              <a:spcBef>
                <a:spcPct val="50000"/>
              </a:spcBef>
              <a:defRPr/>
            </a:pPr>
            <a:r>
              <a:rPr lang="en-US" sz="6000" b="1" i="1" dirty="0" err="1" smtClean="0">
                <a:solidFill>
                  <a:srgbClr val="FF0000"/>
                </a:solidFill>
                <a:latin typeface="Times New Roman" pitchFamily="18" charset="0"/>
                <a:cs typeface="Arial" pitchFamily="34" charset="0"/>
              </a:rPr>
              <a:t>Tiết</a:t>
            </a:r>
            <a:r>
              <a:rPr lang="en-US" sz="6000" b="1" i="1" dirty="0" smtClean="0">
                <a:solidFill>
                  <a:srgbClr val="FF0000"/>
                </a:solidFill>
                <a:latin typeface="Times New Roman" pitchFamily="18" charset="0"/>
                <a:cs typeface="Arial" pitchFamily="34" charset="0"/>
              </a:rPr>
              <a:t> 21-Bài 20</a:t>
            </a:r>
            <a:endParaRPr lang="en-US" sz="6000" b="1" i="1" dirty="0">
              <a:solidFill>
                <a:srgbClr val="FF0000"/>
              </a:solidFill>
              <a:latin typeface="Times New Roman" pitchFamily="18" charset="0"/>
              <a:cs typeface="Arial" pitchFamily="34" charset="0"/>
            </a:endParaRPr>
          </a:p>
          <a:p>
            <a:pPr algn="ctr" eaLnBrk="1" hangingPunct="1">
              <a:spcBef>
                <a:spcPct val="50000"/>
              </a:spcBef>
              <a:defRPr/>
            </a:pPr>
            <a:r>
              <a:rPr lang="en-US" sz="5400" b="1" i="1" dirty="0">
                <a:solidFill>
                  <a:srgbClr val="FFFF00"/>
                </a:solidFill>
                <a:latin typeface="Times New Roman" pitchFamily="18" charset="0"/>
                <a:cs typeface="Arial" pitchFamily="34" charset="0"/>
              </a:rPr>
              <a:t>VÙNG ĐỒNG BẰNG SÔNG HỒNG</a:t>
            </a:r>
          </a:p>
        </p:txBody>
      </p:sp>
      <p:sp>
        <p:nvSpPr>
          <p:cNvPr id="41994" name="WordArt 10">
            <a:extLst>
              <a:ext uri="{FF2B5EF4-FFF2-40B4-BE49-F238E27FC236}">
                <a16:creationId xmlns:a16="http://schemas.microsoft.com/office/drawing/2014/main" xmlns="" id="{FD2FB088-86E9-4FD2-89B3-C1875C038662}"/>
              </a:ext>
            </a:extLst>
          </p:cNvPr>
          <p:cNvSpPr>
            <a:spLocks noChangeArrowheads="1" noChangeShapeType="1" noTextEdit="1"/>
          </p:cNvSpPr>
          <p:nvPr/>
        </p:nvSpPr>
        <p:spPr bwMode="auto">
          <a:xfrm>
            <a:off x="2819400" y="7391400"/>
            <a:ext cx="57150" cy="133350"/>
          </a:xfrm>
          <a:prstGeom prst="rect">
            <a:avLst/>
          </a:prstGeom>
        </p:spPr>
        <p:txBody>
          <a:bodyPr wrap="none" fromWordArt="1">
            <a:prstTxWarp prst="textPlain">
              <a:avLst>
                <a:gd name="adj" fmla="val 50000"/>
              </a:avLst>
            </a:prstTxWarp>
          </a:bodyPr>
          <a:lstStyle/>
          <a:p>
            <a:pPr algn="ctr"/>
            <a:r>
              <a:rPr lang="en-US" sz="800" kern="10">
                <a:ln w="57150">
                  <a:pattFill prst="smGrid">
                    <a:fgClr>
                      <a:srgbClr val="00FF00"/>
                    </a:fgClr>
                    <a:bgClr>
                      <a:srgbClr val="FFFFFF"/>
                    </a:bgClr>
                  </a:patt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1</a:t>
            </a:r>
          </a:p>
        </p:txBody>
      </p:sp>
      <p:pic>
        <p:nvPicPr>
          <p:cNvPr id="41996" name="Truong hoc than thien - Dang cap nhat [NCT 9217289857].mp3">
            <a:hlinkClick r:id="" action="ppaction://media"/>
            <a:extLst>
              <a:ext uri="{FF2B5EF4-FFF2-40B4-BE49-F238E27FC236}">
                <a16:creationId xmlns:a16="http://schemas.microsoft.com/office/drawing/2014/main" xmlns="" id="{4221700A-C85F-46A2-8CCB-2A05680B2DFB}"/>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1524000" y="7162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92"/>
                                        </p:tgtEl>
                                        <p:attrNameLst>
                                          <p:attrName>style.visibility</p:attrName>
                                        </p:attrNameLst>
                                      </p:cBhvr>
                                      <p:to>
                                        <p:strVal val="visible"/>
                                      </p:to>
                                    </p:set>
                                    <p:animEffect transition="in" filter="box(in)">
                                      <p:cBhvr>
                                        <p:cTn id="7" dur="2000"/>
                                        <p:tgtEl>
                                          <p:spTgt spid="4199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51873" fill="hold"/>
                                        <p:tgtEl>
                                          <p:spTgt spid="4199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41996"/>
                </p:tgtEl>
              </p:cMediaNode>
            </p:audio>
          </p:childTnLst>
        </p:cTn>
      </p:par>
    </p:tnLst>
    <p:bldLst>
      <p:bldP spid="4199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tourdulich.edu.vn/wp-content/uploads/2014/05/biendosonhaiphongngayhe.jpg">
            <a:extLst>
              <a:ext uri="{FF2B5EF4-FFF2-40B4-BE49-F238E27FC236}">
                <a16:creationId xmlns:a16="http://schemas.microsoft.com/office/drawing/2014/main" xmlns="" id="{1631A415-74C4-4B77-8E81-F141FCA82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1" y="3429000"/>
            <a:ext cx="591378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http://www.monkeyislandresort.com/images/content/2013-04-15.03.24.15-c%C3%A1t-c%C3%B2-11-500x331.jpg">
            <a:extLst>
              <a:ext uri="{FF2B5EF4-FFF2-40B4-BE49-F238E27FC236}">
                <a16:creationId xmlns:a16="http://schemas.microsoft.com/office/drawing/2014/main" xmlns="" id="{A8F40415-324A-4732-9CB0-DEA0B5F44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16" y="3429001"/>
            <a:ext cx="5913781"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1">
            <a:extLst>
              <a:ext uri="{FF2B5EF4-FFF2-40B4-BE49-F238E27FC236}">
                <a16:creationId xmlns:a16="http://schemas.microsoft.com/office/drawing/2014/main" xmlns="" id="{4540C275-F8C1-4FFB-AF50-CB3C13C06C88}"/>
              </a:ext>
            </a:extLst>
          </p:cNvPr>
          <p:cNvSpPr txBox="1">
            <a:spLocks noChangeArrowheads="1"/>
          </p:cNvSpPr>
          <p:nvPr/>
        </p:nvSpPr>
        <p:spPr bwMode="auto">
          <a:xfrm>
            <a:off x="3538538" y="4108451"/>
            <a:ext cx="21336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FF0000"/>
                </a:solidFill>
                <a:latin typeface="Times New Roman" panose="02020603050405020304" pitchFamily="18" charset="0"/>
              </a:rPr>
              <a:t>BÃI BIỂN CÁT BÀ</a:t>
            </a:r>
          </a:p>
        </p:txBody>
      </p:sp>
      <p:sp>
        <p:nvSpPr>
          <p:cNvPr id="14" name="Text Box 30">
            <a:extLst>
              <a:ext uri="{FF2B5EF4-FFF2-40B4-BE49-F238E27FC236}">
                <a16:creationId xmlns:a16="http://schemas.microsoft.com/office/drawing/2014/main" xmlns="" id="{E38F141E-74DB-4020-8AFE-AA7BCABBC319}"/>
              </a:ext>
            </a:extLst>
          </p:cNvPr>
          <p:cNvSpPr txBox="1">
            <a:spLocks noChangeArrowheads="1"/>
          </p:cNvSpPr>
          <p:nvPr/>
        </p:nvSpPr>
        <p:spPr bwMode="auto">
          <a:xfrm>
            <a:off x="6324600" y="3843131"/>
            <a:ext cx="222305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FF0000"/>
                </a:solidFill>
                <a:latin typeface="Times New Roman" panose="02020603050405020304" pitchFamily="18" charset="0"/>
              </a:rPr>
              <a:t>BÃI BIỂN ĐỒ SƠN</a:t>
            </a:r>
          </a:p>
        </p:txBody>
      </p:sp>
      <p:pic>
        <p:nvPicPr>
          <p:cNvPr id="7176" name="Picture 8" descr="http://www.dulichhalong.net/wp-content/uploads/2014/07/Vuon-Quoc-Gia-Cat-Ba.jpg">
            <a:extLst>
              <a:ext uri="{FF2B5EF4-FFF2-40B4-BE49-F238E27FC236}">
                <a16:creationId xmlns:a16="http://schemas.microsoft.com/office/drawing/2014/main" xmlns="" id="{7BF7C7F0-63F0-4AB3-B68D-CDBBB17BC5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94"/>
            <a:ext cx="6019802"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9">
            <a:extLst>
              <a:ext uri="{FF2B5EF4-FFF2-40B4-BE49-F238E27FC236}">
                <a16:creationId xmlns:a16="http://schemas.microsoft.com/office/drawing/2014/main" xmlns="" id="{E3B7522D-D348-49E3-8630-92C70567BFFC}"/>
              </a:ext>
            </a:extLst>
          </p:cNvPr>
          <p:cNvSpPr txBox="1">
            <a:spLocks noChangeArrowheads="1"/>
          </p:cNvSpPr>
          <p:nvPr/>
        </p:nvSpPr>
        <p:spPr bwMode="auto">
          <a:xfrm>
            <a:off x="2913063" y="501651"/>
            <a:ext cx="16764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FA0202"/>
                </a:solidFill>
                <a:latin typeface="Times New Roman" panose="02020603050405020304" pitchFamily="18" charset="0"/>
              </a:rPr>
              <a:t>VQG CÁT BÀ</a:t>
            </a:r>
          </a:p>
        </p:txBody>
      </p:sp>
      <p:pic>
        <p:nvPicPr>
          <p:cNvPr id="7178" name="Picture 10" descr="http://vuonquocgiaxuanthuy.org.vn/photo_new/flash/San%20chim%20VQGXT.jpg?1">
            <a:extLst>
              <a:ext uri="{FF2B5EF4-FFF2-40B4-BE49-F238E27FC236}">
                <a16:creationId xmlns:a16="http://schemas.microsoft.com/office/drawing/2014/main" xmlns="" id="{5A3D9957-8BFE-4527-9CD3-C3D73C3FE5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199" y="1"/>
            <a:ext cx="5913783"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29">
            <a:extLst>
              <a:ext uri="{FF2B5EF4-FFF2-40B4-BE49-F238E27FC236}">
                <a16:creationId xmlns:a16="http://schemas.microsoft.com/office/drawing/2014/main" xmlns="" id="{F45D697B-75BB-4142-92CC-59BD25BD5D34}"/>
              </a:ext>
            </a:extLst>
          </p:cNvPr>
          <p:cNvSpPr txBox="1">
            <a:spLocks noChangeArrowheads="1"/>
          </p:cNvSpPr>
          <p:nvPr/>
        </p:nvSpPr>
        <p:spPr bwMode="auto">
          <a:xfrm>
            <a:off x="7693025" y="660400"/>
            <a:ext cx="23622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FA0202"/>
                </a:solidFill>
                <a:latin typeface="Times New Roman" panose="02020603050405020304" pitchFamily="18" charset="0"/>
              </a:rPr>
              <a:t>VQG XUÂN THỦY</a:t>
            </a:r>
          </a:p>
        </p:txBody>
      </p:sp>
      <p:sp>
        <p:nvSpPr>
          <p:cNvPr id="21" name="Text Box 32">
            <a:extLst>
              <a:ext uri="{FF2B5EF4-FFF2-40B4-BE49-F238E27FC236}">
                <a16:creationId xmlns:a16="http://schemas.microsoft.com/office/drawing/2014/main" xmlns="" id="{B7AA0DCD-A34B-48E0-AC4E-D093899A0797}"/>
              </a:ext>
            </a:extLst>
          </p:cNvPr>
          <p:cNvSpPr txBox="1">
            <a:spLocks noChangeArrowheads="1"/>
          </p:cNvSpPr>
          <p:nvPr/>
        </p:nvSpPr>
        <p:spPr bwMode="auto">
          <a:xfrm>
            <a:off x="1381539" y="3094366"/>
            <a:ext cx="805401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solidFill>
                  <a:srgbClr val="000066"/>
                </a:solidFill>
                <a:latin typeface="Times New Roman" panose="02020603050405020304" pitchFamily="18" charset="0"/>
              </a:rPr>
              <a:t>  </a:t>
            </a:r>
            <a:r>
              <a:rPr lang="en-US" altLang="en-US" sz="2400" b="1">
                <a:solidFill>
                  <a:srgbClr val="C00000"/>
                </a:solidFill>
                <a:latin typeface="Times New Roman" panose="02020603050405020304" pitchFamily="18" charset="0"/>
              </a:rPr>
              <a:t>Nhiều bãi biển đẹp và vườn quốc gia để phát triển du lịch</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box(in)">
                                      <p:cBhvr>
                                        <p:cTn id="7" dur="2000"/>
                                        <p:tgtEl>
                                          <p:spTgt spid="717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178"/>
                                        </p:tgtEl>
                                        <p:attrNameLst>
                                          <p:attrName>style.visibility</p:attrName>
                                        </p:attrNameLst>
                                      </p:cBhvr>
                                      <p:to>
                                        <p:strVal val="visible"/>
                                      </p:to>
                                    </p:set>
                                    <p:animEffect transition="in" filter="box(in)">
                                      <p:cBhvr>
                                        <p:cTn id="12" dur="2000"/>
                                        <p:tgtEl>
                                          <p:spTgt spid="717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box(in)">
                                      <p:cBhvr>
                                        <p:cTn id="17" dur="2000"/>
                                        <p:tgtEl>
                                          <p:spTgt spid="717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box(in)">
                                      <p:cBhvr>
                                        <p:cTn id="22" dur="2000"/>
                                        <p:tgtEl>
                                          <p:spTgt spid="717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ox(in)">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ox(in)">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ox(in)">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ox(in)">
                                      <p:cBhvr>
                                        <p:cTn id="4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descr="03-Chong-choi-4608-300">
            <a:extLst>
              <a:ext uri="{FF2B5EF4-FFF2-40B4-BE49-F238E27FC236}">
                <a16:creationId xmlns:a16="http://schemas.microsoft.com/office/drawing/2014/main" xmlns="" id="{BA94D7F4-DE10-4FE5-A3B8-061F0B02B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0"/>
            <a:ext cx="6095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ha-tinh-1">
            <a:extLst>
              <a:ext uri="{FF2B5EF4-FFF2-40B4-BE49-F238E27FC236}">
                <a16:creationId xmlns:a16="http://schemas.microsoft.com/office/drawing/2014/main" xmlns="" id="{70B0B06F-5DE3-4754-BC1A-8905045C8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09599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a:extLst>
              <a:ext uri="{FF2B5EF4-FFF2-40B4-BE49-F238E27FC236}">
                <a16:creationId xmlns:a16="http://schemas.microsoft.com/office/drawing/2014/main" xmlns="" id="{E21ACE48-E68C-44B4-AC42-4C9CF165F3CA}"/>
              </a:ext>
            </a:extLst>
          </p:cNvPr>
          <p:cNvSpPr txBox="1">
            <a:spLocks noChangeArrowheads="1"/>
          </p:cNvSpPr>
          <p:nvPr/>
        </p:nvSpPr>
        <p:spPr bwMode="auto">
          <a:xfrm>
            <a:off x="145774" y="278297"/>
            <a:ext cx="32600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Rét đậm, rét hại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box(in)">
                                      <p:cBhvr>
                                        <p:cTn id="12"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6" descr="10-SDC">
            <a:extLst>
              <a:ext uri="{FF2B5EF4-FFF2-40B4-BE49-F238E27FC236}">
                <a16:creationId xmlns:a16="http://schemas.microsoft.com/office/drawing/2014/main" xmlns="" id="{F8A7C83E-50D1-484E-8634-020B43FC4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17" y="3505200"/>
            <a:ext cx="598998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http://www2.vietbao.vn/images/vn45/xa-hoi/45183594-song-hong-1.jpg">
            <a:extLst>
              <a:ext uri="{FF2B5EF4-FFF2-40B4-BE49-F238E27FC236}">
                <a16:creationId xmlns:a16="http://schemas.microsoft.com/office/drawing/2014/main" xmlns="" id="{E811397D-12F5-4311-B771-A5F0C0535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8" y="0"/>
            <a:ext cx="598998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https://images-blogger-opensocial.googleusercontent.com/gadgets/proxy?url=http%3A%2F%2Fa9.vietbao.vn%2Fimages%2Fvn901%2Fxa-hoi%2F11070474-anh1.jpg&amp;container=blogger&amp;gadget=a&amp;rewriteMime=image%2F*">
            <a:extLst>
              <a:ext uri="{FF2B5EF4-FFF2-40B4-BE49-F238E27FC236}">
                <a16:creationId xmlns:a16="http://schemas.microsoft.com/office/drawing/2014/main" xmlns="" id="{9DF1509F-7073-4A40-BEA1-D0857AC82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3787" y="3505200"/>
            <a:ext cx="60182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8">
            <a:extLst>
              <a:ext uri="{FF2B5EF4-FFF2-40B4-BE49-F238E27FC236}">
                <a16:creationId xmlns:a16="http://schemas.microsoft.com/office/drawing/2014/main" xmlns="" id="{692C7122-13E4-4C3C-86A1-44580F38A30D}"/>
              </a:ext>
            </a:extLst>
          </p:cNvPr>
          <p:cNvSpPr txBox="1">
            <a:spLocks noChangeArrowheads="1"/>
          </p:cNvSpPr>
          <p:nvPr/>
        </p:nvSpPr>
        <p:spPr bwMode="auto">
          <a:xfrm>
            <a:off x="4098925" y="5181601"/>
            <a:ext cx="43434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FF0000"/>
                </a:solidFill>
                <a:latin typeface="Times New Roman" panose="02020603050405020304" pitchFamily="18" charset="0"/>
                <a:cs typeface="Times New Roman" panose="02020603050405020304" pitchFamily="18" charset="0"/>
              </a:rPr>
              <a:t>MÙA MƯA LŨ LỤT, SẠT LỞ BỜ SÔNG</a:t>
            </a:r>
          </a:p>
        </p:txBody>
      </p:sp>
      <p:pic>
        <p:nvPicPr>
          <p:cNvPr id="9222" name="Picture 6" descr="http://nld2.vcmedia.vn/Images/Uploaded/Share/2011/01/13/4-ret.jpg">
            <a:extLst>
              <a:ext uri="{FF2B5EF4-FFF2-40B4-BE49-F238E27FC236}">
                <a16:creationId xmlns:a16="http://schemas.microsoft.com/office/drawing/2014/main" xmlns="" id="{3176330A-B83A-45FF-A06B-A5474E82AD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17" y="6350"/>
            <a:ext cx="598998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5">
            <a:extLst>
              <a:ext uri="{FF2B5EF4-FFF2-40B4-BE49-F238E27FC236}">
                <a16:creationId xmlns:a16="http://schemas.microsoft.com/office/drawing/2014/main" xmlns="" id="{06DF5DAB-2F30-42B7-8F70-C455AFCF6093}"/>
              </a:ext>
            </a:extLst>
          </p:cNvPr>
          <p:cNvSpPr txBox="1">
            <a:spLocks noChangeArrowheads="1"/>
          </p:cNvSpPr>
          <p:nvPr/>
        </p:nvSpPr>
        <p:spPr bwMode="auto">
          <a:xfrm>
            <a:off x="4192588" y="1538288"/>
            <a:ext cx="41148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FF3300"/>
                </a:solidFill>
                <a:latin typeface="Times New Roman" panose="02020603050405020304" pitchFamily="18" charset="0"/>
              </a:rPr>
              <a:t>MÙA ĐÔNG RÉT HẠI VÀ KHÔ HẠN</a:t>
            </a:r>
          </a:p>
        </p:txBody>
      </p:sp>
      <p:sp>
        <p:nvSpPr>
          <p:cNvPr id="16" name="Text Box 27">
            <a:extLst>
              <a:ext uri="{FF2B5EF4-FFF2-40B4-BE49-F238E27FC236}">
                <a16:creationId xmlns:a16="http://schemas.microsoft.com/office/drawing/2014/main" xmlns="" id="{B1663CF9-3720-4145-806D-4653A65C9667}"/>
              </a:ext>
            </a:extLst>
          </p:cNvPr>
          <p:cNvSpPr txBox="1">
            <a:spLocks noChangeArrowheads="1"/>
          </p:cNvSpPr>
          <p:nvPr/>
        </p:nvSpPr>
        <p:spPr bwMode="auto">
          <a:xfrm>
            <a:off x="371061" y="3021014"/>
            <a:ext cx="11582399"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CC3300"/>
                </a:solidFill>
                <a:cs typeface="Times New Roman" panose="02020603050405020304" pitchFamily="18" charset="0"/>
              </a:rPr>
              <a:t>*</a:t>
            </a:r>
            <a:r>
              <a:rPr lang="en-US" altLang="en-US" sz="2400" b="1">
                <a:solidFill>
                  <a:srgbClr val="CC3300"/>
                </a:solidFill>
              </a:rPr>
              <a:t> </a:t>
            </a:r>
            <a:r>
              <a:rPr lang="en-US" altLang="en-US" sz="2400" b="1">
                <a:solidFill>
                  <a:srgbClr val="CC3300"/>
                </a:solidFill>
                <a:latin typeface="Times New Roman" panose="02020603050405020304" pitchFamily="18" charset="0"/>
                <a:cs typeface="Times New Roman" panose="02020603050405020304" pitchFamily="18" charset="0"/>
              </a:rPr>
              <a:t>Khó khăn:</a:t>
            </a:r>
            <a:r>
              <a:rPr lang="en-US" altLang="en-US" sz="2400" b="1">
                <a:solidFill>
                  <a:srgbClr val="FF3300"/>
                </a:solidFill>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Thiên tai xảy ra bão, lũ lụt, hạn hán, thời tiết thất thường, ít tài nguyên khoáng sản.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box(in)">
                                      <p:cBhvr>
                                        <p:cTn id="7" dur="2000"/>
                                        <p:tgtEl>
                                          <p:spTgt spid="92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ox(in)">
                                      <p:cBhvr>
                                        <p:cTn id="12" dur="20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220"/>
                                        </p:tgtEl>
                                        <p:attrNameLst>
                                          <p:attrName>style.visibility</p:attrName>
                                        </p:attrNameLst>
                                      </p:cBhvr>
                                      <p:to>
                                        <p:strVal val="visible"/>
                                      </p:to>
                                    </p:set>
                                    <p:animEffect transition="in" filter="box(in)">
                                      <p:cBhvr>
                                        <p:cTn id="22" dur="2000"/>
                                        <p:tgtEl>
                                          <p:spTgt spid="922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ox(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cong-trinh-thuy-loi_jpg">
            <a:extLst>
              <a:ext uri="{FF2B5EF4-FFF2-40B4-BE49-F238E27FC236}">
                <a16:creationId xmlns:a16="http://schemas.microsoft.com/office/drawing/2014/main" xmlns="" id="{90039179-84FC-48F0-98B5-E4FE47099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6019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thanglong.chinhphu.vn/Uploaded_VGP/daomaianh/20150519/222.jpg">
            <a:extLst>
              <a:ext uri="{FF2B5EF4-FFF2-40B4-BE49-F238E27FC236}">
                <a16:creationId xmlns:a16="http://schemas.microsoft.com/office/drawing/2014/main" xmlns="" id="{DD504FD9-631A-441A-8647-58EC0D651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3429000"/>
            <a:ext cx="6019799"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descr="http://i.ytimg.com/vi/3UInJWsk-eY/hqdefault.jpg">
            <a:extLst>
              <a:ext uri="{FF2B5EF4-FFF2-40B4-BE49-F238E27FC236}">
                <a16:creationId xmlns:a16="http://schemas.microsoft.com/office/drawing/2014/main" xmlns="" id="{5895678E-804B-46E6-B648-4FA2745A34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019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0">
            <a:extLst>
              <a:ext uri="{FF2B5EF4-FFF2-40B4-BE49-F238E27FC236}">
                <a16:creationId xmlns:a16="http://schemas.microsoft.com/office/drawing/2014/main" xmlns="" id="{2AB8ACF6-4607-4ACB-BBA5-9C5969D0B410}"/>
              </a:ext>
            </a:extLst>
          </p:cNvPr>
          <p:cNvSpPr txBox="1">
            <a:spLocks noChangeArrowheads="1"/>
          </p:cNvSpPr>
          <p:nvPr/>
        </p:nvSpPr>
        <p:spPr bwMode="auto">
          <a:xfrm>
            <a:off x="76200" y="2708276"/>
            <a:ext cx="12039597"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Phải theo dõi dự báo thời tiết để kịp thời đề phòng, ứng phó với thiên tai. Kiểm tra và gia cố đê điều hàng năm, nạo vét và tu sửa các công trình thủy lợi.</a:t>
            </a:r>
          </a:p>
        </p:txBody>
      </p:sp>
      <p:pic>
        <p:nvPicPr>
          <p:cNvPr id="7" name="Picture 2" descr="C:\Users\Administrator\Downloads\don bang song hong ung pho bien doi khi hau 2_moitruong.com.vn.jpg">
            <a:extLst>
              <a:ext uri="{FF2B5EF4-FFF2-40B4-BE49-F238E27FC236}">
                <a16:creationId xmlns:a16="http://schemas.microsoft.com/office/drawing/2014/main" xmlns="" id="{8789F350-1A1D-428D-863B-754388B20E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97" y="3539273"/>
            <a:ext cx="5943603" cy="325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box(in)">
                                      <p:cBhvr>
                                        <p:cTn id="7" dur="2000"/>
                                        <p:tgtEl>
                                          <p:spTgt spid="308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ox(in)">
                                      <p:cBhvr>
                                        <p:cTn id="17" dur="20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etrotimes.vn/stores/news_dataimages/vandung/102012/09/15/25856.jpg">
            <a:extLst>
              <a:ext uri="{FF2B5EF4-FFF2-40B4-BE49-F238E27FC236}">
                <a16:creationId xmlns:a16="http://schemas.microsoft.com/office/drawing/2014/main" xmlns="" id="{4457A30C-23B1-47D5-B5D6-8A6877972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
            <a:ext cx="609600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http://www.dulichsenxanh.com.vn/upload/gianguyen/du%20thuyen%20song%20Hong(1)(1).jpg">
            <a:extLst>
              <a:ext uri="{FF2B5EF4-FFF2-40B4-BE49-F238E27FC236}">
                <a16:creationId xmlns:a16="http://schemas.microsoft.com/office/drawing/2014/main" xmlns="" id="{82EC0225-F022-4B74-9463-70631B7C1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011" y="3451226"/>
            <a:ext cx="6122989" cy="358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2" descr="http://media.tinmoi.vn/2011/12/16/85_7_1324005626_36_images20544_anh_cau_vinh_thinh_1_copy.JPG">
            <a:extLst>
              <a:ext uri="{FF2B5EF4-FFF2-40B4-BE49-F238E27FC236}">
                <a16:creationId xmlns:a16="http://schemas.microsoft.com/office/drawing/2014/main" xmlns="" id="{407811EF-DE15-40C1-91DA-20D02FE888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5989639"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16" descr="https://encrypted-tbn1.gstatic.com/images?q=tbn:ANd9GcR85blExC1jrLY0XCf-axmz9bsbWW1i_PmY3YrbJyt-J69nVeHL">
            <a:extLst>
              <a:ext uri="{FF2B5EF4-FFF2-40B4-BE49-F238E27FC236}">
                <a16:creationId xmlns:a16="http://schemas.microsoft.com/office/drawing/2014/main" xmlns="" id="{1F599CB6-CEC4-4F79-B333-6B245AB1B3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1" y="3432176"/>
            <a:ext cx="5989639"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5">
            <a:extLst>
              <a:ext uri="{FF2B5EF4-FFF2-40B4-BE49-F238E27FC236}">
                <a16:creationId xmlns:a16="http://schemas.microsoft.com/office/drawing/2014/main" xmlns="" id="{8918BFE1-7D23-47E0-B1CF-FC634C6D5B89}"/>
              </a:ext>
            </a:extLst>
          </p:cNvPr>
          <p:cNvSpPr txBox="1">
            <a:spLocks noChangeArrowheads="1"/>
          </p:cNvSpPr>
          <p:nvPr/>
        </p:nvSpPr>
        <p:spPr bwMode="auto">
          <a:xfrm>
            <a:off x="198783" y="2724150"/>
            <a:ext cx="11781182" cy="13234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solidFill>
                  <a:srgbClr val="FF0000"/>
                </a:solidFill>
                <a:latin typeface="Calibri" panose="020F0502020204030204" pitchFamily="34" charset="0"/>
              </a:rPr>
              <a:t> </a:t>
            </a:r>
            <a:r>
              <a:rPr lang="en-US" altLang="en-US" sz="2000" b="1">
                <a:solidFill>
                  <a:srgbClr val="FF0000"/>
                </a:solidFill>
                <a:latin typeface="Times New Roman" panose="02020603050405020304" pitchFamily="18" charset="0"/>
                <a:cs typeface="Times New Roman" panose="02020603050405020304" pitchFamily="18" charset="0"/>
              </a:rPr>
              <a:t>Bồi đắp đất phù sa và mở rộng diện tích đồng bằng về phía vịnh Bắc Bộ. Cung cấp nước phục vụ trồng trọt, chăn nuôi. Là đường giao thông thủy quan trọng, vừa là nơi phát triển nuôi trồng và đánh bắt thủy sản. Do thủy chế thất thường, hay gây ra lũ lụt đột ngột ảnh hưởng đến tính mạng và tài sản nhân dân trong vùng. </a:t>
            </a:r>
          </a:p>
        </p:txBody>
      </p:sp>
    </p:spTree>
    <p:extLst>
      <p:ext uri="{BB962C8B-B14F-4D97-AF65-F5344CB8AC3E}">
        <p14:creationId xmlns:p14="http://schemas.microsoft.com/office/powerpoint/2010/main" val="421251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84"/>
                                        </p:tgtEl>
                                        <p:attrNameLst>
                                          <p:attrName>style.visibility</p:attrName>
                                        </p:attrNameLst>
                                      </p:cBhvr>
                                      <p:to>
                                        <p:strVal val="visible"/>
                                      </p:to>
                                    </p:set>
                                    <p:animEffect transition="in" filter="box(in)">
                                      <p:cBhvr>
                                        <p:cTn id="7" dur="2000"/>
                                        <p:tgtEl>
                                          <p:spTgt spid="308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ox(in)">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088"/>
                                        </p:tgtEl>
                                        <p:attrNameLst>
                                          <p:attrName>style.visibility</p:attrName>
                                        </p:attrNameLst>
                                      </p:cBhvr>
                                      <p:to>
                                        <p:strVal val="visible"/>
                                      </p:to>
                                    </p:set>
                                    <p:animEffect transition="in" filter="box(in)">
                                      <p:cBhvr>
                                        <p:cTn id="17" dur="2000"/>
                                        <p:tgtEl>
                                          <p:spTgt spid="308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box(in)">
                                      <p:cBhvr>
                                        <p:cTn id="22" dur="2000"/>
                                        <p:tgtEl>
                                          <p:spTgt spid="307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xmlns="" id="{2094E346-D1FD-4E27-AEDD-6B2856C1E4C5}"/>
              </a:ext>
            </a:extLst>
          </p:cNvPr>
          <p:cNvSpPr>
            <a:spLocks noGrp="1" noChangeArrowheads="1"/>
          </p:cNvSpPr>
          <p:nvPr>
            <p:ph type="title" idx="4294967295"/>
          </p:nvPr>
        </p:nvSpPr>
        <p:spPr>
          <a:xfrm>
            <a:off x="344557" y="365125"/>
            <a:ext cx="11582400" cy="1158875"/>
          </a:xfrm>
        </p:spPr>
        <p:txBody>
          <a:bodyPr>
            <a:normAutofit/>
          </a:bodyPr>
          <a:lstStyle/>
          <a:p>
            <a:pPr eaLnBrk="1" hangingPunct="1"/>
            <a:r>
              <a:rPr lang="en-US" altLang="en-US" sz="3000" b="1">
                <a:solidFill>
                  <a:srgbClr val="FF0000"/>
                </a:solidFill>
                <a:latin typeface="Times New Roman" panose="02020603050405020304" pitchFamily="18" charset="0"/>
              </a:rPr>
              <a:t>Nêu tầm quan trọng của hệ thống đê điều ở đồng bằng sông Hồng ?</a:t>
            </a:r>
          </a:p>
        </p:txBody>
      </p:sp>
      <p:sp>
        <p:nvSpPr>
          <p:cNvPr id="86019" name="Rectangle 3">
            <a:extLst>
              <a:ext uri="{FF2B5EF4-FFF2-40B4-BE49-F238E27FC236}">
                <a16:creationId xmlns:a16="http://schemas.microsoft.com/office/drawing/2014/main" xmlns="" id="{12FC905A-706D-4B22-9034-442434AB87FE}"/>
              </a:ext>
            </a:extLst>
          </p:cNvPr>
          <p:cNvSpPr>
            <a:spLocks noGrp="1" noChangeArrowheads="1"/>
          </p:cNvSpPr>
          <p:nvPr>
            <p:ph type="body" idx="4294967295"/>
          </p:nvPr>
        </p:nvSpPr>
        <p:spPr>
          <a:xfrm>
            <a:off x="344557" y="1524000"/>
            <a:ext cx="11476382" cy="4161183"/>
          </a:xfrm>
        </p:spPr>
        <p:txBody>
          <a:bodyPr/>
          <a:lstStyle/>
          <a:p>
            <a:pPr eaLnBrk="1" hangingPunct="1">
              <a:buFontTx/>
              <a:buNone/>
            </a:pPr>
            <a:r>
              <a:rPr lang="en-US" altLang="en-US" b="1"/>
              <a:t>- </a:t>
            </a:r>
            <a:r>
              <a:rPr lang="en-US" altLang="en-US" b="1">
                <a:latin typeface="Times New Roman" panose="02020603050405020304" pitchFamily="18" charset="0"/>
              </a:rPr>
              <a:t>Nét đặc sắc của nền văn hóa sông Hồng .</a:t>
            </a:r>
          </a:p>
          <a:p>
            <a:pPr eaLnBrk="1" hangingPunct="1">
              <a:buFontTx/>
              <a:buChar char="-"/>
            </a:pPr>
            <a:r>
              <a:rPr lang="en-US" altLang="en-US" b="1">
                <a:latin typeface="Times New Roman" panose="02020603050405020304" pitchFamily="18" charset="0"/>
              </a:rPr>
              <a:t>Tránh lũ lụt, mở rộng diện tích .</a:t>
            </a:r>
          </a:p>
          <a:p>
            <a:pPr eaLnBrk="1" hangingPunct="1">
              <a:buFontTx/>
              <a:buChar char="-"/>
            </a:pPr>
            <a:r>
              <a:rPr lang="en-US" altLang="en-US" b="1">
                <a:latin typeface="Times New Roman" panose="02020603050405020304" pitchFamily="18" charset="0"/>
              </a:rPr>
              <a:t>Thâm canh tăng vụ trong nông nghiệp, giúp công nghiệp và dịch vụ phát triển .</a:t>
            </a:r>
          </a:p>
          <a:p>
            <a:pPr eaLnBrk="1" hangingPunct="1">
              <a:buFontTx/>
              <a:buChar char="-"/>
            </a:pPr>
            <a:r>
              <a:rPr lang="en-US" altLang="en-US" b="1">
                <a:latin typeface="Times New Roman" panose="02020603050405020304" pitchFamily="18" charset="0"/>
              </a:rPr>
              <a:t>Giữ gìn các di tích và các giá trị văn hóa ….</a:t>
            </a:r>
          </a:p>
          <a:p>
            <a:pPr eaLnBrk="1" hangingPunct="1">
              <a:buFontTx/>
              <a:buChar char="-"/>
            </a:pPr>
            <a:endParaRPr lang="en-US" altLang="en-US" b="1"/>
          </a:p>
          <a:p>
            <a:pPr eaLnBrk="1" hangingPunct="1">
              <a:buFontTx/>
              <a:buNone/>
            </a:pPr>
            <a:endParaRPr lang="en-US" altLang="en-US"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box(in)">
                                      <p:cBhvr>
                                        <p:cTn id="7" dur="2000"/>
                                        <p:tgtEl>
                                          <p:spTgt spid="860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6019">
                                            <p:txEl>
                                              <p:pRg st="0" end="0"/>
                                            </p:txEl>
                                          </p:spTgt>
                                        </p:tgtEl>
                                        <p:attrNameLst>
                                          <p:attrName>style.visibility</p:attrName>
                                        </p:attrNameLst>
                                      </p:cBhvr>
                                      <p:to>
                                        <p:strVal val="visible"/>
                                      </p:to>
                                    </p:set>
                                    <p:animEffect transition="in" filter="box(in)">
                                      <p:cBhvr>
                                        <p:cTn id="12" dur="2000"/>
                                        <p:tgtEl>
                                          <p:spTgt spid="860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6019">
                                            <p:txEl>
                                              <p:pRg st="1" end="1"/>
                                            </p:txEl>
                                          </p:spTgt>
                                        </p:tgtEl>
                                        <p:attrNameLst>
                                          <p:attrName>style.visibility</p:attrName>
                                        </p:attrNameLst>
                                      </p:cBhvr>
                                      <p:to>
                                        <p:strVal val="visible"/>
                                      </p:to>
                                    </p:set>
                                    <p:animEffect transition="in" filter="box(in)">
                                      <p:cBhvr>
                                        <p:cTn id="17" dur="2000"/>
                                        <p:tgtEl>
                                          <p:spTgt spid="860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6019">
                                            <p:txEl>
                                              <p:pRg st="2" end="2"/>
                                            </p:txEl>
                                          </p:spTgt>
                                        </p:tgtEl>
                                        <p:attrNameLst>
                                          <p:attrName>style.visibility</p:attrName>
                                        </p:attrNameLst>
                                      </p:cBhvr>
                                      <p:to>
                                        <p:strVal val="visible"/>
                                      </p:to>
                                    </p:set>
                                    <p:animEffect transition="in" filter="box(in)">
                                      <p:cBhvr>
                                        <p:cTn id="22" dur="2000"/>
                                        <p:tgtEl>
                                          <p:spTgt spid="860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6019">
                                            <p:txEl>
                                              <p:pRg st="3" end="3"/>
                                            </p:txEl>
                                          </p:spTgt>
                                        </p:tgtEl>
                                        <p:attrNameLst>
                                          <p:attrName>style.visibility</p:attrName>
                                        </p:attrNameLst>
                                      </p:cBhvr>
                                      <p:to>
                                        <p:strVal val="visible"/>
                                      </p:to>
                                    </p:set>
                                    <p:animEffect transition="in" filter="box(in)">
                                      <p:cBhvr>
                                        <p:cTn id="27" dur="2000"/>
                                        <p:tgtEl>
                                          <p:spTgt spid="860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860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7661EF2-0A4F-443A-A261-12B3D01FDABD}"/>
              </a:ext>
            </a:extLst>
          </p:cNvPr>
          <p:cNvSpPr/>
          <p:nvPr/>
        </p:nvSpPr>
        <p:spPr>
          <a:xfrm>
            <a:off x="1563757" y="265043"/>
            <a:ext cx="7235686" cy="8746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Chọn câu đúng nhất</a:t>
            </a:r>
          </a:p>
        </p:txBody>
      </p:sp>
      <p:sp>
        <p:nvSpPr>
          <p:cNvPr id="4" name="Rectangle 3">
            <a:extLst>
              <a:ext uri="{FF2B5EF4-FFF2-40B4-BE49-F238E27FC236}">
                <a16:creationId xmlns:a16="http://schemas.microsoft.com/office/drawing/2014/main" xmlns="" id="{ABA6303D-CC19-4E2E-AE69-3BDFC3539148}"/>
              </a:ext>
            </a:extLst>
          </p:cNvPr>
          <p:cNvSpPr/>
          <p:nvPr/>
        </p:nvSpPr>
        <p:spPr>
          <a:xfrm>
            <a:off x="231909" y="1139687"/>
            <a:ext cx="11787811" cy="238539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eaLnBrk="1" hangingPunct="1">
              <a:spcBef>
                <a:spcPct val="0"/>
              </a:spcBef>
              <a:buFontTx/>
              <a:buNone/>
            </a:pPr>
            <a:r>
              <a:rPr lang="vi-VN" altLang="en-US" sz="2400" b="1">
                <a:solidFill>
                  <a:srgbClr val="FF0000"/>
                </a:solidFill>
                <a:latin typeface="Times New Roman" panose="02020603050405020304" pitchFamily="18" charset="0"/>
                <a:cs typeface="Times New Roman" panose="02020603050405020304" pitchFamily="18" charset="0"/>
              </a:rPr>
              <a:t>Câu 1. </a:t>
            </a:r>
            <a:r>
              <a:rPr lang="en-US" altLang="en-US" sz="2400" b="1">
                <a:solidFill>
                  <a:srgbClr val="FF0000"/>
                </a:solidFill>
                <a:latin typeface="Times New Roman" panose="02020603050405020304" pitchFamily="18" charset="0"/>
                <a:cs typeface="Times New Roman" panose="02020603050405020304" pitchFamily="18" charset="0"/>
              </a:rPr>
              <a:t>Đồng bằng sông Hồng là đồng bằng châu thổ được bồi đắp bởi phù sa của hệ thống sông</a:t>
            </a:r>
            <a:endParaRPr lang="vi-VN" altLang="en-US" sz="2400" b="1">
              <a:solidFill>
                <a:srgbClr val="FF0000"/>
              </a:solidFill>
              <a:latin typeface="Times New Roman" panose="02020603050405020304" pitchFamily="18" charset="0"/>
              <a:cs typeface="Times New Roman" panose="02020603050405020304" pitchFamily="18" charset="0"/>
            </a:endParaRPr>
          </a:p>
          <a:p>
            <a:pPr marL="342900" indent="-342900" eaLnBrk="1" hangingPunct="1">
              <a:spcBef>
                <a:spcPct val="0"/>
              </a:spcBef>
              <a:buFontTx/>
              <a:buAutoNum type="alphaUcPeriod"/>
            </a:pPr>
            <a:r>
              <a:rPr lang="en-US" altLang="en-US" sz="2400" b="1">
                <a:latin typeface="Times New Roman" panose="02020603050405020304" pitchFamily="18" charset="0"/>
                <a:cs typeface="Times New Roman" panose="02020603050405020304" pitchFamily="18" charset="0"/>
              </a:rPr>
              <a:t>sông Hồng và sông Thái Bình.                  </a:t>
            </a:r>
          </a:p>
          <a:p>
            <a:pPr eaLnBrk="1" hangingPunct="1">
              <a:spcBef>
                <a:spcPct val="0"/>
              </a:spcBef>
            </a:pPr>
            <a:r>
              <a:rPr lang="en-US" altLang="en-US" sz="2400" b="1">
                <a:latin typeface="Times New Roman" panose="02020603050405020304" pitchFamily="18" charset="0"/>
                <a:cs typeface="Times New Roman" panose="02020603050405020304" pitchFamily="18" charset="0"/>
              </a:rPr>
              <a:t>B. sông hồng và sông Đà.</a:t>
            </a:r>
            <a:endParaRPr lang="vi-VN" altLang="en-US" sz="2400" b="1">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a:latin typeface="Times New Roman" panose="02020603050405020304" pitchFamily="18" charset="0"/>
                <a:cs typeface="Times New Roman" panose="02020603050405020304" pitchFamily="18" charset="0"/>
              </a:rPr>
              <a:t>C. sông Hồng và sông Cầu.                            </a:t>
            </a:r>
          </a:p>
          <a:p>
            <a:pPr eaLnBrk="1" hangingPunct="1">
              <a:spcBef>
                <a:spcPct val="0"/>
              </a:spcBef>
              <a:buFontTx/>
              <a:buNone/>
            </a:pPr>
            <a:r>
              <a:rPr lang="en-US" altLang="en-US" sz="2400" b="1">
                <a:latin typeface="Times New Roman" panose="02020603050405020304" pitchFamily="18" charset="0"/>
                <a:cs typeface="Times New Roman" panose="02020603050405020304" pitchFamily="18" charset="0"/>
              </a:rPr>
              <a:t>D. sông Hồng và sông Lục Nam.</a:t>
            </a:r>
          </a:p>
        </p:txBody>
      </p:sp>
      <p:sp>
        <p:nvSpPr>
          <p:cNvPr id="6" name="Rectangle 5">
            <a:extLst>
              <a:ext uri="{FF2B5EF4-FFF2-40B4-BE49-F238E27FC236}">
                <a16:creationId xmlns:a16="http://schemas.microsoft.com/office/drawing/2014/main" xmlns="" id="{B419CB9F-C0C9-4140-AADB-B04ED01041BD}"/>
              </a:ext>
            </a:extLst>
          </p:cNvPr>
          <p:cNvSpPr/>
          <p:nvPr/>
        </p:nvSpPr>
        <p:spPr>
          <a:xfrm>
            <a:off x="231909" y="3631097"/>
            <a:ext cx="11787811" cy="19878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Câu </a:t>
            </a:r>
            <a:r>
              <a:rPr lang="vi-VN" altLang="en-US" sz="2400" b="1">
                <a:solidFill>
                  <a:srgbClr val="FF0000"/>
                </a:solidFill>
                <a:latin typeface="Times New Roman" panose="02020603050405020304" pitchFamily="18" charset="0"/>
                <a:cs typeface="Times New Roman" panose="02020603050405020304" pitchFamily="18" charset="0"/>
              </a:rPr>
              <a:t>2</a:t>
            </a:r>
            <a:r>
              <a:rPr lang="en-US" altLang="en-US" sz="2400" b="1">
                <a:solidFill>
                  <a:srgbClr val="FF0000"/>
                </a:solidFill>
                <a:latin typeface="Times New Roman" panose="02020603050405020304" pitchFamily="18" charset="0"/>
                <a:cs typeface="Times New Roman" panose="02020603050405020304" pitchFamily="18" charset="0"/>
              </a:rPr>
              <a:t>. Thế mạnh về tự nhiên tạo cho ĐBSH có khả năng phát triển mạnh cây vụ đông là:</a:t>
            </a:r>
            <a:endParaRPr lang="vi-VN" altLang="en-US" sz="2400" b="1">
              <a:solidFill>
                <a:srgbClr val="FF0000"/>
              </a:solidFill>
              <a:latin typeface="Times New Roman" panose="02020603050405020304" pitchFamily="18" charset="0"/>
              <a:cs typeface="Times New Roman" panose="02020603050405020304" pitchFamily="18" charset="0"/>
            </a:endParaRPr>
          </a:p>
          <a:p>
            <a:pPr marL="342900" indent="-342900" eaLnBrk="1" hangingPunct="1">
              <a:spcBef>
                <a:spcPct val="0"/>
              </a:spcBef>
              <a:buFontTx/>
              <a:buAutoNum type="alphaUcPeriod"/>
            </a:pPr>
            <a:r>
              <a:rPr lang="fr-FR" altLang="en-US" sz="2400" b="1">
                <a:latin typeface="Times New Roman" panose="02020603050405020304" pitchFamily="18" charset="0"/>
                <a:cs typeface="Times New Roman" panose="02020603050405020304" pitchFamily="18" charset="0"/>
              </a:rPr>
              <a:t>đất phù sa màu mỡ.                     		</a:t>
            </a:r>
          </a:p>
          <a:p>
            <a:pPr eaLnBrk="1" hangingPunct="1">
              <a:spcBef>
                <a:spcPct val="0"/>
              </a:spcBef>
            </a:pPr>
            <a:r>
              <a:rPr lang="en-US" altLang="en-US" sz="2400" b="1">
                <a:latin typeface="Times New Roman" panose="02020603050405020304" pitchFamily="18" charset="0"/>
                <a:cs typeface="Times New Roman" panose="02020603050405020304" pitchFamily="18" charset="0"/>
              </a:rPr>
              <a:t>B. Nguồn nước mặt phong phú.</a:t>
            </a:r>
            <a:endParaRPr lang="vi-VN" altLang="en-US" sz="2400" b="1">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a:latin typeface="Times New Roman" panose="02020603050405020304" pitchFamily="18" charset="0"/>
                <a:cs typeface="Times New Roman" panose="02020603050405020304" pitchFamily="18" charset="0"/>
              </a:rPr>
              <a:t>C. có một mùa đông lạnh.                		</a:t>
            </a:r>
          </a:p>
          <a:p>
            <a:pPr eaLnBrk="1" hangingPunct="1">
              <a:spcBef>
                <a:spcPct val="0"/>
              </a:spcBef>
              <a:buFontTx/>
              <a:buNone/>
            </a:pPr>
            <a:r>
              <a:rPr lang="en-US" altLang="en-US" sz="2400" b="1">
                <a:latin typeface="Times New Roman" panose="02020603050405020304" pitchFamily="18" charset="0"/>
                <a:cs typeface="Times New Roman" panose="02020603050405020304" pitchFamily="18" charset="0"/>
              </a:rPr>
              <a:t>D. Địa hình bằng phẳng, có hệ thống đê sông, đê biển.</a:t>
            </a:r>
            <a:endParaRPr lang="vi-VN" altLang="en-US" sz="2400" b="1">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xmlns="" id="{D1969F1C-0E71-441C-969B-CE53DE8005BE}"/>
              </a:ext>
            </a:extLst>
          </p:cNvPr>
          <p:cNvSpPr/>
          <p:nvPr/>
        </p:nvSpPr>
        <p:spPr>
          <a:xfrm>
            <a:off x="172280" y="1974574"/>
            <a:ext cx="530085" cy="3710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43224C32-FA12-43A9-BC16-2982E8E93547}"/>
              </a:ext>
            </a:extLst>
          </p:cNvPr>
          <p:cNvSpPr/>
          <p:nvPr/>
        </p:nvSpPr>
        <p:spPr>
          <a:xfrm>
            <a:off x="172280" y="4770783"/>
            <a:ext cx="530085" cy="45057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276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repeatCount="indefinite"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repeatCount="indefinite"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BFB74B6-C45A-4E6B-B462-88911127132D}"/>
              </a:ext>
            </a:extLst>
          </p:cNvPr>
          <p:cNvSpPr txBox="1"/>
          <p:nvPr/>
        </p:nvSpPr>
        <p:spPr>
          <a:xfrm>
            <a:off x="238539" y="437322"/>
            <a:ext cx="11754678" cy="2519985"/>
          </a:xfrm>
          <a:prstGeom prst="rect">
            <a:avLst/>
          </a:prstGeom>
          <a:noFill/>
        </p:spPr>
        <p:txBody>
          <a:bodyPr wrap="square">
            <a:spAutoFit/>
          </a:bodyPr>
          <a:lstStyle/>
          <a:p>
            <a:pPr algn="just">
              <a:lnSpc>
                <a:spcPct val="115000"/>
              </a:lnSpc>
              <a:spcBef>
                <a:spcPts val="600"/>
              </a:spcBef>
              <a:spcAft>
                <a:spcPts val="600"/>
              </a:spcAft>
            </a:pPr>
            <a:r>
              <a:rPr lang="en-US" sz="2400" b="1">
                <a:solidFill>
                  <a:srgbClr val="FF0000"/>
                </a:solidFill>
                <a:effectLst/>
                <a:latin typeface="Times New Roman" panose="02020603050405020304" pitchFamily="18" charset="0"/>
                <a:ea typeface="Calibri" panose="020F0502020204030204" pitchFamily="34" charset="0"/>
              </a:rPr>
              <a:t>Câu </a:t>
            </a:r>
            <a:r>
              <a:rPr lang="en-US" sz="2400" b="1">
                <a:solidFill>
                  <a:srgbClr val="FF0000"/>
                </a:solidFill>
                <a:latin typeface="Times New Roman" panose="02020603050405020304" pitchFamily="18" charset="0"/>
                <a:ea typeface="Calibri" panose="020F0502020204030204" pitchFamily="34" charset="0"/>
              </a:rPr>
              <a:t>3.</a:t>
            </a:r>
            <a:r>
              <a:rPr lang="en-US" sz="2400" b="1">
                <a:solidFill>
                  <a:srgbClr val="FF0000"/>
                </a:solidFill>
                <a:effectLst/>
                <a:latin typeface="Times New Roman" panose="02020603050405020304" pitchFamily="18" charset="0"/>
                <a:ea typeface="Calibri" panose="020F0502020204030204" pitchFamily="34" charset="0"/>
              </a:rPr>
              <a:t> Đồng bằng sông Hồng tiếp giáp với</a:t>
            </a:r>
          </a:p>
          <a:p>
            <a:pPr marL="342900" indent="-342900" algn="just">
              <a:lnSpc>
                <a:spcPct val="115000"/>
              </a:lnSpc>
              <a:spcBef>
                <a:spcPts val="600"/>
              </a:spcBef>
              <a:spcAft>
                <a:spcPts val="600"/>
              </a:spcAft>
              <a:buAutoNum type="alphaUcPeriod"/>
            </a:pPr>
            <a:r>
              <a:rPr lang="en-US" sz="2000" b="1">
                <a:solidFill>
                  <a:srgbClr val="000000"/>
                </a:solidFill>
                <a:effectLst/>
                <a:latin typeface="Times New Roman" panose="02020603050405020304" pitchFamily="18" charset="0"/>
                <a:ea typeface="Calibri" panose="020F0502020204030204" pitchFamily="34" charset="0"/>
              </a:rPr>
              <a:t>Biển Đông.					</a:t>
            </a:r>
          </a:p>
          <a:p>
            <a:pPr algn="just">
              <a:lnSpc>
                <a:spcPct val="115000"/>
              </a:lnSpc>
              <a:spcBef>
                <a:spcPts val="600"/>
              </a:spcBef>
              <a:spcAft>
                <a:spcPts val="600"/>
              </a:spcAft>
            </a:pPr>
            <a:r>
              <a:rPr lang="en-US" sz="2000" b="1">
                <a:solidFill>
                  <a:srgbClr val="000000"/>
                </a:solidFill>
                <a:effectLst/>
                <a:latin typeface="Times New Roman" panose="02020603050405020304" pitchFamily="18" charset="0"/>
                <a:ea typeface="Calibri" panose="020F0502020204030204" pitchFamily="34" charset="0"/>
              </a:rPr>
              <a:t>B. Bắc Campuchia.		</a:t>
            </a:r>
          </a:p>
          <a:p>
            <a:pPr algn="just">
              <a:lnSpc>
                <a:spcPct val="115000"/>
              </a:lnSpc>
              <a:spcBef>
                <a:spcPts val="600"/>
              </a:spcBef>
              <a:spcAft>
                <a:spcPts val="600"/>
              </a:spcAft>
            </a:pPr>
            <a:r>
              <a:rPr lang="en-US" sz="2000" b="1">
                <a:solidFill>
                  <a:srgbClr val="000000"/>
                </a:solidFill>
                <a:effectLst/>
                <a:latin typeface="Times New Roman" panose="02020603050405020304" pitchFamily="18" charset="0"/>
                <a:ea typeface="Calibri" panose="020F0502020204030204" pitchFamily="34" charset="0"/>
              </a:rPr>
              <a:t>C. Duyên hải Nam Trung Bộ.			</a:t>
            </a:r>
          </a:p>
          <a:p>
            <a:pPr algn="just">
              <a:lnSpc>
                <a:spcPct val="115000"/>
              </a:lnSpc>
              <a:spcBef>
                <a:spcPts val="600"/>
              </a:spcBef>
              <a:spcAft>
                <a:spcPts val="600"/>
              </a:spcAft>
            </a:pPr>
            <a:r>
              <a:rPr lang="en-US" sz="2000" b="1">
                <a:solidFill>
                  <a:srgbClr val="000000"/>
                </a:solidFill>
                <a:effectLst/>
                <a:latin typeface="Times New Roman" panose="02020603050405020304" pitchFamily="18" charset="0"/>
                <a:ea typeface="Calibri" panose="020F0502020204030204" pitchFamily="34" charset="0"/>
              </a:rPr>
              <a:t>D. Đông Nam Lào.</a:t>
            </a:r>
          </a:p>
        </p:txBody>
      </p:sp>
      <p:sp>
        <p:nvSpPr>
          <p:cNvPr id="2" name="Rectangle 1">
            <a:extLst>
              <a:ext uri="{FF2B5EF4-FFF2-40B4-BE49-F238E27FC236}">
                <a16:creationId xmlns:a16="http://schemas.microsoft.com/office/drawing/2014/main" xmlns="" id="{4828BADE-309B-4429-A68C-D71EE2B7F66F}"/>
              </a:ext>
            </a:extLst>
          </p:cNvPr>
          <p:cNvSpPr/>
          <p:nvPr/>
        </p:nvSpPr>
        <p:spPr>
          <a:xfrm>
            <a:off x="238539" y="3260035"/>
            <a:ext cx="11622157" cy="202758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eaLnBrk="1" hangingPunct="1">
              <a:spcBef>
                <a:spcPct val="0"/>
              </a:spcBef>
              <a:buFontTx/>
              <a:buNone/>
            </a:pPr>
            <a:r>
              <a:rPr lang="fr-FR" altLang="en-US" sz="2400" b="1">
                <a:solidFill>
                  <a:srgbClr val="FF0000"/>
                </a:solidFill>
                <a:latin typeface="Times New Roman" panose="02020603050405020304" pitchFamily="18" charset="0"/>
                <a:cs typeface="Times New Roman" panose="02020603050405020304" pitchFamily="18" charset="0"/>
              </a:rPr>
              <a:t>Câu </a:t>
            </a:r>
            <a:r>
              <a:rPr lang="en-US" altLang="en-US" sz="2400" b="1">
                <a:solidFill>
                  <a:srgbClr val="FF0000"/>
                </a:solidFill>
                <a:latin typeface="Times New Roman" panose="02020603050405020304" pitchFamily="18" charset="0"/>
                <a:cs typeface="Times New Roman" panose="02020603050405020304" pitchFamily="18" charset="0"/>
              </a:rPr>
              <a:t>4</a:t>
            </a:r>
            <a:r>
              <a:rPr lang="fr-FR" altLang="en-US" sz="2400" b="1">
                <a:solidFill>
                  <a:srgbClr val="FF0000"/>
                </a:solidFill>
                <a:latin typeface="Times New Roman" panose="02020603050405020304" pitchFamily="18" charset="0"/>
                <a:cs typeface="Times New Roman" panose="02020603050405020304" pitchFamily="18" charset="0"/>
              </a:rPr>
              <a:t>. Tài nguyên khoáng sản có giá trị ở Đồng bằng sông Hồng là:</a:t>
            </a:r>
            <a:endParaRPr lang="vi-VN" altLang="en-US" sz="2400" b="1">
              <a:solidFill>
                <a:srgbClr val="FF0000"/>
              </a:solidFill>
              <a:latin typeface="Times New Roman" panose="02020603050405020304" pitchFamily="18" charset="0"/>
              <a:cs typeface="Times New Roman" panose="02020603050405020304" pitchFamily="18" charset="0"/>
            </a:endParaRPr>
          </a:p>
          <a:p>
            <a:pPr marL="342900" indent="-342900" eaLnBrk="1" hangingPunct="1">
              <a:spcBef>
                <a:spcPct val="0"/>
              </a:spcBef>
              <a:buFontTx/>
              <a:buAutoNum type="alphaUcPeriod"/>
            </a:pPr>
            <a:r>
              <a:rPr lang="fr-FR" altLang="en-US" sz="2400" b="1">
                <a:latin typeface="Times New Roman" panose="02020603050405020304" pitchFamily="18" charset="0"/>
                <a:cs typeface="Times New Roman" panose="02020603050405020304" pitchFamily="18" charset="0"/>
              </a:rPr>
              <a:t>than nâu, bô xit, sắt, dầu mỏ.                     </a:t>
            </a:r>
          </a:p>
          <a:p>
            <a:pPr eaLnBrk="1" hangingPunct="1">
              <a:spcBef>
                <a:spcPct val="0"/>
              </a:spcBef>
            </a:pPr>
            <a:r>
              <a:rPr lang="fr-FR" altLang="en-US" sz="2400" b="1">
                <a:latin typeface="Times New Roman" panose="02020603050405020304" pitchFamily="18" charset="0"/>
                <a:cs typeface="Times New Roman" panose="02020603050405020304" pitchFamily="18" charset="0"/>
              </a:rPr>
              <a:t>B. Đá vôi, sét cao lanh, khí tự nhiên, than nâu.</a:t>
            </a:r>
            <a:endParaRPr lang="vi-VN" altLang="en-US" sz="2400" b="1">
              <a:latin typeface="Times New Roman" panose="02020603050405020304" pitchFamily="18" charset="0"/>
              <a:cs typeface="Times New Roman" panose="02020603050405020304" pitchFamily="18" charset="0"/>
            </a:endParaRPr>
          </a:p>
          <a:p>
            <a:pPr eaLnBrk="1" hangingPunct="1">
              <a:spcBef>
                <a:spcPct val="0"/>
              </a:spcBef>
              <a:buFontTx/>
              <a:buNone/>
            </a:pPr>
            <a:r>
              <a:rPr lang="fr-FR" altLang="en-US" sz="2400" b="1">
                <a:latin typeface="Times New Roman" panose="02020603050405020304" pitchFamily="18" charset="0"/>
                <a:cs typeface="Times New Roman" panose="02020603050405020304" pitchFamily="18" charset="0"/>
              </a:rPr>
              <a:t>C. Apatit, than nâu, man gan, đồng.                </a:t>
            </a:r>
          </a:p>
          <a:p>
            <a:pPr eaLnBrk="1" hangingPunct="1">
              <a:spcBef>
                <a:spcPct val="0"/>
              </a:spcBef>
              <a:buFontTx/>
              <a:buNone/>
            </a:pPr>
            <a:r>
              <a:rPr lang="fr-FR" altLang="en-US" sz="2400" b="1">
                <a:latin typeface="Times New Roman" panose="02020603050405020304" pitchFamily="18" charset="0"/>
                <a:cs typeface="Times New Roman" panose="02020603050405020304" pitchFamily="18" charset="0"/>
              </a:rPr>
              <a:t>D. thiếc, vàng, chì, kẽm.</a:t>
            </a:r>
            <a:endParaRPr lang="vi-VN" altLang="en-US" sz="2400" b="1">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xmlns="" id="{48BA4B49-C8CD-4C83-8E48-71A893C0EAB6}"/>
              </a:ext>
            </a:extLst>
          </p:cNvPr>
          <p:cNvSpPr/>
          <p:nvPr/>
        </p:nvSpPr>
        <p:spPr>
          <a:xfrm>
            <a:off x="198783" y="1007166"/>
            <a:ext cx="424069" cy="45057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B31CF9A9-A1DF-4DA4-A1BD-5669E5716D22}"/>
              </a:ext>
            </a:extLst>
          </p:cNvPr>
          <p:cNvSpPr/>
          <p:nvPr/>
        </p:nvSpPr>
        <p:spPr>
          <a:xfrm>
            <a:off x="212035" y="4068416"/>
            <a:ext cx="424069" cy="46382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720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repeatCount="indefinite"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repeatCount="indefinite"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a:extLst>
              <a:ext uri="{FF2B5EF4-FFF2-40B4-BE49-F238E27FC236}">
                <a16:creationId xmlns:a16="http://schemas.microsoft.com/office/drawing/2014/main" xmlns="" id="{D3FA28BB-A9AE-4DAF-87AF-BC1EF1FC17D5}"/>
              </a:ext>
            </a:extLst>
          </p:cNvPr>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6C09D1D4-99F6-4745-89D0-1D63783AEA40}" type="slidenum">
              <a:rPr lang="en-US" altLang="en-US" sz="1200">
                <a:solidFill>
                  <a:srgbClr val="898989"/>
                </a:solidFill>
              </a:rPr>
              <a:pPr algn="r" eaLnBrk="1" hangingPunct="1">
                <a:spcBef>
                  <a:spcPct val="0"/>
                </a:spcBef>
                <a:buFontTx/>
                <a:buNone/>
              </a:pPr>
              <a:t>2</a:t>
            </a:fld>
            <a:endParaRPr lang="en-US" altLang="en-US" sz="1200">
              <a:solidFill>
                <a:srgbClr val="898989"/>
              </a:solidFill>
            </a:endParaRPr>
          </a:p>
        </p:txBody>
      </p:sp>
      <p:pic>
        <p:nvPicPr>
          <p:cNvPr id="12" name="Picture 13" descr="Hinh 20">
            <a:extLst>
              <a:ext uri="{FF2B5EF4-FFF2-40B4-BE49-F238E27FC236}">
                <a16:creationId xmlns:a16="http://schemas.microsoft.com/office/drawing/2014/main" xmlns="" id="{E3B779CF-6514-420A-8707-EF1F04142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4694"/>
          <a:stretch>
            <a:fillRect/>
          </a:stretch>
        </p:blipFill>
        <p:spPr bwMode="auto">
          <a:xfrm>
            <a:off x="1" y="0"/>
            <a:ext cx="6718852"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xmlns="" id="{25FC1C25-CFEF-422E-B8B9-B95C04E7B366}"/>
              </a:ext>
            </a:extLst>
          </p:cNvPr>
          <p:cNvSpPr/>
          <p:nvPr/>
        </p:nvSpPr>
        <p:spPr>
          <a:xfrm>
            <a:off x="4134677" y="2915477"/>
            <a:ext cx="1205949" cy="92765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xmlns="" id="{CAA02F2B-5C80-4649-A83F-928E3FD9873B}"/>
              </a:ext>
            </a:extLst>
          </p:cNvPr>
          <p:cNvSpPr/>
          <p:nvPr/>
        </p:nvSpPr>
        <p:spPr>
          <a:xfrm>
            <a:off x="5817704" y="5804452"/>
            <a:ext cx="1258956" cy="78187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C06CBE90-4ABE-43F1-AC30-5D471B0E8BDD}"/>
              </a:ext>
            </a:extLst>
          </p:cNvPr>
          <p:cNvSpPr/>
          <p:nvPr/>
        </p:nvSpPr>
        <p:spPr>
          <a:xfrm>
            <a:off x="25741" y="344557"/>
            <a:ext cx="4189794" cy="6573389"/>
          </a:xfrm>
          <a:custGeom>
            <a:avLst/>
            <a:gdLst>
              <a:gd name="connsiteX0" fmla="*/ 2015094 w 4189794"/>
              <a:gd name="connsiteY0" fmla="*/ 6374295 h 6573389"/>
              <a:gd name="connsiteX1" fmla="*/ 2187372 w 4189794"/>
              <a:gd name="connsiteY1" fmla="*/ 6480313 h 6573389"/>
              <a:gd name="connsiteX2" fmla="*/ 2227129 w 4189794"/>
              <a:gd name="connsiteY2" fmla="*/ 6493565 h 6573389"/>
              <a:gd name="connsiteX3" fmla="*/ 2452416 w 4189794"/>
              <a:gd name="connsiteY3" fmla="*/ 6414052 h 6573389"/>
              <a:gd name="connsiteX4" fmla="*/ 2478920 w 4189794"/>
              <a:gd name="connsiteY4" fmla="*/ 6334539 h 6573389"/>
              <a:gd name="connsiteX5" fmla="*/ 2505424 w 4189794"/>
              <a:gd name="connsiteY5" fmla="*/ 6294782 h 6573389"/>
              <a:gd name="connsiteX6" fmla="*/ 2545181 w 4189794"/>
              <a:gd name="connsiteY6" fmla="*/ 6228521 h 6573389"/>
              <a:gd name="connsiteX7" fmla="*/ 2637946 w 4189794"/>
              <a:gd name="connsiteY7" fmla="*/ 6069495 h 6573389"/>
              <a:gd name="connsiteX8" fmla="*/ 2677702 w 4189794"/>
              <a:gd name="connsiteY8" fmla="*/ 6042991 h 6573389"/>
              <a:gd name="connsiteX9" fmla="*/ 2743963 w 4189794"/>
              <a:gd name="connsiteY9" fmla="*/ 5963478 h 6573389"/>
              <a:gd name="connsiteX10" fmla="*/ 2823476 w 4189794"/>
              <a:gd name="connsiteY10" fmla="*/ 5897217 h 6573389"/>
              <a:gd name="connsiteX11" fmla="*/ 2902989 w 4189794"/>
              <a:gd name="connsiteY11" fmla="*/ 5791200 h 6573389"/>
              <a:gd name="connsiteX12" fmla="*/ 2942746 w 4189794"/>
              <a:gd name="connsiteY12" fmla="*/ 5698434 h 6573389"/>
              <a:gd name="connsiteX13" fmla="*/ 3035511 w 4189794"/>
              <a:gd name="connsiteY13" fmla="*/ 5579165 h 6573389"/>
              <a:gd name="connsiteX14" fmla="*/ 3088520 w 4189794"/>
              <a:gd name="connsiteY14" fmla="*/ 5499652 h 6573389"/>
              <a:gd name="connsiteX15" fmla="*/ 3168033 w 4189794"/>
              <a:gd name="connsiteY15" fmla="*/ 5446643 h 6573389"/>
              <a:gd name="connsiteX16" fmla="*/ 3207789 w 4189794"/>
              <a:gd name="connsiteY16" fmla="*/ 5420139 h 6573389"/>
              <a:gd name="connsiteX17" fmla="*/ 3327059 w 4189794"/>
              <a:gd name="connsiteY17" fmla="*/ 5314121 h 6573389"/>
              <a:gd name="connsiteX18" fmla="*/ 3419824 w 4189794"/>
              <a:gd name="connsiteY18" fmla="*/ 5300869 h 6573389"/>
              <a:gd name="connsiteX19" fmla="*/ 3499337 w 4189794"/>
              <a:gd name="connsiteY19" fmla="*/ 5208104 h 6573389"/>
              <a:gd name="connsiteX20" fmla="*/ 3512589 w 4189794"/>
              <a:gd name="connsiteY20" fmla="*/ 5155095 h 6573389"/>
              <a:gd name="connsiteX21" fmla="*/ 3539094 w 4189794"/>
              <a:gd name="connsiteY21" fmla="*/ 5102086 h 6573389"/>
              <a:gd name="connsiteX22" fmla="*/ 3552346 w 4189794"/>
              <a:gd name="connsiteY22" fmla="*/ 5022573 h 6573389"/>
              <a:gd name="connsiteX23" fmla="*/ 3592102 w 4189794"/>
              <a:gd name="connsiteY23" fmla="*/ 4996069 h 6573389"/>
              <a:gd name="connsiteX24" fmla="*/ 3605355 w 4189794"/>
              <a:gd name="connsiteY24" fmla="*/ 4929808 h 6573389"/>
              <a:gd name="connsiteX25" fmla="*/ 3592102 w 4189794"/>
              <a:gd name="connsiteY25" fmla="*/ 4876800 h 6573389"/>
              <a:gd name="connsiteX26" fmla="*/ 3618607 w 4189794"/>
              <a:gd name="connsiteY26" fmla="*/ 4691269 h 6573389"/>
              <a:gd name="connsiteX27" fmla="*/ 3605355 w 4189794"/>
              <a:gd name="connsiteY27" fmla="*/ 4452730 h 6573389"/>
              <a:gd name="connsiteX28" fmla="*/ 3592102 w 4189794"/>
              <a:gd name="connsiteY28" fmla="*/ 4174434 h 6573389"/>
              <a:gd name="connsiteX29" fmla="*/ 3565598 w 4189794"/>
              <a:gd name="connsiteY29" fmla="*/ 4041913 h 6573389"/>
              <a:gd name="connsiteX30" fmla="*/ 3658363 w 4189794"/>
              <a:gd name="connsiteY30" fmla="*/ 3869634 h 6573389"/>
              <a:gd name="connsiteX31" fmla="*/ 3698120 w 4189794"/>
              <a:gd name="connsiteY31" fmla="*/ 3829878 h 6573389"/>
              <a:gd name="connsiteX32" fmla="*/ 3764381 w 4189794"/>
              <a:gd name="connsiteY32" fmla="*/ 3803373 h 6573389"/>
              <a:gd name="connsiteX33" fmla="*/ 3804137 w 4189794"/>
              <a:gd name="connsiteY33" fmla="*/ 3750365 h 6573389"/>
              <a:gd name="connsiteX34" fmla="*/ 3923407 w 4189794"/>
              <a:gd name="connsiteY34" fmla="*/ 3670852 h 6573389"/>
              <a:gd name="connsiteX35" fmla="*/ 3949911 w 4189794"/>
              <a:gd name="connsiteY35" fmla="*/ 3644347 h 6573389"/>
              <a:gd name="connsiteX36" fmla="*/ 3989668 w 4189794"/>
              <a:gd name="connsiteY36" fmla="*/ 3631095 h 6573389"/>
              <a:gd name="connsiteX37" fmla="*/ 4042676 w 4189794"/>
              <a:gd name="connsiteY37" fmla="*/ 3604591 h 6573389"/>
              <a:gd name="connsiteX38" fmla="*/ 4082433 w 4189794"/>
              <a:gd name="connsiteY38" fmla="*/ 3458817 h 6573389"/>
              <a:gd name="connsiteX39" fmla="*/ 4108937 w 4189794"/>
              <a:gd name="connsiteY39" fmla="*/ 3405808 h 6573389"/>
              <a:gd name="connsiteX40" fmla="*/ 4122189 w 4189794"/>
              <a:gd name="connsiteY40" fmla="*/ 3286539 h 6573389"/>
              <a:gd name="connsiteX41" fmla="*/ 4135442 w 4189794"/>
              <a:gd name="connsiteY41" fmla="*/ 3087756 h 6573389"/>
              <a:gd name="connsiteX42" fmla="*/ 4161946 w 4189794"/>
              <a:gd name="connsiteY42" fmla="*/ 2955234 h 6573389"/>
              <a:gd name="connsiteX43" fmla="*/ 4175198 w 4189794"/>
              <a:gd name="connsiteY43" fmla="*/ 2915478 h 6573389"/>
              <a:gd name="connsiteX44" fmla="*/ 4175198 w 4189794"/>
              <a:gd name="connsiteY44" fmla="*/ 2716695 h 6573389"/>
              <a:gd name="connsiteX45" fmla="*/ 4148694 w 4189794"/>
              <a:gd name="connsiteY45" fmla="*/ 2663686 h 6573389"/>
              <a:gd name="connsiteX46" fmla="*/ 4122189 w 4189794"/>
              <a:gd name="connsiteY46" fmla="*/ 2584173 h 6573389"/>
              <a:gd name="connsiteX47" fmla="*/ 4082433 w 4189794"/>
              <a:gd name="connsiteY47" fmla="*/ 2332382 h 6573389"/>
              <a:gd name="connsiteX48" fmla="*/ 3976416 w 4189794"/>
              <a:gd name="connsiteY48" fmla="*/ 2266121 h 6573389"/>
              <a:gd name="connsiteX49" fmla="*/ 3936659 w 4189794"/>
              <a:gd name="connsiteY49" fmla="*/ 2239617 h 6573389"/>
              <a:gd name="connsiteX50" fmla="*/ 3711372 w 4189794"/>
              <a:gd name="connsiteY50" fmla="*/ 2199860 h 6573389"/>
              <a:gd name="connsiteX51" fmla="*/ 3578850 w 4189794"/>
              <a:gd name="connsiteY51" fmla="*/ 2120347 h 6573389"/>
              <a:gd name="connsiteX52" fmla="*/ 3525842 w 4189794"/>
              <a:gd name="connsiteY52" fmla="*/ 2067339 h 6573389"/>
              <a:gd name="connsiteX53" fmla="*/ 3472833 w 4189794"/>
              <a:gd name="connsiteY53" fmla="*/ 2054086 h 6573389"/>
              <a:gd name="connsiteX54" fmla="*/ 3313807 w 4189794"/>
              <a:gd name="connsiteY54" fmla="*/ 1987826 h 6573389"/>
              <a:gd name="connsiteX55" fmla="*/ 3247546 w 4189794"/>
              <a:gd name="connsiteY55" fmla="*/ 1961321 h 6573389"/>
              <a:gd name="connsiteX56" fmla="*/ 3287302 w 4189794"/>
              <a:gd name="connsiteY56" fmla="*/ 1948069 h 6573389"/>
              <a:gd name="connsiteX57" fmla="*/ 3353563 w 4189794"/>
              <a:gd name="connsiteY57" fmla="*/ 1934817 h 6573389"/>
              <a:gd name="connsiteX58" fmla="*/ 3380068 w 4189794"/>
              <a:gd name="connsiteY58" fmla="*/ 1908313 h 6573389"/>
              <a:gd name="connsiteX59" fmla="*/ 3433076 w 4189794"/>
              <a:gd name="connsiteY59" fmla="*/ 1895060 h 6573389"/>
              <a:gd name="connsiteX60" fmla="*/ 3393320 w 4189794"/>
              <a:gd name="connsiteY60" fmla="*/ 2067339 h 6573389"/>
              <a:gd name="connsiteX61" fmla="*/ 3327059 w 4189794"/>
              <a:gd name="connsiteY61" fmla="*/ 2080591 h 6573389"/>
              <a:gd name="connsiteX62" fmla="*/ 3287302 w 4189794"/>
              <a:gd name="connsiteY62" fmla="*/ 2093843 h 6573389"/>
              <a:gd name="connsiteX63" fmla="*/ 3234294 w 4189794"/>
              <a:gd name="connsiteY63" fmla="*/ 2067339 h 6573389"/>
              <a:gd name="connsiteX64" fmla="*/ 3260798 w 4189794"/>
              <a:gd name="connsiteY64" fmla="*/ 2040834 h 6573389"/>
              <a:gd name="connsiteX65" fmla="*/ 3207789 w 4189794"/>
              <a:gd name="connsiteY65" fmla="*/ 1974573 h 6573389"/>
              <a:gd name="connsiteX66" fmla="*/ 3141529 w 4189794"/>
              <a:gd name="connsiteY66" fmla="*/ 1855304 h 6573389"/>
              <a:gd name="connsiteX67" fmla="*/ 3181285 w 4189794"/>
              <a:gd name="connsiteY67" fmla="*/ 1828800 h 6573389"/>
              <a:gd name="connsiteX68" fmla="*/ 3207789 w 4189794"/>
              <a:gd name="connsiteY68" fmla="*/ 1775791 h 6573389"/>
              <a:gd name="connsiteX69" fmla="*/ 3247546 w 4189794"/>
              <a:gd name="connsiteY69" fmla="*/ 1736034 h 6573389"/>
              <a:gd name="connsiteX70" fmla="*/ 3260798 w 4189794"/>
              <a:gd name="connsiteY70" fmla="*/ 1510747 h 6573389"/>
              <a:gd name="connsiteX71" fmla="*/ 3221042 w 4189794"/>
              <a:gd name="connsiteY71" fmla="*/ 1457739 h 6573389"/>
              <a:gd name="connsiteX72" fmla="*/ 3168033 w 4189794"/>
              <a:gd name="connsiteY72" fmla="*/ 1338469 h 6573389"/>
              <a:gd name="connsiteX73" fmla="*/ 3128276 w 4189794"/>
              <a:gd name="connsiteY73" fmla="*/ 1364973 h 6573389"/>
              <a:gd name="connsiteX74" fmla="*/ 3009007 w 4189794"/>
              <a:gd name="connsiteY74" fmla="*/ 1550504 h 6573389"/>
              <a:gd name="connsiteX75" fmla="*/ 3022259 w 4189794"/>
              <a:gd name="connsiteY75" fmla="*/ 1590260 h 6573389"/>
              <a:gd name="connsiteX76" fmla="*/ 2995755 w 4189794"/>
              <a:gd name="connsiteY76" fmla="*/ 1616765 h 6573389"/>
              <a:gd name="connsiteX77" fmla="*/ 2770468 w 4189794"/>
              <a:gd name="connsiteY77" fmla="*/ 1603513 h 6573389"/>
              <a:gd name="connsiteX78" fmla="*/ 2690955 w 4189794"/>
              <a:gd name="connsiteY78" fmla="*/ 1563756 h 6573389"/>
              <a:gd name="connsiteX79" fmla="*/ 2598189 w 4189794"/>
              <a:gd name="connsiteY79" fmla="*/ 1484243 h 6573389"/>
              <a:gd name="connsiteX80" fmla="*/ 2505424 w 4189794"/>
              <a:gd name="connsiteY80" fmla="*/ 1457739 h 6573389"/>
              <a:gd name="connsiteX81" fmla="*/ 2386155 w 4189794"/>
              <a:gd name="connsiteY81" fmla="*/ 1417982 h 6573389"/>
              <a:gd name="connsiteX82" fmla="*/ 2266885 w 4189794"/>
              <a:gd name="connsiteY82" fmla="*/ 1378226 h 6573389"/>
              <a:gd name="connsiteX83" fmla="*/ 2200624 w 4189794"/>
              <a:gd name="connsiteY83" fmla="*/ 1325217 h 6573389"/>
              <a:gd name="connsiteX84" fmla="*/ 2160868 w 4189794"/>
              <a:gd name="connsiteY84" fmla="*/ 1298713 h 6573389"/>
              <a:gd name="connsiteX85" fmla="*/ 2081355 w 4189794"/>
              <a:gd name="connsiteY85" fmla="*/ 1285460 h 6573389"/>
              <a:gd name="connsiteX86" fmla="*/ 2015094 w 4189794"/>
              <a:gd name="connsiteY86" fmla="*/ 1258956 h 6573389"/>
              <a:gd name="connsiteX87" fmla="*/ 1869320 w 4189794"/>
              <a:gd name="connsiteY87" fmla="*/ 1205947 h 6573389"/>
              <a:gd name="connsiteX88" fmla="*/ 1816311 w 4189794"/>
              <a:gd name="connsiteY88" fmla="*/ 1179443 h 6573389"/>
              <a:gd name="connsiteX89" fmla="*/ 1763302 w 4189794"/>
              <a:gd name="connsiteY89" fmla="*/ 1113182 h 6573389"/>
              <a:gd name="connsiteX90" fmla="*/ 1763302 w 4189794"/>
              <a:gd name="connsiteY90" fmla="*/ 940904 h 6573389"/>
              <a:gd name="connsiteX91" fmla="*/ 1670537 w 4189794"/>
              <a:gd name="connsiteY91" fmla="*/ 887895 h 6573389"/>
              <a:gd name="connsiteX92" fmla="*/ 1551268 w 4189794"/>
              <a:gd name="connsiteY92" fmla="*/ 848139 h 6573389"/>
              <a:gd name="connsiteX93" fmla="*/ 1538016 w 4189794"/>
              <a:gd name="connsiteY93" fmla="*/ 781878 h 6573389"/>
              <a:gd name="connsiteX94" fmla="*/ 1365737 w 4189794"/>
              <a:gd name="connsiteY94" fmla="*/ 636104 h 6573389"/>
              <a:gd name="connsiteX95" fmla="*/ 1299476 w 4189794"/>
              <a:gd name="connsiteY95" fmla="*/ 569843 h 6573389"/>
              <a:gd name="connsiteX96" fmla="*/ 1219963 w 4189794"/>
              <a:gd name="connsiteY96" fmla="*/ 503582 h 6573389"/>
              <a:gd name="connsiteX97" fmla="*/ 1206711 w 4189794"/>
              <a:gd name="connsiteY97" fmla="*/ 463826 h 6573389"/>
              <a:gd name="connsiteX98" fmla="*/ 1127198 w 4189794"/>
              <a:gd name="connsiteY98" fmla="*/ 397565 h 6573389"/>
              <a:gd name="connsiteX99" fmla="*/ 1060937 w 4189794"/>
              <a:gd name="connsiteY99" fmla="*/ 318052 h 6573389"/>
              <a:gd name="connsiteX100" fmla="*/ 1007929 w 4189794"/>
              <a:gd name="connsiteY100" fmla="*/ 278295 h 6573389"/>
              <a:gd name="connsiteX101" fmla="*/ 981424 w 4189794"/>
              <a:gd name="connsiteY101" fmla="*/ 238539 h 6573389"/>
              <a:gd name="connsiteX102" fmla="*/ 954920 w 4189794"/>
              <a:gd name="connsiteY102" fmla="*/ 212034 h 6573389"/>
              <a:gd name="connsiteX103" fmla="*/ 915163 w 4189794"/>
              <a:gd name="connsiteY103" fmla="*/ 106017 h 6573389"/>
              <a:gd name="connsiteX104" fmla="*/ 901911 w 4189794"/>
              <a:gd name="connsiteY104" fmla="*/ 66260 h 6573389"/>
              <a:gd name="connsiteX105" fmla="*/ 848902 w 4189794"/>
              <a:gd name="connsiteY105" fmla="*/ 39756 h 6573389"/>
              <a:gd name="connsiteX106" fmla="*/ 795894 w 4189794"/>
              <a:gd name="connsiteY106" fmla="*/ 0 h 6573389"/>
              <a:gd name="connsiteX107" fmla="*/ 464589 w 4189794"/>
              <a:gd name="connsiteY107" fmla="*/ 13252 h 6573389"/>
              <a:gd name="connsiteX108" fmla="*/ 438085 w 4189794"/>
              <a:gd name="connsiteY108" fmla="*/ 79513 h 6573389"/>
              <a:gd name="connsiteX109" fmla="*/ 398329 w 4189794"/>
              <a:gd name="connsiteY109" fmla="*/ 119269 h 6573389"/>
              <a:gd name="connsiteX110" fmla="*/ 371824 w 4189794"/>
              <a:gd name="connsiteY110" fmla="*/ 172278 h 6573389"/>
              <a:gd name="connsiteX111" fmla="*/ 265807 w 4189794"/>
              <a:gd name="connsiteY111" fmla="*/ 212034 h 6573389"/>
              <a:gd name="connsiteX112" fmla="*/ 252555 w 4189794"/>
              <a:gd name="connsiteY112" fmla="*/ 265043 h 6573389"/>
              <a:gd name="connsiteX113" fmla="*/ 199546 w 4189794"/>
              <a:gd name="connsiteY113" fmla="*/ 371060 h 6573389"/>
              <a:gd name="connsiteX114" fmla="*/ 226050 w 4189794"/>
              <a:gd name="connsiteY114" fmla="*/ 463826 h 6573389"/>
              <a:gd name="connsiteX115" fmla="*/ 265807 w 4189794"/>
              <a:gd name="connsiteY115" fmla="*/ 516834 h 6573389"/>
              <a:gd name="connsiteX116" fmla="*/ 477842 w 4189794"/>
              <a:gd name="connsiteY116" fmla="*/ 689113 h 6573389"/>
              <a:gd name="connsiteX117" fmla="*/ 504346 w 4189794"/>
              <a:gd name="connsiteY117" fmla="*/ 821634 h 6573389"/>
              <a:gd name="connsiteX118" fmla="*/ 517598 w 4189794"/>
              <a:gd name="connsiteY118" fmla="*/ 861391 h 6573389"/>
              <a:gd name="connsiteX119" fmla="*/ 557355 w 4189794"/>
              <a:gd name="connsiteY119" fmla="*/ 967408 h 6573389"/>
              <a:gd name="connsiteX120" fmla="*/ 477842 w 4189794"/>
              <a:gd name="connsiteY120" fmla="*/ 1139686 h 6573389"/>
              <a:gd name="connsiteX121" fmla="*/ 318816 w 4189794"/>
              <a:gd name="connsiteY121" fmla="*/ 1099930 h 6573389"/>
              <a:gd name="connsiteX122" fmla="*/ 279059 w 4189794"/>
              <a:gd name="connsiteY122" fmla="*/ 1126434 h 6573389"/>
              <a:gd name="connsiteX123" fmla="*/ 385076 w 4189794"/>
              <a:gd name="connsiteY123" fmla="*/ 1258956 h 6573389"/>
              <a:gd name="connsiteX124" fmla="*/ 371824 w 4189794"/>
              <a:gd name="connsiteY124" fmla="*/ 1391478 h 6573389"/>
              <a:gd name="connsiteX125" fmla="*/ 318816 w 4189794"/>
              <a:gd name="connsiteY125" fmla="*/ 1404730 h 6573389"/>
              <a:gd name="connsiteX126" fmla="*/ 133285 w 4189794"/>
              <a:gd name="connsiteY126" fmla="*/ 1444486 h 6573389"/>
              <a:gd name="connsiteX127" fmla="*/ 67024 w 4189794"/>
              <a:gd name="connsiteY127" fmla="*/ 1470991 h 6573389"/>
              <a:gd name="connsiteX128" fmla="*/ 27268 w 4189794"/>
              <a:gd name="connsiteY128" fmla="*/ 1497495 h 6573389"/>
              <a:gd name="connsiteX129" fmla="*/ 67024 w 4189794"/>
              <a:gd name="connsiteY129" fmla="*/ 1524000 h 6573389"/>
              <a:gd name="connsiteX130" fmla="*/ 14016 w 4189794"/>
              <a:gd name="connsiteY130" fmla="*/ 1722782 h 6573389"/>
              <a:gd name="connsiteX131" fmla="*/ 763 w 4189794"/>
              <a:gd name="connsiteY131" fmla="*/ 1762539 h 6573389"/>
              <a:gd name="connsiteX132" fmla="*/ 67024 w 4189794"/>
              <a:gd name="connsiteY132" fmla="*/ 1895060 h 6573389"/>
              <a:gd name="connsiteX133" fmla="*/ 80276 w 4189794"/>
              <a:gd name="connsiteY133" fmla="*/ 1948069 h 6573389"/>
              <a:gd name="connsiteX134" fmla="*/ 53772 w 4189794"/>
              <a:gd name="connsiteY134" fmla="*/ 2054086 h 6573389"/>
              <a:gd name="connsiteX135" fmla="*/ 239302 w 4189794"/>
              <a:gd name="connsiteY135" fmla="*/ 2146852 h 6573389"/>
              <a:gd name="connsiteX136" fmla="*/ 332068 w 4189794"/>
              <a:gd name="connsiteY136" fmla="*/ 2226365 h 6573389"/>
              <a:gd name="connsiteX137" fmla="*/ 438085 w 4189794"/>
              <a:gd name="connsiteY137" fmla="*/ 2266121 h 6573389"/>
              <a:gd name="connsiteX138" fmla="*/ 570607 w 4189794"/>
              <a:gd name="connsiteY138" fmla="*/ 2332382 h 6573389"/>
              <a:gd name="connsiteX139" fmla="*/ 716381 w 4189794"/>
              <a:gd name="connsiteY139" fmla="*/ 2464904 h 6573389"/>
              <a:gd name="connsiteX140" fmla="*/ 742885 w 4189794"/>
              <a:gd name="connsiteY140" fmla="*/ 2531165 h 6573389"/>
              <a:gd name="connsiteX141" fmla="*/ 795894 w 4189794"/>
              <a:gd name="connsiteY141" fmla="*/ 2570921 h 6573389"/>
              <a:gd name="connsiteX142" fmla="*/ 769389 w 4189794"/>
              <a:gd name="connsiteY142" fmla="*/ 2597426 h 6573389"/>
              <a:gd name="connsiteX143" fmla="*/ 742885 w 4189794"/>
              <a:gd name="connsiteY143" fmla="*/ 2650434 h 6573389"/>
              <a:gd name="connsiteX144" fmla="*/ 676624 w 4189794"/>
              <a:gd name="connsiteY144" fmla="*/ 2862469 h 6573389"/>
              <a:gd name="connsiteX145" fmla="*/ 689876 w 4189794"/>
              <a:gd name="connsiteY145" fmla="*/ 2915478 h 6573389"/>
              <a:gd name="connsiteX146" fmla="*/ 663372 w 4189794"/>
              <a:gd name="connsiteY146" fmla="*/ 3008243 h 6573389"/>
              <a:gd name="connsiteX147" fmla="*/ 756137 w 4189794"/>
              <a:gd name="connsiteY147" fmla="*/ 3101008 h 6573389"/>
              <a:gd name="connsiteX148" fmla="*/ 848902 w 4189794"/>
              <a:gd name="connsiteY148" fmla="*/ 3207026 h 6573389"/>
              <a:gd name="connsiteX149" fmla="*/ 1127198 w 4189794"/>
              <a:gd name="connsiteY149" fmla="*/ 3445565 h 6573389"/>
              <a:gd name="connsiteX150" fmla="*/ 1206711 w 4189794"/>
              <a:gd name="connsiteY150" fmla="*/ 3551582 h 6573389"/>
              <a:gd name="connsiteX151" fmla="*/ 1233216 w 4189794"/>
              <a:gd name="connsiteY151" fmla="*/ 3617843 h 6573389"/>
              <a:gd name="connsiteX152" fmla="*/ 1246468 w 4189794"/>
              <a:gd name="connsiteY152" fmla="*/ 3657600 h 6573389"/>
              <a:gd name="connsiteX153" fmla="*/ 1299476 w 4189794"/>
              <a:gd name="connsiteY153" fmla="*/ 3684104 h 6573389"/>
              <a:gd name="connsiteX154" fmla="*/ 1365737 w 4189794"/>
              <a:gd name="connsiteY154" fmla="*/ 3922643 h 6573389"/>
              <a:gd name="connsiteX155" fmla="*/ 1378989 w 4189794"/>
              <a:gd name="connsiteY155" fmla="*/ 3988904 h 6573389"/>
              <a:gd name="connsiteX156" fmla="*/ 1365737 w 4189794"/>
              <a:gd name="connsiteY156" fmla="*/ 4055165 h 6573389"/>
              <a:gd name="connsiteX157" fmla="*/ 1312729 w 4189794"/>
              <a:gd name="connsiteY157" fmla="*/ 4240695 h 6573389"/>
              <a:gd name="connsiteX158" fmla="*/ 1339233 w 4189794"/>
              <a:gd name="connsiteY158" fmla="*/ 4306956 h 6573389"/>
              <a:gd name="connsiteX159" fmla="*/ 1365737 w 4189794"/>
              <a:gd name="connsiteY159" fmla="*/ 4465982 h 6573389"/>
              <a:gd name="connsiteX160" fmla="*/ 1272972 w 4189794"/>
              <a:gd name="connsiteY160" fmla="*/ 4518991 h 6573389"/>
              <a:gd name="connsiteX161" fmla="*/ 1219963 w 4189794"/>
              <a:gd name="connsiteY161" fmla="*/ 4585252 h 6573389"/>
              <a:gd name="connsiteX162" fmla="*/ 994676 w 4189794"/>
              <a:gd name="connsiteY162" fmla="*/ 4664765 h 6573389"/>
              <a:gd name="connsiteX163" fmla="*/ 968172 w 4189794"/>
              <a:gd name="connsiteY163" fmla="*/ 4731026 h 6573389"/>
              <a:gd name="connsiteX164" fmla="*/ 915163 w 4189794"/>
              <a:gd name="connsiteY164" fmla="*/ 4863547 h 6573389"/>
              <a:gd name="connsiteX165" fmla="*/ 875407 w 4189794"/>
              <a:gd name="connsiteY165" fmla="*/ 4837043 h 6573389"/>
              <a:gd name="connsiteX166" fmla="*/ 623616 w 4189794"/>
              <a:gd name="connsiteY166" fmla="*/ 4863547 h 6573389"/>
              <a:gd name="connsiteX167" fmla="*/ 623616 w 4189794"/>
              <a:gd name="connsiteY167" fmla="*/ 4982817 h 6573389"/>
              <a:gd name="connsiteX168" fmla="*/ 689876 w 4189794"/>
              <a:gd name="connsiteY168" fmla="*/ 5049078 h 6573389"/>
              <a:gd name="connsiteX169" fmla="*/ 716381 w 4189794"/>
              <a:gd name="connsiteY169" fmla="*/ 5088834 h 6573389"/>
              <a:gd name="connsiteX170" fmla="*/ 822398 w 4189794"/>
              <a:gd name="connsiteY170" fmla="*/ 5075582 h 6573389"/>
              <a:gd name="connsiteX171" fmla="*/ 928416 w 4189794"/>
              <a:gd name="connsiteY171" fmla="*/ 5274365 h 6573389"/>
              <a:gd name="connsiteX172" fmla="*/ 994676 w 4189794"/>
              <a:gd name="connsiteY172" fmla="*/ 5380382 h 6573389"/>
              <a:gd name="connsiteX173" fmla="*/ 1034433 w 4189794"/>
              <a:gd name="connsiteY173" fmla="*/ 5420139 h 6573389"/>
              <a:gd name="connsiteX174" fmla="*/ 1060937 w 4189794"/>
              <a:gd name="connsiteY174" fmla="*/ 5473147 h 6573389"/>
              <a:gd name="connsiteX175" fmla="*/ 1153702 w 4189794"/>
              <a:gd name="connsiteY175" fmla="*/ 5632173 h 6573389"/>
              <a:gd name="connsiteX176" fmla="*/ 1193459 w 4189794"/>
              <a:gd name="connsiteY176" fmla="*/ 5685182 h 6573389"/>
              <a:gd name="connsiteX177" fmla="*/ 1339233 w 4189794"/>
              <a:gd name="connsiteY177" fmla="*/ 5711686 h 6573389"/>
              <a:gd name="connsiteX178" fmla="*/ 1431998 w 4189794"/>
              <a:gd name="connsiteY178" fmla="*/ 5724939 h 6573389"/>
              <a:gd name="connsiteX179" fmla="*/ 1577772 w 4189794"/>
              <a:gd name="connsiteY179" fmla="*/ 5764695 h 6573389"/>
              <a:gd name="connsiteX180" fmla="*/ 1697042 w 4189794"/>
              <a:gd name="connsiteY180" fmla="*/ 5897217 h 6573389"/>
              <a:gd name="connsiteX181" fmla="*/ 1736798 w 4189794"/>
              <a:gd name="connsiteY181" fmla="*/ 5936973 h 6573389"/>
              <a:gd name="connsiteX182" fmla="*/ 1803059 w 4189794"/>
              <a:gd name="connsiteY182" fmla="*/ 6029739 h 6573389"/>
              <a:gd name="connsiteX183" fmla="*/ 1856068 w 4189794"/>
              <a:gd name="connsiteY183" fmla="*/ 6082747 h 6573389"/>
              <a:gd name="connsiteX184" fmla="*/ 1922329 w 4189794"/>
              <a:gd name="connsiteY184" fmla="*/ 6122504 h 6573389"/>
              <a:gd name="connsiteX185" fmla="*/ 1962085 w 4189794"/>
              <a:gd name="connsiteY185" fmla="*/ 6149008 h 6573389"/>
              <a:gd name="connsiteX186" fmla="*/ 2015094 w 4189794"/>
              <a:gd name="connsiteY186" fmla="*/ 6215269 h 6573389"/>
              <a:gd name="connsiteX187" fmla="*/ 1988589 w 4189794"/>
              <a:gd name="connsiteY187" fmla="*/ 6255026 h 6573389"/>
              <a:gd name="connsiteX188" fmla="*/ 2028346 w 4189794"/>
              <a:gd name="connsiteY188" fmla="*/ 6321286 h 6573389"/>
              <a:gd name="connsiteX189" fmla="*/ 2081355 w 4189794"/>
              <a:gd name="connsiteY189" fmla="*/ 6414052 h 6573389"/>
              <a:gd name="connsiteX190" fmla="*/ 2134363 w 4189794"/>
              <a:gd name="connsiteY190" fmla="*/ 6493565 h 6573389"/>
              <a:gd name="connsiteX191" fmla="*/ 2147616 w 4189794"/>
              <a:gd name="connsiteY191" fmla="*/ 6546573 h 6573389"/>
              <a:gd name="connsiteX192" fmla="*/ 2240381 w 4189794"/>
              <a:gd name="connsiteY192" fmla="*/ 6506817 h 6573389"/>
              <a:gd name="connsiteX193" fmla="*/ 2319894 w 4189794"/>
              <a:gd name="connsiteY193" fmla="*/ 6480313 h 6573389"/>
              <a:gd name="connsiteX194" fmla="*/ 2372902 w 4189794"/>
              <a:gd name="connsiteY194" fmla="*/ 6559826 h 6573389"/>
              <a:gd name="connsiteX195" fmla="*/ 2518676 w 4189794"/>
              <a:gd name="connsiteY195" fmla="*/ 6559826 h 6573389"/>
              <a:gd name="connsiteX196" fmla="*/ 2717459 w 4189794"/>
              <a:gd name="connsiteY196" fmla="*/ 6480313 h 6573389"/>
              <a:gd name="connsiteX197" fmla="*/ 2651198 w 4189794"/>
              <a:gd name="connsiteY197" fmla="*/ 6467060 h 6573389"/>
              <a:gd name="connsiteX198" fmla="*/ 2598189 w 4189794"/>
              <a:gd name="connsiteY198" fmla="*/ 6493565 h 6573389"/>
              <a:gd name="connsiteX199" fmla="*/ 2505424 w 4189794"/>
              <a:gd name="connsiteY199" fmla="*/ 6520069 h 6573389"/>
              <a:gd name="connsiteX200" fmla="*/ 2465668 w 4189794"/>
              <a:gd name="connsiteY200" fmla="*/ 6520069 h 657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4189794" h="6573389">
                <a:moveTo>
                  <a:pt x="2015094" y="6374295"/>
                </a:moveTo>
                <a:cubicBezTo>
                  <a:pt x="2094281" y="6473280"/>
                  <a:pt x="2041269" y="6431612"/>
                  <a:pt x="2187372" y="6480313"/>
                </a:cubicBezTo>
                <a:lnTo>
                  <a:pt x="2227129" y="6493565"/>
                </a:lnTo>
                <a:cubicBezTo>
                  <a:pt x="2302225" y="6467061"/>
                  <a:pt x="2385085" y="6456577"/>
                  <a:pt x="2452416" y="6414052"/>
                </a:cubicBezTo>
                <a:cubicBezTo>
                  <a:pt x="2476037" y="6399133"/>
                  <a:pt x="2467573" y="6360069"/>
                  <a:pt x="2478920" y="6334539"/>
                </a:cubicBezTo>
                <a:cubicBezTo>
                  <a:pt x="2485389" y="6319985"/>
                  <a:pt x="2498301" y="6309028"/>
                  <a:pt x="2505424" y="6294782"/>
                </a:cubicBezTo>
                <a:cubicBezTo>
                  <a:pt x="2539829" y="6225970"/>
                  <a:pt x="2493412" y="6280290"/>
                  <a:pt x="2545181" y="6228521"/>
                </a:cubicBezTo>
                <a:cubicBezTo>
                  <a:pt x="2564432" y="6170769"/>
                  <a:pt x="2581850" y="6106893"/>
                  <a:pt x="2637946" y="6069495"/>
                </a:cubicBezTo>
                <a:cubicBezTo>
                  <a:pt x="2651198" y="6060660"/>
                  <a:pt x="2666440" y="6054253"/>
                  <a:pt x="2677702" y="6042991"/>
                </a:cubicBezTo>
                <a:cubicBezTo>
                  <a:pt x="2702098" y="6018595"/>
                  <a:pt x="2719567" y="5987874"/>
                  <a:pt x="2743963" y="5963478"/>
                </a:cubicBezTo>
                <a:cubicBezTo>
                  <a:pt x="2768359" y="5939082"/>
                  <a:pt x="2799080" y="5921613"/>
                  <a:pt x="2823476" y="5897217"/>
                </a:cubicBezTo>
                <a:cubicBezTo>
                  <a:pt x="2833229" y="5887464"/>
                  <a:pt x="2890754" y="5815669"/>
                  <a:pt x="2902989" y="5791200"/>
                </a:cubicBezTo>
                <a:cubicBezTo>
                  <a:pt x="2957825" y="5681529"/>
                  <a:pt x="2860023" y="5836306"/>
                  <a:pt x="2942746" y="5698434"/>
                </a:cubicBezTo>
                <a:cubicBezTo>
                  <a:pt x="3057800" y="5506676"/>
                  <a:pt x="2942843" y="5698309"/>
                  <a:pt x="3035511" y="5579165"/>
                </a:cubicBezTo>
                <a:cubicBezTo>
                  <a:pt x="3055068" y="5554021"/>
                  <a:pt x="3065996" y="5522176"/>
                  <a:pt x="3088520" y="5499652"/>
                </a:cubicBezTo>
                <a:cubicBezTo>
                  <a:pt x="3111044" y="5477128"/>
                  <a:pt x="3141529" y="5464313"/>
                  <a:pt x="3168033" y="5446643"/>
                </a:cubicBezTo>
                <a:cubicBezTo>
                  <a:pt x="3181285" y="5437808"/>
                  <a:pt x="3196527" y="5431401"/>
                  <a:pt x="3207789" y="5420139"/>
                </a:cubicBezTo>
                <a:cubicBezTo>
                  <a:pt x="3211109" y="5416819"/>
                  <a:pt x="3293277" y="5324256"/>
                  <a:pt x="3327059" y="5314121"/>
                </a:cubicBezTo>
                <a:cubicBezTo>
                  <a:pt x="3356977" y="5305145"/>
                  <a:pt x="3388902" y="5305286"/>
                  <a:pt x="3419824" y="5300869"/>
                </a:cubicBezTo>
                <a:cubicBezTo>
                  <a:pt x="3444512" y="5276181"/>
                  <a:pt x="3484200" y="5243423"/>
                  <a:pt x="3499337" y="5208104"/>
                </a:cubicBezTo>
                <a:cubicBezTo>
                  <a:pt x="3506512" y="5191363"/>
                  <a:pt x="3506194" y="5172149"/>
                  <a:pt x="3512589" y="5155095"/>
                </a:cubicBezTo>
                <a:cubicBezTo>
                  <a:pt x="3519526" y="5136597"/>
                  <a:pt x="3530259" y="5119756"/>
                  <a:pt x="3539094" y="5102086"/>
                </a:cubicBezTo>
                <a:cubicBezTo>
                  <a:pt x="3543511" y="5075582"/>
                  <a:pt x="3540329" y="5046606"/>
                  <a:pt x="3552346" y="5022573"/>
                </a:cubicBezTo>
                <a:cubicBezTo>
                  <a:pt x="3559469" y="5008328"/>
                  <a:pt x="3584200" y="5009897"/>
                  <a:pt x="3592102" y="4996069"/>
                </a:cubicBezTo>
                <a:cubicBezTo>
                  <a:pt x="3603277" y="4976512"/>
                  <a:pt x="3600937" y="4951895"/>
                  <a:pt x="3605355" y="4929808"/>
                </a:cubicBezTo>
                <a:cubicBezTo>
                  <a:pt x="3600937" y="4912139"/>
                  <a:pt x="3592102" y="4895013"/>
                  <a:pt x="3592102" y="4876800"/>
                </a:cubicBezTo>
                <a:cubicBezTo>
                  <a:pt x="3592102" y="4760669"/>
                  <a:pt x="3594083" y="4764844"/>
                  <a:pt x="3618607" y="4691269"/>
                </a:cubicBezTo>
                <a:cubicBezTo>
                  <a:pt x="3614190" y="4611756"/>
                  <a:pt x="3609434" y="4532261"/>
                  <a:pt x="3605355" y="4452730"/>
                </a:cubicBezTo>
                <a:cubicBezTo>
                  <a:pt x="3600599" y="4359981"/>
                  <a:pt x="3598963" y="4267051"/>
                  <a:pt x="3592102" y="4174434"/>
                </a:cubicBezTo>
                <a:cubicBezTo>
                  <a:pt x="3588682" y="4128258"/>
                  <a:pt x="3576673" y="4086214"/>
                  <a:pt x="3565598" y="4041913"/>
                </a:cubicBezTo>
                <a:cubicBezTo>
                  <a:pt x="3576299" y="4020512"/>
                  <a:pt x="3624679" y="3910055"/>
                  <a:pt x="3658363" y="3869634"/>
                </a:cubicBezTo>
                <a:cubicBezTo>
                  <a:pt x="3670361" y="3855236"/>
                  <a:pt x="3682227" y="3839811"/>
                  <a:pt x="3698120" y="3829878"/>
                </a:cubicBezTo>
                <a:cubicBezTo>
                  <a:pt x="3718293" y="3817270"/>
                  <a:pt x="3742294" y="3812208"/>
                  <a:pt x="3764381" y="3803373"/>
                </a:cubicBezTo>
                <a:cubicBezTo>
                  <a:pt x="3777633" y="3785704"/>
                  <a:pt x="3788519" y="3765983"/>
                  <a:pt x="3804137" y="3750365"/>
                </a:cubicBezTo>
                <a:cubicBezTo>
                  <a:pt x="3842567" y="3711935"/>
                  <a:pt x="3879239" y="3702401"/>
                  <a:pt x="3923407" y="3670852"/>
                </a:cubicBezTo>
                <a:cubicBezTo>
                  <a:pt x="3933574" y="3663590"/>
                  <a:pt x="3939197" y="3650775"/>
                  <a:pt x="3949911" y="3644347"/>
                </a:cubicBezTo>
                <a:cubicBezTo>
                  <a:pt x="3961889" y="3637160"/>
                  <a:pt x="3976828" y="3636598"/>
                  <a:pt x="3989668" y="3631095"/>
                </a:cubicBezTo>
                <a:cubicBezTo>
                  <a:pt x="4007826" y="3623313"/>
                  <a:pt x="4025007" y="3613426"/>
                  <a:pt x="4042676" y="3604591"/>
                </a:cubicBezTo>
                <a:cubicBezTo>
                  <a:pt x="4127777" y="3391843"/>
                  <a:pt x="4010356" y="3699077"/>
                  <a:pt x="4082433" y="3458817"/>
                </a:cubicBezTo>
                <a:cubicBezTo>
                  <a:pt x="4088110" y="3439895"/>
                  <a:pt x="4100102" y="3423478"/>
                  <a:pt x="4108937" y="3405808"/>
                </a:cubicBezTo>
                <a:cubicBezTo>
                  <a:pt x="4113354" y="3366052"/>
                  <a:pt x="4118867" y="3326402"/>
                  <a:pt x="4122189" y="3286539"/>
                </a:cubicBezTo>
                <a:cubicBezTo>
                  <a:pt x="4127704" y="3220360"/>
                  <a:pt x="4129146" y="3153865"/>
                  <a:pt x="4135442" y="3087756"/>
                </a:cubicBezTo>
                <a:cubicBezTo>
                  <a:pt x="4139161" y="3048706"/>
                  <a:pt x="4150669" y="2994705"/>
                  <a:pt x="4161946" y="2955234"/>
                </a:cubicBezTo>
                <a:cubicBezTo>
                  <a:pt x="4165783" y="2941803"/>
                  <a:pt x="4170781" y="2928730"/>
                  <a:pt x="4175198" y="2915478"/>
                </a:cubicBezTo>
                <a:cubicBezTo>
                  <a:pt x="4190106" y="2826030"/>
                  <a:pt x="4198742" y="2818721"/>
                  <a:pt x="4175198" y="2716695"/>
                </a:cubicBezTo>
                <a:cubicBezTo>
                  <a:pt x="4170756" y="2697446"/>
                  <a:pt x="4156031" y="2682028"/>
                  <a:pt x="4148694" y="2663686"/>
                </a:cubicBezTo>
                <a:cubicBezTo>
                  <a:pt x="4138318" y="2637746"/>
                  <a:pt x="4122189" y="2584173"/>
                  <a:pt x="4122189" y="2584173"/>
                </a:cubicBezTo>
                <a:cubicBezTo>
                  <a:pt x="4108937" y="2500243"/>
                  <a:pt x="4108196" y="2413352"/>
                  <a:pt x="4082433" y="2332382"/>
                </a:cubicBezTo>
                <a:cubicBezTo>
                  <a:pt x="4075395" y="2310264"/>
                  <a:pt x="3993925" y="2276126"/>
                  <a:pt x="3976416" y="2266121"/>
                </a:cubicBezTo>
                <a:cubicBezTo>
                  <a:pt x="3962587" y="2258219"/>
                  <a:pt x="3950905" y="2246740"/>
                  <a:pt x="3936659" y="2239617"/>
                </a:cubicBezTo>
                <a:cubicBezTo>
                  <a:pt x="3848766" y="2195671"/>
                  <a:pt x="3832040" y="2209916"/>
                  <a:pt x="3711372" y="2199860"/>
                </a:cubicBezTo>
                <a:cubicBezTo>
                  <a:pt x="3646410" y="2167379"/>
                  <a:pt x="3629995" y="2165099"/>
                  <a:pt x="3578850" y="2120347"/>
                </a:cubicBezTo>
                <a:cubicBezTo>
                  <a:pt x="3560044" y="2103892"/>
                  <a:pt x="3547032" y="2080583"/>
                  <a:pt x="3525842" y="2067339"/>
                </a:cubicBezTo>
                <a:cubicBezTo>
                  <a:pt x="3510397" y="2057686"/>
                  <a:pt x="3489887" y="2060481"/>
                  <a:pt x="3472833" y="2054086"/>
                </a:cubicBezTo>
                <a:cubicBezTo>
                  <a:pt x="3419063" y="2033922"/>
                  <a:pt x="3366908" y="2009691"/>
                  <a:pt x="3313807" y="1987826"/>
                </a:cubicBezTo>
                <a:cubicBezTo>
                  <a:pt x="3291810" y="1978769"/>
                  <a:pt x="3247546" y="1961321"/>
                  <a:pt x="3247546" y="1961321"/>
                </a:cubicBezTo>
                <a:cubicBezTo>
                  <a:pt x="3260798" y="1956904"/>
                  <a:pt x="3273750" y="1951457"/>
                  <a:pt x="3287302" y="1948069"/>
                </a:cubicBezTo>
                <a:cubicBezTo>
                  <a:pt x="3309154" y="1942606"/>
                  <a:pt x="3332860" y="1943690"/>
                  <a:pt x="3353563" y="1934817"/>
                </a:cubicBezTo>
                <a:cubicBezTo>
                  <a:pt x="3365047" y="1929895"/>
                  <a:pt x="3368893" y="1913901"/>
                  <a:pt x="3380068" y="1908313"/>
                </a:cubicBezTo>
                <a:cubicBezTo>
                  <a:pt x="3396358" y="1900168"/>
                  <a:pt x="3415407" y="1899478"/>
                  <a:pt x="3433076" y="1895060"/>
                </a:cubicBezTo>
                <a:cubicBezTo>
                  <a:pt x="3431571" y="1911620"/>
                  <a:pt x="3451027" y="2042607"/>
                  <a:pt x="3393320" y="2067339"/>
                </a:cubicBezTo>
                <a:cubicBezTo>
                  <a:pt x="3372617" y="2076212"/>
                  <a:pt x="3348911" y="2075128"/>
                  <a:pt x="3327059" y="2080591"/>
                </a:cubicBezTo>
                <a:cubicBezTo>
                  <a:pt x="3313507" y="2083979"/>
                  <a:pt x="3300554" y="2089426"/>
                  <a:pt x="3287302" y="2093843"/>
                </a:cubicBezTo>
                <a:cubicBezTo>
                  <a:pt x="3269633" y="2085008"/>
                  <a:pt x="3243129" y="2085008"/>
                  <a:pt x="3234294" y="2067339"/>
                </a:cubicBezTo>
                <a:cubicBezTo>
                  <a:pt x="3228706" y="2056164"/>
                  <a:pt x="3264231" y="2052848"/>
                  <a:pt x="3260798" y="2040834"/>
                </a:cubicBezTo>
                <a:cubicBezTo>
                  <a:pt x="3253027" y="2013637"/>
                  <a:pt x="3224426" y="1997448"/>
                  <a:pt x="3207789" y="1974573"/>
                </a:cubicBezTo>
                <a:cubicBezTo>
                  <a:pt x="3151707" y="1897459"/>
                  <a:pt x="3162804" y="1919130"/>
                  <a:pt x="3141529" y="1855304"/>
                </a:cubicBezTo>
                <a:cubicBezTo>
                  <a:pt x="3154781" y="1846469"/>
                  <a:pt x="3171089" y="1841035"/>
                  <a:pt x="3181285" y="1828800"/>
                </a:cubicBezTo>
                <a:cubicBezTo>
                  <a:pt x="3193932" y="1813624"/>
                  <a:pt x="3196307" y="1791867"/>
                  <a:pt x="3207789" y="1775791"/>
                </a:cubicBezTo>
                <a:cubicBezTo>
                  <a:pt x="3218682" y="1760540"/>
                  <a:pt x="3234294" y="1749286"/>
                  <a:pt x="3247546" y="1736034"/>
                </a:cubicBezTo>
                <a:cubicBezTo>
                  <a:pt x="3264656" y="1650482"/>
                  <a:pt x="3291182" y="1594303"/>
                  <a:pt x="3260798" y="1510747"/>
                </a:cubicBezTo>
                <a:cubicBezTo>
                  <a:pt x="3253250" y="1489990"/>
                  <a:pt x="3234294" y="1475408"/>
                  <a:pt x="3221042" y="1457739"/>
                </a:cubicBezTo>
                <a:cubicBezTo>
                  <a:pt x="3189500" y="1363116"/>
                  <a:pt x="3210034" y="1401472"/>
                  <a:pt x="3168033" y="1338469"/>
                </a:cubicBezTo>
                <a:cubicBezTo>
                  <a:pt x="3154781" y="1347304"/>
                  <a:pt x="3138472" y="1352737"/>
                  <a:pt x="3128276" y="1364973"/>
                </a:cubicBezTo>
                <a:cubicBezTo>
                  <a:pt x="3053923" y="1454196"/>
                  <a:pt x="3048729" y="1471059"/>
                  <a:pt x="3009007" y="1550504"/>
                </a:cubicBezTo>
                <a:cubicBezTo>
                  <a:pt x="3013424" y="1563756"/>
                  <a:pt x="3024998" y="1576562"/>
                  <a:pt x="3022259" y="1590260"/>
                </a:cubicBezTo>
                <a:cubicBezTo>
                  <a:pt x="3019809" y="1602512"/>
                  <a:pt x="3008232" y="1616108"/>
                  <a:pt x="2995755" y="1616765"/>
                </a:cubicBezTo>
                <a:lnTo>
                  <a:pt x="2770468" y="1603513"/>
                </a:lnTo>
                <a:cubicBezTo>
                  <a:pt x="2743964" y="1590261"/>
                  <a:pt x="2715319" y="1580623"/>
                  <a:pt x="2690955" y="1563756"/>
                </a:cubicBezTo>
                <a:cubicBezTo>
                  <a:pt x="2657470" y="1540574"/>
                  <a:pt x="2633550" y="1504449"/>
                  <a:pt x="2598189" y="1484243"/>
                </a:cubicBezTo>
                <a:cubicBezTo>
                  <a:pt x="2570267" y="1468288"/>
                  <a:pt x="2536119" y="1467331"/>
                  <a:pt x="2505424" y="1457739"/>
                </a:cubicBezTo>
                <a:cubicBezTo>
                  <a:pt x="2465425" y="1445239"/>
                  <a:pt x="2425620" y="1432077"/>
                  <a:pt x="2386155" y="1417982"/>
                </a:cubicBezTo>
                <a:cubicBezTo>
                  <a:pt x="2269722" y="1376399"/>
                  <a:pt x="2368438" y="1403614"/>
                  <a:pt x="2266885" y="1378226"/>
                </a:cubicBezTo>
                <a:cubicBezTo>
                  <a:pt x="2244798" y="1360556"/>
                  <a:pt x="2223252" y="1342188"/>
                  <a:pt x="2200624" y="1325217"/>
                </a:cubicBezTo>
                <a:cubicBezTo>
                  <a:pt x="2187882" y="1315661"/>
                  <a:pt x="2175978" y="1303750"/>
                  <a:pt x="2160868" y="1298713"/>
                </a:cubicBezTo>
                <a:cubicBezTo>
                  <a:pt x="2135377" y="1290216"/>
                  <a:pt x="2107859" y="1289878"/>
                  <a:pt x="2081355" y="1285460"/>
                </a:cubicBezTo>
                <a:cubicBezTo>
                  <a:pt x="2059268" y="1276625"/>
                  <a:pt x="2037450" y="1267085"/>
                  <a:pt x="2015094" y="1258956"/>
                </a:cubicBezTo>
                <a:cubicBezTo>
                  <a:pt x="1934277" y="1229569"/>
                  <a:pt x="1943415" y="1238878"/>
                  <a:pt x="1869320" y="1205947"/>
                </a:cubicBezTo>
                <a:cubicBezTo>
                  <a:pt x="1851267" y="1197924"/>
                  <a:pt x="1833981" y="1188278"/>
                  <a:pt x="1816311" y="1179443"/>
                </a:cubicBezTo>
                <a:cubicBezTo>
                  <a:pt x="1798641" y="1157356"/>
                  <a:pt x="1770744" y="1140471"/>
                  <a:pt x="1763302" y="1113182"/>
                </a:cubicBezTo>
                <a:cubicBezTo>
                  <a:pt x="1740133" y="1028228"/>
                  <a:pt x="1828664" y="1030777"/>
                  <a:pt x="1763302" y="940904"/>
                </a:cubicBezTo>
                <a:cubicBezTo>
                  <a:pt x="1742355" y="912102"/>
                  <a:pt x="1701076" y="906218"/>
                  <a:pt x="1670537" y="887895"/>
                </a:cubicBezTo>
                <a:cubicBezTo>
                  <a:pt x="1598869" y="844894"/>
                  <a:pt x="1662612" y="866696"/>
                  <a:pt x="1551268" y="848139"/>
                </a:cubicBezTo>
                <a:cubicBezTo>
                  <a:pt x="1546851" y="826052"/>
                  <a:pt x="1547164" y="802461"/>
                  <a:pt x="1538016" y="781878"/>
                </a:cubicBezTo>
                <a:cubicBezTo>
                  <a:pt x="1503980" y="705297"/>
                  <a:pt x="1423404" y="693771"/>
                  <a:pt x="1365737" y="636104"/>
                </a:cubicBezTo>
                <a:cubicBezTo>
                  <a:pt x="1343650" y="614017"/>
                  <a:pt x="1322983" y="590412"/>
                  <a:pt x="1299476" y="569843"/>
                </a:cubicBezTo>
                <a:cubicBezTo>
                  <a:pt x="1151875" y="440692"/>
                  <a:pt x="1379537" y="663156"/>
                  <a:pt x="1219963" y="503582"/>
                </a:cubicBezTo>
                <a:cubicBezTo>
                  <a:pt x="1215546" y="490330"/>
                  <a:pt x="1214459" y="475449"/>
                  <a:pt x="1206711" y="463826"/>
                </a:cubicBezTo>
                <a:cubicBezTo>
                  <a:pt x="1179726" y="423347"/>
                  <a:pt x="1162125" y="425507"/>
                  <a:pt x="1127198" y="397565"/>
                </a:cubicBezTo>
                <a:cubicBezTo>
                  <a:pt x="1082658" y="361933"/>
                  <a:pt x="1112466" y="369581"/>
                  <a:pt x="1060937" y="318052"/>
                </a:cubicBezTo>
                <a:cubicBezTo>
                  <a:pt x="1045319" y="302434"/>
                  <a:pt x="1023547" y="293913"/>
                  <a:pt x="1007929" y="278295"/>
                </a:cubicBezTo>
                <a:cubicBezTo>
                  <a:pt x="996667" y="267033"/>
                  <a:pt x="991374" y="250976"/>
                  <a:pt x="981424" y="238539"/>
                </a:cubicBezTo>
                <a:cubicBezTo>
                  <a:pt x="973619" y="228783"/>
                  <a:pt x="963755" y="220869"/>
                  <a:pt x="954920" y="212034"/>
                </a:cubicBezTo>
                <a:cubicBezTo>
                  <a:pt x="924838" y="121789"/>
                  <a:pt x="962705" y="232796"/>
                  <a:pt x="915163" y="106017"/>
                </a:cubicBezTo>
                <a:cubicBezTo>
                  <a:pt x="910258" y="92937"/>
                  <a:pt x="911789" y="76138"/>
                  <a:pt x="901911" y="66260"/>
                </a:cubicBezTo>
                <a:cubicBezTo>
                  <a:pt x="887942" y="52291"/>
                  <a:pt x="865654" y="50226"/>
                  <a:pt x="848902" y="39756"/>
                </a:cubicBezTo>
                <a:cubicBezTo>
                  <a:pt x="830172" y="28050"/>
                  <a:pt x="813563" y="13252"/>
                  <a:pt x="795894" y="0"/>
                </a:cubicBezTo>
                <a:lnTo>
                  <a:pt x="464589" y="13252"/>
                </a:lnTo>
                <a:cubicBezTo>
                  <a:pt x="441367" y="18412"/>
                  <a:pt x="450693" y="59340"/>
                  <a:pt x="438085" y="79513"/>
                </a:cubicBezTo>
                <a:cubicBezTo>
                  <a:pt x="428152" y="95406"/>
                  <a:pt x="409222" y="104019"/>
                  <a:pt x="398329" y="119269"/>
                </a:cubicBezTo>
                <a:cubicBezTo>
                  <a:pt x="386846" y="135345"/>
                  <a:pt x="384471" y="157102"/>
                  <a:pt x="371824" y="172278"/>
                </a:cubicBezTo>
                <a:cubicBezTo>
                  <a:pt x="344525" y="205037"/>
                  <a:pt x="303564" y="204483"/>
                  <a:pt x="265807" y="212034"/>
                </a:cubicBezTo>
                <a:cubicBezTo>
                  <a:pt x="261390" y="229704"/>
                  <a:pt x="259952" y="248399"/>
                  <a:pt x="252555" y="265043"/>
                </a:cubicBezTo>
                <a:cubicBezTo>
                  <a:pt x="169099" y="452820"/>
                  <a:pt x="240745" y="247464"/>
                  <a:pt x="199546" y="371060"/>
                </a:cubicBezTo>
                <a:cubicBezTo>
                  <a:pt x="208381" y="401982"/>
                  <a:pt x="212742" y="434549"/>
                  <a:pt x="226050" y="463826"/>
                </a:cubicBezTo>
                <a:cubicBezTo>
                  <a:pt x="235190" y="483933"/>
                  <a:pt x="250189" y="501216"/>
                  <a:pt x="265807" y="516834"/>
                </a:cubicBezTo>
                <a:cubicBezTo>
                  <a:pt x="375148" y="626175"/>
                  <a:pt x="373996" y="619882"/>
                  <a:pt x="477842" y="689113"/>
                </a:cubicBezTo>
                <a:cubicBezTo>
                  <a:pt x="507781" y="778930"/>
                  <a:pt x="473892" y="669360"/>
                  <a:pt x="504346" y="821634"/>
                </a:cubicBezTo>
                <a:cubicBezTo>
                  <a:pt x="507086" y="835332"/>
                  <a:pt x="513760" y="847959"/>
                  <a:pt x="517598" y="861391"/>
                </a:cubicBezTo>
                <a:cubicBezTo>
                  <a:pt x="541655" y="945592"/>
                  <a:pt x="516182" y="885064"/>
                  <a:pt x="557355" y="967408"/>
                </a:cubicBezTo>
                <a:cubicBezTo>
                  <a:pt x="574375" y="1035488"/>
                  <a:pt x="605149" y="1099484"/>
                  <a:pt x="477842" y="1139686"/>
                </a:cubicBezTo>
                <a:cubicBezTo>
                  <a:pt x="425738" y="1156140"/>
                  <a:pt x="318816" y="1099930"/>
                  <a:pt x="318816" y="1099930"/>
                </a:cubicBezTo>
                <a:cubicBezTo>
                  <a:pt x="305564" y="1108765"/>
                  <a:pt x="272933" y="1111732"/>
                  <a:pt x="279059" y="1126434"/>
                </a:cubicBezTo>
                <a:cubicBezTo>
                  <a:pt x="300817" y="1178653"/>
                  <a:pt x="385076" y="1258956"/>
                  <a:pt x="385076" y="1258956"/>
                </a:cubicBezTo>
                <a:cubicBezTo>
                  <a:pt x="394740" y="1307273"/>
                  <a:pt x="415412" y="1347890"/>
                  <a:pt x="371824" y="1391478"/>
                </a:cubicBezTo>
                <a:cubicBezTo>
                  <a:pt x="358945" y="1404357"/>
                  <a:pt x="336095" y="1398971"/>
                  <a:pt x="318816" y="1404730"/>
                </a:cubicBezTo>
                <a:cubicBezTo>
                  <a:pt x="184396" y="1449536"/>
                  <a:pt x="328358" y="1422812"/>
                  <a:pt x="133285" y="1444486"/>
                </a:cubicBezTo>
                <a:cubicBezTo>
                  <a:pt x="111198" y="1453321"/>
                  <a:pt x="88301" y="1460352"/>
                  <a:pt x="67024" y="1470991"/>
                </a:cubicBezTo>
                <a:cubicBezTo>
                  <a:pt x="52779" y="1478114"/>
                  <a:pt x="27268" y="1481568"/>
                  <a:pt x="27268" y="1497495"/>
                </a:cubicBezTo>
                <a:cubicBezTo>
                  <a:pt x="27268" y="1513422"/>
                  <a:pt x="53772" y="1515165"/>
                  <a:pt x="67024" y="1524000"/>
                </a:cubicBezTo>
                <a:cubicBezTo>
                  <a:pt x="49355" y="1590261"/>
                  <a:pt x="32370" y="1656708"/>
                  <a:pt x="14016" y="1722782"/>
                </a:cubicBezTo>
                <a:cubicBezTo>
                  <a:pt x="10277" y="1736242"/>
                  <a:pt x="-3345" y="1749187"/>
                  <a:pt x="763" y="1762539"/>
                </a:cubicBezTo>
                <a:cubicBezTo>
                  <a:pt x="15287" y="1809743"/>
                  <a:pt x="44937" y="1850886"/>
                  <a:pt x="67024" y="1895060"/>
                </a:cubicBezTo>
                <a:cubicBezTo>
                  <a:pt x="71441" y="1912730"/>
                  <a:pt x="80276" y="1929856"/>
                  <a:pt x="80276" y="1948069"/>
                </a:cubicBezTo>
                <a:cubicBezTo>
                  <a:pt x="80276" y="1980053"/>
                  <a:pt x="64229" y="2022714"/>
                  <a:pt x="53772" y="2054086"/>
                </a:cubicBezTo>
                <a:cubicBezTo>
                  <a:pt x="115615" y="2085008"/>
                  <a:pt x="180512" y="2110458"/>
                  <a:pt x="239302" y="2146852"/>
                </a:cubicBezTo>
                <a:cubicBezTo>
                  <a:pt x="273930" y="2168289"/>
                  <a:pt x="298181" y="2203774"/>
                  <a:pt x="332068" y="2226365"/>
                </a:cubicBezTo>
                <a:cubicBezTo>
                  <a:pt x="374632" y="2254741"/>
                  <a:pt x="397292" y="2247294"/>
                  <a:pt x="438085" y="2266121"/>
                </a:cubicBezTo>
                <a:cubicBezTo>
                  <a:pt x="482927" y="2286817"/>
                  <a:pt x="529142" y="2305552"/>
                  <a:pt x="570607" y="2332382"/>
                </a:cubicBezTo>
                <a:cubicBezTo>
                  <a:pt x="615834" y="2361646"/>
                  <a:pt x="675384" y="2423907"/>
                  <a:pt x="716381" y="2464904"/>
                </a:cubicBezTo>
                <a:cubicBezTo>
                  <a:pt x="725216" y="2486991"/>
                  <a:pt x="728612" y="2512134"/>
                  <a:pt x="742885" y="2531165"/>
                </a:cubicBezTo>
                <a:cubicBezTo>
                  <a:pt x="756137" y="2548835"/>
                  <a:pt x="787691" y="2550414"/>
                  <a:pt x="795894" y="2570921"/>
                </a:cubicBezTo>
                <a:cubicBezTo>
                  <a:pt x="800534" y="2582522"/>
                  <a:pt x="776320" y="2587030"/>
                  <a:pt x="769389" y="2597426"/>
                </a:cubicBezTo>
                <a:cubicBezTo>
                  <a:pt x="758431" y="2613863"/>
                  <a:pt x="751720" y="2632765"/>
                  <a:pt x="742885" y="2650434"/>
                </a:cubicBezTo>
                <a:cubicBezTo>
                  <a:pt x="712750" y="2831247"/>
                  <a:pt x="748625" y="2766468"/>
                  <a:pt x="676624" y="2862469"/>
                </a:cubicBezTo>
                <a:cubicBezTo>
                  <a:pt x="681041" y="2880139"/>
                  <a:pt x="691525" y="2897339"/>
                  <a:pt x="689876" y="2915478"/>
                </a:cubicBezTo>
                <a:cubicBezTo>
                  <a:pt x="686965" y="2947505"/>
                  <a:pt x="652556" y="2977958"/>
                  <a:pt x="663372" y="3008243"/>
                </a:cubicBezTo>
                <a:cubicBezTo>
                  <a:pt x="678080" y="3049425"/>
                  <a:pt x="726721" y="3068651"/>
                  <a:pt x="756137" y="3101008"/>
                </a:cubicBezTo>
                <a:cubicBezTo>
                  <a:pt x="808696" y="3158823"/>
                  <a:pt x="782755" y="3155578"/>
                  <a:pt x="848902" y="3207026"/>
                </a:cubicBezTo>
                <a:cubicBezTo>
                  <a:pt x="1002304" y="3326339"/>
                  <a:pt x="881080" y="3117409"/>
                  <a:pt x="1127198" y="3445565"/>
                </a:cubicBezTo>
                <a:cubicBezTo>
                  <a:pt x="1153702" y="3480904"/>
                  <a:pt x="1183560" y="3513961"/>
                  <a:pt x="1206711" y="3551582"/>
                </a:cubicBezTo>
                <a:cubicBezTo>
                  <a:pt x="1219179" y="3571842"/>
                  <a:pt x="1224863" y="3595569"/>
                  <a:pt x="1233216" y="3617843"/>
                </a:cubicBezTo>
                <a:cubicBezTo>
                  <a:pt x="1238121" y="3630923"/>
                  <a:pt x="1236590" y="3647722"/>
                  <a:pt x="1246468" y="3657600"/>
                </a:cubicBezTo>
                <a:cubicBezTo>
                  <a:pt x="1260437" y="3671569"/>
                  <a:pt x="1281807" y="3675269"/>
                  <a:pt x="1299476" y="3684104"/>
                </a:cubicBezTo>
                <a:cubicBezTo>
                  <a:pt x="1321563" y="3763617"/>
                  <a:pt x="1344906" y="3842792"/>
                  <a:pt x="1365737" y="3922643"/>
                </a:cubicBezTo>
                <a:cubicBezTo>
                  <a:pt x="1371423" y="3944438"/>
                  <a:pt x="1378989" y="3966380"/>
                  <a:pt x="1378989" y="3988904"/>
                </a:cubicBezTo>
                <a:cubicBezTo>
                  <a:pt x="1378989" y="4011428"/>
                  <a:pt x="1370802" y="4033217"/>
                  <a:pt x="1365737" y="4055165"/>
                </a:cubicBezTo>
                <a:cubicBezTo>
                  <a:pt x="1340777" y="4163325"/>
                  <a:pt x="1344371" y="4145769"/>
                  <a:pt x="1312729" y="4240695"/>
                </a:cubicBezTo>
                <a:cubicBezTo>
                  <a:pt x="1321564" y="4262782"/>
                  <a:pt x="1337538" y="4283228"/>
                  <a:pt x="1339233" y="4306956"/>
                </a:cubicBezTo>
                <a:cubicBezTo>
                  <a:pt x="1351019" y="4471960"/>
                  <a:pt x="1284996" y="4385241"/>
                  <a:pt x="1365737" y="4465982"/>
                </a:cubicBezTo>
                <a:cubicBezTo>
                  <a:pt x="1334815" y="4483652"/>
                  <a:pt x="1300536" y="4496439"/>
                  <a:pt x="1272972" y="4518991"/>
                </a:cubicBezTo>
                <a:cubicBezTo>
                  <a:pt x="1251080" y="4536902"/>
                  <a:pt x="1243756" y="4569957"/>
                  <a:pt x="1219963" y="4585252"/>
                </a:cubicBezTo>
                <a:cubicBezTo>
                  <a:pt x="1168004" y="4618654"/>
                  <a:pt x="1058548" y="4646515"/>
                  <a:pt x="994676" y="4664765"/>
                </a:cubicBezTo>
                <a:cubicBezTo>
                  <a:pt x="985841" y="4686852"/>
                  <a:pt x="969656" y="4707284"/>
                  <a:pt x="968172" y="4731026"/>
                </a:cubicBezTo>
                <a:cubicBezTo>
                  <a:pt x="957978" y="4894135"/>
                  <a:pt x="1041033" y="4888723"/>
                  <a:pt x="915163" y="4863547"/>
                </a:cubicBezTo>
                <a:cubicBezTo>
                  <a:pt x="901911" y="4854712"/>
                  <a:pt x="891312" y="4837880"/>
                  <a:pt x="875407" y="4837043"/>
                </a:cubicBezTo>
                <a:cubicBezTo>
                  <a:pt x="716837" y="4828697"/>
                  <a:pt x="717258" y="4832333"/>
                  <a:pt x="623616" y="4863547"/>
                </a:cubicBezTo>
                <a:cubicBezTo>
                  <a:pt x="612902" y="4906400"/>
                  <a:pt x="596894" y="4938281"/>
                  <a:pt x="623616" y="4982817"/>
                </a:cubicBezTo>
                <a:cubicBezTo>
                  <a:pt x="639687" y="5009601"/>
                  <a:pt x="672549" y="5023089"/>
                  <a:pt x="689876" y="5049078"/>
                </a:cubicBezTo>
                <a:lnTo>
                  <a:pt x="716381" y="5088834"/>
                </a:lnTo>
                <a:cubicBezTo>
                  <a:pt x="758809" y="5057013"/>
                  <a:pt x="773233" y="5021501"/>
                  <a:pt x="822398" y="5075582"/>
                </a:cubicBezTo>
                <a:cubicBezTo>
                  <a:pt x="934616" y="5199021"/>
                  <a:pt x="876739" y="5160677"/>
                  <a:pt x="928416" y="5274365"/>
                </a:cubicBezTo>
                <a:cubicBezTo>
                  <a:pt x="931003" y="5280056"/>
                  <a:pt x="981934" y="5365092"/>
                  <a:pt x="994676" y="5380382"/>
                </a:cubicBezTo>
                <a:cubicBezTo>
                  <a:pt x="1006674" y="5394780"/>
                  <a:pt x="1023540" y="5404888"/>
                  <a:pt x="1034433" y="5420139"/>
                </a:cubicBezTo>
                <a:cubicBezTo>
                  <a:pt x="1045915" y="5436214"/>
                  <a:pt x="1051252" y="5455929"/>
                  <a:pt x="1060937" y="5473147"/>
                </a:cubicBezTo>
                <a:cubicBezTo>
                  <a:pt x="1091023" y="5526634"/>
                  <a:pt x="1116881" y="5583078"/>
                  <a:pt x="1153702" y="5632173"/>
                </a:cubicBezTo>
                <a:cubicBezTo>
                  <a:pt x="1166954" y="5649843"/>
                  <a:pt x="1173158" y="5676481"/>
                  <a:pt x="1193459" y="5685182"/>
                </a:cubicBezTo>
                <a:cubicBezTo>
                  <a:pt x="1238854" y="5704637"/>
                  <a:pt x="1290517" y="5703567"/>
                  <a:pt x="1339233" y="5711686"/>
                </a:cubicBezTo>
                <a:cubicBezTo>
                  <a:pt x="1370044" y="5716821"/>
                  <a:pt x="1401369" y="5718813"/>
                  <a:pt x="1431998" y="5724939"/>
                </a:cubicBezTo>
                <a:cubicBezTo>
                  <a:pt x="1506734" y="5739886"/>
                  <a:pt x="1520651" y="5745655"/>
                  <a:pt x="1577772" y="5764695"/>
                </a:cubicBezTo>
                <a:cubicBezTo>
                  <a:pt x="1724098" y="5911021"/>
                  <a:pt x="1570130" y="5752175"/>
                  <a:pt x="1697042" y="5897217"/>
                </a:cubicBezTo>
                <a:cubicBezTo>
                  <a:pt x="1709383" y="5911321"/>
                  <a:pt x="1725091" y="5922339"/>
                  <a:pt x="1736798" y="5936973"/>
                </a:cubicBezTo>
                <a:cubicBezTo>
                  <a:pt x="1760536" y="5966646"/>
                  <a:pt x="1778996" y="6000329"/>
                  <a:pt x="1803059" y="6029739"/>
                </a:cubicBezTo>
                <a:cubicBezTo>
                  <a:pt x="1818883" y="6049079"/>
                  <a:pt x="1836343" y="6067406"/>
                  <a:pt x="1856068" y="6082747"/>
                </a:cubicBezTo>
                <a:cubicBezTo>
                  <a:pt x="1876400" y="6098561"/>
                  <a:pt x="1900487" y="6108852"/>
                  <a:pt x="1922329" y="6122504"/>
                </a:cubicBezTo>
                <a:cubicBezTo>
                  <a:pt x="1935835" y="6130945"/>
                  <a:pt x="1950823" y="6137746"/>
                  <a:pt x="1962085" y="6149008"/>
                </a:cubicBezTo>
                <a:cubicBezTo>
                  <a:pt x="1982086" y="6169009"/>
                  <a:pt x="1997424" y="6193182"/>
                  <a:pt x="2015094" y="6215269"/>
                </a:cubicBezTo>
                <a:cubicBezTo>
                  <a:pt x="2006259" y="6228521"/>
                  <a:pt x="1986613" y="6239222"/>
                  <a:pt x="1988589" y="6255026"/>
                </a:cubicBezTo>
                <a:cubicBezTo>
                  <a:pt x="1991784" y="6280585"/>
                  <a:pt x="2016827" y="6298248"/>
                  <a:pt x="2028346" y="6321286"/>
                </a:cubicBezTo>
                <a:cubicBezTo>
                  <a:pt x="2078940" y="6422474"/>
                  <a:pt x="1985216" y="6285868"/>
                  <a:pt x="2081355" y="6414052"/>
                </a:cubicBezTo>
                <a:cubicBezTo>
                  <a:pt x="2122729" y="6538173"/>
                  <a:pt x="2054952" y="6354596"/>
                  <a:pt x="2134363" y="6493565"/>
                </a:cubicBezTo>
                <a:cubicBezTo>
                  <a:pt x="2143399" y="6509378"/>
                  <a:pt x="2143198" y="6528904"/>
                  <a:pt x="2147616" y="6546573"/>
                </a:cubicBezTo>
                <a:cubicBezTo>
                  <a:pt x="2178538" y="6533321"/>
                  <a:pt x="2216593" y="6530605"/>
                  <a:pt x="2240381" y="6506817"/>
                </a:cubicBezTo>
                <a:cubicBezTo>
                  <a:pt x="2304444" y="6442754"/>
                  <a:pt x="2181991" y="6397570"/>
                  <a:pt x="2319894" y="6480313"/>
                </a:cubicBezTo>
                <a:cubicBezTo>
                  <a:pt x="2337563" y="6506817"/>
                  <a:pt x="2350378" y="6537302"/>
                  <a:pt x="2372902" y="6559826"/>
                </a:cubicBezTo>
                <a:cubicBezTo>
                  <a:pt x="2402864" y="6589788"/>
                  <a:pt x="2509909" y="6560922"/>
                  <a:pt x="2518676" y="6559826"/>
                </a:cubicBezTo>
                <a:cubicBezTo>
                  <a:pt x="2692812" y="6501780"/>
                  <a:pt x="2631210" y="6537811"/>
                  <a:pt x="2717459" y="6480313"/>
                </a:cubicBezTo>
                <a:cubicBezTo>
                  <a:pt x="2695372" y="6475895"/>
                  <a:pt x="2673585" y="6464573"/>
                  <a:pt x="2651198" y="6467060"/>
                </a:cubicBezTo>
                <a:cubicBezTo>
                  <a:pt x="2631563" y="6469242"/>
                  <a:pt x="2616347" y="6485783"/>
                  <a:pt x="2598189" y="6493565"/>
                </a:cubicBezTo>
                <a:cubicBezTo>
                  <a:pt x="2579309" y="6501657"/>
                  <a:pt x="2522236" y="6517667"/>
                  <a:pt x="2505424" y="6520069"/>
                </a:cubicBezTo>
                <a:cubicBezTo>
                  <a:pt x="2492305" y="6521943"/>
                  <a:pt x="2478920" y="6520069"/>
                  <a:pt x="2465668" y="6520069"/>
                </a:cubicBezTo>
              </a:path>
            </a:pathLst>
          </a:custGeom>
          <a:ln w="762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repeatCount="indefinite"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repeatCount="indefinite"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repeatCount="indefinite"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BE5F6F7-FCF1-407A-B0B8-2C9BEBA0C468}"/>
              </a:ext>
            </a:extLst>
          </p:cNvPr>
          <p:cNvSpPr txBox="1"/>
          <p:nvPr/>
        </p:nvSpPr>
        <p:spPr>
          <a:xfrm>
            <a:off x="556591" y="212036"/>
            <a:ext cx="11330609" cy="5816977"/>
          </a:xfrm>
          <a:prstGeom prst="rect">
            <a:avLst/>
          </a:prstGeom>
          <a:noFill/>
        </p:spPr>
        <p:txBody>
          <a:bodyPr wrap="square">
            <a:spAutoFit/>
          </a:bodyPr>
          <a:lstStyle/>
          <a:p>
            <a:pPr algn="just">
              <a:spcBef>
                <a:spcPts val="600"/>
              </a:spcBef>
              <a:spcAft>
                <a:spcPts val="600"/>
              </a:spcAft>
            </a:pPr>
            <a:r>
              <a:rPr lang="en-US" sz="4000" b="1">
                <a:solidFill>
                  <a:srgbClr val="0070C0"/>
                </a:solidFill>
                <a:effectLst/>
                <a:latin typeface="Times New Roman" panose="02020603050405020304" pitchFamily="18" charset="0"/>
                <a:ea typeface="Calibri" panose="020F0502020204030204" pitchFamily="34" charset="0"/>
              </a:rPr>
              <a:t>I. Vị trí điạ lí và giới hạn lãnh thổ</a:t>
            </a:r>
            <a:endParaRPr lang="en-US" sz="4000">
              <a:solidFill>
                <a:srgbClr val="0070C0"/>
              </a:solidFill>
              <a:effectLst/>
              <a:latin typeface="Times New Roman" panose="02020603050405020304" pitchFamily="18" charset="0"/>
              <a:ea typeface="Calibri" panose="020F0502020204030204" pitchFamily="34" charset="0"/>
            </a:endParaRPr>
          </a:p>
          <a:p>
            <a:pPr algn="just">
              <a:spcBef>
                <a:spcPts val="600"/>
              </a:spcBef>
              <a:spcAft>
                <a:spcPts val="600"/>
              </a:spcAft>
            </a:pPr>
            <a:r>
              <a:rPr lang="en-US" sz="2800" b="1">
                <a:effectLst/>
                <a:latin typeface="Times New Roman" panose="02020603050405020304" pitchFamily="18" charset="0"/>
                <a:ea typeface="Calibri" panose="020F0502020204030204" pitchFamily="34" charset="0"/>
              </a:rPr>
              <a:t>- Diện tích: 14.806 km</a:t>
            </a:r>
            <a:r>
              <a:rPr lang="en-US" sz="2800" b="1" baseline="30000">
                <a:effectLst/>
                <a:latin typeface="Times New Roman" panose="02020603050405020304" pitchFamily="18" charset="0"/>
                <a:ea typeface="Calibri" panose="020F0502020204030204" pitchFamily="34" charset="0"/>
              </a:rPr>
              <a:t>2</a:t>
            </a:r>
            <a:r>
              <a:rPr lang="en-US" sz="2800" b="1">
                <a:effectLst/>
                <a:latin typeface="Times New Roman" panose="02020603050405020304" pitchFamily="18" charset="0"/>
                <a:ea typeface="Calibri" panose="020F0502020204030204" pitchFamily="34" charset="0"/>
              </a:rPr>
              <a:t>.</a:t>
            </a:r>
          </a:p>
          <a:p>
            <a:pPr algn="just">
              <a:spcBef>
                <a:spcPts val="600"/>
              </a:spcBef>
              <a:spcAft>
                <a:spcPts val="600"/>
              </a:spcAft>
            </a:pPr>
            <a:r>
              <a:rPr lang="en-US" sz="2800" b="1">
                <a:effectLst/>
                <a:latin typeface="Times New Roman" panose="02020603050405020304" pitchFamily="18" charset="0"/>
                <a:ea typeface="Calibri" panose="020F0502020204030204" pitchFamily="34" charset="0"/>
              </a:rPr>
              <a:t>- Tiếp giáp:</a:t>
            </a:r>
          </a:p>
          <a:p>
            <a:pPr algn="just">
              <a:spcBef>
                <a:spcPts val="600"/>
              </a:spcBef>
              <a:spcAft>
                <a:spcPts val="600"/>
              </a:spcAft>
            </a:pPr>
            <a:r>
              <a:rPr lang="en-US" sz="2800" b="1">
                <a:effectLst/>
                <a:latin typeface="Times New Roman" panose="02020603050405020304" pitchFamily="18" charset="0"/>
                <a:ea typeface="Calibri" panose="020F0502020204030204" pitchFamily="34" charset="0"/>
              </a:rPr>
              <a:t>+ Phía Bắc, Đông Bắc, phía Tây giáp Trung du và miền núi Bắc Bộ.</a:t>
            </a:r>
          </a:p>
          <a:p>
            <a:pPr algn="just">
              <a:spcBef>
                <a:spcPts val="600"/>
              </a:spcBef>
              <a:spcAft>
                <a:spcPts val="600"/>
              </a:spcAft>
            </a:pPr>
            <a:r>
              <a:rPr lang="en-US" sz="2800" b="1">
                <a:effectLst/>
                <a:latin typeface="Times New Roman" panose="02020603050405020304" pitchFamily="18" charset="0"/>
                <a:ea typeface="Calibri" panose="020F0502020204030204" pitchFamily="34" charset="0"/>
              </a:rPr>
              <a:t>+ Phía Nam giáp Bắc Trung Bộ.</a:t>
            </a:r>
          </a:p>
          <a:p>
            <a:pPr algn="just">
              <a:spcBef>
                <a:spcPts val="600"/>
              </a:spcBef>
              <a:spcAft>
                <a:spcPts val="600"/>
              </a:spcAft>
            </a:pPr>
            <a:r>
              <a:rPr lang="en-US" sz="2800" b="1">
                <a:effectLst/>
                <a:latin typeface="Times New Roman" panose="02020603050405020304" pitchFamily="18" charset="0"/>
                <a:ea typeface="Calibri" panose="020F0502020204030204" pitchFamily="34" charset="0"/>
              </a:rPr>
              <a:t>+ Phía Đông Nam giáp Vịnh Bắc Bộ.</a:t>
            </a:r>
          </a:p>
          <a:p>
            <a:pPr marL="457200" indent="-457200" algn="just">
              <a:spcBef>
                <a:spcPts val="600"/>
              </a:spcBef>
              <a:spcAft>
                <a:spcPts val="600"/>
              </a:spcAft>
              <a:buFontTx/>
              <a:buChar char="-"/>
            </a:pPr>
            <a:r>
              <a:rPr lang="en-US" sz="2800" b="1">
                <a:latin typeface="Times New Roman" panose="02020603050405020304" pitchFamily="18" charset="0"/>
                <a:ea typeface="Calibri" panose="020F0502020204030204" pitchFamily="34" charset="0"/>
              </a:rPr>
              <a:t>Đồng bằng châu thổ lớn thứ hai của đất nước.</a:t>
            </a:r>
            <a:r>
              <a:rPr lang="en-US" sz="2800" b="1">
                <a:effectLst/>
                <a:latin typeface="Times New Roman" panose="02020603050405020304" pitchFamily="18" charset="0"/>
                <a:ea typeface="Calibri" panose="020F0502020204030204" pitchFamily="34" charset="0"/>
              </a:rPr>
              <a:t> ( Có hai đảo lớn Cát Bà và Bạch Long Vĩ )</a:t>
            </a:r>
          </a:p>
          <a:p>
            <a:pPr algn="just">
              <a:spcBef>
                <a:spcPts val="600"/>
              </a:spcBef>
              <a:spcAft>
                <a:spcPts val="600"/>
              </a:spcAft>
            </a:pPr>
            <a:r>
              <a:rPr lang="en-US" sz="2800" b="1">
                <a:effectLst/>
                <a:latin typeface="Times New Roman" panose="02020603050405020304" pitchFamily="18" charset="0"/>
                <a:ea typeface="Calibri" panose="020F0502020204030204" pitchFamily="34" charset="0"/>
              </a:rPr>
              <a:t>- Ý nghĩa: </a:t>
            </a:r>
            <a:r>
              <a:rPr lang="en-US" sz="2800" b="1">
                <a:latin typeface="Times New Roman" panose="02020603050405020304" pitchFamily="18" charset="0"/>
                <a:ea typeface="Calibri" panose="020F0502020204030204" pitchFamily="34" charset="0"/>
              </a:rPr>
              <a:t>Thuận lợi cho lưu thông, trao đổi với các vùng khác và thế giới.</a:t>
            </a:r>
            <a:endParaRPr lang="en-US" sz="2800" b="1">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0156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Picture4">
            <a:extLst>
              <a:ext uri="{FF2B5EF4-FFF2-40B4-BE49-F238E27FC236}">
                <a16:creationId xmlns:a16="http://schemas.microsoft.com/office/drawing/2014/main" xmlns="" id="{764A24C4-ABC9-433D-A443-DC770EA09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315" y="874643"/>
            <a:ext cx="6785113" cy="589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7BCA739C-C744-42AD-B148-15D548933CB0}"/>
              </a:ext>
            </a:extLst>
          </p:cNvPr>
          <p:cNvSpPr/>
          <p:nvPr/>
        </p:nvSpPr>
        <p:spPr>
          <a:xfrm>
            <a:off x="159026" y="159026"/>
            <a:ext cx="6626087" cy="71561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b="1">
                <a:solidFill>
                  <a:srgbClr val="0070C0"/>
                </a:solidFill>
                <a:latin typeface="Times New Roman" panose="02020603050405020304" pitchFamily="18" charset="0"/>
                <a:cs typeface="Times New Roman" panose="02020603050405020304" pitchFamily="18" charset="0"/>
              </a:rPr>
              <a:t>II. Điều kiện tự nhiên và tài nguyên thiên nhiên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box(in)">
                                      <p:cBhvr>
                                        <p:cTn id="12"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71C9288-E1F9-4D70-B7F4-F179BDBE9446}"/>
              </a:ext>
            </a:extLst>
          </p:cNvPr>
          <p:cNvSpPr txBox="1"/>
          <p:nvPr/>
        </p:nvSpPr>
        <p:spPr>
          <a:xfrm>
            <a:off x="66260" y="-54153"/>
            <a:ext cx="12125739" cy="5847755"/>
          </a:xfrm>
          <a:prstGeom prst="rect">
            <a:avLst/>
          </a:prstGeom>
          <a:noFill/>
        </p:spPr>
        <p:txBody>
          <a:bodyPr wrap="square">
            <a:spAutoFit/>
          </a:bodyPr>
          <a:lstStyle/>
          <a:p>
            <a:pPr algn="just">
              <a:spcBef>
                <a:spcPts val="600"/>
              </a:spcBef>
              <a:spcAft>
                <a:spcPts val="600"/>
              </a:spcAft>
            </a:pPr>
            <a:r>
              <a:rPr lang="vi-VN" sz="3600" b="1" dirty="0">
                <a:solidFill>
                  <a:srgbClr val="0070C0"/>
                </a:solidFill>
                <a:effectLst/>
                <a:latin typeface="Times New Roman" panose="02020603050405020304" pitchFamily="18" charset="0"/>
                <a:ea typeface="Calibri" panose="020F0502020204030204" pitchFamily="34" charset="0"/>
              </a:rPr>
              <a:t>II. Điều kiện tự nhiên và tài nguyên thiên nhiên </a:t>
            </a:r>
            <a:endParaRPr lang="en-US" sz="3600" dirty="0">
              <a:solidFill>
                <a:srgbClr val="0070C0"/>
              </a:solidFill>
              <a:effectLst/>
              <a:latin typeface="Times New Roman" panose="02020603050405020304" pitchFamily="18" charset="0"/>
              <a:ea typeface="Calibri" panose="020F0502020204030204" pitchFamily="34" charset="0"/>
            </a:endParaRPr>
          </a:p>
          <a:p>
            <a:pPr marL="457200" indent="-457200" algn="just">
              <a:spcBef>
                <a:spcPts val="600"/>
              </a:spcBef>
              <a:spcAft>
                <a:spcPts val="600"/>
              </a:spcAft>
              <a:buAutoNum type="arabicPeriod"/>
            </a:pPr>
            <a:r>
              <a:rPr lang="vi-VN" sz="2400" b="1" dirty="0" smtClean="0">
                <a:solidFill>
                  <a:srgbClr val="FF0000"/>
                </a:solidFill>
                <a:effectLst/>
                <a:latin typeface="Times New Roman" panose="02020603050405020304" pitchFamily="18" charset="0"/>
                <a:ea typeface="Calibri" panose="020F0502020204030204" pitchFamily="34" charset="0"/>
              </a:rPr>
              <a:t>Đặc điểm</a:t>
            </a:r>
            <a:endParaRPr lang="en-US" sz="2400" dirty="0">
              <a:solidFill>
                <a:srgbClr val="FF0000"/>
              </a:solidFill>
              <a:effectLst/>
              <a:latin typeface="Times New Roman" panose="02020603050405020304" pitchFamily="18" charset="0"/>
              <a:ea typeface="Calibri" panose="020F0502020204030204" pitchFamily="34" charset="0"/>
            </a:endParaRPr>
          </a:p>
          <a:p>
            <a:pPr algn="just">
              <a:spcBef>
                <a:spcPts val="600"/>
              </a:spcBef>
              <a:spcAft>
                <a:spcPts val="600"/>
              </a:spcAft>
            </a:pPr>
            <a:r>
              <a:rPr lang="vi-VN" sz="2000" b="1" dirty="0">
                <a:effectLst/>
                <a:latin typeface="Times New Roman" panose="02020603050405020304" pitchFamily="18" charset="0"/>
                <a:ea typeface="Calibri" panose="020F0502020204030204" pitchFamily="34" charset="0"/>
              </a:rPr>
              <a:t>- Châu thổ sông Hồng bồi </a:t>
            </a:r>
            <a:r>
              <a:rPr lang="vi-VN" sz="2000" b="1" dirty="0" smtClean="0">
                <a:effectLst/>
                <a:latin typeface="Times New Roman" panose="02020603050405020304" pitchFamily="18" charset="0"/>
                <a:ea typeface="Calibri" panose="020F0502020204030204" pitchFamily="34" charset="0"/>
              </a:rPr>
              <a:t>đắp</a:t>
            </a:r>
            <a:r>
              <a:rPr lang="en-US" sz="2000" b="1" dirty="0" smtClean="0">
                <a:latin typeface="Times New Roman" panose="02020603050405020304" pitchFamily="18" charset="0"/>
                <a:ea typeface="Calibri" panose="020F0502020204030204" pitchFamily="34" charset="0"/>
              </a:rPr>
              <a:t>,</a:t>
            </a:r>
            <a:r>
              <a:rPr lang="en-US" sz="2000" b="1" dirty="0" err="1" smtClean="0">
                <a:latin typeface="Times New Roman" panose="02020603050405020304" pitchFamily="18" charset="0"/>
                <a:ea typeface="Calibri" panose="020F0502020204030204" pitchFamily="34" charset="0"/>
              </a:rPr>
              <a:t>địa</a:t>
            </a:r>
            <a:r>
              <a:rPr lang="en-US" sz="2000" b="1" dirty="0" smtClean="0">
                <a:latin typeface="Times New Roman" panose="02020603050405020304" pitchFamily="18" charset="0"/>
                <a:ea typeface="Calibri" panose="020F0502020204030204" pitchFamily="34" charset="0"/>
              </a:rPr>
              <a:t> </a:t>
            </a:r>
            <a:r>
              <a:rPr lang="en-US" sz="2000" b="1" dirty="0" err="1" smtClean="0">
                <a:latin typeface="Times New Roman" panose="02020603050405020304" pitchFamily="18" charset="0"/>
                <a:ea typeface="Calibri" panose="020F0502020204030204" pitchFamily="34" charset="0"/>
              </a:rPr>
              <a:t>hình</a:t>
            </a:r>
            <a:r>
              <a:rPr lang="en-US" sz="2000" b="1" dirty="0" smtClean="0">
                <a:latin typeface="Times New Roman" panose="02020603050405020304" pitchFamily="18" charset="0"/>
                <a:ea typeface="Calibri" panose="020F0502020204030204" pitchFamily="34" charset="0"/>
              </a:rPr>
              <a:t> </a:t>
            </a:r>
            <a:r>
              <a:rPr lang="en-US" sz="2000" b="1" dirty="0" err="1" smtClean="0">
                <a:latin typeface="Times New Roman" panose="02020603050405020304" pitchFamily="18" charset="0"/>
                <a:ea typeface="Calibri" panose="020F0502020204030204" pitchFamily="34" charset="0"/>
              </a:rPr>
              <a:t>tương</a:t>
            </a:r>
            <a:r>
              <a:rPr lang="en-US" sz="2000" b="1" dirty="0" smtClean="0">
                <a:latin typeface="Times New Roman" panose="02020603050405020304" pitchFamily="18" charset="0"/>
                <a:ea typeface="Calibri" panose="020F0502020204030204" pitchFamily="34" charset="0"/>
              </a:rPr>
              <a:t> </a:t>
            </a:r>
            <a:r>
              <a:rPr lang="en-US" sz="2000" b="1" dirty="0" err="1" smtClean="0">
                <a:latin typeface="Times New Roman" panose="02020603050405020304" pitchFamily="18" charset="0"/>
                <a:ea typeface="Calibri" panose="020F0502020204030204" pitchFamily="34" charset="0"/>
              </a:rPr>
              <a:t>đối</a:t>
            </a:r>
            <a:r>
              <a:rPr lang="en-US" sz="2000" b="1" dirty="0" smtClean="0">
                <a:latin typeface="Times New Roman" panose="02020603050405020304" pitchFamily="18" charset="0"/>
                <a:ea typeface="Calibri" panose="020F0502020204030204" pitchFamily="34" charset="0"/>
              </a:rPr>
              <a:t> </a:t>
            </a:r>
            <a:r>
              <a:rPr lang="en-US" sz="2000" b="1" dirty="0" err="1" smtClean="0">
                <a:latin typeface="Times New Roman" panose="02020603050405020304" pitchFamily="18" charset="0"/>
                <a:ea typeface="Calibri" panose="020F0502020204030204" pitchFamily="34" charset="0"/>
              </a:rPr>
              <a:t>thấp</a:t>
            </a:r>
            <a:r>
              <a:rPr lang="en-US" sz="2000" b="1" dirty="0" smtClean="0">
                <a:latin typeface="Times New Roman" panose="02020603050405020304" pitchFamily="18" charset="0"/>
                <a:ea typeface="Calibri" panose="020F0502020204030204" pitchFamily="34" charset="0"/>
              </a:rPr>
              <a:t> </a:t>
            </a:r>
            <a:r>
              <a:rPr lang="en-US" sz="2000" b="1" dirty="0" err="1" smtClean="0">
                <a:latin typeface="Times New Roman" panose="02020603050405020304" pitchFamily="18" charset="0"/>
                <a:ea typeface="Calibri" panose="020F0502020204030204" pitchFamily="34" charset="0"/>
              </a:rPr>
              <a:t>và</a:t>
            </a:r>
            <a:r>
              <a:rPr lang="en-US" sz="2000" b="1" dirty="0" smtClean="0">
                <a:latin typeface="Times New Roman" panose="02020603050405020304" pitchFamily="18" charset="0"/>
                <a:ea typeface="Calibri" panose="020F0502020204030204" pitchFamily="34" charset="0"/>
              </a:rPr>
              <a:t> </a:t>
            </a:r>
            <a:r>
              <a:rPr lang="en-US" sz="2000" b="1" dirty="0" err="1" smtClean="0">
                <a:latin typeface="Times New Roman" panose="02020603050405020304" pitchFamily="18" charset="0"/>
                <a:ea typeface="Calibri" panose="020F0502020204030204" pitchFamily="34" charset="0"/>
              </a:rPr>
              <a:t>bằng</a:t>
            </a:r>
            <a:r>
              <a:rPr lang="en-US" sz="2000" b="1" dirty="0" smtClean="0">
                <a:latin typeface="Times New Roman" panose="02020603050405020304" pitchFamily="18" charset="0"/>
                <a:ea typeface="Calibri" panose="020F0502020204030204" pitchFamily="34" charset="0"/>
              </a:rPr>
              <a:t> </a:t>
            </a:r>
            <a:r>
              <a:rPr lang="en-US" sz="2000" b="1" dirty="0" err="1" smtClean="0">
                <a:latin typeface="Times New Roman" panose="02020603050405020304" pitchFamily="18" charset="0"/>
                <a:ea typeface="Calibri" panose="020F0502020204030204" pitchFamily="34" charset="0"/>
              </a:rPr>
              <a:t>phẳng</a:t>
            </a:r>
            <a:endParaRPr lang="en-US" sz="2000" dirty="0">
              <a:effectLst/>
              <a:latin typeface="Times New Roman" panose="02020603050405020304" pitchFamily="18" charset="0"/>
              <a:ea typeface="Calibri" panose="020F0502020204030204" pitchFamily="34" charset="0"/>
            </a:endParaRPr>
          </a:p>
          <a:p>
            <a:pPr algn="just">
              <a:spcBef>
                <a:spcPts val="600"/>
              </a:spcBef>
              <a:spcAft>
                <a:spcPts val="600"/>
              </a:spcAft>
            </a:pPr>
            <a:r>
              <a:rPr lang="vi-VN" sz="2000" b="1" dirty="0">
                <a:effectLst/>
                <a:latin typeface="Times New Roman" panose="02020603050405020304" pitchFamily="18" charset="0"/>
                <a:ea typeface="Calibri" panose="020F0502020204030204" pitchFamily="34" charset="0"/>
              </a:rPr>
              <a:t>- Khí hậu nhiệt đới có mùa đông lạnh</a:t>
            </a:r>
            <a:r>
              <a:rPr lang="en-US" sz="2000" b="1" dirty="0">
                <a:effectLst/>
                <a:latin typeface="Times New Roman" panose="02020603050405020304" pitchFamily="18" charset="0"/>
                <a:ea typeface="Calibri" panose="020F0502020204030204" pitchFamily="34" charset="0"/>
              </a:rPr>
              <a:t>.</a:t>
            </a:r>
            <a:r>
              <a:rPr lang="vi-VN" sz="2000" b="1" dirty="0">
                <a:effectLst/>
                <a:latin typeface="Times New Roman" panose="02020603050405020304" pitchFamily="18" charset="0"/>
                <a:ea typeface="Calibri" panose="020F0502020204030204" pitchFamily="34" charset="0"/>
              </a:rPr>
              <a:t> </a:t>
            </a:r>
            <a:endParaRPr lang="en-US" sz="2000" dirty="0">
              <a:effectLst/>
              <a:latin typeface="Times New Roman" panose="02020603050405020304" pitchFamily="18" charset="0"/>
              <a:ea typeface="Calibri" panose="020F0502020204030204" pitchFamily="34" charset="0"/>
            </a:endParaRPr>
          </a:p>
          <a:p>
            <a:pPr algn="just">
              <a:spcBef>
                <a:spcPts val="600"/>
              </a:spcBef>
              <a:spcAft>
                <a:spcPts val="600"/>
              </a:spcAft>
            </a:pPr>
            <a:r>
              <a:rPr lang="vi-VN" sz="2000" b="1" dirty="0">
                <a:effectLst/>
                <a:latin typeface="Times New Roman" panose="02020603050405020304" pitchFamily="18" charset="0"/>
                <a:ea typeface="Calibri" panose="020F0502020204030204" pitchFamily="34" charset="0"/>
              </a:rPr>
              <a:t>- Nguồn nước dồi dào</a:t>
            </a:r>
            <a:r>
              <a:rPr lang="en-US" sz="2000" b="1" dirty="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Calibri" panose="020F0502020204030204" pitchFamily="34" charset="0"/>
            </a:endParaRPr>
          </a:p>
          <a:p>
            <a:pPr algn="just">
              <a:spcBef>
                <a:spcPts val="600"/>
              </a:spcBef>
              <a:spcAft>
                <a:spcPts val="600"/>
              </a:spcAft>
            </a:pPr>
            <a:r>
              <a:rPr lang="vi-VN" sz="2000" b="1" dirty="0">
                <a:effectLst/>
                <a:latin typeface="Times New Roman" panose="02020603050405020304" pitchFamily="18" charset="0"/>
                <a:ea typeface="Calibri" panose="020F0502020204030204" pitchFamily="34" charset="0"/>
              </a:rPr>
              <a:t>- Chủ yếu đất phù sa.</a:t>
            </a:r>
            <a:endParaRPr lang="en-US" sz="2000" dirty="0">
              <a:effectLst/>
              <a:latin typeface="Times New Roman" panose="02020603050405020304" pitchFamily="18" charset="0"/>
              <a:ea typeface="Calibri" panose="020F0502020204030204" pitchFamily="34" charset="0"/>
            </a:endParaRPr>
          </a:p>
          <a:p>
            <a:pPr algn="just">
              <a:spcBef>
                <a:spcPts val="600"/>
              </a:spcBef>
              <a:spcAft>
                <a:spcPts val="600"/>
              </a:spcAft>
            </a:pPr>
            <a:r>
              <a:rPr lang="vi-VN" sz="2000" b="1" dirty="0">
                <a:effectLst/>
                <a:latin typeface="Times New Roman" panose="02020603050405020304" pitchFamily="18" charset="0"/>
                <a:ea typeface="Calibri" panose="020F0502020204030204" pitchFamily="34" charset="0"/>
              </a:rPr>
              <a:t>- Vịnh Bắc Bộ giàu tiềm năng . </a:t>
            </a:r>
            <a:endParaRPr lang="en-US" sz="2000" dirty="0">
              <a:effectLst/>
              <a:latin typeface="Times New Roman" panose="02020603050405020304" pitchFamily="18" charset="0"/>
              <a:ea typeface="Calibri" panose="020F0502020204030204" pitchFamily="34" charset="0"/>
            </a:endParaRPr>
          </a:p>
          <a:p>
            <a:pPr algn="just">
              <a:spcBef>
                <a:spcPts val="600"/>
              </a:spcBef>
              <a:spcAft>
                <a:spcPts val="600"/>
              </a:spcAft>
            </a:pPr>
            <a:r>
              <a:rPr lang="en-US" sz="2400" b="1" dirty="0">
                <a:solidFill>
                  <a:srgbClr val="FF0000"/>
                </a:solidFill>
                <a:latin typeface="Times New Roman" panose="02020603050405020304" pitchFamily="18" charset="0"/>
                <a:ea typeface="Calibri" panose="020F0502020204030204" pitchFamily="34" charset="0"/>
              </a:rPr>
              <a:t>2.</a:t>
            </a:r>
            <a:r>
              <a:rPr lang="vi-VN" sz="2400" b="1" dirty="0">
                <a:solidFill>
                  <a:srgbClr val="FF0000"/>
                </a:solidFill>
                <a:effectLst/>
                <a:latin typeface="Times New Roman" panose="02020603050405020304" pitchFamily="18" charset="0"/>
                <a:ea typeface="Calibri" panose="020F0502020204030204" pitchFamily="34" charset="0"/>
              </a:rPr>
              <a:t>Thuận lợi</a:t>
            </a:r>
            <a:endParaRPr lang="en-US" sz="2400" dirty="0">
              <a:solidFill>
                <a:srgbClr val="FF0000"/>
              </a:solidFill>
              <a:effectLst/>
              <a:latin typeface="Times New Roman" panose="02020603050405020304" pitchFamily="18" charset="0"/>
              <a:ea typeface="Calibri" panose="020F0502020204030204" pitchFamily="34" charset="0"/>
            </a:endParaRPr>
          </a:p>
          <a:p>
            <a:pPr algn="just">
              <a:spcBef>
                <a:spcPts val="600"/>
              </a:spcBef>
              <a:spcAft>
                <a:spcPts val="600"/>
              </a:spcAft>
            </a:pPr>
            <a:r>
              <a:rPr lang="vi-VN" sz="2000" b="1" dirty="0">
                <a:effectLst/>
                <a:latin typeface="Times New Roman" panose="02020603050405020304" pitchFamily="18" charset="0"/>
                <a:ea typeface="Calibri" panose="020F0502020204030204" pitchFamily="34" charset="0"/>
              </a:rPr>
              <a:t>- Đất phù sa màu mỡ, điều kiện khí hậu, thủy văn thuận lợi cho thâm canh lúa nước</a:t>
            </a:r>
            <a:r>
              <a:rPr lang="en-US" sz="2000" b="1" dirty="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Calibri" panose="020F0502020204030204" pitchFamily="34" charset="0"/>
            </a:endParaRPr>
          </a:p>
          <a:p>
            <a:pPr algn="just">
              <a:spcBef>
                <a:spcPts val="600"/>
              </a:spcBef>
              <a:spcAft>
                <a:spcPts val="600"/>
              </a:spcAft>
            </a:pPr>
            <a:r>
              <a:rPr lang="vi-VN" sz="2000" b="1" dirty="0">
                <a:effectLst/>
                <a:latin typeface="Times New Roman" panose="02020603050405020304" pitchFamily="18" charset="0"/>
                <a:ea typeface="Calibri" panose="020F0502020204030204" pitchFamily="34" charset="0"/>
              </a:rPr>
              <a:t>- Thời tiết có mùa đông lạnh thuận lợi cho việc trồng một số cây ưa lạnh</a:t>
            </a:r>
            <a:r>
              <a:rPr lang="en-US" sz="2000" b="1" dirty="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Calibri" panose="020F0502020204030204" pitchFamily="34" charset="0"/>
            </a:endParaRPr>
          </a:p>
          <a:p>
            <a:pPr algn="just">
              <a:spcBef>
                <a:spcPts val="600"/>
              </a:spcBef>
              <a:spcAft>
                <a:spcPts val="600"/>
              </a:spcAft>
            </a:pPr>
            <a:r>
              <a:rPr lang="vi-VN" sz="2000" b="1" dirty="0">
                <a:effectLst/>
                <a:latin typeface="Times New Roman" panose="02020603050405020304" pitchFamily="18" charset="0"/>
                <a:ea typeface="Calibri" panose="020F0502020204030204" pitchFamily="34" charset="0"/>
              </a:rPr>
              <a:t>- Một số khoáng sản có giá trị đáng kể : đá vôi, than nâu, khí tự nhiên .</a:t>
            </a:r>
            <a:endParaRPr lang="en-US" sz="2000" dirty="0">
              <a:effectLst/>
              <a:latin typeface="Times New Roman" panose="02020603050405020304" pitchFamily="18" charset="0"/>
              <a:ea typeface="Calibri" panose="020F0502020204030204" pitchFamily="34" charset="0"/>
            </a:endParaRPr>
          </a:p>
          <a:p>
            <a:pPr algn="just">
              <a:spcBef>
                <a:spcPts val="600"/>
              </a:spcBef>
              <a:spcAft>
                <a:spcPts val="600"/>
              </a:spcAft>
            </a:pPr>
            <a:r>
              <a:rPr lang="vi-VN" sz="2000" b="1" dirty="0">
                <a:effectLst/>
                <a:latin typeface="Times New Roman" panose="02020603050405020304" pitchFamily="18" charset="0"/>
                <a:ea typeface="Calibri" panose="020F0502020204030204" pitchFamily="34" charset="0"/>
              </a:rPr>
              <a:t>- Vùng biển thuận lợi cho nuôi trồng, đánh bắt thủy sản, du lịch </a:t>
            </a:r>
            <a:r>
              <a:rPr lang="vi-VN" sz="2000" b="1" dirty="0" smtClean="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088127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tai%20nguyen%20dat">
            <a:extLst>
              <a:ext uri="{FF2B5EF4-FFF2-40B4-BE49-F238E27FC236}">
                <a16:creationId xmlns:a16="http://schemas.microsoft.com/office/drawing/2014/main" xmlns="" id="{A8A400B4-72FD-403D-B83E-51FADFFA7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1563" y="0"/>
            <a:ext cx="60404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154_dong-lua2">
            <a:extLst>
              <a:ext uri="{FF2B5EF4-FFF2-40B4-BE49-F238E27FC236}">
                <a16:creationId xmlns:a16="http://schemas.microsoft.com/office/drawing/2014/main" xmlns="" id="{9339A126-0622-4D8D-BDEF-3C7E6F8353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176" y="3352800"/>
            <a:ext cx="604043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ttp://ptit.edu.vn/wps/wcm/connect/d8c69180404cd9e0a904fb9171cb7767/1/Trang+v2-9-a1+Lua+chiem+xuan.jpg?MOD=AJPERES&amp;CACHEID=d8c69180404cd9e0a904fb9171cb7767/1">
            <a:extLst>
              <a:ext uri="{FF2B5EF4-FFF2-40B4-BE49-F238E27FC236}">
                <a16:creationId xmlns:a16="http://schemas.microsoft.com/office/drawing/2014/main" xmlns="" id="{C7A9426D-C32B-49E4-86F6-F42AC168B9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52800"/>
            <a:ext cx="6019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nongnghiep.vn/Upload/Image/2013/10/6/06102013143711_1.jpg">
            <a:extLst>
              <a:ext uri="{FF2B5EF4-FFF2-40B4-BE49-F238E27FC236}">
                <a16:creationId xmlns:a16="http://schemas.microsoft.com/office/drawing/2014/main" xmlns="" id="{463EEC12-D580-4ED9-B757-ED935D94C6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040439"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3">
            <a:extLst>
              <a:ext uri="{FF2B5EF4-FFF2-40B4-BE49-F238E27FC236}">
                <a16:creationId xmlns:a16="http://schemas.microsoft.com/office/drawing/2014/main" xmlns="" id="{9410244D-D5CA-4C4D-BE2B-C8390B954842}"/>
              </a:ext>
            </a:extLst>
          </p:cNvPr>
          <p:cNvSpPr txBox="1">
            <a:spLocks noChangeArrowheads="1"/>
          </p:cNvSpPr>
          <p:nvPr/>
        </p:nvSpPr>
        <p:spPr bwMode="auto">
          <a:xfrm>
            <a:off x="225287" y="2936875"/>
            <a:ext cx="11622155"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FF3300"/>
                </a:solidFill>
                <a:latin typeface="Times New Roman" panose="02020603050405020304" pitchFamily="18" charset="0"/>
                <a:cs typeface="Times New Roman" panose="02020603050405020304" pitchFamily="18" charset="0"/>
              </a:rPr>
              <a:t>* Thuận lợi</a:t>
            </a:r>
            <a:r>
              <a:rPr lang="en-US" altLang="en-US" sz="2400" b="1">
                <a:solidFill>
                  <a:srgbClr val="7030A0"/>
                </a:solidFill>
                <a:latin typeface="Times New Roman" panose="02020603050405020304" pitchFamily="18" charset="0"/>
                <a:cs typeface="Times New Roman" panose="02020603050405020304" pitchFamily="18" charset="0"/>
              </a:rPr>
              <a:t>:  Đất phù sa màu mỡ, điều kiện khí hậu, thuỷ văn thuận lợi cho thâm canh lúa nước.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ox(in)">
                                      <p:cBhvr>
                                        <p:cTn id="17" dur="20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ca%20chua">
            <a:extLst>
              <a:ext uri="{FF2B5EF4-FFF2-40B4-BE49-F238E27FC236}">
                <a16:creationId xmlns:a16="http://schemas.microsoft.com/office/drawing/2014/main" xmlns="" id="{021E7075-F857-4F7F-958D-71B42DE69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67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5" descr="lien3">
            <a:extLst>
              <a:ext uri="{FF2B5EF4-FFF2-40B4-BE49-F238E27FC236}">
                <a16:creationId xmlns:a16="http://schemas.microsoft.com/office/drawing/2014/main" xmlns="" id="{D90E9283-8BFD-4C04-8A80-C72381623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615" y="76200"/>
            <a:ext cx="614238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small_66740">
            <a:extLst>
              <a:ext uri="{FF2B5EF4-FFF2-40B4-BE49-F238E27FC236}">
                <a16:creationId xmlns:a16="http://schemas.microsoft.com/office/drawing/2014/main" xmlns="" id="{60697DBC-BB27-4127-B9D8-7B0EBAD496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598" y="3581400"/>
            <a:ext cx="6155636"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1" descr="15082010141302">
            <a:extLst>
              <a:ext uri="{FF2B5EF4-FFF2-40B4-BE49-F238E27FC236}">
                <a16:creationId xmlns:a16="http://schemas.microsoft.com/office/drawing/2014/main" xmlns="" id="{E1C3DBF3-CB11-4096-AB7D-7745C407DA01}"/>
              </a:ext>
            </a:extLst>
          </p:cNvPr>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102708" y="3505200"/>
            <a:ext cx="595354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ox(in)">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box(in)">
                                      <p:cBhvr>
                                        <p:cTn id="12" dur="2000"/>
                                        <p:tgtEl>
                                          <p:spTgt spid="1126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269"/>
                                        </p:tgtEl>
                                        <p:attrNameLst>
                                          <p:attrName>style.visibility</p:attrName>
                                        </p:attrNameLst>
                                      </p:cBhvr>
                                      <p:to>
                                        <p:strVal val="visible"/>
                                      </p:to>
                                    </p:set>
                                    <p:animEffect transition="in" filter="box(in)">
                                      <p:cBhvr>
                                        <p:cTn id="17" dur="2000"/>
                                        <p:tgtEl>
                                          <p:spTgt spid="1126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data:image/jpeg;base64,/9j/4AAQSkZJRgABAQAAAQABAAD/2wCEAAkGBxMTEhUUExQVFhQWGBUVGBcYGRcYFxgXFxcWGBQXFBcYHCggGR0lGxgVITEhJSkrLi4uFx8zODMsNygtLisBCgoKDg0OGhAQGywkHyQsLCwsLCwsLCwsLCwsLCwsLCwsLCwsLCwsLCwsLCwsLCwsLCwsLCwsLCwsLCwsLCwsLP/AABEIALkBEQMBIgACEQEDEQH/xAAcAAABBQEBAQAAAAAAAAAAAAADAQIEBQYABwj/xABEEAACAQIEAwYDBgQDBwMFAAABAhEAAwQSITEFQVEGEyJhcZGBobEUMkLB0fAjUmLhFZLxBxYzcoKisiTC4jRTVHOT/8QAGQEAAwEBAQAAAAAAAAAAAAAAAAECAwQF/8QALBEAAgIBAwMDAwMFAAAAAAAAAAECESEDEjEEE0EiUWGBkaEycdEUUqLB8P/aAAwDAQACEQMRAD8A3iUQEUJbdPAroOYfNEQVyRRFHSmiWcopZpy0oWnRLbEE0jmnFTSZTVohvAimiZaHFPB86TjY1qe4sVwFJnpyzU7WUpo6uin5aULQOwQFOin5DSraNIdAmFNRTzqWMPTlw1PdROy2RVQ9aKEqSMPT1sVLkWokUJRMlSRapwSp3lKJGFmugCpJWmGyDS3D2gxcFKX6U7uKUW6LHQHM3SmXMQBRMQp61BuNVIlse16eVDYjpQy1MLGqojch7NXd7QyabTJ3DmuUwtSxXZKAyMmlp3d11FhkjqaPkp1rD61LW2Kz3JGu1kJbfSpFtDU21aqQtoUt49hDWzNE+zmp9u2KMFFLuFLTRWDCGnrhTVjSUu4w7aIP2EUv2JanUlG9j7aIP2VelOFgVMiuo3sWxEVcOtEWwKNFJSse1A+7HSo97MNhUotQrhJ6U0xMZhnnejxUTu9Zp+ZutAk6JEChNfX9ih+LrTSh606HYQ4kedNOIFMe1POhixTpE2wi4sHkaILooAsCl7qjAKwrXY5U03vhTHXTeh2h0JoQrYl4sedRyhqQ5PWltsDvvVXQqIosmndzUvu6bAo3AoojdxTShHKpRFNpbh0iMQelMaalNTCadioBPrXUfNS0AQrmI+EU18QTpVDxDtHhrLZWuS065RmiepGlH4bx7C3Yy3lk6ZWlWnyDb/CoKsvrWMZYFSRxPyqrMneuPlRQ7Lm3xSNx7VLTHBvu71nQDVrgsKV1mOnnScUhpstrTEjURSu4Ak0Nr4HrULE3c3L1PKpRbYb7eJiiG4N6rUcdKS/eLbVVEWy1N3TSuz6amq6xcI0Jo+aihWEvYyNN6cmIneo5QGnKulOgsOWplNFMa5H60AGmkzUAXxzoqusTQA6aUCkNxRS94KLCjqQ0ucUoI6UWFDJppajXbwG4GlRe/U8qEAO6xPlS2UIqQI6V0CixUCKVwSnNpzqOcQaYg5FIErhPOlmgoXLSFRSTTHHnQArIKYUFPkdaQsKAwCyV1EzV1AHzj34MaU/Nzn9+1QLBO/T971IDBY/f51zJ5Oa3Zs+zXau7ZZUusXs7EnV0nmp5gdPpXoNziWFGT/1NuLhAWDO+xMfdHrFeLupyzvsduvWK7BHU7RAP1rezVPwesntdhbd5rTC54Tl70BSkjQmJmJ5+VaPGccw1pM7XkKiIysGJnYBVJJNeCgltAeUj8xTrJ1+f+tTJj7jR7xwztDZxClrLFsu6kFSJ2kHl5jSpDY2QQQNa8W4ViGsXFugkZWEgbskw4+I617Fbe06K6GUYBlI5g7U0kWmxneU3PR1KchSC9py/ZqyR3ezHg+MEe9FTFx+AVju1vam5afu7GjKAXJE6mCFE+Wp9YqFwLtwRIxIJJIysgGg55hStC3G/bGHkoWmLiX9ag4Tilu6JtsGA0JHL1FSbd01VDv5JJxJIgoflTXu8tQKabldmooVggpJgVKFkxFIlJmqRoS4jcuVMQsTzohauD0wbHWgRvRCfOglqTNSBMeyimdyOtKLgrjcFCBhc9BbFpnCZ1zkSFkZiOZA3ioXGOKph7LXXEhYhRuxOgGv19a8lu8VufaDiNQ5bOCTMdB0IAER0odIlyo9e4lxmxY/41xU8jq3+USflRMLjLLwbbo066MDp10rxHFYh2fO5zFzqTJYHzPpS4LGPZupctkBlOm2vqOYINFicz2binG7OHAa82UHQQCxJ5wBrVdZ7aYNmyi4f+YqwX4yJHtXnnH+OHF3czjKFUKqToNsxHqfoKqrjZQI3112Gw0NJyBzPaDxvDwCL1o5tvEJPLbepGZ+leJWGBB11qz4X2hxGHZclxmtzBtsSynyE/d+FCkG89XgneiA1WJxm0bAxGYC2eZ5HmpA1meVUmL7cWlMIjOOZ+4PgCCfpVUNtI1feHpXVkv8AfxP/ALL/AOZa6qJ3L3PHLCwpy7e/t1o4s6EsY9o+laJuA4UP3j3iViVWTJB2J8WuvToKjYjhVqAi3dNJzspYCeq/pXHH5LWi1yV+GxHI6Db+9NsPB+J/OKn3+CWV+7fUiTJaRk5jXn7a0bA8Gt3XVVxKkmB9xtWJAUDNAI1iZ51pGQ1CXBX2kGbTTQ77aU/CMZ5SNR/brvV5xLgNu2I75u8P4Db26gkkeXXeq+xw5fFq4IbJEaggFiYaBBiNKGyXBhMSWcAj8WXSOQ5H0MVY8C7SXcKTbJzW9QFaYQzuOYG+m2tQOEWxinJS41tQfEXWANYhdT6CpPGuFAXB/GtlwQMrHKddtSfKmnQ3CXJe3ePXrv4mA3hBl+Y1PvUWzissuHcEAsTmM6CeutXWExEW4yd0IUZsxAJWRo5Hi2bWqzFcFIvhYAQ5lKhizgFTq4jTcDTrVPUfkUtNLKdlbi8TmuS4IzRmcjMx6Svl59KBa4eSGOoA2J00nKPiROnKrC5hWtGyLzZQ4HhIBPKZAmDy1jejXuKWDajMGOniSCpAJPI7axtyrLLZooKnZV4W9ct/8FnUkEGP5dJB5iMu9aLDdqLqWVLgMxXwtzJ/CW9NJqgbG2yf4bFZW4usAQ2jQSY5ner3iHZ8W8KHdwO7QXDA8AD6sM/MgfDY8wK2ysmTWWgfDO2F22x74m4ja8lK+mkEeRrSWe1NkoXJyxyHinoBHOsE+BDQVdSpUEbgQRPIE07DcPck92VeACcrEgGVA1AgSDzpb2CjI3tntEjECCAfxHby2rj2gGaApI566x1isrhrbWiFdH+68zlgAq2XKI3Gmk+1PwOIQwxcgHdjlygxMA89OVab4eQUZvCNhjuL27Vs3C2YbADmeQ8qrcV2u0AW2c5/mIyr6xqflWU4jj1Fzu2UmIytIhgRJK8hsNz1qXZ41YLw9hzmO5AVRrH3i3Xy3qHLyikrwzbcK4mLynYOuXMOWoBBHlv7Gs5iO11xcQwCg2g2SIOaAYLBuvOKZh3D3WvYYtbt/ZwXDKQUO2ZgdDCqACDyNV3+HxkcHO7S4Guo851nf1jnSU0y3pPwehs9Dt31JIBBIMEAgkHoRyPlWcfDM1xWe5DRmEweY0I5bnlTbvDrPeEpcv6knMhXLGWWHhjXnJFOU/bJNKP63RU/7QuLK7JZVgyLLPlIPj2UTyIE/wCass9nNlhgZJ0nURrr61eWOzsAub5NgsbeltgzNOQBidjnjbSj47gqPBtAoYWRmDLOUfizSNOg3mstzfIpKLfpdmXDT4W25HlI2+lTrmCVLYcxLKYEzPl5fi9qtcPwy2bdxkl0tlizFX8JA8U+HkNazx4uEdE1aLb5QACCpMB46GdPSr2yStjhDc6XItuffkPLn9K65hvCTqQDJ8tOvwNcuPtl8ipcD5c5AHIQJGvWgJxiWu27ebPBVg2ggkgxEz7dKwU43ybvoppePudaTWQSB011pHBU66giR5gmPr9KNwkPeLL4YAmS3MaACBudd+lW+NwZkiBpbypzggljHPn9atXRjLRUat/YpLCuZUFsurECYkA6xtO+tS2TLExqJHPmRB6GQaLf4U+QOrgofxhwNCSsanrIo7YRFbLm5jITudJmJ1Aj+9aVJkdtLHkr+9HnXVd/4WP6v/5v+lLS3C7TKC/h7dgd4+VR3n4gSAMggbaGRNSOG30uoTb7m4QTnGVViWbKSFQzIHXlUbBWSztnVc0IZygiIjnqPu8val4zxxcEERrZIuAtKlBsdoHqN43qo0pZ4M3KctO4fqLD+JbI/h2zoF0yESdQcrDfQ7nnQsRhmeS1hGiZM5D7KaqB25w5Ott0MjXQ/dEagVYjtlhXQjOQSOaPv6hYratNmEp9VHO05OGOBKqiZoEd4xMCdsymOexo+BwuJysumXPuxPkQ06aUzh64e9dtszIYW4CGKwSe7yyDoTBMVLxww+HtC7lVQYX+HoSxBOpUgbA1DiucEx6qe5QcZNv2S59sko4EAlHvqSwVUhAVDswHjDGYgz8KgdscFesAXWv2sTmuW7YUgyJD6xny5QFHLnQsPxzChlObYzMOG+BgwfOpPHeMWr+Cs21uB7ovFmDOTC/xBmOcgHwlRprrW0dtJ7kdunpa+d2lKP7rn7EjE8PxdyLOewyZ8gPjABVbrCMsDQKy6kbDSKNhuFY6zIW7YAYMT947RIlmPlUriXEsHa7sd8GXOqQGVmJ7q6o8wJdfLWouM4vhw+Y/aQoB2CBNSmxjUEA8/arlprUVVaCkn8gcRwbE5luMcNoRLBYLLmzEAz1125VJ4fhrRtMcRcw4ukkfw2tBACABmzgzPmOVSLGLwd8941tGZfDN4oTAkiJfbWsv2N4HbbFX75KE28TdVF8OVliBBHLXkDtXNOO300cnflGU3nH5stRwjCLcLC4jTOiy+kneHPtFWEhkyr3zLIE5RELoqwViBPKrp4SC6og2ER1Ua6DmRTLfELckBlmRsZ/8Z6VSjijh1Ov1Zvc2ypxaMihiihZAGfxEabkctuvOstZ7SYm4+W13aHQE5yoA2BMsPzr0S3i0LiSANdTAG3nWMw3CLJTMLpW4SSwJzoFDHWMw389BNKcWuODp6CbnbTd/Je4BLrFDeOXQj/ihgxnSB0MnSdKgoqG2VRQHKk6O4DGPDHU9Kq7HGcCAc2JYshjxC4WY7jIlpdR5kih3+0+Ft25tpiJkAPchpYZYiwHBZfFsW5bVlOmepFNtuVX9iY7vetqrG1ZcQM7uz3dIzAoVKiY68+taDhXDjfUuhRmRzmBYZACrACDB2KmTuRVFhVKImfEs7OO9aUAeLpzBLih2IgRpyo2MxS3lAtXRbKjXwXDKkDQL3q67a+tax6bdHDX7Clq1KpL6+CRxC2y3pZHVsoUZEV0ABbNDhjGYFdP6RQcPjsyMrJf1IUMLWUgqFk6kBpOsjl6VWYbi7jE/Z7JKvpLszC22maVVXMTMdeVV2D44rreu3bVtbrA3GbxF0OYW0LmNyxGkTFZSili8jnCW24p54ya7GYq3dAynFZgCgy2zKmYDeNgNNOvOsqe2GNwl9lzBwplhdVQ5zAEqchEctutLgO3hRQi2L1xgILO7FiQPEW01M+mlXfCeHpilW7fdkMLCgskaaq7OPE2m48hSTwZOLt2sFTd/2krcD3HsfxEUhY8Vs6HLJLSJbyOw3qhbtmxa2/dKLuYkExBDK6awBGjMPjW3xHYfCEFQW8esAgmVkf8AuJjyqnxP+zi2AQjvprBVZ9B+tXHUkk6CGlprNMjcP7eXEtPh0spnxGZGDO0aoVJUgiGOm8jSoFxzbRmu4eLqupUqTPdQFCKIgidZ30ol3sC7AkE+FuqgxrrvvR8LZuW2IB0FsrrmBJBBjQ7aU46jp7jRPKoFxLFi3lZrLqXykE5NVnl4pM68uVNxQtq3esjroU+6sHO86w2+w+NSlxOJDKHVCkaa3DlBJOgOi671Mv3BBBtBuRBBilHS6ZJuv++5rLqNZ4z+P4IOB4umHa5ibdtouEXNQoAMZdu8Gms6gxRL/HHuWu8W3c1E5AUBJJ30QnTlBGlW/D7HeBv4dtQonUsB6feqWLIzLbCWi5IAAfqDr4gY1EetdcO0otcI5pObknTb/fj8FCeMYlrQC27akrsQWPQmTAmNdR61XcRtX3tqhuZScuZbYVQY1gZQDExuTtWy/wAOxKXINqysCcsBmHxClT6zUe7bvq0grodiBBnr4ahaunT2q/qq/BTUo8pL6P8A2V3+6V7+X5f2rq2f+NXP5F/zGupdz4RjUv7mYDh2IC32tiIKayCTILZQgneJ36UxuLJ3yqV7wT3ZU24MTFxAjAnzrD3OMYlpm8fgY/8AGltYzEXHUZ8zAEAmDC/i3Fc61GndHZHRjGFN5Xku+0/B8DbDPZu+MknuRLieYzKBk+M1mreLywAoWJ1AljJndum1WWJ4c0mSfiOuxEU08HMZjMeauPnFZ2LuKslU98EzLfGNvenXrDIAwnLIPoeUgHSpVzBAGDABB3n/AFrZY3hSnC3ZZBm7prbMdwSucnSYBnYUrGpLwZ23dDoGAEH+kbjQ0sjmq/MfnUX/AA1RHiM6zEgbnadx5xRXwngWGcfeB1PWfzrnlGN4Yd/Ui3T/AMV/BG4raBykaeW4+dCOVjDZm006fAfvapGKsnKAWYiecfpNRDhSCImfjWsHS5Kes5r1cmlw+I4ebbk4ZFuAQqFrrZjH3lcCE56EH8PnVBbtW9ivxEz8qcbT8gnsf1pi2rnS37VpZm38lkiNba3lu3lBZYAZo+8PPSq629y405rm2Xw6GB1kjerLAXL+ZZFsAREqPXTNoKsrRfSGVW6C3bX/AL1E0bqFaRU2sFcYaC8R/VcA+QmiHhF27mComaD959iPO4ygGr61cHhN25cYA+Je8IB9DuPhWexvCUe4zJoskjMx0G4BbmYo3BGSvgl4HsxiF1ujKD/LcttJ5EhHk1pMDwe2ndG4t0rbOoWVLFjObwqxEadTC1kcLwdyJS666xuf11q8t9l8UQiDEsplubyQQsazqPDt+tJSZpcWw+J7JojwmLuQGaPDIMMYbKI5eVFa1D5hibObnmsMAef3lXyqRwzsLiBlunFlhMZW75TuRrrptpOlXz9kGIi5fIXXmTyPVvpWl2uCJSafpZnsNhLl9oTGh3h2dFtMqIJAt5LsDWCDrB0MbGi2OB8S7rKb9wzcTKWLuBbEmNZiSV3H4a0NlsNw+EW1pcYDvGuQCY3UuAuaDoBqRNaPDM1y5C2nyBQ+bMv3dhC7kkzWWLo0W5q7M1w/sreK5/tWIQljKSuTxMdDABO4oeL7L4lGCJiGZiGZQqqobLllNZg67zyqy45xu7achEgCP4boWZiWgEbHmNPLeq672svQVNq4mszkcMBOwYT705pRStchpSy/gjcU4VeQ2e9xDKr3LYZM5DL3phVBBhsrACdRrVj2Z8GVCbwa6M8uwmIPMqTEgwKosRjUCrMFVZSRfKmIJYZGf7usHrNXC9pVuYi0Q2HttmgI7rCpkkag7kzGhqVJJ0jdQ3JtmkTDGHkkidAf+VSDoB51WNw2GJ115epjfUkb6TUW/wBs0ts4dND4sytmGgybR1Q1Iw3FjfsG7aTSebIG0IJgAHUDWDW25NHK4SsPe4SCBv7ke8Got3h0nUA9BDHT1zVdi1zJ+Z+opAoB2Hxp0JshYPARmACjMuX8utZEdlcTbabeKI1ygFVbTzLGTz9634nXT9+k0NkO+wmen1olFNZJTa4KbheHxneDvcY1y3lg28gRfI+HeCKuI1/P9ijBekUmoka1Ojp9uNIrVludg4rqXvD5/v4V1akHiHC+AK+HOdltuWec66qEAIgxIBnX86v+zfZsLYDLlu3LkFijKwVZ8IUmPU7z5VRYt++IYXQiMBNs5UYwdASTlcTPMVoeG4SyFKNiL1liABBAWdCYgkCTHPqKwilGTbdp8HXrPuQjHhpZ+S2scJZxoAyqcpLtlAYciE195p13gKkSblsADUAyAZ6sfXTyqBZ4Xibctaxdu4ASf4ndsN51k5t/Or/h/HAbIzuly9J8NoOtsQRMlCZOsztWjcPDOX+nZW2ezig581pgAdfCsTtm5R8RvRcfwFLttSArFSYCgsWGd0iUMlQqmAOZmrjB38Wyuy2VCsTCsD3keouCOo2Imq1u0lq3C31YDX715wTqTCi4sHWeZqe05P0tfRocVs5X4KnjPBWW4LlrColtSm1zNqCNHVp3OkD51E7Wqt1zdACDwrlYlWBAAYldhMba6Ca0lntBhL94IdO8hFy9w6giSSxdRyIEDWqjjS2SO4zwRcKgZraltcoKyTP9qiWgk6fJq5NrBUXOAL4fGCJGbcgdAAFk85M9N6i8V4TlcZQ8kTBUKOfI7e3OteMFaRVUMoXQEsgYknUEMfXpUY8JFxi6sCBI+7Gsa6qh6dfaq7SSMHMzYwa5CCpEjT7pI84ieR2qnS0CfjFbm5wrb7q5dfuXOc6sGWT71Xrg2FzwJaZZgMWuW8vX8Sn2B3rPYyNxUDhtzQgaDn4vzFdh+EOz6kZTswlhP1A84rX/AGJlI8KsTB0zmPjual/YTrCidBswYg8tv1q1Aweq/Yz2E4AhIB8Z2IhwOeoiCfjW14V2dtoB/DyuRBlnzRsJhyBI8vjpUI4dx+EiCvNYPWQw2+FajDf8NdpgbZTr9PatFGi+nlJ3ZTJgu6tOgDrmYkd3mABMAawSPpUW7wV5Ul7jFTMkSSeksuY+sma0V5RGU6x4ttBr613eEhYzTrG4GnwgUbToTyR8BhMttVBYa5hJOmswZ0561E4nje5iCGdtkXLtpJ0AaPgdTVym0+8fOovE8BbvLldVaDInl6GZokm1gpMxeJxi43v7bIpWM11nuslu3l0nVQM4IESJ9aymI4u2BxDJYvnKFVg1vME1/AI3AjcrWxvdnO7d/s4Kh4Ujwskblh4gwP01qLjexZcs2dy0DVsuU7aTJPWKxkpWaKeDOXu2a3rdxrt259oPdi2ygbBjnzkBYIXaoeF7T3NYxB00AadehlgfrU7jHZtbIYGSwyFdo1JDKY51TPwQCcyHy0gVMn72TuRdYfj/AHqlMQ1p1K7TlaZGg2189KfgLODBa4VOYx95rZIKnQjMdQAOUTFZ08CQidvb2oT9myRIPvPP0FQ6fk1jq0qNV2kuW79oKl4CGliSokgnxZZ2lidzvUHh3FrllLuGw7Z2eLgW0FIM5UZV1JmAp9JrO3ezdxRJyxMTJ3+IovCcJesXBeRyht65lIJGwiOe+xq1S8ieomey9mMRjmT/ANTYS3AEDPmdupI2XYaefKKt3uGdVIHIwD8xIAqj7GcSxdy0WxQEGDbbSSDyhdRpHKtALw6H6V0xyjnbHqF30mORmPc10a+XwoBuDkdefXypwuzz+gPtVUIfl85/fvXBKGz/ANXvE0mfzn/LRQgvdfua6hZ/M/8AbSUFHgvEe0ocsy2kDMcxIBUE8zlzleuwpML2qZJ/hWyTJJ1UkkyfukVnspqVgsA9xgFVjykAkD1PKufbE6LNThO11s/8RGnqAjQfjrU612rshsys6ESBlzrIJmGg7aDSs/8A7q3RoSobeCyzHoCTUzgnAsMt5ft11ktSIRFZnun+UECEHUmpcYjjqN4Rd3O3jK0rfbaIyuQfUE/QioPEO2C3wF7w2SNc3drctydSAGGdNf8Amqq7V8Owguk4F7jWySCjowNsjcZzow+f1qhGFNNKIObvJoFwOLxF1E75bitMN3qm2Rz0kGY/DAbyr0PhPYnD4dxdEm6PMhASIbulBkbn7xavKrWH1UhQpWDInUjmZO9ejdl+0GINxEvXGbOAIJG2okwpjfymKuEo2Yzm2bDu2ACidumg8iCRTrlptCMoMakZvb7wANOtW4cwd9z42n/lB/tSnEoDC5m1g6KB6DetmY0LdxaWyO9v20/5swB9DmEHflTbGKBDZGDgwM6XDliNvvn8qi8XvZcoIMOQNfpBEbxtVfxPHGwEePCHAPSDIJPuNajNmsYKUOMlu2GkiTdiJIzbGfMnypbdjUglz6kf+3eqfE9ozIKIoU8z4mI1g5EOg2qVwzi5uuqsqyQSpggNGpEHn7VO9XQpdLNR3NFicP0n3YH05AVYWnkbD4VEhgeajyP01owmN29q0Moqh9xCddBy/fKjonKR7HbzJqKGO+b4aa+9cHB0lfiP/lFBRKbToPMa/mKUgb6fMj66VFLkck8pJ+XSnLcPl7kUx2OCiSRHloTHrzIpoXmSJ8tI9yacGP7JP5UxjrPPrIn6Ugsr+M4BbpEgMuk6knTXQesdKq7nClVhlt22A53Fc/LNFaHFJOsgEc9D8ABUe5DDUFhEQQR8CDQwTMRxSwC0ZE0JkW1gEaaBcon3O1PwvDGNxf4b7T41QSBG2ZiDExWk46hlGMwNPCTIkRsNxt0EgHlXAXO9Dk6ZVHRo88pJI/UVi4ZLTwQcRw7NZKOSqgjxBQSOQMBWge3wqNa4BhcsF3JLDxC0EaNNJKa1pjbJzEzrpoT6+29IFEadYOp+c1ooIhsLglCIqrsAAPOOsRNHW8R+x+tAGnLTyn8qGIDTrWjJRKe608/36CmM55r8aELo5ifSP1pGur50WAQ3es/L9KT7THOP35Chm4PT4fmKH3g6r8SaYWG+1f1fL+1dQO+P9HuK6igs8h4VwpniVVZ5vbzj/pRhrsasLyJbkXCisoOipYVoGpJVCTEVUPjjbIYmQsHIup5g5n5DyX2op7cXJBFqyAuyhVHWSSFBPvGlcis6FGzYYEK1soVuIpAKnvQJBGrFMpHvNYPj2HUXB3LZ3XV8rZhuCuRegETqdateIds3vWip71DAGVGtpbbqG/h54jlmqqw/C1EXGzIDmZQJ8ssFf7cq1cobVjPvYo6U1Nybx4VEvsdeslri33VS3iRmXQtqGA005VpLvZ1ZU6NmkCC67CSVCjxfKqNrFplVmyNcLKbbgyGAB8BXcnMdSANtTzq84ZcKuLj3Va4BkVLU3IkAlmIXflHx51nywklTbC4fglrKM1jWdTnuHbfYAfM71fYOysrCgBYiAdPPM0Ee1RreJvNAt2susTcYLrruFDEfGptnDXiDnaD1RNP+6feBWqSRiWAurOp3OmaOWuntQsRxG2gLFxAGuWTHrFU3GMZh7RVS2a6SCqlmbxDfMIgAjl51nOOX7uIaDew4taZbYuKqq0f1RO5/SolqpYOrR6WWpT8FlxrtKly9aCjJaTOTceV7xogBARPnO2lQcT2oS7CJkdtyrFVQxsGd4FZ3G8GxE5iM2mUEOrgTp+EkgfCpFzsk73nQNaQKobM5fu9gCobKdR5xvQpWrNJ6b03STot8DIJdsM5R58CN3uVgQZVlViAZPh2EVa8Pxdtr1kW7LoVYTmDLC6ltCNdJ6VlOJ27GHa2HYlVtrkRJzPJY5ywMKGPi3J1iNKuv9n3GDcv3C+fOynJEMqqCSVAOw1X2qVG3ZU9dR03H3PRGvg/dEecgfv3ohJGsR8R+lR4J1I/fmI/OkzN1A8tv1roPNJKMQdx/1fqYoovHr7Eke0xUIOfM+lIW6TPpB+WlAFj3gI+8Pj/rTSB/MT6CPzqDqTv7wD+VPgj8QjzA+ooHZJV+jMPIyPmDSFv6v80n5jeg9/5j5/mKUOTy94+UigLDMARqw06f60igQdoIg8/cRQ8p06fAfMUjrrMj9+lAxQoB0iAI+HtXKVB1HTTf6iuOgE/UfnTS8H/T8qAFa7Emd+XP4U03h+yKUN6j3poPP9/GgTF7wnnHoad3h6/lQjc5ytMOvT9/CqEFe4OZ9dvz1phIPP01pv73A/KhtHP8j85oAVjGw+RNAa4Og9yPrSsR+zQ7pPX3gfnTEx373FdQszdf/GlqrJMpd4GtwZUwCo50zi9cKKPSdfY1XL2Qt2rwY3g+Uhsig7jXxHpPKoC9s+7LZFzKeT7KD97KEy+W+9Vd/tFcYH5dI5yoAFeeozPS9KyartThbeIa2BctWgiZSAIkwMzOQOceepqk4hxzJbS0H73IuWSZUaRCrz+M+grN4nEs5ljJ9AAPIAUIAmrUPcTlZPscRud4LhJMactp21BgfCt3wC61zVc0kEw4gEiIYwAI5fCsZwTDFm5RzJ2Ean5Vs8JZKbGVPMkCfzPtzqlkwnI0eHvhyVyAOPvL0nmG5ipK6A6gddR8pFV1ltIRdzJ6TzJ86Jmg7n00PtvHwrVGJmcfxK/autbF4CXABYgeEhmG+0iB8KIGxDRKWLv/AE2zP+WKp+2ad5iMw8IgKIMzlnVo2OtUYwDcj+/iK52o2zojqySVSL3jHFUtoB9nQXCSJlsoA38M7zpWdxfFL10ZSxy/yjRfYb/GpePRnyZvwoF9idT561J4bwjNB0gyInnEjN05x6Uo14Ln1EpLLs7FYO9iLwhWchbaAgaCFAAnYVuOzHZkWMty4zd4B91YIHymfiKl8EDC2dgJ20zfLQ771a2m8x8R+YNbRj5OWU22HLCdo+Boij+pfQyPntQGvDnr6N+R/Wm5h0NaEkpUP8vsdKcFYbfp76VC7w9T6SRTxcagCV3p5wsbb/3pyZjtI840+dRFun98vnpXFwecmgCYzEbt7aN7UmdonWOun0oCzHOlUr/KZ8qADBZ2I9CYPsK5bZ/EIHrp7TQGAG/0j5k1wtjl8iKBhyoGxn0AH01rkBA5n1EfWgPI0Mr560ovfy5Z9NaACm6P3H5mmC4OQ1ply+ee/oKR7pPSPT9TQIVro50PvPX3/tXBwP5fb9ikZjHKPX8hTEIW8z8f7UmYjr86aznp+n0oTP7+1MLCG6fL2j6Uw3f6fiP70F7n70oGIcZWJXMQCY0E6ba0E2H+2jy91/SurKfbLP8A+J/3W/0pKXcQ6POaUVKomG++vqKxO9ZYC1hmboPUgfWr+3wkC2NEMgeKfYDX8qr733z8Poaul/8Ap/8AL9ai7NNXRSg2nwP4Vh2zhcqhROrEvr5KGgesVqBdGg386qeB7e1WV77y/H8q1ijz3ySUadJj5UVYHL9+oNAvVLwe1UhFPjeEpcJOVASZ0kHTbc++opqcFRTui9CAwI9CbmtWt2nPv8B9KlwQWZvFcOy6kC6ImS5DjkOcddKXhiBCMzFROo0GvLOdyKuuN/cT/wDYv/i1QeG/fHr+VY0lIpZLrDSu6iNAI185PlU1XHID6Cm2f1oq7muglnLdjpPt+X500NOxHz+s0+3sactAgXeNsDPpFIXJ3J05Gnfi+NF/H8RSBABc/elLn9fX/SrTEfdqEdqBge8gc/jTlxAqRY3+FCfnQAgu9CKVrumo+MChU9dqAFS8RsTSXLxO8ewp1M50AKrsdBBHwNMuXOu42jSlff40o3qhAxcHX5zTDcB61L5e9Bt7mgQAt5n3rmM9fjBqRUYUDGnb9DUfEXxbUsToInmd+g1ojb0Yb/CqCiu/xNf5vrXVHrqmytiP/9k=">
            <a:extLst>
              <a:ext uri="{FF2B5EF4-FFF2-40B4-BE49-F238E27FC236}">
                <a16:creationId xmlns:a16="http://schemas.microsoft.com/office/drawing/2014/main" xmlns="" id="{8E5E898D-BF47-4684-91C0-780AFC78C8F8}"/>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pic>
        <p:nvPicPr>
          <p:cNvPr id="26627" name="Picture 4" descr="http://halongsensetravel.com/upload/dulichquangninh1.jpg">
            <a:extLst>
              <a:ext uri="{FF2B5EF4-FFF2-40B4-BE49-F238E27FC236}">
                <a16:creationId xmlns:a16="http://schemas.microsoft.com/office/drawing/2014/main" xmlns="" id="{8B93ED43-1061-4976-AE1A-BF24F56F36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13450"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8" descr="http://www.baohaiphong.com.vn/dataimages/201010/original/images565423_nuoi_bien_1.jpg">
            <a:extLst>
              <a:ext uri="{FF2B5EF4-FFF2-40B4-BE49-F238E27FC236}">
                <a16:creationId xmlns:a16="http://schemas.microsoft.com/office/drawing/2014/main" xmlns="" id="{9A5BF0FE-1533-4BF7-9404-F07D6E9DEC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6096000"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2" descr="http://3.bp.blogspot.com/-JVDA17gq_S4/UpM3oVve6cI/AAAAAAABkis/f5AsYr04rNw/s1600/hl1.JPG">
            <a:extLst>
              <a:ext uri="{FF2B5EF4-FFF2-40B4-BE49-F238E27FC236}">
                <a16:creationId xmlns:a16="http://schemas.microsoft.com/office/drawing/2014/main" xmlns="" id="{A11A1247-EFF6-4B8C-B04B-7DCDBBADA4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7114" y="3363914"/>
            <a:ext cx="6096000" cy="349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2" descr="http://qtv.vn/dataimages/201411/original/images1087855___nh_b_t_th_y_s_n_mang_l_i_thu_nh_p__n___nh_cho_ng__d_n.jpg">
            <a:extLst>
              <a:ext uri="{FF2B5EF4-FFF2-40B4-BE49-F238E27FC236}">
                <a16:creationId xmlns:a16="http://schemas.microsoft.com/office/drawing/2014/main" xmlns="" id="{3D6F627B-AE9F-4433-83A2-A047EFD6EF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63914"/>
            <a:ext cx="6013450" cy="349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9">
            <a:extLst>
              <a:ext uri="{FF2B5EF4-FFF2-40B4-BE49-F238E27FC236}">
                <a16:creationId xmlns:a16="http://schemas.microsoft.com/office/drawing/2014/main" xmlns="" id="{9C15F295-4CB9-4998-B72F-263F80CDC576}"/>
              </a:ext>
            </a:extLst>
          </p:cNvPr>
          <p:cNvSpPr txBox="1">
            <a:spLocks noChangeArrowheads="1"/>
          </p:cNvSpPr>
          <p:nvPr/>
        </p:nvSpPr>
        <p:spPr bwMode="auto">
          <a:xfrm>
            <a:off x="265044" y="3049589"/>
            <a:ext cx="11714922"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Vùng biển giàu tiềm năng phát triển tổng hợp kinh tế biển, đảo: nuôi trồng, đánh bắt thuỷ sản, du lịch…</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ox(in)">
                                      <p:cBhvr>
                                        <p:cTn id="7" dur="2000"/>
                                        <p:tgtEl>
                                          <p:spTgt spid="266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box(in)">
                                      <p:cBhvr>
                                        <p:cTn id="12" dur="2000"/>
                                        <p:tgtEl>
                                          <p:spTgt spid="2662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6630"/>
                                        </p:tgtEl>
                                        <p:attrNameLst>
                                          <p:attrName>style.visibility</p:attrName>
                                        </p:attrNameLst>
                                      </p:cBhvr>
                                      <p:to>
                                        <p:strVal val="visible"/>
                                      </p:to>
                                    </p:set>
                                    <p:animEffect transition="in" filter="box(in)">
                                      <p:cBhvr>
                                        <p:cTn id="17" dur="2000"/>
                                        <p:tgtEl>
                                          <p:spTgt spid="2663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6629"/>
                                        </p:tgtEl>
                                        <p:attrNameLst>
                                          <p:attrName>style.visibility</p:attrName>
                                        </p:attrNameLst>
                                      </p:cBhvr>
                                      <p:to>
                                        <p:strVal val="visible"/>
                                      </p:to>
                                    </p:set>
                                    <p:animEffect transition="in" filter="box(in)">
                                      <p:cBhvr>
                                        <p:cTn id="22" dur="2000"/>
                                        <p:tgtEl>
                                          <p:spTgt spid="2662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s65718_than-dong-bang-song-Hong">
            <a:extLst>
              <a:ext uri="{FF2B5EF4-FFF2-40B4-BE49-F238E27FC236}">
                <a16:creationId xmlns:a16="http://schemas.microsoft.com/office/drawing/2014/main" xmlns="" id="{BBE31811-88FD-46D3-BD22-78D042494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019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1100560">
            <a:extLst>
              <a:ext uri="{FF2B5EF4-FFF2-40B4-BE49-F238E27FC236}">
                <a16:creationId xmlns:a16="http://schemas.microsoft.com/office/drawing/2014/main" xmlns="" id="{FED19BF7-F17E-4ACF-B60F-4ED905CFAC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1400"/>
            <a:ext cx="6019800"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ANd9GcRSDcAaO1xalJbS9TJeeFsz5g7bjLy9IcJU1EbodonzI8jjc2Qx">
            <a:extLst>
              <a:ext uri="{FF2B5EF4-FFF2-40B4-BE49-F238E27FC236}">
                <a16:creationId xmlns:a16="http://schemas.microsoft.com/office/drawing/2014/main" xmlns="" id="{8DE63D08-2729-431A-9514-DAF311A655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0"/>
            <a:ext cx="59055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a:extLst>
              <a:ext uri="{FF2B5EF4-FFF2-40B4-BE49-F238E27FC236}">
                <a16:creationId xmlns:a16="http://schemas.microsoft.com/office/drawing/2014/main" xmlns="" id="{EF37FF34-2AB5-47FE-925B-7D94BC3F9EA0}"/>
              </a:ext>
            </a:extLst>
          </p:cNvPr>
          <p:cNvSpPr txBox="1">
            <a:spLocks noChangeArrowheads="1"/>
          </p:cNvSpPr>
          <p:nvPr/>
        </p:nvSpPr>
        <p:spPr bwMode="auto">
          <a:xfrm>
            <a:off x="3429000" y="533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rPr>
              <a:t>THAN NÂU</a:t>
            </a:r>
          </a:p>
        </p:txBody>
      </p:sp>
      <p:sp>
        <p:nvSpPr>
          <p:cNvPr id="10" name="Text Box 13">
            <a:extLst>
              <a:ext uri="{FF2B5EF4-FFF2-40B4-BE49-F238E27FC236}">
                <a16:creationId xmlns:a16="http://schemas.microsoft.com/office/drawing/2014/main" xmlns="" id="{39726B8B-495B-4AEB-B995-28B9FF303FB8}"/>
              </a:ext>
            </a:extLst>
          </p:cNvPr>
          <p:cNvSpPr txBox="1">
            <a:spLocks noChangeArrowheads="1"/>
          </p:cNvSpPr>
          <p:nvPr/>
        </p:nvSpPr>
        <p:spPr bwMode="auto">
          <a:xfrm>
            <a:off x="7010399" y="1447801"/>
            <a:ext cx="38696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210 tỷ tấn than trong lòng Đồng bằng Sông Hồng</a:t>
            </a:r>
          </a:p>
        </p:txBody>
      </p:sp>
      <p:pic>
        <p:nvPicPr>
          <p:cNvPr id="5122" name="Picture 2" descr="http://img.news.zing.vn/img/369/t369163.jpg">
            <a:extLst>
              <a:ext uri="{FF2B5EF4-FFF2-40B4-BE49-F238E27FC236}">
                <a16:creationId xmlns:a16="http://schemas.microsoft.com/office/drawing/2014/main" xmlns="" id="{951BF9FF-3AF8-4E90-BA62-45333CAACB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7114" y="3581400"/>
            <a:ext cx="6096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2">
            <a:extLst>
              <a:ext uri="{FF2B5EF4-FFF2-40B4-BE49-F238E27FC236}">
                <a16:creationId xmlns:a16="http://schemas.microsoft.com/office/drawing/2014/main" xmlns="" id="{174CE6C1-0D28-4A1B-B2EA-C02AAFC34F4F}"/>
              </a:ext>
            </a:extLst>
          </p:cNvPr>
          <p:cNvSpPr txBox="1">
            <a:spLocks noChangeArrowheads="1"/>
          </p:cNvSpPr>
          <p:nvPr/>
        </p:nvSpPr>
        <p:spPr bwMode="auto">
          <a:xfrm>
            <a:off x="5448300" y="5257801"/>
            <a:ext cx="11430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FF0000"/>
                </a:solidFill>
                <a:latin typeface="Times New Roman" panose="02020603050405020304" pitchFamily="18" charset="0"/>
              </a:rPr>
              <a:t>ĐÁ VÔI</a:t>
            </a:r>
          </a:p>
        </p:txBody>
      </p:sp>
      <p:sp>
        <p:nvSpPr>
          <p:cNvPr id="13" name="Text Box 14">
            <a:extLst>
              <a:ext uri="{FF2B5EF4-FFF2-40B4-BE49-F238E27FC236}">
                <a16:creationId xmlns:a16="http://schemas.microsoft.com/office/drawing/2014/main" xmlns="" id="{AD3878D1-4EB5-472E-8FD8-E11D4A8C396B}"/>
              </a:ext>
            </a:extLst>
          </p:cNvPr>
          <p:cNvSpPr txBox="1">
            <a:spLocks noChangeArrowheads="1"/>
          </p:cNvSpPr>
          <p:nvPr/>
        </p:nvSpPr>
        <p:spPr bwMode="auto">
          <a:xfrm>
            <a:off x="3238500" y="3276600"/>
            <a:ext cx="60960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000066"/>
                </a:solidFill>
                <a:latin typeface="Times New Roman" panose="02020603050405020304" pitchFamily="18" charset="0"/>
              </a:rPr>
              <a:t> </a:t>
            </a:r>
            <a:r>
              <a:rPr lang="en-US" altLang="en-US" sz="2400" b="1">
                <a:solidFill>
                  <a:srgbClr val="C00000"/>
                </a:solidFill>
                <a:latin typeface="Times New Roman" panose="02020603050405020304" pitchFamily="18" charset="0"/>
              </a:rPr>
              <a:t>Khoáng sản: đá vôi, than nâu, khí tự nhiên.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box(in)">
                                      <p:cBhvr>
                                        <p:cTn id="22" dur="20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ox(in)">
                                      <p:cBhvr>
                                        <p:cTn id="4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768</Words>
  <Application>Microsoft Office PowerPoint</Application>
  <PresentationFormat>Widescreen</PresentationFormat>
  <Paragraphs>74</Paragraphs>
  <Slides>17</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Nêu tầm quan trọng của hệ thống đê điều ở đồng bằng sông Hồng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69</cp:revision>
  <dcterms:created xsi:type="dcterms:W3CDTF">2021-10-23T01:35:50Z</dcterms:created>
  <dcterms:modified xsi:type="dcterms:W3CDTF">2021-11-10T22:12:53Z</dcterms:modified>
</cp:coreProperties>
</file>