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1" r:id="rId2"/>
    <p:sldId id="27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FFFF"/>
    <a:srgbClr val="FFCCFF"/>
    <a:srgbClr val="000099"/>
    <a:srgbClr val="FFFFCC"/>
    <a:srgbClr val="517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7FD7A-FA74-4DB7-9312-2AABC276683F}" type="datetimeFigureOut">
              <a:rPr lang="en-US" smtClean="0"/>
              <a:t>24/05/2022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CE3F-0D04-4890-B6D3-69B7ED9C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F921F-31A2-49E7-978C-F4759F91E3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F921F-31A2-49E7-978C-F4759F91E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F921F-31A2-49E7-978C-F4759F91E3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44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64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684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33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81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7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93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062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46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95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19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8B22-2037-4709-A688-03A8193D9414}" type="datetimeFigureOut">
              <a:rPr lang="vi-VN" smtClean="0"/>
              <a:t>24/05/2022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AB48-BF76-4DF7-9C94-DAC656C45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0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10" Type="http://schemas.openxmlformats.org/officeDocument/2006/relationships/image" Target="../media/image7.jpe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10" Type="http://schemas.openxmlformats.org/officeDocument/2006/relationships/image" Target="../media/image8.jp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slide" Target="slide6.xml"/><Relationship Id="rId1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17.xml"/><Relationship Id="rId7" Type="http://schemas.openxmlformats.org/officeDocument/2006/relationships/image" Target="../media/image10.gif"/><Relationship Id="rId12" Type="http://schemas.openxmlformats.org/officeDocument/2006/relationships/slide" Target="slide8.xml"/><Relationship Id="rId17" Type="http://schemas.openxmlformats.org/officeDocument/2006/relationships/slide" Target="slide11.xml"/><Relationship Id="rId2" Type="http://schemas.openxmlformats.org/officeDocument/2006/relationships/audio" Target="../media/media1.wav"/><Relationship Id="rId16" Type="http://schemas.openxmlformats.org/officeDocument/2006/relationships/slide" Target="slide10.xml"/><Relationship Id="rId20" Type="http://schemas.openxmlformats.org/officeDocument/2006/relationships/slide" Target="slide15.xml"/><Relationship Id="rId1" Type="http://schemas.microsoft.com/office/2007/relationships/media" Target="../media/media1.wav"/><Relationship Id="rId6" Type="http://schemas.openxmlformats.org/officeDocument/2006/relationships/slide" Target="slide19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slide" Target="slide9.xml"/><Relationship Id="rId22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5908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79" y="3916362"/>
            <a:ext cx="34290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6" name="Picture 6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29" y="32544"/>
            <a:ext cx="1371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7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93" y="5339696"/>
            <a:ext cx="1981200" cy="15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8" name="Picture 8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90" y="5928659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9" name="Picture 9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13" y="5871509"/>
            <a:ext cx="16049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10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43" y="5776259"/>
            <a:ext cx="2133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1" name="WordArt 11"/>
          <p:cNvSpPr>
            <a:spLocks noChangeArrowheads="1" noChangeShapeType="1" noTextEdit="1"/>
          </p:cNvSpPr>
          <p:nvPr/>
        </p:nvSpPr>
        <p:spPr bwMode="auto">
          <a:xfrm>
            <a:off x="508844" y="1211671"/>
            <a:ext cx="11447946" cy="47229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679" y="2763514"/>
            <a:ext cx="2819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63" y="342900"/>
            <a:ext cx="2328862" cy="12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43" y="4983162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8" y="2735262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12" y="49149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07421" y="227073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09334" y="428512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33237" y="2969563"/>
            <a:ext cx="457200" cy="6477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11690351" y="1732087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80244" y="379015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11572379" y="268230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1461751" y="361893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11270990" y="127282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 rot="5175055">
            <a:off x="11270990" y="26592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9326609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0451596" y="925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z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2654965" y="1081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241432" y="1081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>
            <a:off x="1406875" y="627155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280244" y="4844717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2878043" y="6192682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2075770" y="627155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6216" r="4912" b="4779"/>
          <a:stretch/>
        </p:blipFill>
        <p:spPr>
          <a:xfrm>
            <a:off x="6968697" y="19050"/>
            <a:ext cx="2167321" cy="20945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084268" y="6750424"/>
            <a:ext cx="107732" cy="107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557926"/>
      </p:ext>
    </p:extLst>
  </p:cSld>
  <p:clrMapOvr>
    <a:masterClrMapping/>
  </p:clrMapOvr>
  <p:transition advClick="0" advTm="2495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9563" y="151982"/>
            <a:ext cx="106500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 :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68188" y="1792941"/>
            <a:ext cx="8982636" cy="1308847"/>
            <a:chOff x="968188" y="1792941"/>
            <a:chExt cx="8982636" cy="1640122"/>
          </a:xfrm>
          <a:solidFill>
            <a:srgbClr val="FFCCFF"/>
          </a:solidFill>
        </p:grpSpPr>
        <p:sp>
          <p:nvSpPr>
            <p:cNvPr id="7" name="Rounded Rectangle 6"/>
            <p:cNvSpPr/>
            <p:nvPr/>
          </p:nvSpPr>
          <p:spPr>
            <a:xfrm>
              <a:off x="968188" y="1792941"/>
              <a:ext cx="8982636" cy="164012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119563" y="1915633"/>
              <a:ext cx="8149943" cy="13234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a.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Phải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nhường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bên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phải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en-US" altLang="en-US" sz="4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188" y="3334034"/>
            <a:ext cx="9601200" cy="1273826"/>
            <a:chOff x="968188" y="3504362"/>
            <a:chExt cx="9601200" cy="1533803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968188" y="3504362"/>
              <a:ext cx="9601200" cy="15338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19563" y="3603813"/>
              <a:ext cx="9287436" cy="13234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b.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báo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hiệu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xin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trước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trước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en-US" altLang="en-US" sz="4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8188" y="4840106"/>
            <a:ext cx="9260541" cy="1290083"/>
            <a:chOff x="968188" y="5109464"/>
            <a:chExt cx="9260541" cy="1513405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968188" y="5109464"/>
              <a:ext cx="9260541" cy="151340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19563" y="5215783"/>
              <a:ext cx="8220636" cy="13234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c.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Phải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nhường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bên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trái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en-US" altLang="en-US" sz="40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984269" y="3610085"/>
            <a:ext cx="700898" cy="712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633820" y="5129045"/>
            <a:ext cx="700898" cy="712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99" y="2042216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88023" y="24026"/>
            <a:ext cx="10234246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: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4616" y="2086129"/>
            <a:ext cx="10840914" cy="1716988"/>
            <a:chOff x="281355" y="1963019"/>
            <a:chExt cx="10840914" cy="1840098"/>
          </a:xfrm>
          <a:solidFill>
            <a:srgbClr val="FFCCFF"/>
          </a:solidFill>
        </p:grpSpPr>
        <p:sp>
          <p:nvSpPr>
            <p:cNvPr id="7" name="Rounded Rectangle 6"/>
            <p:cNvSpPr/>
            <p:nvPr/>
          </p:nvSpPr>
          <p:spPr>
            <a:xfrm>
              <a:off x="281355" y="1963019"/>
              <a:ext cx="10840914" cy="184009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81355" y="2083234"/>
              <a:ext cx="10840914" cy="1615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3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4179" y="3916174"/>
            <a:ext cx="11296481" cy="1507722"/>
            <a:chOff x="786911" y="3835440"/>
            <a:chExt cx="9627577" cy="1280803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786911" y="3835440"/>
              <a:ext cx="9627577" cy="12808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19564" y="3996891"/>
              <a:ext cx="9378681" cy="9785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rẽ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28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28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4179" y="5518251"/>
            <a:ext cx="7807569" cy="1195754"/>
            <a:chOff x="539546" y="5244987"/>
            <a:chExt cx="7807569" cy="1195754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539546" y="5244987"/>
              <a:ext cx="7807569" cy="1195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80557" y="5304255"/>
              <a:ext cx="7596554" cy="107721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32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kumimoji="0" lang="en-US" altLang="en-US" sz="32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1460660" y="4269063"/>
            <a:ext cx="700898" cy="712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8312056" y="5998660"/>
            <a:ext cx="700898" cy="712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65" y="2418058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4114" y="48532"/>
            <a:ext cx="1144758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: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7453" y="1857306"/>
            <a:ext cx="11273946" cy="2341422"/>
            <a:chOff x="11638" y="3032245"/>
            <a:chExt cx="10497763" cy="1988513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11638" y="3032245"/>
              <a:ext cx="10497763" cy="198286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50881" y="3060354"/>
              <a:ext cx="9996009" cy="1960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6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453" y="4326115"/>
            <a:ext cx="8634047" cy="1570075"/>
            <a:chOff x="158260" y="4224740"/>
            <a:chExt cx="8634047" cy="1570075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158260" y="4224740"/>
              <a:ext cx="8634047" cy="157007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56087" y="4348057"/>
              <a:ext cx="8238392" cy="132343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kumimoji="0" lang="en-US" altLang="en-US" sz="400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1572" y="6008432"/>
            <a:ext cx="7288824" cy="795432"/>
            <a:chOff x="413238" y="5668034"/>
            <a:chExt cx="7288824" cy="795432"/>
          </a:xfrm>
          <a:solidFill>
            <a:srgbClr val="FFCCFF"/>
          </a:solidFill>
        </p:grpSpPr>
        <p:sp>
          <p:nvSpPr>
            <p:cNvPr id="10" name="Rounded Rectangle 9"/>
            <p:cNvSpPr/>
            <p:nvPr/>
          </p:nvSpPr>
          <p:spPr>
            <a:xfrm>
              <a:off x="413238" y="5668034"/>
              <a:ext cx="7288824" cy="79543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40563" y="5668034"/>
              <a:ext cx="69107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kumimoji="0" lang="en-US" altLang="en-US" sz="40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27" y="4698556"/>
            <a:ext cx="1062835" cy="810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1600647" y="2533876"/>
            <a:ext cx="591353" cy="600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8027384" y="6091660"/>
            <a:ext cx="614742" cy="6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3531" y="8669"/>
            <a:ext cx="101727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3600" b="0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152" y="1924189"/>
            <a:ext cx="11349950" cy="1353310"/>
            <a:chOff x="993531" y="1762995"/>
            <a:chExt cx="8546123" cy="1629846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993531" y="1762995"/>
              <a:ext cx="8484577" cy="16298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93531" y="1947660"/>
              <a:ext cx="8546123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7176" y="3391660"/>
            <a:ext cx="11166231" cy="1459144"/>
            <a:chOff x="914399" y="3392841"/>
            <a:chExt cx="10870837" cy="1629847"/>
          </a:xfrm>
          <a:solidFill>
            <a:srgbClr val="FFCCFF"/>
          </a:solidFill>
        </p:grpSpPr>
        <p:sp>
          <p:nvSpPr>
            <p:cNvPr id="10" name="Rounded Rectangle 9"/>
            <p:cNvSpPr/>
            <p:nvPr/>
          </p:nvSpPr>
          <p:spPr>
            <a:xfrm>
              <a:off x="914399" y="3392841"/>
              <a:ext cx="10870837" cy="162984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93531" y="3507294"/>
              <a:ext cx="10641306" cy="134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7176" y="4876796"/>
            <a:ext cx="10851355" cy="1981204"/>
            <a:chOff x="993531" y="4781572"/>
            <a:chExt cx="8352692" cy="1959560"/>
          </a:xfrm>
          <a:solidFill>
            <a:srgbClr val="FFCCFF"/>
          </a:solidFill>
        </p:grpSpPr>
        <p:sp>
          <p:nvSpPr>
            <p:cNvPr id="11" name="Rounded Rectangle 10"/>
            <p:cNvSpPr/>
            <p:nvPr/>
          </p:nvSpPr>
          <p:spPr>
            <a:xfrm>
              <a:off x="993531" y="4852042"/>
              <a:ext cx="8220807" cy="17708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93531" y="4781572"/>
              <a:ext cx="8352692" cy="1959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7" y="3835107"/>
            <a:ext cx="908593" cy="712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1491102" y="2221816"/>
            <a:ext cx="700898" cy="712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1071638" y="5369786"/>
            <a:ext cx="700898" cy="7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233870"/>
            <a:ext cx="10981592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11: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nơi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báo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vòng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xuyến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khiển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tiện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nhường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6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kumimoji="0" lang="en-US" altLang="en-US" sz="36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kumimoji="0" lang="en-US" altLang="en-US" sz="3600" b="1" i="0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746" y="2199225"/>
            <a:ext cx="8581292" cy="1461820"/>
            <a:chOff x="518746" y="2268415"/>
            <a:chExt cx="8581292" cy="1461820"/>
          </a:xfrm>
          <a:solidFill>
            <a:srgbClr val="FFCCFF"/>
          </a:solidFill>
        </p:grpSpPr>
        <p:sp>
          <p:nvSpPr>
            <p:cNvPr id="4" name="Rounded Rectangle 3"/>
            <p:cNvSpPr/>
            <p:nvPr/>
          </p:nvSpPr>
          <p:spPr>
            <a:xfrm>
              <a:off x="518746" y="2268415"/>
              <a:ext cx="8581292" cy="14618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85800" y="2406796"/>
              <a:ext cx="8132884" cy="132343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Phải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xe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bên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phải</a:t>
              </a:r>
              <a:endParaRPr kumimoji="0" lang="en-US" altLang="en-US" sz="4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8746" y="3730235"/>
            <a:ext cx="9689123" cy="1597903"/>
            <a:chOff x="518746" y="3730235"/>
            <a:chExt cx="9689123" cy="1597903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518746" y="3730235"/>
              <a:ext cx="9689123" cy="15979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18746" y="3868616"/>
              <a:ext cx="9689123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báo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hiệu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xin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trước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trước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en-US" altLang="en-US" sz="4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8746" y="5397328"/>
            <a:ext cx="9135208" cy="1294731"/>
            <a:chOff x="518746" y="5328138"/>
            <a:chExt cx="9135208" cy="1294731"/>
          </a:xfrm>
          <a:solidFill>
            <a:srgbClr val="FFCCFF"/>
          </a:solidFill>
        </p:grpSpPr>
        <p:sp>
          <p:nvSpPr>
            <p:cNvPr id="10" name="Rounded Rectangle 9"/>
            <p:cNvSpPr/>
            <p:nvPr/>
          </p:nvSpPr>
          <p:spPr>
            <a:xfrm>
              <a:off x="518746" y="5328138"/>
              <a:ext cx="9135208" cy="12947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18746" y="5614537"/>
              <a:ext cx="896815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i="0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c. Phải nhường đường cho xe đi bên trái</a:t>
              </a:r>
              <a:r>
                <a:rPr kumimoji="0" lang="en-US" altLang="en-US" sz="4000" i="0" strike="noStrike" cap="none" normalizeH="0" baseline="0">
                  <a:ln>
                    <a:noFill/>
                  </a:ln>
                  <a:effectLst/>
                </a:rPr>
                <a:t> </a:t>
              </a:r>
              <a:endParaRPr kumimoji="0" lang="en-US" altLang="en-US" sz="400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9653954" y="2643223"/>
            <a:ext cx="700898" cy="712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689913" y="4173084"/>
            <a:ext cx="700898" cy="712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34" y="5683727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7346" y="112937"/>
            <a:ext cx="10796953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12: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ưu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tiên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ưu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tiên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nhánh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chính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xử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lý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7346" y="1960193"/>
            <a:ext cx="8994531" cy="1205854"/>
            <a:chOff x="747346" y="2073667"/>
            <a:chExt cx="8994531" cy="1205854"/>
          </a:xfrm>
          <a:solidFill>
            <a:srgbClr val="FFCCFF"/>
          </a:solidFill>
        </p:grpSpPr>
        <p:sp>
          <p:nvSpPr>
            <p:cNvPr id="4" name="Rounded Rectangle 3"/>
            <p:cNvSpPr/>
            <p:nvPr/>
          </p:nvSpPr>
          <p:spPr>
            <a:xfrm>
              <a:off x="747346" y="2073667"/>
              <a:ext cx="8994531" cy="12058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47346" y="2079192"/>
              <a:ext cx="876593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a.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chạy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ở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phải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mình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tới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en-US" altLang="en-US" sz="36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3753" y="3300189"/>
            <a:ext cx="8932984" cy="1261884"/>
            <a:chOff x="747346" y="3670592"/>
            <a:chExt cx="8932984" cy="1261884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747346" y="3670592"/>
              <a:ext cx="8932984" cy="1261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47346" y="3732146"/>
              <a:ext cx="873955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chạy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ở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trái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mình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tới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en-US" altLang="en-US" sz="3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7346" y="4689529"/>
            <a:ext cx="9900139" cy="1365106"/>
            <a:chOff x="747346" y="5158786"/>
            <a:chExt cx="9900139" cy="1365106"/>
          </a:xfrm>
          <a:solidFill>
            <a:srgbClr val="FFCCFF"/>
          </a:solidFill>
        </p:grpSpPr>
        <p:sp>
          <p:nvSpPr>
            <p:cNvPr id="12" name="Rounded Rectangle 11"/>
            <p:cNvSpPr/>
            <p:nvPr/>
          </p:nvSpPr>
          <p:spPr>
            <a:xfrm>
              <a:off x="747346" y="5158786"/>
              <a:ext cx="9900139" cy="13651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53753" y="5225786"/>
              <a:ext cx="9832185" cy="12311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c.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cho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ưu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hoặc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chính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từ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bất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kỳ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hướng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nào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tới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</a:t>
              </a:r>
              <a:endParaRPr kumimoji="0" lang="en-US" altLang="en-US" sz="36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075984" y="2207018"/>
            <a:ext cx="700898" cy="712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075984" y="3557495"/>
            <a:ext cx="700898" cy="712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82" y="4966934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8532" y="87923"/>
            <a:ext cx="10487844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0" strike="noStrike" cap="none" normalizeH="0" baseline="0" dirty="0">
              <a:ln>
                <a:noFill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8532" y="1483802"/>
            <a:ext cx="8790931" cy="1294568"/>
            <a:chOff x="968532" y="1688124"/>
            <a:chExt cx="8790931" cy="1294568"/>
          </a:xfrm>
          <a:solidFill>
            <a:srgbClr val="FFCCFF"/>
          </a:solidFill>
        </p:grpSpPr>
        <p:sp>
          <p:nvSpPr>
            <p:cNvPr id="4" name="Rounded Rectangle 3"/>
            <p:cNvSpPr/>
            <p:nvPr/>
          </p:nvSpPr>
          <p:spPr>
            <a:xfrm>
              <a:off x="968532" y="1688124"/>
              <a:ext cx="8518368" cy="129456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68533" y="1745636"/>
              <a:ext cx="879093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lanh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50cm³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8532" y="2915002"/>
            <a:ext cx="9098660" cy="1367397"/>
            <a:chOff x="968532" y="3351970"/>
            <a:chExt cx="9098660" cy="1615684"/>
          </a:xfrm>
          <a:solidFill>
            <a:srgbClr val="FFCCFF"/>
          </a:solidFill>
        </p:grpSpPr>
        <p:sp>
          <p:nvSpPr>
            <p:cNvPr id="7" name="Rounded Rectangle 6"/>
            <p:cNvSpPr/>
            <p:nvPr/>
          </p:nvSpPr>
          <p:spPr>
            <a:xfrm>
              <a:off x="968532" y="3351970"/>
              <a:ext cx="9098660" cy="16156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68533" y="3456119"/>
              <a:ext cx="8790930" cy="1418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lanh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50cm³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8532" y="4370543"/>
            <a:ext cx="8448030" cy="1415496"/>
            <a:chOff x="968532" y="4370543"/>
            <a:chExt cx="8448030" cy="1415496"/>
          </a:xfrm>
          <a:solidFill>
            <a:srgbClr val="FFCCFF"/>
          </a:solidFill>
        </p:grpSpPr>
        <p:sp>
          <p:nvSpPr>
            <p:cNvPr id="12" name="Rounded Rectangle 11"/>
            <p:cNvSpPr/>
            <p:nvPr/>
          </p:nvSpPr>
          <p:spPr>
            <a:xfrm>
              <a:off x="968532" y="4370543"/>
              <a:ext cx="8448030" cy="141549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968532" y="4455758"/>
              <a:ext cx="835131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3,5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chở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9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endParaRPr kumimoji="0" lang="en-US" altLang="en-US" sz="36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8531" y="5968469"/>
            <a:ext cx="4315645" cy="654400"/>
            <a:chOff x="968531" y="5968469"/>
            <a:chExt cx="4315645" cy="654400"/>
          </a:xfrm>
          <a:solidFill>
            <a:srgbClr val="FFCCFF"/>
          </a:solidFill>
        </p:grpSpPr>
        <p:sp>
          <p:nvSpPr>
            <p:cNvPr id="14" name="Rounded Rectangle 13"/>
            <p:cNvSpPr/>
            <p:nvPr/>
          </p:nvSpPr>
          <p:spPr>
            <a:xfrm>
              <a:off x="968531" y="5968469"/>
              <a:ext cx="4315645" cy="65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968533" y="5968469"/>
              <a:ext cx="387603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6022730" y="5964235"/>
            <a:ext cx="700898" cy="712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9877935" y="4699820"/>
            <a:ext cx="700898" cy="712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9890901" y="1732420"/>
            <a:ext cx="700898" cy="712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33" y="3193552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0307" y="68025"/>
            <a:ext cx="11702562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: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tang hay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9954" y="2121091"/>
            <a:ext cx="7288823" cy="797955"/>
            <a:chOff x="509954" y="2121091"/>
            <a:chExt cx="7288823" cy="797955"/>
          </a:xfrm>
          <a:solidFill>
            <a:srgbClr val="FFCCFF"/>
          </a:solidFill>
        </p:grpSpPr>
        <p:sp>
          <p:nvSpPr>
            <p:cNvPr id="4" name="Rounded Rectangle 3"/>
            <p:cNvSpPr/>
            <p:nvPr/>
          </p:nvSpPr>
          <p:spPr>
            <a:xfrm>
              <a:off x="509954" y="2121091"/>
              <a:ext cx="7288823" cy="79795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536331" y="2121092"/>
              <a:ext cx="716573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Bóp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còi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rú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9954" y="2998177"/>
            <a:ext cx="8563708" cy="1723292"/>
            <a:chOff x="509954" y="2998177"/>
            <a:chExt cx="8563708" cy="1723292"/>
          </a:xfrm>
          <a:solidFill>
            <a:srgbClr val="FFCCFF"/>
          </a:solidFill>
        </p:grpSpPr>
        <p:sp>
          <p:nvSpPr>
            <p:cNvPr id="7" name="Rounded Rectangle 6"/>
            <p:cNvSpPr/>
            <p:nvPr/>
          </p:nvSpPr>
          <p:spPr>
            <a:xfrm>
              <a:off x="509954" y="2998177"/>
              <a:ext cx="8563708" cy="17232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09954" y="3168111"/>
              <a:ext cx="8361485" cy="13234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40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9953" y="4800599"/>
            <a:ext cx="7974623" cy="1617785"/>
            <a:chOff x="509953" y="4800599"/>
            <a:chExt cx="7974623" cy="1617785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509953" y="4800599"/>
              <a:ext cx="7974623" cy="16177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46233" y="4947771"/>
              <a:ext cx="7702062" cy="132343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Chờ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kumimoji="0" lang="en-US" altLang="en-US" sz="4000" i="0" strike="noStrike" cap="none" normalizeH="0" baseline="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8484576" y="2201006"/>
            <a:ext cx="700898" cy="71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9890901" y="3503721"/>
            <a:ext cx="700898" cy="712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89" y="5180895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3886" y="83457"/>
            <a:ext cx="10410091" cy="184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 :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cần cấp cứu người bị tai nạn giao thông em sẽ gọi điện số 114 . Đúng hay sai ?</a:t>
            </a:r>
            <a:endParaRPr lang="en-US" sz="40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886" y="2672834"/>
            <a:ext cx="3007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Đáp án : Sai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978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5" y="-3294"/>
            <a:ext cx="25908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79" y="3916362"/>
            <a:ext cx="34290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6" name="Picture 6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29" y="32544"/>
            <a:ext cx="1371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7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93" y="5339696"/>
            <a:ext cx="1981200" cy="15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8" name="Picture 8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90" y="5928659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9" name="Picture 9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13" y="5871509"/>
            <a:ext cx="16049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10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43" y="5776259"/>
            <a:ext cx="2133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1" name="WordArt 11"/>
          <p:cNvSpPr>
            <a:spLocks noChangeArrowheads="1" noChangeShapeType="1" noTextEdit="1"/>
          </p:cNvSpPr>
          <p:nvPr/>
        </p:nvSpPr>
        <p:spPr bwMode="auto">
          <a:xfrm>
            <a:off x="983982" y="1710369"/>
            <a:ext cx="10381129" cy="293710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attending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679" y="2763514"/>
            <a:ext cx="2819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63" y="342900"/>
            <a:ext cx="2328862" cy="12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43" y="4983162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8" y="2735262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12" y="49149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07421" y="227073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09334" y="428512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33237" y="2969563"/>
            <a:ext cx="457200" cy="6477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11690351" y="1732087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80244" y="379015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11572379" y="268230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1461751" y="361893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11270990" y="127282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 rot="5175055">
            <a:off x="11270990" y="26592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9326609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0451596" y="925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z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2654965" y="1081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241432" y="1081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>
            <a:off x="1406875" y="627155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280244" y="4844717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2878043" y="6192682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2075770" y="627155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084268" y="6750424"/>
            <a:ext cx="107732" cy="107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256866"/>
      </p:ext>
    </p:extLst>
  </p:cSld>
  <p:clrMapOvr>
    <a:masterClrMapping/>
  </p:clrMapOvr>
  <p:transition advClick="0" advTm="2495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5908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79" y="3916362"/>
            <a:ext cx="34290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6" name="Picture 6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29" y="32544"/>
            <a:ext cx="1371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7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93" y="5339696"/>
            <a:ext cx="1981200" cy="15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8" name="Picture 8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90" y="5928659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9" name="Picture 9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13" y="5871509"/>
            <a:ext cx="16049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10" descr="im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43" y="5776259"/>
            <a:ext cx="2133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1" name="WordArt 11"/>
          <p:cNvSpPr>
            <a:spLocks noChangeArrowheads="1" noChangeShapeType="1" noTextEdit="1"/>
          </p:cNvSpPr>
          <p:nvPr/>
        </p:nvSpPr>
        <p:spPr bwMode="auto">
          <a:xfrm>
            <a:off x="2241535" y="10810"/>
            <a:ext cx="8309394" cy="187633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</a:t>
            </a:r>
          </a:p>
        </p:txBody>
      </p:sp>
      <p:pic>
        <p:nvPicPr>
          <p:cNvPr id="13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12" y="2568787"/>
            <a:ext cx="2819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95" y="-62739"/>
            <a:ext cx="2328862" cy="12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43" y="4983162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8" y="2735262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STARS-P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12" y="49149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07421" y="227073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09334" y="428512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33237" y="2969563"/>
            <a:ext cx="457200" cy="6477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11690351" y="1732087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80244" y="379015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11572379" y="268230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1461751" y="361893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11270990" y="127282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 rot="5175055">
            <a:off x="11270990" y="26592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9326609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0451596" y="925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z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2654965" y="1081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241432" y="1081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>
            <a:off x="1406875" y="627155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280244" y="4844717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2878043" y="6192682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2075770" y="627155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65" y="1803018"/>
            <a:ext cx="7838426" cy="4057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957231"/>
      </p:ext>
    </p:extLst>
  </p:cSld>
  <p:clrMapOvr>
    <a:masterClrMapping/>
  </p:clrMapOvr>
  <p:transition advClick="0" advTm="2495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phông nền PowerPoint đẹp nhất - Blog Thú Vị">
            <a:extLst>
              <a:ext uri="{FF2B5EF4-FFF2-40B4-BE49-F238E27FC236}">
                <a16:creationId xmlns:a16="http://schemas.microsoft.com/office/drawing/2014/main" id="{1E6071BC-9B4A-1D04-B4C8-D6F97FF4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" y="11063"/>
            <a:ext cx="12135392" cy="69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634779" y="1927484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hlinkClick r:id="rId6" action="ppaction://hlinksldjump"/>
          </p:cNvPr>
          <p:cNvSpPr/>
          <p:nvPr/>
        </p:nvSpPr>
        <p:spPr>
          <a:xfrm>
            <a:off x="2116943" y="19508"/>
            <a:ext cx="77075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AN</a:t>
            </a:r>
            <a:b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 GIAO THÔNG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8583496" y="3084403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11" action="ppaction://hlinksldjump"/>
          </p:cNvPr>
          <p:cNvSpPr/>
          <p:nvPr/>
        </p:nvSpPr>
        <p:spPr>
          <a:xfrm>
            <a:off x="3325039" y="4250367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12" action="ppaction://hlinksldjump"/>
          </p:cNvPr>
          <p:cNvSpPr/>
          <p:nvPr/>
        </p:nvSpPr>
        <p:spPr>
          <a:xfrm>
            <a:off x="8583496" y="1922078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3" action="ppaction://hlinksldjump"/>
          </p:cNvPr>
          <p:cNvSpPr/>
          <p:nvPr/>
        </p:nvSpPr>
        <p:spPr>
          <a:xfrm>
            <a:off x="5952348" y="1922078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4" action="ppaction://hlinksldjump"/>
          </p:cNvPr>
          <p:cNvSpPr/>
          <p:nvPr/>
        </p:nvSpPr>
        <p:spPr>
          <a:xfrm>
            <a:off x="3325039" y="3084403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73">
            <a:hlinkClick r:id="rId15" action="ppaction://hlinksldjump"/>
          </p:cNvPr>
          <p:cNvSpPr/>
          <p:nvPr/>
        </p:nvSpPr>
        <p:spPr>
          <a:xfrm>
            <a:off x="7269917" y="3084403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ounded Rectangle 74">
            <a:hlinkClick r:id="rId16" action="ppaction://hlinksldjump"/>
          </p:cNvPr>
          <p:cNvSpPr/>
          <p:nvPr/>
        </p:nvSpPr>
        <p:spPr>
          <a:xfrm>
            <a:off x="4634779" y="3084403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ounded Rectangle 75">
            <a:hlinkClick r:id="rId17" action="ppaction://hlinksldjump"/>
          </p:cNvPr>
          <p:cNvSpPr/>
          <p:nvPr/>
        </p:nvSpPr>
        <p:spPr>
          <a:xfrm>
            <a:off x="5952348" y="3084403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ounded Rectangle 76">
            <a:hlinkClick r:id="rId18" action="ppaction://hlinksldjump"/>
          </p:cNvPr>
          <p:cNvSpPr/>
          <p:nvPr/>
        </p:nvSpPr>
        <p:spPr>
          <a:xfrm>
            <a:off x="7269917" y="1922078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ounded Rectangle 77">
            <a:hlinkClick r:id="rId19" action="ppaction://hlinksldjump"/>
          </p:cNvPr>
          <p:cNvSpPr/>
          <p:nvPr/>
        </p:nvSpPr>
        <p:spPr>
          <a:xfrm>
            <a:off x="3325039" y="1941010"/>
            <a:ext cx="856596" cy="80731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ounded Rectangle 78">
            <a:hlinkClick r:id="rId20" action="ppaction://hlinksldjump"/>
          </p:cNvPr>
          <p:cNvSpPr/>
          <p:nvPr/>
        </p:nvSpPr>
        <p:spPr>
          <a:xfrm>
            <a:off x="4638760" y="4250367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ounded Rectangle 79">
            <a:hlinkClick r:id="rId21" action="ppaction://hlinksldjump"/>
          </p:cNvPr>
          <p:cNvSpPr/>
          <p:nvPr/>
        </p:nvSpPr>
        <p:spPr>
          <a:xfrm>
            <a:off x="7269917" y="4246728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ounded Rectangle 80">
            <a:hlinkClick r:id="rId22" action="ppaction://hlinksldjump"/>
          </p:cNvPr>
          <p:cNvSpPr/>
          <p:nvPr/>
        </p:nvSpPr>
        <p:spPr>
          <a:xfrm>
            <a:off x="5952348" y="4246728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ounded Rectangle 81">
            <a:hlinkClick r:id="rId23" action="ppaction://hlinksldjump"/>
          </p:cNvPr>
          <p:cNvSpPr/>
          <p:nvPr/>
        </p:nvSpPr>
        <p:spPr>
          <a:xfrm>
            <a:off x="8579657" y="4246728"/>
            <a:ext cx="856596" cy="82988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2.96296E-6 L -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Galaxy Note 10 dự báo có phiên bản màu Gradient - Autocar Viet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290" y="-118583"/>
            <a:ext cx="10936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u="sng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 1</a:t>
            </a:r>
            <a:r>
              <a:rPr lang="it-IT" sz="3600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chấp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5578" y="3524557"/>
            <a:ext cx="10280892" cy="1265165"/>
            <a:chOff x="720996" y="3880675"/>
            <a:chExt cx="10168574" cy="1265165"/>
          </a:xfrm>
        </p:grpSpPr>
        <p:sp>
          <p:nvSpPr>
            <p:cNvPr id="11" name="Rounded Rectangle 10"/>
            <p:cNvSpPr/>
            <p:nvPr/>
          </p:nvSpPr>
          <p:spPr>
            <a:xfrm>
              <a:off x="720996" y="3880675"/>
              <a:ext cx="10168574" cy="1265165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1908" y="3951874"/>
              <a:ext cx="9952022" cy="9863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575" y="4919381"/>
            <a:ext cx="10414431" cy="1367341"/>
            <a:chOff x="616414" y="5130138"/>
            <a:chExt cx="10414431" cy="1236491"/>
          </a:xfrm>
        </p:grpSpPr>
        <p:sp>
          <p:nvSpPr>
            <p:cNvPr id="19" name="Rounded Rectangle 18"/>
            <p:cNvSpPr/>
            <p:nvPr/>
          </p:nvSpPr>
          <p:spPr>
            <a:xfrm>
              <a:off x="616414" y="5130138"/>
              <a:ext cx="10414431" cy="1236491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1654" y="5247401"/>
              <a:ext cx="10409191" cy="1001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1040362" y="2380111"/>
            <a:ext cx="700898" cy="712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841088" y="3754823"/>
            <a:ext cx="711143" cy="722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06" y="5049056"/>
            <a:ext cx="1062835" cy="8102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5575" y="2212977"/>
            <a:ext cx="10705898" cy="1199811"/>
            <a:chOff x="734977" y="3151132"/>
            <a:chExt cx="9993762" cy="829097"/>
          </a:xfrm>
          <a:solidFill>
            <a:srgbClr val="FFCCFF"/>
          </a:solidFill>
        </p:grpSpPr>
        <p:sp>
          <p:nvSpPr>
            <p:cNvPr id="20" name="Rounded Rectangle 19"/>
            <p:cNvSpPr/>
            <p:nvPr/>
          </p:nvSpPr>
          <p:spPr>
            <a:xfrm>
              <a:off x="734977" y="3151132"/>
              <a:ext cx="9993762" cy="8290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80065" y="3196729"/>
              <a:ext cx="9561445" cy="681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4592" y="359064"/>
            <a:ext cx="11216054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2: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khiển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đạp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bắt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buộc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mũ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hiểm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?</a:t>
            </a:r>
            <a:endParaRPr kumimoji="0" lang="en-US" altLang="en-US" sz="4000" b="1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5946" y="2329960"/>
            <a:ext cx="8581292" cy="931985"/>
            <a:chOff x="975946" y="2329960"/>
            <a:chExt cx="8581292" cy="931985"/>
          </a:xfrm>
          <a:solidFill>
            <a:srgbClr val="FFCCFF"/>
          </a:solidFill>
        </p:grpSpPr>
        <p:sp>
          <p:nvSpPr>
            <p:cNvPr id="4" name="Rounded Rectangle 3"/>
            <p:cNvSpPr/>
            <p:nvPr/>
          </p:nvSpPr>
          <p:spPr>
            <a:xfrm>
              <a:off x="975946" y="2329960"/>
              <a:ext cx="8581292" cy="9319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186961" y="2387008"/>
              <a:ext cx="8159262" cy="70788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a.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Không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phải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đội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mũ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bảo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latin typeface="Arial" panose="020B0604020202020204" pitchFamily="34" charset="0"/>
                  <a:ea typeface="Times New Roman" panose="02020603050405020304" pitchFamily="18" charset="0"/>
                </a:rPr>
                <a:t>hiểm</a:t>
              </a:r>
              <a:endParaRPr kumimoji="0" lang="en-US" altLang="en-US" sz="4000" b="0" i="0" strike="noStrike" cap="none" normalizeH="0" baseline="0" dirty="0">
                <a:ln>
                  <a:noFill/>
                </a:ln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5946" y="3482331"/>
            <a:ext cx="8581292" cy="931985"/>
            <a:chOff x="975946" y="3482331"/>
            <a:chExt cx="8581292" cy="931985"/>
          </a:xfrm>
          <a:solidFill>
            <a:srgbClr val="FFCCFF"/>
          </a:solidFill>
        </p:grpSpPr>
        <p:sp>
          <p:nvSpPr>
            <p:cNvPr id="7" name="Rounded Rectangle 6"/>
            <p:cNvSpPr/>
            <p:nvPr/>
          </p:nvSpPr>
          <p:spPr>
            <a:xfrm>
              <a:off x="975946" y="3482331"/>
              <a:ext cx="8581292" cy="9319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55077" y="3606000"/>
              <a:ext cx="6682154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Phải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đội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mũ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bảo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hiểm</a:t>
              </a:r>
              <a:endParaRPr kumimoji="0" lang="en-US" altLang="en-US" sz="4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5946" y="4507285"/>
            <a:ext cx="8581292" cy="1323439"/>
            <a:chOff x="959492" y="4564850"/>
            <a:chExt cx="8581292" cy="1323439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959492" y="4634702"/>
              <a:ext cx="8581292" cy="11837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959492" y="4564850"/>
              <a:ext cx="849223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c.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Phải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Đội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mũ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bảo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hiểm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cài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đúng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quy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en-US" altLang="en-US" sz="400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9960713" y="2400247"/>
            <a:ext cx="700898" cy="712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9960713" y="3590062"/>
            <a:ext cx="700898" cy="712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11" y="4779877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500" y="163541"/>
            <a:ext cx="104972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4785" y="2128324"/>
            <a:ext cx="6260123" cy="1011116"/>
            <a:chOff x="474785" y="2382715"/>
            <a:chExt cx="6260123" cy="1011116"/>
          </a:xfrm>
          <a:solidFill>
            <a:srgbClr val="FFCCFF"/>
          </a:solidFill>
        </p:grpSpPr>
        <p:sp>
          <p:nvSpPr>
            <p:cNvPr id="7" name="Rounded Rectangle 6"/>
            <p:cNvSpPr/>
            <p:nvPr/>
          </p:nvSpPr>
          <p:spPr>
            <a:xfrm>
              <a:off x="474785" y="2382715"/>
              <a:ext cx="6260123" cy="10111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71500" y="2476030"/>
              <a:ext cx="4387362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785" y="3328014"/>
            <a:ext cx="10313377" cy="1459523"/>
            <a:chOff x="474785" y="3560885"/>
            <a:chExt cx="10313377" cy="1459523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474785" y="3560885"/>
              <a:ext cx="10313377" cy="145952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74786" y="3674013"/>
              <a:ext cx="1021381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4785" y="4900665"/>
            <a:ext cx="10418885" cy="1421758"/>
            <a:chOff x="474785" y="4900665"/>
            <a:chExt cx="10418885" cy="1421758"/>
          </a:xfrm>
          <a:solidFill>
            <a:srgbClr val="FFCCFF"/>
          </a:solidFill>
        </p:grpSpPr>
        <p:sp>
          <p:nvSpPr>
            <p:cNvPr id="13" name="Rounded Rectangle 12"/>
            <p:cNvSpPr/>
            <p:nvPr/>
          </p:nvSpPr>
          <p:spPr>
            <a:xfrm>
              <a:off x="474786" y="4900665"/>
              <a:ext cx="10418884" cy="14217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74785" y="4900665"/>
              <a:ext cx="10005646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nhường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kumimoji="0" lang="en-US" altLang="en-US" sz="400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400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1068736" y="3745679"/>
            <a:ext cx="700898" cy="712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7079767" y="2277780"/>
            <a:ext cx="700898" cy="712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89" y="5157236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3577" y="106497"/>
            <a:ext cx="11210193" cy="1363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0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3577" y="1494320"/>
            <a:ext cx="8642838" cy="1323439"/>
            <a:chOff x="483577" y="1845509"/>
            <a:chExt cx="8642838" cy="1634732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483577" y="1975880"/>
              <a:ext cx="8642838" cy="148828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33046" y="1845509"/>
              <a:ext cx="8106508" cy="163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577" y="2847254"/>
            <a:ext cx="10353609" cy="1754326"/>
            <a:chOff x="483577" y="3107025"/>
            <a:chExt cx="10474233" cy="2229163"/>
          </a:xfrm>
          <a:solidFill>
            <a:srgbClr val="FFCCFF"/>
          </a:solidFill>
        </p:grpSpPr>
        <p:sp>
          <p:nvSpPr>
            <p:cNvPr id="12" name="Rounded Rectangle 11"/>
            <p:cNvSpPr/>
            <p:nvPr/>
          </p:nvSpPr>
          <p:spPr>
            <a:xfrm>
              <a:off x="483577" y="3217983"/>
              <a:ext cx="9986391" cy="20222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35621" y="3107025"/>
              <a:ext cx="10322189" cy="222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Left Arrow 1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2673" y="4594652"/>
            <a:ext cx="9451731" cy="1323439"/>
            <a:chOff x="413238" y="5204588"/>
            <a:chExt cx="9451731" cy="1654353"/>
          </a:xfrm>
          <a:solidFill>
            <a:srgbClr val="FFCCFF"/>
          </a:solidFill>
        </p:grpSpPr>
        <p:sp>
          <p:nvSpPr>
            <p:cNvPr id="17" name="Rounded Rectangle 16"/>
            <p:cNvSpPr/>
            <p:nvPr/>
          </p:nvSpPr>
          <p:spPr>
            <a:xfrm>
              <a:off x="413238" y="5330432"/>
              <a:ext cx="9302262" cy="14026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83577" y="5204588"/>
              <a:ext cx="9381392" cy="165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Chở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môtô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en-US" altLang="en-US" sz="40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9754" y="5925322"/>
            <a:ext cx="9451731" cy="926198"/>
            <a:chOff x="483577" y="5799917"/>
            <a:chExt cx="9451731" cy="926198"/>
          </a:xfrm>
        </p:grpSpPr>
        <p:sp>
          <p:nvSpPr>
            <p:cNvPr id="21" name="Rounded Rectangle 20"/>
            <p:cNvSpPr/>
            <p:nvPr/>
          </p:nvSpPr>
          <p:spPr>
            <a:xfrm>
              <a:off x="483577" y="5799917"/>
              <a:ext cx="9451731" cy="926198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83577" y="5844077"/>
              <a:ext cx="8915400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kumimoji="0" lang="en-US" altLang="en-US" sz="40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9785839" y="1846204"/>
            <a:ext cx="700898" cy="712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136288" y="5966321"/>
            <a:ext cx="700898" cy="7122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716790" y="3314568"/>
            <a:ext cx="700898" cy="712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404" y="4713636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3210" y="8297"/>
            <a:ext cx="11035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: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1556" y="1557568"/>
            <a:ext cx="11048576" cy="1973568"/>
            <a:chOff x="648969" y="1251781"/>
            <a:chExt cx="10291860" cy="2501485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648969" y="1251781"/>
              <a:ext cx="10291860" cy="25014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hidden">
            <a:xfrm>
              <a:off x="685357" y="1542690"/>
              <a:ext cx="10184225" cy="188964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chướng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ngại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60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1556" y="3631898"/>
            <a:ext cx="10212821" cy="1360738"/>
            <a:chOff x="694147" y="3494399"/>
            <a:chExt cx="9862278" cy="1360738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694147" y="3494399"/>
              <a:ext cx="9658136" cy="133643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35417" y="3531698"/>
              <a:ext cx="982100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1556" y="4992636"/>
            <a:ext cx="7644524" cy="798934"/>
            <a:chOff x="734372" y="4710003"/>
            <a:chExt cx="7152327" cy="798934"/>
          </a:xfrm>
          <a:solidFill>
            <a:srgbClr val="FFCCFF"/>
          </a:solidFill>
        </p:grpSpPr>
        <p:sp>
          <p:nvSpPr>
            <p:cNvPr id="10" name="Rounded Rectangle 9"/>
            <p:cNvSpPr/>
            <p:nvPr/>
          </p:nvSpPr>
          <p:spPr>
            <a:xfrm>
              <a:off x="734372" y="4774131"/>
              <a:ext cx="6659959" cy="7348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34372" y="4710003"/>
              <a:ext cx="715232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hẹp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1556" y="5895891"/>
            <a:ext cx="6833836" cy="795055"/>
            <a:chOff x="734372" y="5614537"/>
            <a:chExt cx="6361020" cy="795055"/>
          </a:xfrm>
          <a:solidFill>
            <a:srgbClr val="FFCCFF"/>
          </a:solidFill>
        </p:grpSpPr>
        <p:sp>
          <p:nvSpPr>
            <p:cNvPr id="11" name="Rounded Rectangle 10"/>
            <p:cNvSpPr/>
            <p:nvPr/>
          </p:nvSpPr>
          <p:spPr>
            <a:xfrm>
              <a:off x="774152" y="5614537"/>
              <a:ext cx="6321240" cy="79505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34372" y="5614537"/>
              <a:ext cx="636102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altLang="en-US" sz="40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95" y="2041587"/>
            <a:ext cx="881866" cy="712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661540" y="4031782"/>
            <a:ext cx="700898" cy="712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8313528" y="5093399"/>
            <a:ext cx="700898" cy="712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8313528" y="5978742"/>
            <a:ext cx="700898" cy="7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011989" y="6021977"/>
            <a:ext cx="757645" cy="600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8565" y="46557"/>
            <a:ext cx="113313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4000" b="0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1464" y="1392006"/>
            <a:ext cx="10096428" cy="1316766"/>
            <a:chOff x="618565" y="1584696"/>
            <a:chExt cx="9988194" cy="1316766"/>
          </a:xfrm>
          <a:solidFill>
            <a:srgbClr val="FFCCFF"/>
          </a:solidFill>
        </p:grpSpPr>
        <p:sp>
          <p:nvSpPr>
            <p:cNvPr id="7" name="Rounded Rectangle 6"/>
            <p:cNvSpPr/>
            <p:nvPr/>
          </p:nvSpPr>
          <p:spPr>
            <a:xfrm>
              <a:off x="618565" y="1584696"/>
              <a:ext cx="9988194" cy="131676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06487" y="1689233"/>
              <a:ext cx="9606889" cy="11079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chóng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nhường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3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3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300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923" y="2788958"/>
            <a:ext cx="10879762" cy="1853290"/>
            <a:chOff x="618564" y="3044165"/>
            <a:chExt cx="10730754" cy="1686097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618564" y="3057365"/>
              <a:ext cx="10727108" cy="16728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18565" y="3044165"/>
              <a:ext cx="10730753" cy="1596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chóng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kumimoji="0" lang="en-US" altLang="en-US" sz="3600" b="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977" y="4710009"/>
            <a:ext cx="10480062" cy="2075072"/>
            <a:chOff x="618564" y="4902549"/>
            <a:chExt cx="9791527" cy="1507043"/>
          </a:xfrm>
          <a:solidFill>
            <a:srgbClr val="FFCCFF"/>
          </a:solidFill>
        </p:grpSpPr>
        <p:sp>
          <p:nvSpPr>
            <p:cNvPr id="9" name="Rounded Rectangle 8"/>
            <p:cNvSpPr/>
            <p:nvPr/>
          </p:nvSpPr>
          <p:spPr>
            <a:xfrm>
              <a:off x="618564" y="4902549"/>
              <a:ext cx="9791527" cy="150704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5457" y="5019021"/>
              <a:ext cx="9717740" cy="12740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chóng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i="0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kumimoji="0" lang="en-US" altLang="en-US" sz="3600" i="0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360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1249055" y="3537711"/>
            <a:ext cx="700898" cy="71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22507" r="22069" b="20850"/>
          <a:stretch/>
        </p:blipFill>
        <p:spPr>
          <a:xfrm>
            <a:off x="10796955" y="1794143"/>
            <a:ext cx="700898" cy="712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4" y="5098208"/>
            <a:ext cx="1062835" cy="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Buzzer-Wrong-Answer-Gam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com-Ding-Sound-Effect-H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4.95"/>
  <p:tag name="ISPRING_SLIDE_ID_2" val="{01B6A8E3-ECDF-4C52-BE92-8E800FC1BD47}"/>
  <p:tag name="TIMING" val="|3.0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4.95"/>
  <p:tag name="ISPRING_SLIDE_ID_2" val="{01B6A8E3-ECDF-4C52-BE92-8E800FC1BD47}"/>
  <p:tag name="TIMING" val="|3.0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4.95"/>
  <p:tag name="ISPRING_SLIDE_ID_2" val="{01B6A8E3-ECDF-4C52-BE92-8E800FC1BD47}"/>
  <p:tag name="TIMING" val="|3.00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1318</Words>
  <Application>Microsoft Office PowerPoint</Application>
  <PresentationFormat>Widescreen</PresentationFormat>
  <Paragraphs>88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MS Mincho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Gamer</dc:creator>
  <cp:lastModifiedBy>Admin</cp:lastModifiedBy>
  <cp:revision>82</cp:revision>
  <dcterms:created xsi:type="dcterms:W3CDTF">2021-09-10T00:50:58Z</dcterms:created>
  <dcterms:modified xsi:type="dcterms:W3CDTF">2022-05-24T15:03:17Z</dcterms:modified>
</cp:coreProperties>
</file>