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1"/>
    <p:sldMasterId id="2147483660" r:id="rId2"/>
    <p:sldMasterId id="2147483672" r:id="rId3"/>
    <p:sldMasterId id="2147483696" r:id="rId4"/>
    <p:sldMasterId id="2147483708" r:id="rId5"/>
  </p:sldMasterIdLst>
  <p:notesMasterIdLst>
    <p:notesMasterId r:id="rId32"/>
  </p:notesMasterIdLst>
  <p:sldIdLst>
    <p:sldId id="265" r:id="rId6"/>
    <p:sldId id="271" r:id="rId7"/>
    <p:sldId id="312" r:id="rId8"/>
    <p:sldId id="314" r:id="rId9"/>
    <p:sldId id="315" r:id="rId10"/>
    <p:sldId id="317" r:id="rId11"/>
    <p:sldId id="319" r:id="rId12"/>
    <p:sldId id="320" r:id="rId13"/>
    <p:sldId id="321" r:id="rId14"/>
    <p:sldId id="322" r:id="rId15"/>
    <p:sldId id="323" r:id="rId16"/>
    <p:sldId id="324" r:id="rId17"/>
    <p:sldId id="325" r:id="rId18"/>
    <p:sldId id="326" r:id="rId19"/>
    <p:sldId id="331" r:id="rId20"/>
    <p:sldId id="263" r:id="rId21"/>
    <p:sldId id="256" r:id="rId22"/>
    <p:sldId id="257" r:id="rId23"/>
    <p:sldId id="258" r:id="rId24"/>
    <p:sldId id="262" r:id="rId25"/>
    <p:sldId id="261" r:id="rId26"/>
    <p:sldId id="259" r:id="rId27"/>
    <p:sldId id="267" r:id="rId28"/>
    <p:sldId id="327" r:id="rId29"/>
    <p:sldId id="328" r:id="rId30"/>
    <p:sldId id="329" r:id="rId31"/>
  </p:sldIdLst>
  <p:sldSz cx="9144000" cy="6858000" type="screen4x3"/>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p:cViewPr varScale="1">
        <p:scale>
          <a:sx n="82" d="100"/>
          <a:sy n="82" d="100"/>
        </p:scale>
        <p:origin x="1502" y="72"/>
      </p:cViewPr>
      <p:guideLst>
        <p:guide orient="horz" pos="2160"/>
        <p:guide pos="2880"/>
      </p:guideLst>
    </p:cSldViewPr>
  </p:slideViewPr>
  <p:notesTextViewPr>
    <p:cViewPr>
      <p:scale>
        <a:sx n="1" d="1"/>
        <a:sy n="1" d="1"/>
      </p:scale>
      <p:origin x="0" y="0"/>
    </p:cViewPr>
  </p:notesTextViewPr>
  <p:notesViewPr>
    <p:cSldViewPr showGuides="1">
      <p:cViewPr varScale="1">
        <p:scale>
          <a:sx n="57" d="100"/>
          <a:sy n="57" d="100"/>
        </p:scale>
        <p:origin x="2754"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89EF38-4BF1-4658-8081-3A699AB3DB73}" type="datetimeFigureOut">
              <a:rPr lang="en-US" smtClean="0"/>
              <a:t>10/12/2023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E22CC3-EED5-4FA2-A12D-AB3D4642B4D0}" type="slidenum">
              <a:rPr lang="en-US" smtClean="0"/>
              <a:t>‹#›</a:t>
            </a:fld>
            <a:endParaRPr lang="en-US"/>
          </a:p>
        </p:txBody>
      </p:sp>
    </p:spTree>
    <p:extLst>
      <p:ext uri="{BB962C8B-B14F-4D97-AF65-F5344CB8AC3E}">
        <p14:creationId xmlns:p14="http://schemas.microsoft.com/office/powerpoint/2010/main" val="1066785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fld id="{9786607D-8339-4FC3-BE7B-0E45A8CA79C1}" type="slidenum">
              <a:rPr lang="en-US" altLang="en-US" u="none">
                <a:latin typeface="Arial" panose="020B0604020202020204" pitchFamily="34" charset="0"/>
              </a:rPr>
              <a:pPr eaLnBrk="1" hangingPunct="1"/>
              <a:t>3</a:t>
            </a:fld>
            <a:endParaRPr lang="en-US" altLang="en-US" u="none">
              <a:latin typeface="Arial" panose="020B0604020202020204" pitchFamily="34"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785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t>10/12/2023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1453265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t>10/12/2023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2610834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t>10/12/2023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2886985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356350"/>
            <a:ext cx="2895600" cy="365125"/>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356350"/>
            <a:ext cx="2133600" cy="365125"/>
          </a:xfrm>
          <a:prstGeom prst="rect">
            <a:avLst/>
          </a:prstGeom>
          <a:ln/>
        </p:spPr>
        <p:txBody>
          <a:bodyPr/>
          <a:lstStyle>
            <a:lvl1pPr>
              <a:defRPr/>
            </a:lvl1pPr>
          </a:lstStyle>
          <a:p>
            <a:fld id="{E596941A-AB24-417B-856D-FA86182990B2}" type="slidenum">
              <a:rPr lang="en-US" altLang="en-US"/>
              <a:pPr/>
              <a:t>‹#›</a:t>
            </a:fld>
            <a:endParaRPr lang="en-US" altLang="en-US"/>
          </a:p>
        </p:txBody>
      </p:sp>
    </p:spTree>
    <p:extLst>
      <p:ext uri="{BB962C8B-B14F-4D97-AF65-F5344CB8AC3E}">
        <p14:creationId xmlns:p14="http://schemas.microsoft.com/office/powerpoint/2010/main" val="1811351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2749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139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2049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10/12/2023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6046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33514A-4128-4BA6-9904-602923891FA1}" type="datetimeFigureOut">
              <a:rPr lang="en-US">
                <a:solidFill>
                  <a:prstClr val="black">
                    <a:tint val="75000"/>
                  </a:prstClr>
                </a:solidFill>
              </a:rPr>
              <a:pPr/>
              <a:t>10/12/2023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71936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33514A-4128-4BA6-9904-602923891FA1}" type="datetimeFigureOut">
              <a:rPr lang="en-US">
                <a:solidFill>
                  <a:prstClr val="black">
                    <a:tint val="75000"/>
                  </a:prstClr>
                </a:solidFill>
              </a:rPr>
              <a:pPr/>
              <a:t>10/12/2023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62857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514A-4128-4BA6-9904-602923891FA1}" type="datetimeFigureOut">
              <a:rPr lang="en-US">
                <a:solidFill>
                  <a:prstClr val="black">
                    <a:tint val="75000"/>
                  </a:prstClr>
                </a:solidFill>
              </a:rPr>
              <a:pPr/>
              <a:t>10/12/2023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8756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t>10/12/2023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14585788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10/12/2023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9995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10/12/2023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2600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74079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25611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27490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1398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20492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10/12/2023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60466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33514A-4128-4BA6-9904-602923891FA1}" type="datetimeFigureOut">
              <a:rPr lang="en-US">
                <a:solidFill>
                  <a:prstClr val="black">
                    <a:tint val="75000"/>
                  </a:prstClr>
                </a:solidFill>
              </a:rPr>
              <a:pPr/>
              <a:t>10/12/2023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71936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33514A-4128-4BA6-9904-602923891FA1}" type="datetimeFigureOut">
              <a:rPr lang="en-US">
                <a:solidFill>
                  <a:prstClr val="black">
                    <a:tint val="75000"/>
                  </a:prstClr>
                </a:solidFill>
              </a:rPr>
              <a:pPr/>
              <a:t>10/12/2023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6285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t>10/12/2023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29275719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514A-4128-4BA6-9904-602923891FA1}" type="datetimeFigureOut">
              <a:rPr lang="en-US">
                <a:solidFill>
                  <a:prstClr val="black">
                    <a:tint val="75000"/>
                  </a:prstClr>
                </a:solidFill>
              </a:rPr>
              <a:pPr/>
              <a:t>10/12/2023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87569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10/12/2023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99956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10/12/2023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2600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74079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25611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27490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1398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20492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10/12/2023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60466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33514A-4128-4BA6-9904-602923891FA1}" type="datetimeFigureOut">
              <a:rPr lang="en-US">
                <a:solidFill>
                  <a:prstClr val="black">
                    <a:tint val="75000"/>
                  </a:prstClr>
                </a:solidFill>
              </a:rPr>
              <a:pPr/>
              <a:t>10/12/2023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7193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t>10/12/2023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6008545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33514A-4128-4BA6-9904-602923891FA1}" type="datetimeFigureOut">
              <a:rPr lang="en-US">
                <a:solidFill>
                  <a:prstClr val="black">
                    <a:tint val="75000"/>
                  </a:prstClr>
                </a:solidFill>
              </a:rPr>
              <a:pPr/>
              <a:t>10/12/2023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62857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514A-4128-4BA6-9904-602923891FA1}" type="datetimeFigureOut">
              <a:rPr lang="en-US">
                <a:solidFill>
                  <a:prstClr val="black">
                    <a:tint val="75000"/>
                  </a:prstClr>
                </a:solidFill>
              </a:rPr>
              <a:pPr/>
              <a:t>10/12/2023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87569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10/12/2023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99956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10/12/2023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2600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74079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25611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27490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1398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20492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10/12/2023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6046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t>10/12/2023</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13764607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33514A-4128-4BA6-9904-602923891FA1}" type="datetimeFigureOut">
              <a:rPr lang="en-US">
                <a:solidFill>
                  <a:prstClr val="black">
                    <a:tint val="75000"/>
                  </a:prstClr>
                </a:solidFill>
              </a:rPr>
              <a:pPr/>
              <a:t>10/12/2023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71936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33514A-4128-4BA6-9904-602923891FA1}" type="datetimeFigureOut">
              <a:rPr lang="en-US">
                <a:solidFill>
                  <a:prstClr val="black">
                    <a:tint val="75000"/>
                  </a:prstClr>
                </a:solidFill>
              </a:rPr>
              <a:pPr/>
              <a:t>10/12/2023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62857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514A-4128-4BA6-9904-602923891FA1}" type="datetimeFigureOut">
              <a:rPr lang="en-US">
                <a:solidFill>
                  <a:prstClr val="black">
                    <a:tint val="75000"/>
                  </a:prstClr>
                </a:solidFill>
              </a:rPr>
              <a:pPr/>
              <a:t>10/12/2023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87569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10/12/2023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99956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10/12/2023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2600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74079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2561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t>10/12/2023</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4074911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124200" y="6356350"/>
            <a:ext cx="2895600" cy="365125"/>
          </a:xfrm>
          <a:prstGeom prst="rect">
            <a:avLst/>
          </a:prstGeom>
        </p:spPr>
        <p:txBody>
          <a:bodyPr/>
          <a:lstStyle/>
          <a:p>
            <a:r>
              <a:rPr lang="en-US"/>
              <a:t>Thư viện stem-steam</a:t>
            </a:r>
          </a:p>
        </p:txBody>
      </p:sp>
    </p:spTree>
    <p:extLst>
      <p:ext uri="{BB962C8B-B14F-4D97-AF65-F5344CB8AC3E}">
        <p14:creationId xmlns:p14="http://schemas.microsoft.com/office/powerpoint/2010/main" val="3257996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t>10/12/2023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1990536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t>10/12/2023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638077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3200400" y="6457890"/>
            <a:ext cx="5105400" cy="400110"/>
          </a:xfrm>
          <a:prstGeom prst="rect">
            <a:avLst/>
          </a:prstGeom>
          <a:noFill/>
        </p:spPr>
        <p:txBody>
          <a:bodyPr wrap="square" rtlCol="0">
            <a:spAutoFit/>
          </a:bodyPr>
          <a:lstStyle/>
          <a:p>
            <a:r>
              <a:rPr lang="en-US" sz="2000" b="0" cap="none" spc="0">
                <a:ln w="0"/>
                <a:gradFill>
                  <a:gsLst>
                    <a:gs pos="21000">
                      <a:srgbClr val="53575C"/>
                    </a:gs>
                    <a:gs pos="88000">
                      <a:srgbClr val="C5C7CA"/>
                    </a:gs>
                  </a:gsLst>
                  <a:lin ang="5400000"/>
                </a:gradFill>
                <a:effectLst/>
              </a:rPr>
              <a:t>Thư</a:t>
            </a:r>
            <a:r>
              <a:rPr lang="en-US" sz="2000" b="0" cap="none" spc="0" baseline="0">
                <a:ln w="0"/>
                <a:gradFill>
                  <a:gsLst>
                    <a:gs pos="21000">
                      <a:srgbClr val="53575C"/>
                    </a:gs>
                    <a:gs pos="88000">
                      <a:srgbClr val="C5C7CA"/>
                    </a:gs>
                  </a:gsLst>
                  <a:lin ang="5400000"/>
                </a:gradFill>
                <a:effectLst/>
              </a:rPr>
              <a:t> viện stem-steam</a:t>
            </a:r>
            <a:endParaRPr lang="en-US" sz="2000" b="0" cap="none" spc="0">
              <a:ln w="0"/>
              <a:gradFill>
                <a:gsLst>
                  <a:gs pos="21000">
                    <a:srgbClr val="53575C"/>
                  </a:gs>
                  <a:gs pos="88000">
                    <a:srgbClr val="C5C7CA"/>
                  </a:gs>
                </a:gsLst>
                <a:lin ang="5400000"/>
              </a:gradFill>
              <a:effectLst/>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800661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1" r:id="rId12"/>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514A-4128-4BA6-9904-602923891FA1}" type="datetimeFigureOut">
              <a:rPr lang="en-US">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2067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514A-4128-4BA6-9904-602923891FA1}" type="datetimeFigureOut">
              <a:rPr lang="en-US">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20676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514A-4128-4BA6-9904-602923891FA1}" type="datetimeFigureOut">
              <a:rPr lang="en-US">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206767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514A-4128-4BA6-9904-602923891FA1}" type="datetimeFigureOut">
              <a:rPr lang="en-US">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206767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wmf"/><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1.png"/><Relationship Id="rId4" Type="http://schemas.openxmlformats.org/officeDocument/2006/relationships/image" Target="../media/image10.jp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3.wdp"/><Relationship Id="rId3" Type="http://schemas.openxmlformats.org/officeDocument/2006/relationships/slide" Target="slide18.xml"/><Relationship Id="rId7" Type="http://schemas.openxmlformats.org/officeDocument/2006/relationships/image" Target="../media/image14.png"/><Relationship Id="rId12" Type="http://schemas.openxmlformats.org/officeDocument/2006/relationships/image" Target="../media/image16.png"/><Relationship Id="rId2" Type="http://schemas.openxmlformats.org/officeDocument/2006/relationships/image" Target="../media/image12.jpg"/><Relationship Id="rId1" Type="http://schemas.openxmlformats.org/officeDocument/2006/relationships/slideLayout" Target="../slideLayouts/slideLayout1.xml"/><Relationship Id="rId6" Type="http://schemas.openxmlformats.org/officeDocument/2006/relationships/slide" Target="slide19.xml"/><Relationship Id="rId11" Type="http://schemas.openxmlformats.org/officeDocument/2006/relationships/slide" Target="slide21.xml"/><Relationship Id="rId5" Type="http://schemas.microsoft.com/office/2007/relationships/hdphoto" Target="../media/hdphoto1.wdp"/><Relationship Id="rId15" Type="http://schemas.openxmlformats.org/officeDocument/2006/relationships/image" Target="../media/image17.jpg"/><Relationship Id="rId10" Type="http://schemas.openxmlformats.org/officeDocument/2006/relationships/image" Target="../media/image15.jpg"/><Relationship Id="rId4" Type="http://schemas.openxmlformats.org/officeDocument/2006/relationships/image" Target="../media/image13.png"/><Relationship Id="rId9" Type="http://schemas.openxmlformats.org/officeDocument/2006/relationships/slide" Target="slide20.xml"/><Relationship Id="rId14" Type="http://schemas.openxmlformats.org/officeDocument/2006/relationships/slide" Target="slide22.xml"/></Relationships>
</file>

<file path=ppt/slides/_rels/slide18.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21.png"/><Relationship Id="rId3" Type="http://schemas.microsoft.com/office/2007/relationships/media" Target="../media/media4.mp3"/><Relationship Id="rId7" Type="http://schemas.openxmlformats.org/officeDocument/2006/relationships/image" Target="../media/image18.jpg"/><Relationship Id="rId12" Type="http://schemas.openxmlformats.org/officeDocument/2006/relationships/image" Target="../media/image1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20.png"/><Relationship Id="rId5" Type="http://schemas.openxmlformats.org/officeDocument/2006/relationships/slideLayout" Target="../slideLayouts/slideLayout7.xml"/><Relationship Id="rId15" Type="http://schemas.openxmlformats.org/officeDocument/2006/relationships/image" Target="../media/image22.png"/><Relationship Id="rId10" Type="http://schemas.microsoft.com/office/2007/relationships/hdphoto" Target="../media/hdphoto4.wdp"/><Relationship Id="rId4" Type="http://schemas.openxmlformats.org/officeDocument/2006/relationships/audio" Target="../media/media4.mp3"/><Relationship Id="rId9" Type="http://schemas.openxmlformats.org/officeDocument/2006/relationships/image" Target="../media/image19.png"/><Relationship Id="rId14" Type="http://schemas.microsoft.com/office/2007/relationships/hdphoto" Target="../media/hdphoto5.wdp"/></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3" Type="http://schemas.microsoft.com/office/2007/relationships/media" Target="../media/media4.mp3"/><Relationship Id="rId7" Type="http://schemas.openxmlformats.org/officeDocument/2006/relationships/image" Target="../media/image23.jpg"/><Relationship Id="rId12" Type="http://schemas.openxmlformats.org/officeDocument/2006/relationships/slide" Target="slide1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microsoft.com/office/2007/relationships/hdphoto" Target="../media/hdphoto5.wdp"/><Relationship Id="rId5" Type="http://schemas.openxmlformats.org/officeDocument/2006/relationships/slideLayout" Target="../slideLayouts/slideLayout19.xml"/><Relationship Id="rId15" Type="http://schemas.openxmlformats.org/officeDocument/2006/relationships/image" Target="../media/image22.png"/><Relationship Id="rId10" Type="http://schemas.openxmlformats.org/officeDocument/2006/relationships/image" Target="../media/image21.png"/><Relationship Id="rId4" Type="http://schemas.openxmlformats.org/officeDocument/2006/relationships/audio" Target="../media/media4.mp3"/><Relationship Id="rId9" Type="http://schemas.openxmlformats.org/officeDocument/2006/relationships/image" Target="../media/image11.png"/><Relationship Id="rId14" Type="http://schemas.microsoft.com/office/2007/relationships/hdphoto" Target="../media/hdphoto6.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6.jpeg"/><Relationship Id="rId3" Type="http://schemas.microsoft.com/office/2007/relationships/media" Target="../media/media4.mp3"/><Relationship Id="rId7" Type="http://schemas.openxmlformats.org/officeDocument/2006/relationships/image" Target="../media/image25.jpg"/><Relationship Id="rId12" Type="http://schemas.openxmlformats.org/officeDocument/2006/relationships/slide" Target="slide1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microsoft.com/office/2007/relationships/hdphoto" Target="../media/hdphoto5.wdp"/><Relationship Id="rId5" Type="http://schemas.openxmlformats.org/officeDocument/2006/relationships/slideLayout" Target="../slideLayouts/slideLayout52.xml"/><Relationship Id="rId10" Type="http://schemas.openxmlformats.org/officeDocument/2006/relationships/image" Target="../media/image21.png"/><Relationship Id="rId4" Type="http://schemas.openxmlformats.org/officeDocument/2006/relationships/audio" Target="../media/media4.mp3"/><Relationship Id="rId9" Type="http://schemas.openxmlformats.org/officeDocument/2006/relationships/image" Target="../media/image11.png"/><Relationship Id="rId14"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2.png"/><Relationship Id="rId3" Type="http://schemas.microsoft.com/office/2007/relationships/media" Target="../media/media4.mp3"/><Relationship Id="rId7" Type="http://schemas.openxmlformats.org/officeDocument/2006/relationships/image" Target="../media/image27.jpg"/><Relationship Id="rId12" Type="http://schemas.microsoft.com/office/2007/relationships/hdphoto" Target="../media/hdphoto7.wdp"/><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28.png"/><Relationship Id="rId5" Type="http://schemas.openxmlformats.org/officeDocument/2006/relationships/slideLayout" Target="../slideLayouts/slideLayout41.xml"/><Relationship Id="rId10" Type="http://schemas.openxmlformats.org/officeDocument/2006/relationships/slide" Target="slide17.xml"/><Relationship Id="rId4" Type="http://schemas.openxmlformats.org/officeDocument/2006/relationships/audio" Target="../media/media4.mp3"/><Relationship Id="rId9"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7.jpg"/><Relationship Id="rId3" Type="http://schemas.microsoft.com/office/2007/relationships/media" Target="../media/media4.mp3"/><Relationship Id="rId7" Type="http://schemas.openxmlformats.org/officeDocument/2006/relationships/image" Target="../media/image29.jpg"/><Relationship Id="rId12" Type="http://schemas.openxmlformats.org/officeDocument/2006/relationships/slide" Target="slide1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microsoft.com/office/2007/relationships/hdphoto" Target="../media/hdphoto5.wdp"/><Relationship Id="rId5" Type="http://schemas.openxmlformats.org/officeDocument/2006/relationships/slideLayout" Target="../slideLayouts/slideLayout30.xml"/><Relationship Id="rId10" Type="http://schemas.openxmlformats.org/officeDocument/2006/relationships/image" Target="../media/image21.png"/><Relationship Id="rId4" Type="http://schemas.openxmlformats.org/officeDocument/2006/relationships/audio" Target="../media/media4.mp3"/><Relationship Id="rId9" Type="http://schemas.openxmlformats.org/officeDocument/2006/relationships/image" Target="../media/image11.png"/><Relationship Id="rId1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hyperlink" Target="https://blogtailieu.com/bo-60-tro-choi-power-point/" TargetMode="External"/><Relationship Id="rId2" Type="http://schemas.openxmlformats.org/officeDocument/2006/relationships/slideLayout" Target="../slideLayouts/slideLayout25.xml"/><Relationship Id="rId1" Type="http://schemas.openxmlformats.org/officeDocument/2006/relationships/tags" Target="../tags/tag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4.xml"/><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p:cNvSpPr>
          <p:nvPr>
            <p:ph type="title" idx="4294967295"/>
          </p:nvPr>
        </p:nvSpPr>
        <p:spPr>
          <a:xfrm>
            <a:off x="0" y="228600"/>
            <a:ext cx="8510588" cy="1325563"/>
          </a:xfrm>
          <a:prstGeom prst="rect">
            <a:avLst/>
          </a:prstGeom>
        </p:spPr>
        <p:txBody>
          <a:bodyPr/>
          <a:lstStyle/>
          <a:p>
            <a:pPr>
              <a:defRPr/>
            </a:pPr>
            <a:r>
              <a:rPr lang="en-US" altLang="en-US"/>
              <a:t>`</a:t>
            </a:r>
          </a:p>
        </p:txBody>
      </p:sp>
      <p:pic>
        <p:nvPicPr>
          <p:cNvPr id="6147" name="Picture 3" descr="POINSET3"/>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rcRect/>
          <a:stretch>
            <a:fillRect/>
          </a:stretch>
        </p:blipFill>
        <p:spPr>
          <a:xfrm>
            <a:off x="7524750" y="5375275"/>
            <a:ext cx="1619250" cy="1482725"/>
          </a:xfrm>
          <a:prstGeom prst="rect">
            <a:avLst/>
          </a:prstGeom>
        </p:spPr>
      </p:pic>
      <p:pic>
        <p:nvPicPr>
          <p:cNvPr id="6148" name="Picture 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981200"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6" descr="FIREWRK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7663" y="2973388"/>
            <a:ext cx="4213225" cy="239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Rectangle 7"/>
          <p:cNvSpPr>
            <a:spLocks noChangeArrowheads="1"/>
          </p:cNvSpPr>
          <p:nvPr/>
        </p:nvSpPr>
        <p:spPr bwMode="auto">
          <a:xfrm>
            <a:off x="0" y="5327650"/>
            <a:ext cx="9144000" cy="1557338"/>
          </a:xfrm>
          <a:prstGeom prst="rect">
            <a:avLst/>
          </a:prstGeom>
          <a:gradFill rotWithShape="1">
            <a:gsLst>
              <a:gs pos="0">
                <a:srgbClr val="FFFFFF">
                  <a:alpha val="0"/>
                </a:srgbClr>
              </a:gs>
              <a:gs pos="100000">
                <a:srgbClr val="00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ctr">
              <a:spcBef>
                <a:spcPct val="0"/>
              </a:spcBef>
              <a:buFontTx/>
              <a:buNone/>
            </a:pPr>
            <a:endParaRPr lang="uk-UA" altLang="en-US">
              <a:solidFill>
                <a:schemeClr val="tx1"/>
              </a:solidFill>
              <a:latin typeface=".VnTime" panose="020B7200000000000000" pitchFamily="34" charset="0"/>
            </a:endParaRPr>
          </a:p>
        </p:txBody>
      </p:sp>
      <p:sp>
        <p:nvSpPr>
          <p:cNvPr id="38923" name="WordArt 11"/>
          <p:cNvSpPr>
            <a:spLocks noChangeArrowheads="1" noChangeShapeType="1" noTextEdit="1"/>
          </p:cNvSpPr>
          <p:nvPr/>
        </p:nvSpPr>
        <p:spPr bwMode="auto">
          <a:xfrm>
            <a:off x="990600" y="986631"/>
            <a:ext cx="7391400" cy="1848644"/>
          </a:xfrm>
          <a:prstGeom prst="rect">
            <a:avLst/>
          </a:prstGeom>
        </p:spPr>
        <p:txBody>
          <a:bodyPr wrap="none" fromWordArt="1">
            <a:prstTxWarp prst="textPlain">
              <a:avLst>
                <a:gd name="adj" fmla="val 50000"/>
              </a:avLst>
            </a:prstTxWarp>
          </a:bodyPr>
          <a:lstStyle/>
          <a:p>
            <a:pPr algn="ctr"/>
            <a:r>
              <a:rPr lang="vi-VN" sz="3600" kern="10" dirty="0">
                <a:ln w="19050">
                  <a:solidFill>
                    <a:srgbClr val="99CCFF"/>
                  </a:solidFill>
                  <a:round/>
                  <a:headEnd/>
                  <a:tailEnd/>
                </a:ln>
                <a:solidFill>
                  <a:srgbClr val="FF0000"/>
                </a:solidFill>
                <a:effectLst>
                  <a:outerShdw dist="35921" dir="2700000" algn="ctr" rotWithShape="0">
                    <a:srgbClr val="990000"/>
                  </a:outerShdw>
                </a:effectLst>
                <a:latin typeface="+mj-lt"/>
                <a:ea typeface="+mj-lt"/>
                <a:cs typeface="+mj-lt"/>
              </a:rPr>
              <a:t>CÔNG NGHỆ </a:t>
            </a:r>
            <a:r>
              <a:rPr lang="en-US" sz="3600" kern="10" dirty="0">
                <a:ln w="19050">
                  <a:solidFill>
                    <a:srgbClr val="99CCFF"/>
                  </a:solidFill>
                  <a:round/>
                  <a:headEnd/>
                  <a:tailEnd/>
                </a:ln>
                <a:solidFill>
                  <a:srgbClr val="FF0000"/>
                </a:solidFill>
                <a:effectLst>
                  <a:outerShdw dist="35921" dir="2700000" algn="ctr" rotWithShape="0">
                    <a:srgbClr val="990000"/>
                  </a:outerShdw>
                </a:effectLst>
                <a:latin typeface="+mj-lt"/>
                <a:ea typeface="+mj-lt"/>
                <a:cs typeface="+mj-lt"/>
              </a:rPr>
              <a:t>7</a:t>
            </a:r>
            <a:r>
              <a:rPr lang="vi-VN" sz="3600" kern="10" dirty="0">
                <a:ln w="19050">
                  <a:solidFill>
                    <a:srgbClr val="99CCFF"/>
                  </a:solidFill>
                  <a:round/>
                  <a:headEnd/>
                  <a:tailEnd/>
                </a:ln>
                <a:solidFill>
                  <a:srgbClr val="FF0000"/>
                </a:solidFill>
                <a:effectLst>
                  <a:outerShdw dist="35921" dir="2700000" algn="ctr" rotWithShape="0">
                    <a:srgbClr val="990000"/>
                  </a:outerShdw>
                </a:effectLst>
                <a:latin typeface="+mj-lt"/>
                <a:ea typeface="+mj-lt"/>
                <a:cs typeface="+mj-lt"/>
              </a:rPr>
              <a:t>- KNTT </a:t>
            </a:r>
            <a:endParaRPr lang="en-US" sz="3600" kern="10" dirty="0">
              <a:ln w="19050">
                <a:solidFill>
                  <a:srgbClr val="99CCFF"/>
                </a:solidFill>
                <a:round/>
                <a:headEnd/>
                <a:tailEnd/>
              </a:ln>
              <a:solidFill>
                <a:srgbClr val="FF0000"/>
              </a:solidFill>
              <a:effectLst>
                <a:outerShdw dist="35921" dir="2700000" algn="ctr" rotWithShape="0">
                  <a:srgbClr val="990000"/>
                </a:outerShdw>
              </a:effectLst>
              <a:latin typeface="+mj-lt"/>
              <a:ea typeface="+mj-lt"/>
              <a:cs typeface="+mj-lt"/>
            </a:endParaRPr>
          </a:p>
        </p:txBody>
      </p:sp>
      <p:pic>
        <p:nvPicPr>
          <p:cNvPr id="6154" name="Picture 12"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7166769" y="3969"/>
            <a:ext cx="1981200"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667000" y="5373469"/>
            <a:ext cx="4724400" cy="830997"/>
          </a:xfrm>
          <a:prstGeom prst="rect">
            <a:avLst/>
          </a:prstGeom>
          <a:noFill/>
        </p:spPr>
        <p:txBody>
          <a:bodyPr wrap="square" rtlCol="0">
            <a:spAutoFit/>
          </a:bodyPr>
          <a:lstStyle/>
          <a:p>
            <a:r>
              <a:rPr lang="vi-VN" sz="2400"/>
              <a:t>Trường: THCS ĐẰNG HẢI</a:t>
            </a:r>
          </a:p>
          <a:p>
            <a:r>
              <a:rPr lang="vi-VN" sz="2400" dirty="0"/>
              <a:t>GV: Nguyễn Thị Thu Thủy</a:t>
            </a:r>
            <a:endParaRPr lang="en-US" sz="2400" dirty="0"/>
          </a:p>
        </p:txBody>
      </p:sp>
    </p:spTree>
    <p:extLst>
      <p:ext uri="{BB962C8B-B14F-4D97-AF65-F5344CB8AC3E}">
        <p14:creationId xmlns:p14="http://schemas.microsoft.com/office/powerpoint/2010/main" val="3336019014"/>
      </p:ext>
    </p:extLst>
  </p:cSld>
  <p:clrMapOvr>
    <a:masterClrMapping/>
  </p:clrMapOvr>
  <p:transition spd="med">
    <p:newsflash/>
    <p:sndAc>
      <p:stSnd>
        <p:snd r:embed="rId2" name="APPLAUS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8923"/>
                                        </p:tgtEl>
                                        <p:attrNameLst>
                                          <p:attrName>style.visibility</p:attrName>
                                        </p:attrNameLst>
                                      </p:cBhvr>
                                      <p:to>
                                        <p:strVal val="visible"/>
                                      </p:to>
                                    </p:set>
                                    <p:anim by="(-#ppt_w*2)" calcmode="lin" valueType="num">
                                      <p:cBhvr rctx="PPT">
                                        <p:cTn id="7" dur="500" autoRev="1" fill="hold">
                                          <p:stCondLst>
                                            <p:cond delay="0"/>
                                          </p:stCondLst>
                                        </p:cTn>
                                        <p:tgtEl>
                                          <p:spTgt spid="38923"/>
                                        </p:tgtEl>
                                        <p:attrNameLst>
                                          <p:attrName>ppt_w</p:attrName>
                                        </p:attrNameLst>
                                      </p:cBhvr>
                                    </p:anim>
                                    <p:anim by="(#ppt_w*0.50)" calcmode="lin" valueType="num">
                                      <p:cBhvr>
                                        <p:cTn id="8" dur="500" decel="50000" autoRev="1" fill="hold">
                                          <p:stCondLst>
                                            <p:cond delay="0"/>
                                          </p:stCondLst>
                                        </p:cTn>
                                        <p:tgtEl>
                                          <p:spTgt spid="38923"/>
                                        </p:tgtEl>
                                        <p:attrNameLst>
                                          <p:attrName>ppt_x</p:attrName>
                                        </p:attrNameLst>
                                      </p:cBhvr>
                                    </p:anim>
                                    <p:anim from="(-#ppt_h/2)" to="(#ppt_y)" calcmode="lin" valueType="num">
                                      <p:cBhvr>
                                        <p:cTn id="9" dur="1000" fill="hold">
                                          <p:stCondLst>
                                            <p:cond delay="0"/>
                                          </p:stCondLst>
                                        </p:cTn>
                                        <p:tgtEl>
                                          <p:spTgt spid="38923"/>
                                        </p:tgtEl>
                                        <p:attrNameLst>
                                          <p:attrName>ppt_y</p:attrName>
                                        </p:attrNameLst>
                                      </p:cBhvr>
                                    </p:anim>
                                    <p:animRot by="21600000">
                                      <p:cBhvr>
                                        <p:cTn id="10" dur="1000" fill="hold">
                                          <p:stCondLst>
                                            <p:cond delay="0"/>
                                          </p:stCondLst>
                                        </p:cTn>
                                        <p:tgtEl>
                                          <p:spTgt spid="389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914400"/>
            <a:ext cx="3505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990600"/>
            <a:ext cx="3733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048000"/>
            <a:ext cx="8763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Rectangle 5"/>
          <p:cNvSpPr>
            <a:spLocks noChangeArrowheads="1"/>
          </p:cNvSpPr>
          <p:nvPr/>
        </p:nvSpPr>
        <p:spPr bwMode="auto">
          <a:xfrm>
            <a:off x="381000" y="228600"/>
            <a:ext cx="3505200" cy="533400"/>
          </a:xfrm>
          <a:prstGeom prst="rect">
            <a:avLst/>
          </a:prstGeom>
          <a:solidFill>
            <a:srgbClr val="CCFFCC"/>
          </a:solidFill>
          <a:ln w="9525">
            <a:solidFill>
              <a:srgbClr val="FF00FF"/>
            </a:solidFill>
            <a:miter lim="800000"/>
            <a:headEnd/>
            <a:tailEnd/>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dirty="0">
                <a:solidFill>
                  <a:schemeClr val="tx2"/>
                </a:solidFill>
                <a:latin typeface="Times New Roman" panose="02020603050405020304" pitchFamily="18" charset="0"/>
              </a:rPr>
              <a:t>c. </a:t>
            </a:r>
            <a:r>
              <a:rPr lang="en-US" altLang="en-US" sz="2800" b="1" dirty="0" err="1">
                <a:solidFill>
                  <a:schemeClr val="tx2"/>
                </a:solidFill>
                <a:latin typeface="Times New Roman" panose="02020603050405020304" pitchFamily="18" charset="0"/>
              </a:rPr>
              <a:t>Biện</a:t>
            </a:r>
            <a:r>
              <a:rPr lang="en-US" altLang="en-US" sz="2800" b="1" dirty="0">
                <a:solidFill>
                  <a:schemeClr val="tx2"/>
                </a:solidFill>
                <a:latin typeface="Times New Roman" panose="02020603050405020304" pitchFamily="18" charset="0"/>
              </a:rPr>
              <a:t> </a:t>
            </a:r>
            <a:r>
              <a:rPr lang="en-US" altLang="en-US" sz="2800" b="1" dirty="0" err="1">
                <a:solidFill>
                  <a:schemeClr val="tx2"/>
                </a:solidFill>
                <a:latin typeface="Times New Roman" panose="02020603050405020304" pitchFamily="18" charset="0"/>
              </a:rPr>
              <a:t>pháp</a:t>
            </a:r>
            <a:r>
              <a:rPr lang="en-US" altLang="en-US" sz="2800" b="1" dirty="0">
                <a:solidFill>
                  <a:schemeClr val="tx2"/>
                </a:solidFill>
                <a:latin typeface="Times New Roman" panose="02020603050405020304" pitchFamily="18" charset="0"/>
              </a:rPr>
              <a:t> </a:t>
            </a:r>
            <a:r>
              <a:rPr lang="en-US" altLang="en-US" sz="2800" b="1" dirty="0" err="1">
                <a:solidFill>
                  <a:schemeClr val="tx2"/>
                </a:solidFill>
                <a:latin typeface="Times New Roman" panose="02020603050405020304" pitchFamily="18" charset="0"/>
              </a:rPr>
              <a:t>hóa</a:t>
            </a:r>
            <a:r>
              <a:rPr lang="en-US" altLang="en-US" sz="2800" b="1" dirty="0">
                <a:solidFill>
                  <a:schemeClr val="tx2"/>
                </a:solidFill>
                <a:latin typeface="Times New Roman" panose="02020603050405020304" pitchFamily="18" charset="0"/>
              </a:rPr>
              <a:t> </a:t>
            </a:r>
            <a:r>
              <a:rPr lang="en-US" altLang="en-US" sz="2800" b="1" dirty="0" err="1">
                <a:solidFill>
                  <a:schemeClr val="tx2"/>
                </a:solidFill>
                <a:latin typeface="Times New Roman" panose="02020603050405020304" pitchFamily="18" charset="0"/>
              </a:rPr>
              <a:t>học</a:t>
            </a:r>
            <a:endParaRPr lang="en-US" altLang="en-US" sz="2800" b="1" dirty="0">
              <a:solidFill>
                <a:schemeClr val="tx2"/>
              </a:solidFill>
              <a:latin typeface="Times New Roman" panose="02020603050405020304" pitchFamily="18" charset="0"/>
            </a:endParaRPr>
          </a:p>
        </p:txBody>
      </p:sp>
      <p:sp>
        <p:nvSpPr>
          <p:cNvPr id="2" name="Rectangle 1"/>
          <p:cNvSpPr/>
          <p:nvPr/>
        </p:nvSpPr>
        <p:spPr>
          <a:xfrm>
            <a:off x="381000" y="1185620"/>
            <a:ext cx="6629400" cy="830997"/>
          </a:xfrm>
          <a:prstGeom prst="rect">
            <a:avLst/>
          </a:prstGeom>
        </p:spPr>
        <p:txBody>
          <a:bodyPr wrap="square">
            <a:spAutoFit/>
          </a:bodyPr>
          <a:lstStyle/>
          <a:p>
            <a:r>
              <a:rPr lang="vi-VN" sz="2400" dirty="0">
                <a:solidFill>
                  <a:srgbClr val="000000"/>
                </a:solidFill>
                <a:latin typeface="+mj-lt"/>
                <a:ea typeface="Tahoma" panose="020B0604030504040204" pitchFamily="34" charset="0"/>
              </a:rPr>
              <a:t>Biện pháp hoá học là sử dụng thuốc bào vệ thực vật hoá học đẻ phòng trừ sâu, bệnh cho cày trồng.</a:t>
            </a:r>
            <a:endParaRPr lang="en-US" sz="2400" dirty="0">
              <a:latin typeface="+mj-lt"/>
            </a:endParaRPr>
          </a:p>
        </p:txBody>
      </p:sp>
    </p:spTree>
    <p:extLst>
      <p:ext uri="{BB962C8B-B14F-4D97-AF65-F5344CB8AC3E}">
        <p14:creationId xmlns:p14="http://schemas.microsoft.com/office/powerpoint/2010/main" val="1614234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12297"/>
                                        </p:tgtEl>
                                        <p:attrNameLst>
                                          <p:attrName>style.visibility</p:attrName>
                                        </p:attrNameLst>
                                      </p:cBhvr>
                                      <p:to>
                                        <p:strVal val="visible"/>
                                      </p:to>
                                    </p:set>
                                    <p:anim calcmode="lin" valueType="num">
                                      <p:cBhvr>
                                        <p:cTn id="7" dur="500" decel="50000" fill="hold">
                                          <p:stCondLst>
                                            <p:cond delay="0"/>
                                          </p:stCondLst>
                                        </p:cTn>
                                        <p:tgtEl>
                                          <p:spTgt spid="1229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229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2297"/>
                                        </p:tgtEl>
                                        <p:attrNameLst>
                                          <p:attrName>ppt_w</p:attrName>
                                        </p:attrNameLst>
                                      </p:cBhvr>
                                      <p:tavLst>
                                        <p:tav tm="0">
                                          <p:val>
                                            <p:strVal val="#ppt_w*.05"/>
                                          </p:val>
                                        </p:tav>
                                        <p:tav tm="100000">
                                          <p:val>
                                            <p:strVal val="#ppt_w"/>
                                          </p:val>
                                        </p:tav>
                                      </p:tavLst>
                                    </p:anim>
                                    <p:anim calcmode="lin" valueType="num">
                                      <p:cBhvr>
                                        <p:cTn id="10" dur="1000" fill="hold"/>
                                        <p:tgtEl>
                                          <p:spTgt spid="1229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229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229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229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229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12298"/>
                                        </p:tgtEl>
                                        <p:attrNameLst>
                                          <p:attrName>style.visibility</p:attrName>
                                        </p:attrNameLst>
                                      </p:cBhvr>
                                      <p:to>
                                        <p:strVal val="visible"/>
                                      </p:to>
                                    </p:set>
                                    <p:animEffect transition="in" filter="checkerboard(across)">
                                      <p:cBhvr>
                                        <p:cTn id="19" dur="500"/>
                                        <p:tgtEl>
                                          <p:spTgt spid="1229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heckerboard(across)">
                                      <p:cBhvr>
                                        <p:cTn id="24" dur="500"/>
                                        <p:tgtEl>
                                          <p:spTgt spid="1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5" presetClass="entr" presetSubtype="0" fill="hold" grpId="0" nodeType="clickEffect">
                                  <p:stCondLst>
                                    <p:cond delay="0"/>
                                  </p:stCondLst>
                                  <p:childTnLst>
                                    <p:set>
                                      <p:cBhvr>
                                        <p:cTn id="28" dur="1" fill="hold">
                                          <p:stCondLst>
                                            <p:cond delay="0"/>
                                          </p:stCondLst>
                                        </p:cTn>
                                        <p:tgtEl>
                                          <p:spTgt spid="12293"/>
                                        </p:tgtEl>
                                        <p:attrNameLst>
                                          <p:attrName>style.visibility</p:attrName>
                                        </p:attrNameLst>
                                      </p:cBhvr>
                                      <p:to>
                                        <p:strVal val="visible"/>
                                      </p:to>
                                    </p:set>
                                    <p:anim calcmode="lin" valueType="num">
                                      <p:cBhvr>
                                        <p:cTn id="29" dur="500" decel="50000" fill="hold">
                                          <p:stCondLst>
                                            <p:cond delay="0"/>
                                          </p:stCondLst>
                                        </p:cTn>
                                        <p:tgtEl>
                                          <p:spTgt spid="12293"/>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12293"/>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12293"/>
                                        </p:tgtEl>
                                        <p:attrNameLst>
                                          <p:attrName>ppt_w</p:attrName>
                                        </p:attrNameLst>
                                      </p:cBhvr>
                                      <p:tavLst>
                                        <p:tav tm="0">
                                          <p:val>
                                            <p:strVal val="#ppt_w*.05"/>
                                          </p:val>
                                        </p:tav>
                                        <p:tav tm="100000">
                                          <p:val>
                                            <p:strVal val="#ppt_w"/>
                                          </p:val>
                                        </p:tav>
                                      </p:tavLst>
                                    </p:anim>
                                    <p:anim calcmode="lin" valueType="num">
                                      <p:cBhvr>
                                        <p:cTn id="32" dur="1000" fill="hold"/>
                                        <p:tgtEl>
                                          <p:spTgt spid="12293"/>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12293"/>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12293"/>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12293"/>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12293"/>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xit" presetSubtype="1" fill="hold" nodeType="clickEffect">
                                  <p:stCondLst>
                                    <p:cond delay="0"/>
                                  </p:stCondLst>
                                  <p:childTnLst>
                                    <p:animEffect transition="out" filter="wheel(1)">
                                      <p:cBhvr>
                                        <p:cTn id="40" dur="2000"/>
                                        <p:tgtEl>
                                          <p:spTgt spid="12297"/>
                                        </p:tgtEl>
                                      </p:cBhvr>
                                    </p:animEffect>
                                    <p:set>
                                      <p:cBhvr>
                                        <p:cTn id="41" dur="1" fill="hold">
                                          <p:stCondLst>
                                            <p:cond delay="1999"/>
                                          </p:stCondLst>
                                        </p:cTn>
                                        <p:tgtEl>
                                          <p:spTgt spid="12297"/>
                                        </p:tgtEl>
                                        <p:attrNameLst>
                                          <p:attrName>style.visibility</p:attrName>
                                        </p:attrNameLst>
                                      </p:cBhvr>
                                      <p:to>
                                        <p:strVal val="hidden"/>
                                      </p:to>
                                    </p:set>
                                  </p:childTnLst>
                                </p:cTn>
                              </p:par>
                              <p:par>
                                <p:cTn id="42" presetID="21" presetClass="exit" presetSubtype="1" fill="hold" nodeType="withEffect">
                                  <p:stCondLst>
                                    <p:cond delay="0"/>
                                  </p:stCondLst>
                                  <p:childTnLst>
                                    <p:animEffect transition="out" filter="wheel(1)">
                                      <p:cBhvr>
                                        <p:cTn id="43" dur="2000"/>
                                        <p:tgtEl>
                                          <p:spTgt spid="12298"/>
                                        </p:tgtEl>
                                      </p:cBhvr>
                                    </p:animEffect>
                                    <p:set>
                                      <p:cBhvr>
                                        <p:cTn id="44" dur="1" fill="hold">
                                          <p:stCondLst>
                                            <p:cond delay="1999"/>
                                          </p:stCondLst>
                                        </p:cTn>
                                        <p:tgtEl>
                                          <p:spTgt spid="12298"/>
                                        </p:tgtEl>
                                        <p:attrNameLst>
                                          <p:attrName>style.visibility</p:attrName>
                                        </p:attrNameLst>
                                      </p:cBhvr>
                                      <p:to>
                                        <p:strVal val="hidden"/>
                                      </p:to>
                                    </p:set>
                                  </p:childTnLst>
                                </p:cTn>
                              </p:par>
                              <p:par>
                                <p:cTn id="45" presetID="21" presetClass="exit" presetSubtype="1" fill="hold" nodeType="withEffect">
                                  <p:stCondLst>
                                    <p:cond delay="0"/>
                                  </p:stCondLst>
                                  <p:childTnLst>
                                    <p:animEffect transition="out" filter="wheel(1)">
                                      <p:cBhvr>
                                        <p:cTn id="46" dur="2000"/>
                                        <p:tgtEl>
                                          <p:spTgt spid="10"/>
                                        </p:tgtEl>
                                      </p:cBhvr>
                                    </p:animEffect>
                                    <p:set>
                                      <p:cBhvr>
                                        <p:cTn id="47" dur="1" fill="hold">
                                          <p:stCondLst>
                                            <p:cond delay="1999"/>
                                          </p:stCondLst>
                                        </p:cTn>
                                        <p:tgtEl>
                                          <p:spTgt spid="10"/>
                                        </p:tgtEl>
                                        <p:attrNameLst>
                                          <p:attrName>style.visibility</p:attrName>
                                        </p:attrNameLst>
                                      </p:cBhvr>
                                      <p:to>
                                        <p:strVal val="hidden"/>
                                      </p:to>
                                    </p:set>
                                  </p:childTnLst>
                                </p:cTn>
                              </p:par>
                              <p:par>
                                <p:cTn id="48" presetID="6" presetClass="entr" presetSubtype="16" fill="hold" grpId="0" nodeType="with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circle(in)">
                                      <p:cBhvr>
                                        <p:cTn id="5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304800"/>
            <a:ext cx="4247253" cy="584775"/>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HOẠT ĐỘNG NHÓM </a:t>
            </a:r>
          </a:p>
        </p:txBody>
      </p:sp>
      <p:pic>
        <p:nvPicPr>
          <p:cNvPr id="3" name="2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00" y="375225"/>
            <a:ext cx="914400" cy="514350"/>
          </a:xfrm>
          <a:prstGeom prst="rect">
            <a:avLst/>
          </a:prstGeom>
        </p:spPr>
      </p:pic>
      <p:sp>
        <p:nvSpPr>
          <p:cNvPr id="5" name="Rectangle 4"/>
          <p:cNvSpPr/>
          <p:nvPr/>
        </p:nvSpPr>
        <p:spPr>
          <a:xfrm>
            <a:off x="609600" y="2057400"/>
            <a:ext cx="7924800" cy="954107"/>
          </a:xfrm>
          <a:prstGeom prst="rect">
            <a:avLst/>
          </a:prstGeom>
        </p:spPr>
        <p:txBody>
          <a:bodyPr wrap="square">
            <a:spAutoFit/>
          </a:bodyPr>
          <a:lstStyle/>
          <a:p>
            <a:pPr>
              <a:spcBef>
                <a:spcPct val="50000"/>
              </a:spcBef>
            </a:pPr>
            <a:r>
              <a:rPr lang="en-US" altLang="en-US" sz="2800" b="1" dirty="0">
                <a:solidFill>
                  <a:srgbClr val="0000FF"/>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N</a:t>
            </a:r>
            <a:r>
              <a:rPr lang="vi-VN" sz="2800" dirty="0">
                <a:latin typeface="Times New Roman" panose="02020603050405020304" pitchFamily="18" charset="0"/>
                <a:cs typeface="Times New Roman" panose="02020603050405020304" pitchFamily="18" charset="0"/>
              </a:rPr>
              <a:t>êu ưu, nhược điểm cùa biện pháp th</a:t>
            </a:r>
            <a:r>
              <a:rPr lang="en-US" sz="2800" dirty="0">
                <a:latin typeface="Times New Roman" panose="02020603050405020304" pitchFamily="18" charset="0"/>
                <a:cs typeface="Times New Roman" panose="02020603050405020304" pitchFamily="18" charset="0"/>
              </a:rPr>
              <a:t>ủ</a:t>
            </a:r>
            <a:r>
              <a:rPr lang="vi-VN" sz="2800" dirty="0">
                <a:latin typeface="Times New Roman" panose="02020603050405020304" pitchFamily="18" charset="0"/>
                <a:cs typeface="Times New Roman" panose="02020603050405020304" pitchFamily="18" charset="0"/>
              </a:rPr>
              <a:t> c</a:t>
            </a:r>
            <a:r>
              <a:rPr lang="en-US" sz="2800" dirty="0">
                <a:latin typeface="Times New Roman" panose="02020603050405020304" pitchFamily="18" charset="0"/>
                <a:cs typeface="Times New Roman" panose="02020603050405020304" pitchFamily="18" charset="0"/>
              </a:rPr>
              <a:t>ô</a:t>
            </a:r>
            <a:r>
              <a:rPr lang="vi-VN" sz="2800" dirty="0">
                <a:latin typeface="Times New Roman" panose="02020603050405020304" pitchFamily="18" charset="0"/>
                <a:cs typeface="Times New Roman" panose="02020603050405020304" pitchFamily="18" charset="0"/>
              </a:rPr>
              <a:t>ng và biện pháp h</a:t>
            </a:r>
            <a:r>
              <a:rPr lang="en-US" sz="2800" dirty="0" err="1">
                <a:latin typeface="Times New Roman" panose="02020603050405020304" pitchFamily="18" charset="0"/>
                <a:cs typeface="Times New Roman" panose="02020603050405020304" pitchFamily="18" charset="0"/>
              </a:rPr>
              <a:t>óa</a:t>
            </a:r>
            <a:r>
              <a:rPr lang="vi-VN" sz="2800" dirty="0">
                <a:latin typeface="Times New Roman" panose="02020603050405020304" pitchFamily="18" charset="0"/>
                <a:cs typeface="Times New Roman" panose="02020603050405020304" pitchFamily="18" charset="0"/>
              </a:rPr>
              <a:t> học trong phòng tr</a:t>
            </a:r>
            <a:r>
              <a:rPr lang="en-US" sz="2800" dirty="0">
                <a:latin typeface="Times New Roman" panose="02020603050405020304" pitchFamily="18" charset="0"/>
                <a:cs typeface="Times New Roman" panose="02020603050405020304" pitchFamily="18" charset="0"/>
              </a:rPr>
              <a:t>ừ </a:t>
            </a:r>
            <a:r>
              <a:rPr lang="vi-VN" sz="2800" dirty="0">
                <a:latin typeface="Times New Roman" panose="02020603050405020304" pitchFamily="18" charset="0"/>
                <a:cs typeface="Times New Roman" panose="02020603050405020304" pitchFamily="18" charset="0"/>
              </a:rPr>
              <a:t>s</a:t>
            </a:r>
            <a:r>
              <a:rPr lang="en-US" sz="2800" dirty="0">
                <a:latin typeface="Times New Roman" panose="02020603050405020304" pitchFamily="18" charset="0"/>
                <a:cs typeface="Times New Roman" panose="02020603050405020304" pitchFamily="18" charset="0"/>
              </a:rPr>
              <a:t>â</a:t>
            </a:r>
            <a:r>
              <a:rPr lang="vi-VN" sz="2800" dirty="0">
                <a:latin typeface="Times New Roman" panose="02020603050405020304" pitchFamily="18" charset="0"/>
                <a:cs typeface="Times New Roman" panose="02020603050405020304" pitchFamily="18" charset="0"/>
              </a:rPr>
              <a:t>u, bệnh.</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20224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457200" y="238259"/>
            <a:ext cx="8458200" cy="3733800"/>
          </a:xfrm>
          <a:solidFill>
            <a:srgbClr val="CCFFFF"/>
          </a:solidFill>
          <a:ln>
            <a:solidFill>
              <a:srgbClr val="FF00FF"/>
            </a:solidFill>
            <a:miter lim="800000"/>
            <a:headEnd/>
            <a:tailEnd/>
          </a:ln>
        </p:spPr>
        <p:txBody>
          <a:bodyPr/>
          <a:lstStyle/>
          <a:p>
            <a:pPr algn="just" eaLnBrk="1" hangingPunct="1">
              <a:lnSpc>
                <a:spcPct val="80000"/>
              </a:lnSpc>
              <a:buFontTx/>
              <a:buNone/>
            </a:pPr>
            <a:endParaRPr lang="en-US" altLang="en-US" sz="3000" dirty="0">
              <a:latin typeface="Times New Roman" panose="02020603050405020304" pitchFamily="18" charset="0"/>
            </a:endParaRPr>
          </a:p>
          <a:p>
            <a:pPr algn="just" eaLnBrk="1" hangingPunct="1">
              <a:buFontTx/>
              <a:buNone/>
            </a:pPr>
            <a:r>
              <a:rPr lang="en-US" altLang="en-US" sz="3000" dirty="0">
                <a:latin typeface="Times New Roman" panose="02020603050405020304" pitchFamily="18" charset="0"/>
              </a:rPr>
              <a:t>	</a:t>
            </a:r>
          </a:p>
          <a:p>
            <a:pPr algn="just" eaLnBrk="1" hangingPunct="1">
              <a:buFontTx/>
              <a:buNone/>
            </a:pPr>
            <a:r>
              <a:rPr lang="en-US" altLang="en-US" sz="3000" dirty="0">
                <a:latin typeface="Times New Roman" panose="02020603050405020304" pitchFamily="18" charset="0"/>
              </a:rPr>
              <a:t>    + </a:t>
            </a:r>
            <a:r>
              <a:rPr lang="en-US" altLang="en-US" sz="3000" b="1" dirty="0" err="1">
                <a:latin typeface="Times New Roman" panose="02020603050405020304" pitchFamily="18" charset="0"/>
              </a:rPr>
              <a:t>Ưu</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điểm</a:t>
            </a:r>
            <a:r>
              <a:rPr lang="en-US" altLang="en-US" sz="3000" b="1" dirty="0">
                <a:latin typeface="Times New Roman" panose="02020603050405020304" pitchFamily="18" charset="0"/>
              </a:rPr>
              <a:t>: </a:t>
            </a:r>
            <a:r>
              <a:rPr lang="en-US" altLang="en-US" sz="3000" dirty="0" err="1">
                <a:latin typeface="Times New Roman" panose="02020603050405020304" pitchFamily="18" charset="0"/>
              </a:rPr>
              <a:t>Đơn</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giản</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dễ</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thực</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hiện</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có</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hiệu</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quả</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khi</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sâu</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bệnh</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mới</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phát</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sinh</a:t>
            </a:r>
            <a:r>
              <a:rPr lang="en-US" altLang="en-US" sz="3000" dirty="0">
                <a:latin typeface="Times New Roman" panose="02020603050405020304" pitchFamily="18" charset="0"/>
              </a:rPr>
              <a:t>.</a:t>
            </a:r>
          </a:p>
          <a:p>
            <a:pPr algn="just" eaLnBrk="1" hangingPunct="1">
              <a:buFontTx/>
              <a:buNone/>
            </a:pPr>
            <a:r>
              <a:rPr lang="en-US" altLang="en-US" sz="3000" dirty="0">
                <a:latin typeface="Times New Roman" panose="02020603050405020304" pitchFamily="18" charset="0"/>
              </a:rPr>
              <a:t>	+ </a:t>
            </a:r>
            <a:r>
              <a:rPr lang="en-US" altLang="en-US" sz="3000" b="1" dirty="0" err="1">
                <a:latin typeface="Times New Roman" panose="02020603050405020304" pitchFamily="18" charset="0"/>
              </a:rPr>
              <a:t>Nhược</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điểm</a:t>
            </a:r>
            <a:r>
              <a:rPr lang="en-US" altLang="en-US" sz="3000" b="1" dirty="0">
                <a:latin typeface="Times New Roman" panose="02020603050405020304" pitchFamily="18" charset="0"/>
              </a:rPr>
              <a:t>: </a:t>
            </a:r>
            <a:r>
              <a:rPr lang="en-US" altLang="en-US" sz="3000" dirty="0" err="1">
                <a:latin typeface="Times New Roman" panose="02020603050405020304" pitchFamily="18" charset="0"/>
              </a:rPr>
              <a:t>Hiệu</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quả</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thấp</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khi</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sâu,bệnh</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phát</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triển</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mạnh</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tốn</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công</a:t>
            </a:r>
            <a:r>
              <a:rPr lang="en-US" altLang="en-US" sz="3000" dirty="0">
                <a:latin typeface="Times New Roman" panose="02020603050405020304" pitchFamily="18" charset="0"/>
              </a:rPr>
              <a:t>.</a:t>
            </a:r>
          </a:p>
        </p:txBody>
      </p:sp>
      <p:sp>
        <p:nvSpPr>
          <p:cNvPr id="10242" name="Rectangle 2"/>
          <p:cNvSpPr>
            <a:spLocks noGrp="1" noChangeArrowheads="1"/>
          </p:cNvSpPr>
          <p:nvPr>
            <p:ph type="title"/>
          </p:nvPr>
        </p:nvSpPr>
        <p:spPr>
          <a:xfrm>
            <a:off x="457200" y="228600"/>
            <a:ext cx="4038600" cy="533400"/>
          </a:xfrm>
          <a:solidFill>
            <a:srgbClr val="CCFFCC"/>
          </a:solidFill>
          <a:ln>
            <a:solidFill>
              <a:srgbClr val="FF0000"/>
            </a:solidFill>
            <a:miter lim="800000"/>
            <a:headEnd/>
            <a:tailEnd/>
          </a:ln>
        </p:spPr>
        <p:txBody>
          <a:bodyPr/>
          <a:lstStyle/>
          <a:p>
            <a:pPr eaLnBrk="1" hangingPunct="1"/>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Biện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pháp</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thủ</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công</a:t>
            </a:r>
            <a:endParaRPr lang="en-US" altLang="en-US" sz="2800" b="1" dirty="0">
              <a:latin typeface="Times New Roman" panose="02020603050405020304" pitchFamily="18" charset="0"/>
            </a:endParaRPr>
          </a:p>
        </p:txBody>
      </p:sp>
    </p:spTree>
    <p:extLst>
      <p:ext uri="{BB962C8B-B14F-4D97-AF65-F5344CB8AC3E}">
        <p14:creationId xmlns:p14="http://schemas.microsoft.com/office/powerpoint/2010/main" val="7202442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linds(horizontal)">
                                      <p:cBhvr>
                                        <p:cTn id="7" dur="500"/>
                                        <p:tgtEl>
                                          <p:spTgt spid="102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243">
                                            <p:bg/>
                                          </p:spTgt>
                                        </p:tgtEl>
                                        <p:attrNameLst>
                                          <p:attrName>style.visibility</p:attrName>
                                        </p:attrNameLst>
                                      </p:cBhvr>
                                      <p:to>
                                        <p:strVal val="visible"/>
                                      </p:to>
                                    </p:set>
                                    <p:animEffect transition="in" filter="box(in)">
                                      <p:cBhvr>
                                        <p:cTn id="12" dur="500"/>
                                        <p:tgtEl>
                                          <p:spTgt spid="10243">
                                            <p:bg/>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243">
                                            <p:txEl>
                                              <p:pRg st="1" end="1"/>
                                            </p:txEl>
                                          </p:spTgt>
                                        </p:tgtEl>
                                        <p:attrNameLst>
                                          <p:attrName>style.visibility</p:attrName>
                                        </p:attrNameLst>
                                      </p:cBhvr>
                                      <p:to>
                                        <p:strVal val="visible"/>
                                      </p:to>
                                    </p:set>
                                    <p:animEffect transition="in" filter="box(in)">
                                      <p:cBhvr>
                                        <p:cTn id="17" dur="500"/>
                                        <p:tgtEl>
                                          <p:spTgt spid="1024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0243">
                                            <p:txEl>
                                              <p:pRg st="2" end="2"/>
                                            </p:txEl>
                                          </p:spTgt>
                                        </p:tgtEl>
                                        <p:attrNameLst>
                                          <p:attrName>style.visibility</p:attrName>
                                        </p:attrNameLst>
                                      </p:cBhvr>
                                      <p:to>
                                        <p:strVal val="visible"/>
                                      </p:to>
                                    </p:set>
                                    <p:animEffect transition="in" filter="box(in)">
                                      <p:cBhvr>
                                        <p:cTn id="22" dur="500"/>
                                        <p:tgtEl>
                                          <p:spTgt spid="10243">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0243">
                                            <p:txEl>
                                              <p:pRg st="3" end="3"/>
                                            </p:txEl>
                                          </p:spTgt>
                                        </p:tgtEl>
                                        <p:attrNameLst>
                                          <p:attrName>style.visibility</p:attrName>
                                        </p:attrNameLst>
                                      </p:cBhvr>
                                      <p:to>
                                        <p:strVal val="visible"/>
                                      </p:to>
                                    </p:set>
                                    <p:animEffect transition="in" filter="box(in)">
                                      <p:cBhvr>
                                        <p:cTn id="27" dur="500"/>
                                        <p:tgtEl>
                                          <p:spTgt spid="102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animBg="1"/>
      <p:bldP spid="1024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457200" y="1219200"/>
            <a:ext cx="8229600" cy="2895600"/>
          </a:xfrm>
          <a:solidFill>
            <a:srgbClr val="CCFFFF"/>
          </a:solidFill>
          <a:ln>
            <a:solidFill>
              <a:srgbClr val="FF0000"/>
            </a:solidFill>
            <a:miter lim="800000"/>
            <a:headEnd/>
            <a:tailEnd/>
          </a:ln>
        </p:spPr>
        <p:txBody>
          <a:bodyPr/>
          <a:lstStyle/>
          <a:p>
            <a:pPr eaLnBrk="1" hangingPunct="1">
              <a:lnSpc>
                <a:spcPct val="90000"/>
              </a:lnSpc>
              <a:buFontTx/>
              <a:buNone/>
            </a:pPr>
            <a:endParaRPr lang="en-US" altLang="en-US" sz="2600" dirty="0">
              <a:latin typeface="Times New Roman" panose="02020603050405020304" pitchFamily="18" charset="0"/>
            </a:endParaRPr>
          </a:p>
          <a:p>
            <a:pPr eaLnBrk="1" hangingPunct="1">
              <a:lnSpc>
                <a:spcPct val="90000"/>
              </a:lnSpc>
              <a:buFontTx/>
              <a:buNone/>
            </a:pPr>
            <a:r>
              <a:rPr lang="en-US" altLang="en-US" sz="2400" dirty="0">
                <a:latin typeface="Times New Roman" panose="02020603050405020304" pitchFamily="18" charset="0"/>
              </a:rPr>
              <a:t>	- </a:t>
            </a:r>
            <a:r>
              <a:rPr lang="en-US" altLang="en-US" sz="2400" dirty="0" err="1">
                <a:latin typeface="Times New Roman" panose="02020603050405020304" pitchFamily="18" charset="0"/>
              </a:rPr>
              <a:t>Ưu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điểm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Có</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hiệu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quả</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cao</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ít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tốn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công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diệt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nhanh</a:t>
            </a:r>
            <a:r>
              <a:rPr lang="en-US" altLang="en-US" sz="2400" dirty="0">
                <a:latin typeface="Times New Roman" panose="02020603050405020304" pitchFamily="18" charset="0"/>
              </a:rPr>
              <a:t>.</a:t>
            </a:r>
          </a:p>
          <a:p>
            <a:pPr eaLnBrk="1" hangingPunct="1">
              <a:lnSpc>
                <a:spcPct val="90000"/>
              </a:lnSpc>
              <a:buFontTx/>
              <a:buNone/>
            </a:pPr>
            <a:r>
              <a:rPr lang="en-US" altLang="en-US" sz="2400" dirty="0">
                <a:latin typeface="Times New Roman" panose="02020603050405020304" pitchFamily="18" charset="0"/>
              </a:rPr>
              <a:t>	- </a:t>
            </a:r>
            <a:r>
              <a:rPr lang="en-US" altLang="en-US" sz="2400" dirty="0" err="1">
                <a:latin typeface="Times New Roman" panose="02020603050405020304" pitchFamily="18" charset="0"/>
              </a:rPr>
              <a:t>Nhược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điểm</a:t>
            </a:r>
            <a:r>
              <a:rPr lang="en-US" altLang="en-US" sz="2400" dirty="0">
                <a:latin typeface="Times New Roman" panose="02020603050405020304" pitchFamily="18" charset="0"/>
              </a:rPr>
              <a:t>: </a:t>
            </a:r>
          </a:p>
          <a:p>
            <a:pPr eaLnBrk="1" hangingPunct="1">
              <a:lnSpc>
                <a:spcPct val="90000"/>
              </a:lnSpc>
              <a:buFontTx/>
              <a:buNone/>
            </a:pPr>
            <a:r>
              <a:rPr lang="en-US" altLang="en-US" sz="2400" dirty="0">
                <a:latin typeface="Times New Roman" panose="02020603050405020304" pitchFamily="18" charset="0"/>
              </a:rPr>
              <a:t>		+ </a:t>
            </a:r>
            <a:r>
              <a:rPr lang="en-US" altLang="en-US" sz="2400" dirty="0" err="1">
                <a:latin typeface="Times New Roman" panose="02020603050405020304" pitchFamily="18" charset="0"/>
              </a:rPr>
              <a:t>Gây</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ngộ</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độc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cho</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người</a:t>
            </a:r>
            <a:r>
              <a:rPr lang="en-US" altLang="en-US" sz="2400" dirty="0">
                <a:latin typeface="Times New Roman" panose="02020603050405020304" pitchFamily="18" charset="0"/>
              </a:rPr>
              <a:t> , </a:t>
            </a:r>
            <a:r>
              <a:rPr lang="en-US" altLang="en-US" sz="2400" dirty="0" err="1">
                <a:latin typeface="Times New Roman" panose="02020603050405020304" pitchFamily="18" charset="0"/>
              </a:rPr>
              <a:t>cây</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trồng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và</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gia</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súc</a:t>
            </a:r>
            <a:r>
              <a:rPr lang="en-US" altLang="en-US" sz="2400" dirty="0">
                <a:latin typeface="Times New Roman" panose="02020603050405020304" pitchFamily="18" charset="0"/>
              </a:rPr>
              <a:t>.</a:t>
            </a:r>
          </a:p>
          <a:p>
            <a:pPr eaLnBrk="1" hangingPunct="1">
              <a:lnSpc>
                <a:spcPct val="90000"/>
              </a:lnSpc>
              <a:buFontTx/>
              <a:buNone/>
            </a:pPr>
            <a:r>
              <a:rPr lang="en-US" altLang="en-US" sz="2400" dirty="0">
                <a:latin typeface="Times New Roman" panose="02020603050405020304" pitchFamily="18" charset="0"/>
              </a:rPr>
              <a:t>		+ Ô </a:t>
            </a:r>
            <a:r>
              <a:rPr lang="en-US" altLang="en-US" sz="2400" dirty="0" err="1">
                <a:latin typeface="Times New Roman" panose="02020603050405020304" pitchFamily="18" charset="0"/>
              </a:rPr>
              <a:t>nhiễm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môi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trường</a:t>
            </a:r>
            <a:r>
              <a:rPr lang="vi-VN" altLang="en-US" sz="2400" dirty="0">
                <a:latin typeface="Times New Roman" panose="02020603050405020304" pitchFamily="18" charset="0"/>
              </a:rPr>
              <a:t> </a:t>
            </a:r>
            <a:r>
              <a:rPr lang="en-US" altLang="en-US" sz="2400" dirty="0">
                <a:latin typeface="Times New Roman" panose="02020603050405020304" pitchFamily="18" charset="0"/>
              </a:rPr>
              <a:t>(</a:t>
            </a:r>
            <a:r>
              <a:rPr lang="en-US" altLang="en-US" sz="2400" dirty="0" err="1">
                <a:latin typeface="Times New Roman" panose="02020603050405020304" pitchFamily="18" charset="0"/>
              </a:rPr>
              <a:t>đất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nước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không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khí</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giết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chết</a:t>
            </a:r>
            <a:r>
              <a:rPr lang="en-US" altLang="en-US" sz="2400" dirty="0">
                <a:latin typeface="Times New Roman" panose="02020603050405020304" pitchFamily="18" charset="0"/>
              </a:rPr>
              <a:t> </a:t>
            </a:r>
          </a:p>
          <a:p>
            <a:pPr eaLnBrk="1" hangingPunct="1">
              <a:lnSpc>
                <a:spcPct val="90000"/>
              </a:lnSpc>
              <a:buFontTx/>
              <a:buNone/>
            </a:pPr>
            <a:r>
              <a:rPr lang="en-US" altLang="en-US" sz="2400" dirty="0" err="1">
                <a:latin typeface="Times New Roman" panose="02020603050405020304" pitchFamily="18" charset="0"/>
              </a:rPr>
              <a:t>các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sinh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vật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khác</a:t>
            </a:r>
            <a:r>
              <a:rPr lang="en-US" altLang="en-US" sz="2400" dirty="0">
                <a:latin typeface="Times New Roman" panose="02020603050405020304" pitchFamily="18" charset="0"/>
              </a:rPr>
              <a:t> ở </a:t>
            </a:r>
            <a:r>
              <a:rPr lang="en-US" altLang="en-US" sz="2400" dirty="0" err="1">
                <a:latin typeface="Times New Roman" panose="02020603050405020304" pitchFamily="18" charset="0"/>
              </a:rPr>
              <a:t>ruộng</a:t>
            </a:r>
            <a:r>
              <a:rPr lang="en-US" altLang="en-US" sz="2400" dirty="0">
                <a:latin typeface="Times New Roman" panose="02020603050405020304" pitchFamily="18" charset="0"/>
              </a:rPr>
              <a:t>.</a:t>
            </a:r>
          </a:p>
          <a:p>
            <a:pPr eaLnBrk="1" hangingPunct="1">
              <a:lnSpc>
                <a:spcPct val="90000"/>
              </a:lnSpc>
              <a:buFontTx/>
              <a:buNone/>
            </a:pPr>
            <a:endParaRPr lang="en-US" altLang="en-US" sz="2400" dirty="0">
              <a:latin typeface="Times New Roman" panose="02020603050405020304" pitchFamily="18" charset="0"/>
            </a:endParaRPr>
          </a:p>
          <a:p>
            <a:pPr eaLnBrk="1" hangingPunct="1">
              <a:lnSpc>
                <a:spcPct val="90000"/>
              </a:lnSpc>
              <a:buFontTx/>
              <a:buNone/>
            </a:pPr>
            <a:endParaRPr lang="en-US" altLang="en-US" sz="2400" dirty="0">
              <a:latin typeface="Times New Roman" panose="02020603050405020304" pitchFamily="18" charset="0"/>
            </a:endParaRPr>
          </a:p>
        </p:txBody>
      </p:sp>
      <p:sp>
        <p:nvSpPr>
          <p:cNvPr id="12293" name="Rectangle 5"/>
          <p:cNvSpPr>
            <a:spLocks noChangeArrowheads="1"/>
          </p:cNvSpPr>
          <p:nvPr/>
        </p:nvSpPr>
        <p:spPr bwMode="auto">
          <a:xfrm>
            <a:off x="457200" y="304800"/>
            <a:ext cx="3505200" cy="533400"/>
          </a:xfrm>
          <a:prstGeom prst="rect">
            <a:avLst/>
          </a:prstGeom>
          <a:solidFill>
            <a:srgbClr val="CCFFCC"/>
          </a:solidFill>
          <a:ln w="9525">
            <a:solidFill>
              <a:srgbClr val="FF00FF"/>
            </a:solidFill>
            <a:miter lim="800000"/>
            <a:headEnd/>
            <a:tailEnd/>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dirty="0">
                <a:solidFill>
                  <a:schemeClr val="tx2"/>
                </a:solidFill>
                <a:latin typeface="Times New Roman" panose="02020603050405020304" pitchFamily="18" charset="0"/>
              </a:rPr>
              <a:t> </a:t>
            </a:r>
            <a:r>
              <a:rPr lang="en-US" altLang="en-US" sz="2800" b="1" dirty="0" err="1">
                <a:solidFill>
                  <a:schemeClr val="tx2"/>
                </a:solidFill>
                <a:latin typeface="Times New Roman" panose="02020603050405020304" pitchFamily="18" charset="0"/>
              </a:rPr>
              <a:t>Biện</a:t>
            </a:r>
            <a:r>
              <a:rPr lang="en-US" altLang="en-US" sz="2800" b="1" dirty="0">
                <a:solidFill>
                  <a:schemeClr val="tx2"/>
                </a:solidFill>
                <a:latin typeface="Times New Roman" panose="02020603050405020304" pitchFamily="18" charset="0"/>
              </a:rPr>
              <a:t> </a:t>
            </a:r>
            <a:r>
              <a:rPr lang="en-US" altLang="en-US" sz="2800" b="1" dirty="0" err="1">
                <a:solidFill>
                  <a:schemeClr val="tx2"/>
                </a:solidFill>
                <a:latin typeface="Times New Roman" panose="02020603050405020304" pitchFamily="18" charset="0"/>
              </a:rPr>
              <a:t>pháp</a:t>
            </a:r>
            <a:r>
              <a:rPr lang="en-US" altLang="en-US" sz="2800" b="1" dirty="0">
                <a:solidFill>
                  <a:schemeClr val="tx2"/>
                </a:solidFill>
                <a:latin typeface="Times New Roman" panose="02020603050405020304" pitchFamily="18" charset="0"/>
              </a:rPr>
              <a:t> </a:t>
            </a:r>
            <a:r>
              <a:rPr lang="en-US" altLang="en-US" sz="2800" b="1" dirty="0" err="1">
                <a:solidFill>
                  <a:schemeClr val="tx2"/>
                </a:solidFill>
                <a:latin typeface="Times New Roman" panose="02020603050405020304" pitchFamily="18" charset="0"/>
              </a:rPr>
              <a:t>hóa</a:t>
            </a:r>
            <a:r>
              <a:rPr lang="en-US" altLang="en-US" sz="2800" b="1" dirty="0">
                <a:solidFill>
                  <a:schemeClr val="tx2"/>
                </a:solidFill>
                <a:latin typeface="Times New Roman" panose="02020603050405020304" pitchFamily="18" charset="0"/>
              </a:rPr>
              <a:t> </a:t>
            </a:r>
            <a:r>
              <a:rPr lang="en-US" altLang="en-US" sz="2800" b="1" dirty="0" err="1">
                <a:solidFill>
                  <a:schemeClr val="tx2"/>
                </a:solidFill>
                <a:latin typeface="Times New Roman" panose="02020603050405020304" pitchFamily="18" charset="0"/>
              </a:rPr>
              <a:t>học</a:t>
            </a:r>
            <a:endParaRPr lang="en-US" altLang="en-US" sz="2800" b="1" dirty="0">
              <a:solidFill>
                <a:schemeClr val="tx2"/>
              </a:solidFill>
              <a:latin typeface="Times New Roman" panose="02020603050405020304" pitchFamily="18" charset="0"/>
            </a:endParaRPr>
          </a:p>
        </p:txBody>
      </p:sp>
    </p:spTree>
    <p:extLst>
      <p:ext uri="{BB962C8B-B14F-4D97-AF65-F5344CB8AC3E}">
        <p14:creationId xmlns:p14="http://schemas.microsoft.com/office/powerpoint/2010/main" val="8183128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67">
                                            <p:bg/>
                                          </p:spTgt>
                                        </p:tgtEl>
                                        <p:attrNameLst>
                                          <p:attrName>style.visibility</p:attrName>
                                        </p:attrNameLst>
                                      </p:cBhvr>
                                      <p:to>
                                        <p:strVal val="visible"/>
                                      </p:to>
                                    </p:set>
                                    <p:animEffect transition="in" filter="blinds(horizontal)">
                                      <p:cBhvr>
                                        <p:cTn id="7" dur="500"/>
                                        <p:tgtEl>
                                          <p:spTgt spid="11267">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Effect transition="in" filter="blinds(horizontal)">
                                      <p:cBhvr>
                                        <p:cTn id="12" dur="500"/>
                                        <p:tgtEl>
                                          <p:spTgt spid="112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267">
                                            <p:txEl>
                                              <p:pRg st="2" end="2"/>
                                            </p:txEl>
                                          </p:spTgt>
                                        </p:tgtEl>
                                        <p:attrNameLst>
                                          <p:attrName>style.visibility</p:attrName>
                                        </p:attrNameLst>
                                      </p:cBhvr>
                                      <p:to>
                                        <p:strVal val="visible"/>
                                      </p:to>
                                    </p:set>
                                    <p:animEffect transition="in" filter="blinds(horizontal)">
                                      <p:cBhvr>
                                        <p:cTn id="17" dur="500"/>
                                        <p:tgtEl>
                                          <p:spTgt spid="1126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267">
                                            <p:txEl>
                                              <p:pRg st="3" end="3"/>
                                            </p:txEl>
                                          </p:spTgt>
                                        </p:tgtEl>
                                        <p:attrNameLst>
                                          <p:attrName>style.visibility</p:attrName>
                                        </p:attrNameLst>
                                      </p:cBhvr>
                                      <p:to>
                                        <p:strVal val="visible"/>
                                      </p:to>
                                    </p:set>
                                    <p:animEffect transition="in" filter="blinds(horizontal)">
                                      <p:cBhvr>
                                        <p:cTn id="22" dur="500"/>
                                        <p:tgtEl>
                                          <p:spTgt spid="1126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267">
                                            <p:txEl>
                                              <p:pRg st="4" end="4"/>
                                            </p:txEl>
                                          </p:spTgt>
                                        </p:tgtEl>
                                        <p:attrNameLst>
                                          <p:attrName>style.visibility</p:attrName>
                                        </p:attrNameLst>
                                      </p:cBhvr>
                                      <p:to>
                                        <p:strVal val="visible"/>
                                      </p:to>
                                    </p:set>
                                    <p:animEffect transition="in" filter="blinds(horizontal)">
                                      <p:cBhvr>
                                        <p:cTn id="27" dur="500"/>
                                        <p:tgtEl>
                                          <p:spTgt spid="1126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267">
                                            <p:txEl>
                                              <p:pRg st="5" end="5"/>
                                            </p:txEl>
                                          </p:spTgt>
                                        </p:tgtEl>
                                        <p:attrNameLst>
                                          <p:attrName>style.visibility</p:attrName>
                                        </p:attrNameLst>
                                      </p:cBhvr>
                                      <p:to>
                                        <p:strVal val="visible"/>
                                      </p:to>
                                    </p:set>
                                    <p:animEffect transition="in" filter="blinds(horizontal)">
                                      <p:cBhvr>
                                        <p:cTn id="32" dur="500"/>
                                        <p:tgtEl>
                                          <p:spTgt spid="11267">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5" presetClass="entr" presetSubtype="0" fill="hold" grpId="0" nodeType="clickEffect">
                                  <p:stCondLst>
                                    <p:cond delay="0"/>
                                  </p:stCondLst>
                                  <p:childTnLst>
                                    <p:set>
                                      <p:cBhvr>
                                        <p:cTn id="36" dur="1" fill="hold">
                                          <p:stCondLst>
                                            <p:cond delay="0"/>
                                          </p:stCondLst>
                                        </p:cTn>
                                        <p:tgtEl>
                                          <p:spTgt spid="12293"/>
                                        </p:tgtEl>
                                        <p:attrNameLst>
                                          <p:attrName>style.visibility</p:attrName>
                                        </p:attrNameLst>
                                      </p:cBhvr>
                                      <p:to>
                                        <p:strVal val="visible"/>
                                      </p:to>
                                    </p:set>
                                    <p:anim calcmode="lin" valueType="num">
                                      <p:cBhvr>
                                        <p:cTn id="37" dur="500" decel="50000" fill="hold">
                                          <p:stCondLst>
                                            <p:cond delay="0"/>
                                          </p:stCondLst>
                                        </p:cTn>
                                        <p:tgtEl>
                                          <p:spTgt spid="12293"/>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2293"/>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2293"/>
                                        </p:tgtEl>
                                        <p:attrNameLst>
                                          <p:attrName>ppt_w</p:attrName>
                                        </p:attrNameLst>
                                      </p:cBhvr>
                                      <p:tavLst>
                                        <p:tav tm="0">
                                          <p:val>
                                            <p:strVal val="#ppt_w*.05"/>
                                          </p:val>
                                        </p:tav>
                                        <p:tav tm="100000">
                                          <p:val>
                                            <p:strVal val="#ppt_w"/>
                                          </p:val>
                                        </p:tav>
                                      </p:tavLst>
                                    </p:anim>
                                    <p:anim calcmode="lin" valueType="num">
                                      <p:cBhvr>
                                        <p:cTn id="40" dur="1000" fill="hold"/>
                                        <p:tgtEl>
                                          <p:spTgt spid="12293"/>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2293"/>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2293"/>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2293"/>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nimBg="1"/>
      <p:bldP spid="1229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381000" y="990600"/>
            <a:ext cx="8229600" cy="2133600"/>
          </a:xfrm>
          <a:solidFill>
            <a:srgbClr val="CCFFFF"/>
          </a:solidFill>
          <a:ln>
            <a:solidFill>
              <a:srgbClr val="FF0000"/>
            </a:solidFill>
            <a:miter lim="800000"/>
            <a:headEnd/>
            <a:tailEnd/>
          </a:ln>
        </p:spPr>
        <p:txBody>
          <a:bodyPr/>
          <a:lstStyle/>
          <a:p>
            <a:pPr eaLnBrk="1" hangingPunct="1">
              <a:lnSpc>
                <a:spcPct val="90000"/>
              </a:lnSpc>
              <a:buFontTx/>
              <a:buNone/>
            </a:pPr>
            <a:r>
              <a:rPr lang="en-US" altLang="en-US" sz="2600" dirty="0">
                <a:latin typeface="Times New Roman" panose="02020603050405020304" pitchFamily="18" charset="0"/>
              </a:rPr>
              <a:t>* </a:t>
            </a:r>
            <a:r>
              <a:rPr lang="en-US" altLang="en-US" sz="2600" dirty="0" err="1">
                <a:latin typeface="Times New Roman" panose="02020603050405020304" pitchFamily="18" charset="0"/>
              </a:rPr>
              <a:t>Cần</a:t>
            </a:r>
            <a:r>
              <a:rPr lang="en-US" altLang="en-US" sz="2600" dirty="0">
                <a:latin typeface="Times New Roman" panose="02020603050405020304" pitchFamily="18" charset="0"/>
              </a:rPr>
              <a:t> </a:t>
            </a:r>
            <a:r>
              <a:rPr lang="en-US" altLang="en-US" sz="2600" dirty="0" err="1">
                <a:latin typeface="Times New Roman" panose="02020603050405020304" pitchFamily="18" charset="0"/>
              </a:rPr>
              <a:t>đảm</a:t>
            </a:r>
            <a:r>
              <a:rPr lang="en-US" altLang="en-US" sz="2600" dirty="0">
                <a:latin typeface="Times New Roman" panose="02020603050405020304" pitchFamily="18" charset="0"/>
              </a:rPr>
              <a:t> </a:t>
            </a:r>
            <a:r>
              <a:rPr lang="en-US" altLang="en-US" sz="2600" dirty="0" err="1">
                <a:latin typeface="Times New Roman" panose="02020603050405020304" pitchFamily="18" charset="0"/>
              </a:rPr>
              <a:t>bảo</a:t>
            </a:r>
            <a:r>
              <a:rPr lang="en-US" altLang="en-US" sz="2600" dirty="0">
                <a:latin typeface="Times New Roman" panose="02020603050405020304" pitchFamily="18" charset="0"/>
              </a:rPr>
              <a:t>: + </a:t>
            </a:r>
            <a:r>
              <a:rPr lang="en-US" altLang="en-US" sz="2600" dirty="0" err="1">
                <a:latin typeface="Times New Roman" panose="02020603050405020304" pitchFamily="18" charset="0"/>
              </a:rPr>
              <a:t>Sử</a:t>
            </a:r>
            <a:r>
              <a:rPr lang="en-US" altLang="en-US" sz="2600" dirty="0">
                <a:latin typeface="Times New Roman" panose="02020603050405020304" pitchFamily="18" charset="0"/>
              </a:rPr>
              <a:t> </a:t>
            </a:r>
            <a:r>
              <a:rPr lang="en-US" altLang="en-US" sz="2600" dirty="0" err="1">
                <a:latin typeface="Times New Roman" panose="02020603050405020304" pitchFamily="18" charset="0"/>
              </a:rPr>
              <a:t>dụng</a:t>
            </a:r>
            <a:r>
              <a:rPr lang="en-US" altLang="en-US" sz="2600" dirty="0">
                <a:latin typeface="Times New Roman" panose="02020603050405020304" pitchFamily="18" charset="0"/>
              </a:rPr>
              <a:t> </a:t>
            </a:r>
            <a:r>
              <a:rPr lang="en-US" altLang="en-US" sz="2600" dirty="0" err="1">
                <a:latin typeface="Times New Roman" panose="02020603050405020304" pitchFamily="18" charset="0"/>
              </a:rPr>
              <a:t>đúng</a:t>
            </a:r>
            <a:r>
              <a:rPr lang="en-US" altLang="en-US" sz="2600" dirty="0">
                <a:latin typeface="Times New Roman" panose="02020603050405020304" pitchFamily="18" charset="0"/>
              </a:rPr>
              <a:t> </a:t>
            </a:r>
            <a:r>
              <a:rPr lang="en-US" altLang="en-US" sz="2600" dirty="0" err="1">
                <a:latin typeface="Times New Roman" panose="02020603050405020304" pitchFamily="18" charset="0"/>
              </a:rPr>
              <a:t>loại</a:t>
            </a:r>
            <a:r>
              <a:rPr lang="en-US" altLang="en-US" sz="2600" dirty="0">
                <a:latin typeface="Times New Roman" panose="02020603050405020304" pitchFamily="18" charset="0"/>
              </a:rPr>
              <a:t> </a:t>
            </a:r>
            <a:r>
              <a:rPr lang="en-US" altLang="en-US" sz="2600" dirty="0" err="1">
                <a:latin typeface="Times New Roman" panose="02020603050405020304" pitchFamily="18" charset="0"/>
              </a:rPr>
              <a:t>thuốc</a:t>
            </a:r>
            <a:r>
              <a:rPr lang="en-US" altLang="en-US" sz="2600" dirty="0">
                <a:latin typeface="Times New Roman" panose="02020603050405020304" pitchFamily="18" charset="0"/>
              </a:rPr>
              <a:t>,</a:t>
            </a:r>
            <a:r>
              <a:rPr lang="vi-VN" altLang="en-US" sz="2600" dirty="0">
                <a:latin typeface="Times New Roman" panose="02020603050405020304" pitchFamily="18" charset="0"/>
              </a:rPr>
              <a:t> </a:t>
            </a:r>
            <a:r>
              <a:rPr lang="en-US" altLang="en-US" sz="2600" dirty="0" err="1">
                <a:latin typeface="Times New Roman" panose="02020603050405020304" pitchFamily="18" charset="0"/>
              </a:rPr>
              <a:t>nồng</a:t>
            </a:r>
            <a:r>
              <a:rPr lang="en-US" altLang="en-US" sz="2600" dirty="0">
                <a:latin typeface="Times New Roman" panose="02020603050405020304" pitchFamily="18" charset="0"/>
              </a:rPr>
              <a:t> </a:t>
            </a:r>
            <a:r>
              <a:rPr lang="en-US" altLang="en-US" sz="2600" dirty="0" err="1">
                <a:latin typeface="Times New Roman" panose="02020603050405020304" pitchFamily="18" charset="0"/>
              </a:rPr>
              <a:t>độ</a:t>
            </a:r>
            <a:r>
              <a:rPr lang="en-US" altLang="en-US" sz="2600" dirty="0">
                <a:latin typeface="Times New Roman" panose="02020603050405020304" pitchFamily="18" charset="0"/>
              </a:rPr>
              <a:t> </a:t>
            </a:r>
            <a:r>
              <a:rPr lang="en-US" altLang="en-US" sz="2600" dirty="0" err="1">
                <a:latin typeface="Times New Roman" panose="02020603050405020304" pitchFamily="18" charset="0"/>
              </a:rPr>
              <a:t>và</a:t>
            </a:r>
            <a:r>
              <a:rPr lang="en-US" altLang="en-US" sz="2600" dirty="0">
                <a:latin typeface="Times New Roman" panose="02020603050405020304" pitchFamily="18" charset="0"/>
              </a:rPr>
              <a:t> </a:t>
            </a:r>
            <a:r>
              <a:rPr lang="en-US" altLang="en-US" sz="2600" dirty="0" err="1">
                <a:latin typeface="Times New Roman" panose="02020603050405020304" pitchFamily="18" charset="0"/>
              </a:rPr>
              <a:t>liều</a:t>
            </a:r>
            <a:r>
              <a:rPr lang="en-US" altLang="en-US" sz="2600" dirty="0">
                <a:latin typeface="Times New Roman" panose="02020603050405020304" pitchFamily="18" charset="0"/>
              </a:rPr>
              <a:t> </a:t>
            </a:r>
            <a:r>
              <a:rPr lang="en-US" altLang="en-US" sz="2600" dirty="0" err="1">
                <a:latin typeface="Times New Roman" panose="02020603050405020304" pitchFamily="18" charset="0"/>
              </a:rPr>
              <a:t>lượng</a:t>
            </a:r>
            <a:r>
              <a:rPr lang="en-US" altLang="en-US" sz="2600" dirty="0">
                <a:latin typeface="Times New Roman" panose="02020603050405020304" pitchFamily="18" charset="0"/>
              </a:rPr>
              <a:t>.</a:t>
            </a:r>
          </a:p>
          <a:p>
            <a:pPr eaLnBrk="1" hangingPunct="1">
              <a:lnSpc>
                <a:spcPct val="90000"/>
              </a:lnSpc>
              <a:buFontTx/>
              <a:buNone/>
            </a:pPr>
            <a:r>
              <a:rPr lang="en-US" altLang="en-US" sz="2600" dirty="0">
                <a:latin typeface="Times New Roman" panose="02020603050405020304" pitchFamily="18" charset="0"/>
              </a:rPr>
              <a:t>                          + </a:t>
            </a:r>
            <a:r>
              <a:rPr lang="en-US" altLang="en-US" sz="2600" dirty="0" err="1">
                <a:latin typeface="Times New Roman" panose="02020603050405020304" pitchFamily="18" charset="0"/>
              </a:rPr>
              <a:t>Phun</a:t>
            </a:r>
            <a:r>
              <a:rPr lang="en-US" altLang="en-US" sz="2600" dirty="0">
                <a:latin typeface="Times New Roman" panose="02020603050405020304" pitchFamily="18" charset="0"/>
              </a:rPr>
              <a:t> </a:t>
            </a:r>
            <a:r>
              <a:rPr lang="en-US" altLang="en-US" sz="2600" dirty="0" err="1">
                <a:latin typeface="Times New Roman" panose="02020603050405020304" pitchFamily="18" charset="0"/>
              </a:rPr>
              <a:t>đúng</a:t>
            </a:r>
            <a:r>
              <a:rPr lang="en-US" altLang="en-US" sz="2600" dirty="0">
                <a:latin typeface="Times New Roman" panose="02020603050405020304" pitchFamily="18" charset="0"/>
              </a:rPr>
              <a:t> </a:t>
            </a:r>
            <a:r>
              <a:rPr lang="en-US" altLang="en-US" sz="2600" dirty="0" err="1">
                <a:latin typeface="Times New Roman" panose="02020603050405020304" pitchFamily="18" charset="0"/>
              </a:rPr>
              <a:t>kĩ</a:t>
            </a:r>
            <a:r>
              <a:rPr lang="en-US" altLang="en-US" sz="2600" dirty="0">
                <a:latin typeface="Times New Roman" panose="02020603050405020304" pitchFamily="18" charset="0"/>
              </a:rPr>
              <a:t> </a:t>
            </a:r>
            <a:r>
              <a:rPr lang="en-US" altLang="en-US" sz="2600" dirty="0" err="1">
                <a:latin typeface="Times New Roman" panose="02020603050405020304" pitchFamily="18" charset="0"/>
              </a:rPr>
              <a:t>thuật</a:t>
            </a:r>
            <a:r>
              <a:rPr lang="en-US" altLang="en-US" sz="2600" dirty="0">
                <a:latin typeface="Times New Roman" panose="02020603050405020304" pitchFamily="18" charset="0"/>
              </a:rPr>
              <a:t> (</a:t>
            </a:r>
            <a:r>
              <a:rPr lang="en-US" altLang="en-US" sz="2600" dirty="0" err="1">
                <a:latin typeface="Times New Roman" panose="02020603050405020304" pitchFamily="18" charset="0"/>
              </a:rPr>
              <a:t>đảm</a:t>
            </a:r>
            <a:r>
              <a:rPr lang="en-US" altLang="en-US" sz="2600" dirty="0">
                <a:latin typeface="Times New Roman" panose="02020603050405020304" pitchFamily="18" charset="0"/>
              </a:rPr>
              <a:t> </a:t>
            </a:r>
            <a:r>
              <a:rPr lang="en-US" altLang="en-US" sz="2600" dirty="0" err="1">
                <a:latin typeface="Times New Roman" panose="02020603050405020304" pitchFamily="18" charset="0"/>
              </a:rPr>
              <a:t>bảo</a:t>
            </a:r>
            <a:r>
              <a:rPr lang="en-US" altLang="en-US" sz="2600" dirty="0">
                <a:latin typeface="Times New Roman" panose="02020603050405020304" pitchFamily="18" charset="0"/>
              </a:rPr>
              <a:t> </a:t>
            </a:r>
            <a:r>
              <a:rPr lang="en-US" altLang="en-US" sz="2600" dirty="0" err="1">
                <a:latin typeface="Times New Roman" panose="02020603050405020304" pitchFamily="18" charset="0"/>
              </a:rPr>
              <a:t>thời</a:t>
            </a:r>
            <a:r>
              <a:rPr lang="en-US" altLang="en-US" sz="2600" dirty="0">
                <a:latin typeface="Times New Roman" panose="02020603050405020304" pitchFamily="18" charset="0"/>
              </a:rPr>
              <a:t> </a:t>
            </a:r>
            <a:r>
              <a:rPr lang="en-US" altLang="en-US" sz="2600" dirty="0" err="1">
                <a:latin typeface="Times New Roman" panose="02020603050405020304" pitchFamily="18" charset="0"/>
              </a:rPr>
              <a:t>gian</a:t>
            </a:r>
            <a:r>
              <a:rPr lang="en-US" altLang="en-US" sz="2600" dirty="0">
                <a:latin typeface="Times New Roman" panose="02020603050405020304" pitchFamily="18" charset="0"/>
              </a:rPr>
              <a:t> </a:t>
            </a:r>
            <a:r>
              <a:rPr lang="en-US" altLang="en-US" sz="2600" dirty="0" err="1">
                <a:latin typeface="Times New Roman" panose="02020603050405020304" pitchFamily="18" charset="0"/>
              </a:rPr>
              <a:t>cách</a:t>
            </a:r>
            <a:r>
              <a:rPr lang="en-US" altLang="en-US" sz="2600" dirty="0">
                <a:latin typeface="Times New Roman" panose="02020603050405020304" pitchFamily="18" charset="0"/>
              </a:rPr>
              <a:t> li </a:t>
            </a:r>
            <a:r>
              <a:rPr lang="en-US" altLang="en-US" sz="2600" dirty="0" err="1">
                <a:latin typeface="Times New Roman" panose="02020603050405020304" pitchFamily="18" charset="0"/>
              </a:rPr>
              <a:t>đúng</a:t>
            </a:r>
            <a:r>
              <a:rPr lang="en-US" altLang="en-US" sz="2600" dirty="0">
                <a:latin typeface="Times New Roman" panose="02020603050405020304" pitchFamily="18" charset="0"/>
              </a:rPr>
              <a:t> qui </a:t>
            </a:r>
            <a:r>
              <a:rPr lang="en-US" altLang="en-US" sz="2600" dirty="0" err="1">
                <a:latin typeface="Times New Roman" panose="02020603050405020304" pitchFamily="18" charset="0"/>
              </a:rPr>
              <a:t>định</a:t>
            </a:r>
            <a:r>
              <a:rPr lang="en-US" altLang="en-US" sz="2600" dirty="0">
                <a:latin typeface="Times New Roman" panose="02020603050405020304" pitchFamily="18" charset="0"/>
              </a:rPr>
              <a:t>, </a:t>
            </a:r>
            <a:r>
              <a:rPr lang="en-US" altLang="en-US" sz="2600" dirty="0" err="1">
                <a:latin typeface="Times New Roman" panose="02020603050405020304" pitchFamily="18" charset="0"/>
              </a:rPr>
              <a:t>phun</a:t>
            </a:r>
            <a:r>
              <a:rPr lang="en-US" altLang="en-US" sz="2600" dirty="0">
                <a:latin typeface="Times New Roman" panose="02020603050405020304" pitchFamily="18" charset="0"/>
              </a:rPr>
              <a:t> </a:t>
            </a:r>
            <a:r>
              <a:rPr lang="en-US" altLang="en-US" sz="2600" dirty="0" err="1">
                <a:latin typeface="Times New Roman" panose="02020603050405020304" pitchFamily="18" charset="0"/>
              </a:rPr>
              <a:t>đều</a:t>
            </a:r>
            <a:r>
              <a:rPr lang="en-US" altLang="en-US" sz="2600" dirty="0">
                <a:latin typeface="Times New Roman" panose="02020603050405020304" pitchFamily="18" charset="0"/>
              </a:rPr>
              <a:t>, </a:t>
            </a:r>
            <a:r>
              <a:rPr lang="en-US" altLang="en-US" sz="2600" dirty="0" err="1">
                <a:latin typeface="Times New Roman" panose="02020603050405020304" pitchFamily="18" charset="0"/>
              </a:rPr>
              <a:t>không</a:t>
            </a:r>
            <a:r>
              <a:rPr lang="en-US" altLang="en-US" sz="2600" dirty="0">
                <a:latin typeface="Times New Roman" panose="02020603050405020304" pitchFamily="18" charset="0"/>
              </a:rPr>
              <a:t> </a:t>
            </a:r>
            <a:r>
              <a:rPr lang="en-US" altLang="en-US" sz="2600" dirty="0" err="1">
                <a:latin typeface="Times New Roman" panose="02020603050405020304" pitchFamily="18" charset="0"/>
              </a:rPr>
              <a:t>phun</a:t>
            </a:r>
            <a:r>
              <a:rPr lang="en-US" altLang="en-US" sz="2600" dirty="0">
                <a:latin typeface="Times New Roman" panose="02020603050405020304" pitchFamily="18" charset="0"/>
              </a:rPr>
              <a:t> </a:t>
            </a:r>
            <a:r>
              <a:rPr lang="en-US" altLang="en-US" sz="2600" dirty="0" err="1">
                <a:latin typeface="Times New Roman" panose="02020603050405020304" pitchFamily="18" charset="0"/>
              </a:rPr>
              <a:t>ngược</a:t>
            </a:r>
            <a:r>
              <a:rPr lang="en-US" altLang="en-US" sz="2600" dirty="0">
                <a:latin typeface="Times New Roman" panose="02020603050405020304" pitchFamily="18" charset="0"/>
              </a:rPr>
              <a:t> </a:t>
            </a:r>
            <a:r>
              <a:rPr lang="en-US" altLang="en-US" sz="2600" dirty="0" err="1">
                <a:latin typeface="Times New Roman" panose="02020603050405020304" pitchFamily="18" charset="0"/>
              </a:rPr>
              <a:t>chiều</a:t>
            </a:r>
            <a:r>
              <a:rPr lang="en-US" altLang="en-US" sz="2600" dirty="0">
                <a:latin typeface="Times New Roman" panose="02020603050405020304" pitchFamily="18" charset="0"/>
              </a:rPr>
              <a:t> </a:t>
            </a:r>
            <a:r>
              <a:rPr lang="en-US" altLang="en-US" sz="2600" dirty="0" err="1">
                <a:latin typeface="Times New Roman" panose="02020603050405020304" pitchFamily="18" charset="0"/>
              </a:rPr>
              <a:t>gió</a:t>
            </a:r>
            <a:r>
              <a:rPr lang="en-US" altLang="en-US" sz="2600" dirty="0">
                <a:latin typeface="Times New Roman" panose="02020603050405020304" pitchFamily="18" charset="0"/>
              </a:rPr>
              <a:t>, </a:t>
            </a:r>
            <a:r>
              <a:rPr lang="en-US" altLang="en-US" sz="2600" dirty="0" err="1">
                <a:latin typeface="Times New Roman" panose="02020603050405020304" pitchFamily="18" charset="0"/>
              </a:rPr>
              <a:t>lúc</a:t>
            </a:r>
            <a:r>
              <a:rPr lang="en-US" altLang="en-US" sz="2600" dirty="0">
                <a:latin typeface="Times New Roman" panose="02020603050405020304" pitchFamily="18" charset="0"/>
              </a:rPr>
              <a:t> </a:t>
            </a:r>
            <a:r>
              <a:rPr lang="en-US" altLang="en-US" sz="2600" dirty="0" err="1">
                <a:latin typeface="Times New Roman" panose="02020603050405020304" pitchFamily="18" charset="0"/>
              </a:rPr>
              <a:t>mưa</a:t>
            </a:r>
            <a:r>
              <a:rPr lang="en-US" altLang="en-US" sz="2600" dirty="0">
                <a:latin typeface="Times New Roman" panose="02020603050405020304" pitchFamily="18" charset="0"/>
              </a:rPr>
              <a:t>….)</a:t>
            </a:r>
          </a:p>
          <a:p>
            <a:pPr eaLnBrk="1" hangingPunct="1">
              <a:lnSpc>
                <a:spcPct val="90000"/>
              </a:lnSpc>
              <a:buFontTx/>
              <a:buNone/>
            </a:pPr>
            <a:r>
              <a:rPr lang="en-US" altLang="en-US" sz="2400" dirty="0">
                <a:latin typeface="Times New Roman" panose="02020603050405020304" pitchFamily="18" charset="0"/>
              </a:rPr>
              <a:t>	</a:t>
            </a:r>
          </a:p>
          <a:p>
            <a:pPr eaLnBrk="1" hangingPunct="1">
              <a:lnSpc>
                <a:spcPct val="90000"/>
              </a:lnSpc>
              <a:buFontTx/>
              <a:buNone/>
            </a:pPr>
            <a:endParaRPr lang="en-US" altLang="en-US" sz="2400" dirty="0">
              <a:latin typeface="Times New Roman" panose="02020603050405020304" pitchFamily="18" charset="0"/>
            </a:endParaRPr>
          </a:p>
          <a:p>
            <a:pPr eaLnBrk="1" hangingPunct="1">
              <a:lnSpc>
                <a:spcPct val="90000"/>
              </a:lnSpc>
              <a:buFontTx/>
              <a:buNone/>
            </a:pPr>
            <a:endParaRPr lang="en-US" altLang="en-US" sz="2400" dirty="0">
              <a:latin typeface="Times New Roman" panose="02020603050405020304" pitchFamily="18" charset="0"/>
            </a:endParaRPr>
          </a:p>
        </p:txBody>
      </p:sp>
      <p:sp>
        <p:nvSpPr>
          <p:cNvPr id="12293" name="Rectangle 5"/>
          <p:cNvSpPr>
            <a:spLocks noChangeArrowheads="1"/>
          </p:cNvSpPr>
          <p:nvPr/>
        </p:nvSpPr>
        <p:spPr bwMode="auto">
          <a:xfrm>
            <a:off x="381000" y="228600"/>
            <a:ext cx="3505200" cy="533400"/>
          </a:xfrm>
          <a:prstGeom prst="rect">
            <a:avLst/>
          </a:prstGeom>
          <a:solidFill>
            <a:srgbClr val="CCFFCC"/>
          </a:solidFill>
          <a:ln w="9525">
            <a:solidFill>
              <a:srgbClr val="FF00FF"/>
            </a:solidFill>
            <a:miter lim="800000"/>
            <a:headEnd/>
            <a:tailEnd/>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dirty="0">
                <a:solidFill>
                  <a:schemeClr val="tx2"/>
                </a:solidFill>
                <a:latin typeface="Times New Roman" panose="02020603050405020304" pitchFamily="18" charset="0"/>
              </a:rPr>
              <a:t>c. </a:t>
            </a:r>
            <a:r>
              <a:rPr lang="en-US" altLang="en-US" sz="2800" b="1" dirty="0" err="1">
                <a:solidFill>
                  <a:schemeClr val="tx2"/>
                </a:solidFill>
                <a:latin typeface="Times New Roman" panose="02020603050405020304" pitchFamily="18" charset="0"/>
              </a:rPr>
              <a:t>Biện</a:t>
            </a:r>
            <a:r>
              <a:rPr lang="en-US" altLang="en-US" sz="2800" b="1" dirty="0">
                <a:solidFill>
                  <a:schemeClr val="tx2"/>
                </a:solidFill>
                <a:latin typeface="Times New Roman" panose="02020603050405020304" pitchFamily="18" charset="0"/>
              </a:rPr>
              <a:t> </a:t>
            </a:r>
            <a:r>
              <a:rPr lang="en-US" altLang="en-US" sz="2800" b="1" dirty="0" err="1">
                <a:solidFill>
                  <a:schemeClr val="tx2"/>
                </a:solidFill>
                <a:latin typeface="Times New Roman" panose="02020603050405020304" pitchFamily="18" charset="0"/>
              </a:rPr>
              <a:t>pháp</a:t>
            </a:r>
            <a:r>
              <a:rPr lang="en-US" altLang="en-US" sz="2800" b="1" dirty="0">
                <a:solidFill>
                  <a:schemeClr val="tx2"/>
                </a:solidFill>
                <a:latin typeface="Times New Roman" panose="02020603050405020304" pitchFamily="18" charset="0"/>
              </a:rPr>
              <a:t> </a:t>
            </a:r>
            <a:r>
              <a:rPr lang="en-US" altLang="en-US" sz="2800" b="1" dirty="0" err="1">
                <a:solidFill>
                  <a:schemeClr val="tx2"/>
                </a:solidFill>
                <a:latin typeface="Times New Roman" panose="02020603050405020304" pitchFamily="18" charset="0"/>
              </a:rPr>
              <a:t>hóa</a:t>
            </a:r>
            <a:r>
              <a:rPr lang="en-US" altLang="en-US" sz="2800" b="1" dirty="0">
                <a:solidFill>
                  <a:schemeClr val="tx2"/>
                </a:solidFill>
                <a:latin typeface="Times New Roman" panose="02020603050405020304" pitchFamily="18" charset="0"/>
              </a:rPr>
              <a:t> </a:t>
            </a:r>
            <a:r>
              <a:rPr lang="en-US" altLang="en-US" sz="2800" b="1" dirty="0" err="1">
                <a:solidFill>
                  <a:schemeClr val="tx2"/>
                </a:solidFill>
                <a:latin typeface="Times New Roman" panose="02020603050405020304" pitchFamily="18" charset="0"/>
              </a:rPr>
              <a:t>học</a:t>
            </a:r>
            <a:endParaRPr lang="en-US" altLang="en-US" sz="2800" b="1" dirty="0">
              <a:solidFill>
                <a:schemeClr val="tx2"/>
              </a:solidFill>
              <a:latin typeface="Times New Roman" panose="02020603050405020304" pitchFamily="18" charset="0"/>
            </a:endParaRPr>
          </a:p>
        </p:txBody>
      </p:sp>
    </p:spTree>
    <p:extLst>
      <p:ext uri="{BB962C8B-B14F-4D97-AF65-F5344CB8AC3E}">
        <p14:creationId xmlns:p14="http://schemas.microsoft.com/office/powerpoint/2010/main" val="42191950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67">
                                            <p:bg/>
                                          </p:spTgt>
                                        </p:tgtEl>
                                        <p:attrNameLst>
                                          <p:attrName>style.visibility</p:attrName>
                                        </p:attrNameLst>
                                      </p:cBhvr>
                                      <p:to>
                                        <p:strVal val="visible"/>
                                      </p:to>
                                    </p:set>
                                    <p:animEffect transition="in" filter="blinds(horizontal)">
                                      <p:cBhvr>
                                        <p:cTn id="7" dur="500"/>
                                        <p:tgtEl>
                                          <p:spTgt spid="11267">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267">
                                            <p:txEl>
                                              <p:pRg st="0" end="0"/>
                                            </p:txEl>
                                          </p:spTgt>
                                        </p:tgtEl>
                                        <p:attrNameLst>
                                          <p:attrName>style.visibility</p:attrName>
                                        </p:attrNameLst>
                                      </p:cBhvr>
                                      <p:to>
                                        <p:strVal val="visible"/>
                                      </p:to>
                                    </p:set>
                                    <p:animEffect transition="in" filter="blinds(horizontal)">
                                      <p:cBhvr>
                                        <p:cTn id="12" dur="500"/>
                                        <p:tgtEl>
                                          <p:spTgt spid="1126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267">
                                            <p:txEl>
                                              <p:pRg st="1" end="1"/>
                                            </p:txEl>
                                          </p:spTgt>
                                        </p:tgtEl>
                                        <p:attrNameLst>
                                          <p:attrName>style.visibility</p:attrName>
                                        </p:attrNameLst>
                                      </p:cBhvr>
                                      <p:to>
                                        <p:strVal val="visible"/>
                                      </p:to>
                                    </p:set>
                                    <p:animEffect transition="in" filter="blinds(horizontal)">
                                      <p:cBhvr>
                                        <p:cTn id="17" dur="500"/>
                                        <p:tgtEl>
                                          <p:spTgt spid="1126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267">
                                            <p:txEl>
                                              <p:pRg st="2" end="2"/>
                                            </p:txEl>
                                          </p:spTgt>
                                        </p:tgtEl>
                                        <p:attrNameLst>
                                          <p:attrName>style.visibility</p:attrName>
                                        </p:attrNameLst>
                                      </p:cBhvr>
                                      <p:to>
                                        <p:strVal val="visible"/>
                                      </p:to>
                                    </p:set>
                                    <p:animEffect transition="in" filter="blinds(horizontal)">
                                      <p:cBhvr>
                                        <p:cTn id="22" dur="500"/>
                                        <p:tgtEl>
                                          <p:spTgt spid="1126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5" presetClass="entr" presetSubtype="0" fill="hold" grpId="0" nodeType="clickEffect">
                                  <p:stCondLst>
                                    <p:cond delay="0"/>
                                  </p:stCondLst>
                                  <p:childTnLst>
                                    <p:set>
                                      <p:cBhvr>
                                        <p:cTn id="26" dur="1" fill="hold">
                                          <p:stCondLst>
                                            <p:cond delay="0"/>
                                          </p:stCondLst>
                                        </p:cTn>
                                        <p:tgtEl>
                                          <p:spTgt spid="12293"/>
                                        </p:tgtEl>
                                        <p:attrNameLst>
                                          <p:attrName>style.visibility</p:attrName>
                                        </p:attrNameLst>
                                      </p:cBhvr>
                                      <p:to>
                                        <p:strVal val="visible"/>
                                      </p:to>
                                    </p:set>
                                    <p:anim calcmode="lin" valueType="num">
                                      <p:cBhvr>
                                        <p:cTn id="27" dur="500" decel="50000" fill="hold">
                                          <p:stCondLst>
                                            <p:cond delay="0"/>
                                          </p:stCondLst>
                                        </p:cTn>
                                        <p:tgtEl>
                                          <p:spTgt spid="12293"/>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2293"/>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2293"/>
                                        </p:tgtEl>
                                        <p:attrNameLst>
                                          <p:attrName>ppt_w</p:attrName>
                                        </p:attrNameLst>
                                      </p:cBhvr>
                                      <p:tavLst>
                                        <p:tav tm="0">
                                          <p:val>
                                            <p:strVal val="#ppt_w*.05"/>
                                          </p:val>
                                        </p:tav>
                                        <p:tav tm="100000">
                                          <p:val>
                                            <p:strVal val="#ppt_w"/>
                                          </p:val>
                                        </p:tav>
                                      </p:tavLst>
                                    </p:anim>
                                    <p:anim calcmode="lin" valueType="num">
                                      <p:cBhvr>
                                        <p:cTn id="30" dur="1000" fill="hold"/>
                                        <p:tgtEl>
                                          <p:spTgt spid="12293"/>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2293"/>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2293"/>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2293"/>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nimBg="1"/>
      <p:bldP spid="1229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381000" y="990600"/>
            <a:ext cx="8229600" cy="3352800"/>
          </a:xfrm>
          <a:solidFill>
            <a:srgbClr val="CCFFFF"/>
          </a:solidFill>
          <a:ln>
            <a:solidFill>
              <a:srgbClr val="FF0000"/>
            </a:solidFill>
            <a:miter lim="800000"/>
            <a:headEnd/>
            <a:tailEnd/>
          </a:ln>
        </p:spPr>
        <p:txBody>
          <a:bodyPr/>
          <a:lstStyle/>
          <a:p>
            <a:pPr eaLnBrk="1" hangingPunct="1">
              <a:lnSpc>
                <a:spcPct val="90000"/>
              </a:lnSpc>
              <a:buFontTx/>
              <a:buChar char="-"/>
            </a:pPr>
            <a:r>
              <a:rPr lang="vi-VN" altLang="en-US" sz="2600" dirty="0">
                <a:latin typeface="Times New Roman" panose="02020603050405020304" pitchFamily="18" charset="0"/>
              </a:rPr>
              <a:t>Sử dụng một số loại sinh vật như nấm, ong mắt đỏ, bọ rùa, chim, ếch... Và các chế phẩm sinh học để diệt sâu bệnh</a:t>
            </a:r>
            <a:r>
              <a:rPr lang="en-US" altLang="en-US" sz="2600" dirty="0">
                <a:latin typeface="Times New Roman" panose="02020603050405020304" pitchFamily="18" charset="0"/>
              </a:rPr>
              <a:t> </a:t>
            </a:r>
            <a:endParaRPr lang="vi-VN" altLang="en-US" sz="2600" dirty="0">
              <a:latin typeface="Times New Roman" panose="02020603050405020304" pitchFamily="18" charset="0"/>
            </a:endParaRPr>
          </a:p>
          <a:p>
            <a:pPr eaLnBrk="1" hangingPunct="1">
              <a:lnSpc>
                <a:spcPct val="90000"/>
              </a:lnSpc>
              <a:buFontTx/>
              <a:buChar char="-"/>
            </a:pPr>
            <a:r>
              <a:rPr lang="vi-VN" altLang="en-US" sz="2600" dirty="0">
                <a:latin typeface="Times New Roman" panose="02020603050405020304" pitchFamily="18" charset="0"/>
              </a:rPr>
              <a:t>Ưu điểm: hiệu quả cao, không gây ô nhiễm môi trường.</a:t>
            </a:r>
          </a:p>
          <a:p>
            <a:pPr eaLnBrk="1" hangingPunct="1">
              <a:lnSpc>
                <a:spcPct val="90000"/>
              </a:lnSpc>
              <a:buFontTx/>
              <a:buChar char="-"/>
            </a:pPr>
            <a:r>
              <a:rPr lang="vi-VN" altLang="en-US" sz="2600" dirty="0">
                <a:latin typeface="Times New Roman" panose="02020603050405020304" pitchFamily="18" charset="0"/>
              </a:rPr>
              <a:t>Sử dụng hệ thống kiểm tra, xử lí những sản phẩm nông nghiệp, lâm nghiệp khi xuất khẩu, vận chuyển từ vùng này sang vùng khác để kiểm soát lây lan của sâu bệnh</a:t>
            </a:r>
            <a:r>
              <a:rPr lang="en-US" altLang="en-US" sz="2400" dirty="0">
                <a:latin typeface="Times New Roman" panose="02020603050405020304" pitchFamily="18" charset="0"/>
              </a:rPr>
              <a:t>	</a:t>
            </a:r>
          </a:p>
          <a:p>
            <a:pPr eaLnBrk="1" hangingPunct="1">
              <a:lnSpc>
                <a:spcPct val="90000"/>
              </a:lnSpc>
              <a:buFontTx/>
              <a:buNone/>
            </a:pPr>
            <a:endParaRPr lang="en-US" altLang="en-US" sz="2400" dirty="0">
              <a:latin typeface="Times New Roman" panose="02020603050405020304" pitchFamily="18" charset="0"/>
            </a:endParaRPr>
          </a:p>
          <a:p>
            <a:pPr eaLnBrk="1" hangingPunct="1">
              <a:lnSpc>
                <a:spcPct val="90000"/>
              </a:lnSpc>
              <a:buFontTx/>
              <a:buNone/>
            </a:pPr>
            <a:endParaRPr lang="en-US" altLang="en-US" sz="2400" dirty="0">
              <a:latin typeface="Times New Roman" panose="02020603050405020304" pitchFamily="18" charset="0"/>
            </a:endParaRPr>
          </a:p>
        </p:txBody>
      </p:sp>
      <p:sp>
        <p:nvSpPr>
          <p:cNvPr id="12293" name="Rectangle 5"/>
          <p:cNvSpPr>
            <a:spLocks noChangeArrowheads="1"/>
          </p:cNvSpPr>
          <p:nvPr/>
        </p:nvSpPr>
        <p:spPr bwMode="auto">
          <a:xfrm>
            <a:off x="381000" y="228600"/>
            <a:ext cx="7772400" cy="533400"/>
          </a:xfrm>
          <a:prstGeom prst="rect">
            <a:avLst/>
          </a:prstGeom>
          <a:solidFill>
            <a:srgbClr val="CCFFCC"/>
          </a:solidFill>
          <a:ln w="9525">
            <a:solidFill>
              <a:srgbClr val="FF00FF"/>
            </a:solidFill>
            <a:miter lim="800000"/>
            <a:headEnd/>
            <a:tailEnd/>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vi-VN" altLang="en-US" sz="2800" b="1" dirty="0">
                <a:solidFill>
                  <a:schemeClr val="tx2"/>
                </a:solidFill>
                <a:latin typeface="Times New Roman" panose="02020603050405020304" pitchFamily="18" charset="0"/>
              </a:rPr>
              <a:t>d</a:t>
            </a:r>
            <a:r>
              <a:rPr lang="en-US" altLang="en-US" sz="2800" b="1" dirty="0">
                <a:solidFill>
                  <a:schemeClr val="tx2"/>
                </a:solidFill>
                <a:latin typeface="Times New Roman" panose="02020603050405020304" pitchFamily="18" charset="0"/>
              </a:rPr>
              <a:t>. </a:t>
            </a:r>
            <a:r>
              <a:rPr lang="en-US" altLang="en-US" sz="2800" b="1" dirty="0" err="1">
                <a:solidFill>
                  <a:schemeClr val="tx2"/>
                </a:solidFill>
                <a:latin typeface="Times New Roman" panose="02020603050405020304" pitchFamily="18" charset="0"/>
              </a:rPr>
              <a:t>Biện</a:t>
            </a:r>
            <a:r>
              <a:rPr lang="en-US" altLang="en-US" sz="2800" b="1" dirty="0">
                <a:solidFill>
                  <a:schemeClr val="tx2"/>
                </a:solidFill>
                <a:latin typeface="Times New Roman" panose="02020603050405020304" pitchFamily="18" charset="0"/>
              </a:rPr>
              <a:t> </a:t>
            </a:r>
            <a:r>
              <a:rPr lang="en-US" altLang="en-US" sz="2800" b="1" dirty="0" err="1">
                <a:solidFill>
                  <a:schemeClr val="tx2"/>
                </a:solidFill>
                <a:latin typeface="Times New Roman" panose="02020603050405020304" pitchFamily="18" charset="0"/>
              </a:rPr>
              <a:t>pháp</a:t>
            </a:r>
            <a:r>
              <a:rPr lang="en-US" altLang="en-US" sz="2800" b="1" dirty="0">
                <a:solidFill>
                  <a:schemeClr val="tx2"/>
                </a:solidFill>
                <a:latin typeface="Times New Roman" panose="02020603050405020304" pitchFamily="18" charset="0"/>
              </a:rPr>
              <a:t> </a:t>
            </a:r>
            <a:r>
              <a:rPr lang="vi-VN" altLang="en-US" sz="2800" b="1" dirty="0">
                <a:solidFill>
                  <a:schemeClr val="tx2"/>
                </a:solidFill>
                <a:latin typeface="Times New Roman" panose="02020603050405020304" pitchFamily="18" charset="0"/>
              </a:rPr>
              <a:t>sinh học và kiểm dịch thực vật</a:t>
            </a:r>
            <a:endParaRPr lang="en-US" altLang="en-US" sz="2800" b="1" dirty="0">
              <a:solidFill>
                <a:schemeClr val="tx2"/>
              </a:solidFill>
              <a:latin typeface="Times New Roman" panose="02020603050405020304" pitchFamily="18" charset="0"/>
            </a:endParaRPr>
          </a:p>
        </p:txBody>
      </p:sp>
    </p:spTree>
    <p:extLst>
      <p:ext uri="{BB962C8B-B14F-4D97-AF65-F5344CB8AC3E}">
        <p14:creationId xmlns:p14="http://schemas.microsoft.com/office/powerpoint/2010/main" val="13618432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67">
                                            <p:bg/>
                                          </p:spTgt>
                                        </p:tgtEl>
                                        <p:attrNameLst>
                                          <p:attrName>style.visibility</p:attrName>
                                        </p:attrNameLst>
                                      </p:cBhvr>
                                      <p:to>
                                        <p:strVal val="visible"/>
                                      </p:to>
                                    </p:set>
                                    <p:animEffect transition="in" filter="blinds(horizontal)">
                                      <p:cBhvr>
                                        <p:cTn id="7" dur="500"/>
                                        <p:tgtEl>
                                          <p:spTgt spid="11267">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267">
                                            <p:txEl>
                                              <p:pRg st="0" end="0"/>
                                            </p:txEl>
                                          </p:spTgt>
                                        </p:tgtEl>
                                        <p:attrNameLst>
                                          <p:attrName>style.visibility</p:attrName>
                                        </p:attrNameLst>
                                      </p:cBhvr>
                                      <p:to>
                                        <p:strVal val="visible"/>
                                      </p:to>
                                    </p:set>
                                    <p:animEffect transition="in" filter="blinds(horizontal)">
                                      <p:cBhvr>
                                        <p:cTn id="12" dur="500"/>
                                        <p:tgtEl>
                                          <p:spTgt spid="1126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267">
                                            <p:txEl>
                                              <p:pRg st="1" end="1"/>
                                            </p:txEl>
                                          </p:spTgt>
                                        </p:tgtEl>
                                        <p:attrNameLst>
                                          <p:attrName>style.visibility</p:attrName>
                                        </p:attrNameLst>
                                      </p:cBhvr>
                                      <p:to>
                                        <p:strVal val="visible"/>
                                      </p:to>
                                    </p:set>
                                    <p:animEffect transition="in" filter="blinds(horizontal)">
                                      <p:cBhvr>
                                        <p:cTn id="17" dur="500"/>
                                        <p:tgtEl>
                                          <p:spTgt spid="1126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267">
                                            <p:txEl>
                                              <p:pRg st="2" end="2"/>
                                            </p:txEl>
                                          </p:spTgt>
                                        </p:tgtEl>
                                        <p:attrNameLst>
                                          <p:attrName>style.visibility</p:attrName>
                                        </p:attrNameLst>
                                      </p:cBhvr>
                                      <p:to>
                                        <p:strVal val="visible"/>
                                      </p:to>
                                    </p:set>
                                    <p:animEffect transition="in" filter="blinds(horizontal)">
                                      <p:cBhvr>
                                        <p:cTn id="22" dur="500"/>
                                        <p:tgtEl>
                                          <p:spTgt spid="1126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5" presetClass="entr" presetSubtype="0" fill="hold" grpId="0" nodeType="clickEffect">
                                  <p:stCondLst>
                                    <p:cond delay="0"/>
                                  </p:stCondLst>
                                  <p:childTnLst>
                                    <p:set>
                                      <p:cBhvr>
                                        <p:cTn id="26" dur="1" fill="hold">
                                          <p:stCondLst>
                                            <p:cond delay="0"/>
                                          </p:stCondLst>
                                        </p:cTn>
                                        <p:tgtEl>
                                          <p:spTgt spid="12293"/>
                                        </p:tgtEl>
                                        <p:attrNameLst>
                                          <p:attrName>style.visibility</p:attrName>
                                        </p:attrNameLst>
                                      </p:cBhvr>
                                      <p:to>
                                        <p:strVal val="visible"/>
                                      </p:to>
                                    </p:set>
                                    <p:anim calcmode="lin" valueType="num">
                                      <p:cBhvr>
                                        <p:cTn id="27" dur="500" decel="50000" fill="hold">
                                          <p:stCondLst>
                                            <p:cond delay="0"/>
                                          </p:stCondLst>
                                        </p:cTn>
                                        <p:tgtEl>
                                          <p:spTgt spid="12293"/>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2293"/>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2293"/>
                                        </p:tgtEl>
                                        <p:attrNameLst>
                                          <p:attrName>ppt_w</p:attrName>
                                        </p:attrNameLst>
                                      </p:cBhvr>
                                      <p:tavLst>
                                        <p:tav tm="0">
                                          <p:val>
                                            <p:strVal val="#ppt_w*.05"/>
                                          </p:val>
                                        </p:tav>
                                        <p:tav tm="100000">
                                          <p:val>
                                            <p:strVal val="#ppt_w"/>
                                          </p:val>
                                        </p:tav>
                                      </p:tavLst>
                                    </p:anim>
                                    <p:anim calcmode="lin" valueType="num">
                                      <p:cBhvr>
                                        <p:cTn id="30" dur="1000" fill="hold"/>
                                        <p:tgtEl>
                                          <p:spTgt spid="12293"/>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2293"/>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2293"/>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2293"/>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nimBg="1"/>
      <p:bldP spid="1229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3" name="TextBox 2"/>
          <p:cNvSpPr txBox="1"/>
          <p:nvPr/>
        </p:nvSpPr>
        <p:spPr>
          <a:xfrm>
            <a:off x="2971800" y="228600"/>
            <a:ext cx="3581400" cy="1631216"/>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5000" b="1">
                <a:latin typeface="Times New Roman" pitchFamily="18" charset="0"/>
                <a:cs typeface="Times New Roman" pitchFamily="18" charset="0"/>
              </a:rPr>
              <a:t>HỘP QUÀ BÍ ẨN</a:t>
            </a:r>
          </a:p>
        </p:txBody>
      </p:sp>
      <p:sp>
        <p:nvSpPr>
          <p:cNvPr id="4" name="Oval 3"/>
          <p:cNvSpPr/>
          <p:nvPr/>
        </p:nvSpPr>
        <p:spPr>
          <a:xfrm>
            <a:off x="1676400" y="2209800"/>
            <a:ext cx="6477000" cy="36576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 name="TextBox 4"/>
          <p:cNvSpPr txBox="1"/>
          <p:nvPr/>
        </p:nvSpPr>
        <p:spPr>
          <a:xfrm>
            <a:off x="2476500" y="2895600"/>
            <a:ext cx="4876800" cy="2554545"/>
          </a:xfrm>
          <a:prstGeom prst="rect">
            <a:avLst/>
          </a:prstGeom>
          <a:noFill/>
        </p:spPr>
        <p:txBody>
          <a:bodyPr wrap="square" rtlCol="0">
            <a:spAutoFit/>
          </a:bodyPr>
          <a:lstStyle/>
          <a:p>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mỗi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hộp</a:t>
            </a:r>
            <a:r>
              <a:rPr lang="en-US" sz="3200" dirty="0">
                <a:latin typeface="Times New Roman" pitchFamily="18" charset="0"/>
                <a:cs typeface="Times New Roman" pitchFamily="18" charset="0"/>
              </a:rPr>
              <a:t> quà </a:t>
            </a:r>
            <a:r>
              <a:rPr lang="en-US" sz="3200" dirty="0" err="1">
                <a:latin typeface="Times New Roman" pitchFamily="18" charset="0"/>
                <a:cs typeface="Times New Roman" pitchFamily="18" charset="0"/>
              </a:rPr>
              <a:t>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chư</a:t>
            </a:r>
            <a:r>
              <a:rPr lang="en-US" sz="3200" dirty="0">
                <a:latin typeface="Times New Roman" pitchFamily="18" charset="0"/>
                <a:cs typeface="Times New Roman" pitchFamily="18" charset="0"/>
              </a:rPr>
              <a:t>́</a:t>
            </a:r>
            <a:r>
              <a:rPr lang="vi-VN" sz="3200" dirty="0">
                <a:latin typeface="Times New Roman" pitchFamily="18" charset="0"/>
                <a:cs typeface="Times New Roman" pitchFamily="18" charset="0"/>
              </a:rPr>
              <a:t>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một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sô</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điểm</a:t>
            </a:r>
            <a:r>
              <a:rPr lang="en-US" sz="3200" dirty="0">
                <a:latin typeface="Times New Roman" pitchFamily="18" charset="0"/>
                <a:cs typeface="Times New Roman" pitchFamily="18" charset="0"/>
              </a:rPr>
              <a:t> bí </a:t>
            </a:r>
            <a:r>
              <a:rPr lang="en-US" sz="3200" dirty="0" err="1">
                <a:latin typeface="Times New Roman" pitchFamily="18" charset="0"/>
                <a:cs typeface="Times New Roman" pitchFamily="18" charset="0"/>
              </a:rPr>
              <a:t>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Các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hãy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đúng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các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đê</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vê</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phần</a:t>
            </a:r>
            <a:r>
              <a:rPr lang="en-US" sz="3200" dirty="0">
                <a:latin typeface="Times New Roman" pitchFamily="18" charset="0"/>
                <a:cs typeface="Times New Roman" pitchFamily="18" charset="0"/>
              </a:rPr>
              <a:t> quà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nhe</a:t>
            </a:r>
            <a:r>
              <a:rPr lang="en-US" sz="3200" dirty="0">
                <a:latin typeface="Times New Roman" pitchFamily="18" charset="0"/>
                <a:cs typeface="Times New Roman" pitchFamily="18" charset="0"/>
              </a:rPr>
              <a:t>́.</a:t>
            </a:r>
          </a:p>
        </p:txBody>
      </p:sp>
      <p:pic>
        <p:nvPicPr>
          <p:cNvPr id="6" name="KhuVuonTrenMay-Dangcapnhat_vfb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1059" y="141787"/>
            <a:ext cx="304800" cy="304800"/>
          </a:xfrm>
          <a:prstGeom prst="rect">
            <a:avLst/>
          </a:prstGeom>
        </p:spPr>
      </p:pic>
    </p:spTree>
    <p:extLst>
      <p:ext uri="{BB962C8B-B14F-4D97-AF65-F5344CB8AC3E}">
        <p14:creationId xmlns:p14="http://schemas.microsoft.com/office/powerpoint/2010/main" val="286826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283" numSld="999">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5000" r="-25000"/>
          </a:stretch>
        </a:blipFill>
        <a:effectLst/>
      </p:bgPr>
    </p:bg>
    <p:spTree>
      <p:nvGrpSpPr>
        <p:cNvPr id="1" name=""/>
        <p:cNvGrpSpPr/>
        <p:nvPr/>
      </p:nvGrpSpPr>
      <p:grpSpPr>
        <a:xfrm>
          <a:off x="0" y="0"/>
          <a:ext cx="0" cy="0"/>
          <a:chOff x="0" y="0"/>
          <a:chExt cx="0" cy="0"/>
        </a:xfrm>
      </p:grpSpPr>
      <p:pic>
        <p:nvPicPr>
          <p:cNvPr id="4" name="q1">
            <a:hlinkClick r:id="rId3" action="ppaction://hlinksldjump"/>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8250" b="90000" l="10000" r="94250"/>
                    </a14:imgEffect>
                  </a14:imgLayer>
                </a14:imgProps>
              </a:ext>
              <a:ext uri="{28A0092B-C50C-407E-A947-70E740481C1C}">
                <a14:useLocalDpi xmlns:a14="http://schemas.microsoft.com/office/drawing/2010/main" val="0"/>
              </a:ext>
            </a:extLst>
          </a:blip>
          <a:srcRect l="11657" t="7930" r="3850" b="11894"/>
          <a:stretch/>
        </p:blipFill>
        <p:spPr>
          <a:xfrm>
            <a:off x="155978" y="810491"/>
            <a:ext cx="1984549" cy="1828800"/>
          </a:xfrm>
          <a:prstGeom prst="rect">
            <a:avLst/>
          </a:prstGeom>
        </p:spPr>
      </p:pic>
      <p:pic>
        <p:nvPicPr>
          <p:cNvPr id="5" name="q2">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0000" t="13940" r="6767" b="8081"/>
          <a:stretch/>
        </p:blipFill>
        <p:spPr>
          <a:xfrm>
            <a:off x="3322866" y="792951"/>
            <a:ext cx="2001780" cy="1884218"/>
          </a:xfrm>
          <a:prstGeom prst="rect">
            <a:avLst/>
          </a:prstGeom>
        </p:spPr>
      </p:pic>
      <p:pic>
        <p:nvPicPr>
          <p:cNvPr id="6" name="q3">
            <a:hlinkClick r:id="rId9" action="ppaction://hlinksldjump"/>
          </p:cNvPr>
          <p:cNvPicPr>
            <a:picLocks noChangeAspect="1"/>
          </p:cNvPicPr>
          <p:nvPr/>
        </p:nvPicPr>
        <p:blipFill rotWithShape="1">
          <a:blip r:embed="rId10">
            <a:clrChange>
              <a:clrFrom>
                <a:srgbClr val="FBFBFB"/>
              </a:clrFrom>
              <a:clrTo>
                <a:srgbClr val="FBFBFB">
                  <a:alpha val="0"/>
                </a:srgbClr>
              </a:clrTo>
            </a:clrChange>
            <a:extLst>
              <a:ext uri="{28A0092B-C50C-407E-A947-70E740481C1C}">
                <a14:useLocalDpi xmlns:a14="http://schemas.microsoft.com/office/drawing/2010/main" val="0"/>
              </a:ext>
            </a:extLst>
          </a:blip>
          <a:srcRect l="14488" t="1333" r="21307" b="11174"/>
          <a:stretch/>
        </p:blipFill>
        <p:spPr>
          <a:xfrm>
            <a:off x="6522028" y="817418"/>
            <a:ext cx="1905000" cy="1947008"/>
          </a:xfrm>
          <a:prstGeom prst="rect">
            <a:avLst/>
          </a:prstGeom>
        </p:spPr>
      </p:pic>
      <p:pic>
        <p:nvPicPr>
          <p:cNvPr id="7" name="q4">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200" b="96800" l="10000" r="90000"/>
                    </a14:imgEffect>
                  </a14:imgLayer>
                </a14:imgProps>
              </a:ext>
              <a:ext uri="{28A0092B-C50C-407E-A947-70E740481C1C}">
                <a14:useLocalDpi xmlns:a14="http://schemas.microsoft.com/office/drawing/2010/main" val="0"/>
              </a:ext>
            </a:extLst>
          </a:blip>
          <a:srcRect l="8728" t="2546" r="13090" b="4509"/>
          <a:stretch/>
        </p:blipFill>
        <p:spPr>
          <a:xfrm>
            <a:off x="223461" y="3626430"/>
            <a:ext cx="1849582" cy="1832377"/>
          </a:xfrm>
          <a:prstGeom prst="rect">
            <a:avLst/>
          </a:prstGeom>
        </p:spPr>
      </p:pic>
      <p:pic>
        <p:nvPicPr>
          <p:cNvPr id="8" name="q5">
            <a:hlinkClick r:id="rId14" action="ppaction://hlinksldjump"/>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32909" y="3513918"/>
            <a:ext cx="2057400" cy="2057400"/>
          </a:xfrm>
          <a:prstGeom prst="rect">
            <a:avLst/>
          </a:prstGeom>
        </p:spPr>
      </p:pic>
      <p:sp>
        <p:nvSpPr>
          <p:cNvPr id="10" name="Oval 9"/>
          <p:cNvSpPr/>
          <p:nvPr/>
        </p:nvSpPr>
        <p:spPr>
          <a:xfrm>
            <a:off x="223461" y="1229590"/>
            <a:ext cx="1694611" cy="11326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 name="Oval 11"/>
          <p:cNvSpPr/>
          <p:nvPr/>
        </p:nvSpPr>
        <p:spPr>
          <a:xfrm>
            <a:off x="3716623" y="4117485"/>
            <a:ext cx="1608022" cy="11342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3" name="Oval 12"/>
          <p:cNvSpPr/>
          <p:nvPr/>
        </p:nvSpPr>
        <p:spPr>
          <a:xfrm>
            <a:off x="378430" y="4047318"/>
            <a:ext cx="1694613" cy="121048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4" name="Oval 13"/>
          <p:cNvSpPr/>
          <p:nvPr/>
        </p:nvSpPr>
        <p:spPr>
          <a:xfrm>
            <a:off x="6622205" y="1207075"/>
            <a:ext cx="1722322" cy="126422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Oval 14"/>
          <p:cNvSpPr/>
          <p:nvPr/>
        </p:nvSpPr>
        <p:spPr>
          <a:xfrm>
            <a:off x="3322864" y="1207074"/>
            <a:ext cx="1877785" cy="1084119"/>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6" name="TextBox 15"/>
          <p:cNvSpPr txBox="1"/>
          <p:nvPr/>
        </p:nvSpPr>
        <p:spPr>
          <a:xfrm>
            <a:off x="465523" y="1536853"/>
            <a:ext cx="1232274" cy="461665"/>
          </a:xfrm>
          <a:prstGeom prst="rect">
            <a:avLst/>
          </a:prstGeom>
          <a:noFill/>
        </p:spPr>
        <p:txBody>
          <a:bodyPr wrap="square" rtlCol="0">
            <a:spAutoFit/>
          </a:bodyPr>
          <a:lstStyle/>
          <a:p>
            <a:r>
              <a:rPr lang="en-US" sz="2400" dirty="0"/>
              <a:t>9 </a:t>
            </a:r>
            <a:r>
              <a:rPr lang="en-US" sz="2400" dirty="0" err="1"/>
              <a:t>điểm</a:t>
            </a:r>
            <a:endParaRPr lang="en-US" sz="2400" dirty="0"/>
          </a:p>
        </p:txBody>
      </p:sp>
      <p:sp>
        <p:nvSpPr>
          <p:cNvPr id="18" name="TextBox 17"/>
          <p:cNvSpPr txBox="1"/>
          <p:nvPr/>
        </p:nvSpPr>
        <p:spPr>
          <a:xfrm>
            <a:off x="3867149" y="4455467"/>
            <a:ext cx="1333501" cy="461665"/>
          </a:xfrm>
          <a:prstGeom prst="rect">
            <a:avLst/>
          </a:prstGeom>
          <a:noFill/>
        </p:spPr>
        <p:txBody>
          <a:bodyPr wrap="square" rtlCol="0">
            <a:spAutoFit/>
          </a:bodyPr>
          <a:lstStyle/>
          <a:p>
            <a:r>
              <a:rPr lang="en-US" sz="2400" dirty="0"/>
              <a:t>9 </a:t>
            </a:r>
            <a:r>
              <a:rPr lang="en-US" sz="2400" dirty="0" err="1"/>
              <a:t>điểm</a:t>
            </a:r>
            <a:endParaRPr lang="en-US" sz="2400" dirty="0"/>
          </a:p>
        </p:txBody>
      </p:sp>
      <p:sp>
        <p:nvSpPr>
          <p:cNvPr id="20" name="TextBox 19"/>
          <p:cNvSpPr txBox="1"/>
          <p:nvPr/>
        </p:nvSpPr>
        <p:spPr>
          <a:xfrm>
            <a:off x="6922837" y="1630871"/>
            <a:ext cx="1421690" cy="461665"/>
          </a:xfrm>
          <a:prstGeom prst="rect">
            <a:avLst/>
          </a:prstGeom>
          <a:noFill/>
        </p:spPr>
        <p:txBody>
          <a:bodyPr wrap="square" rtlCol="0">
            <a:spAutoFit/>
          </a:bodyPr>
          <a:lstStyle/>
          <a:p>
            <a:r>
              <a:rPr lang="en-US" sz="2400" dirty="0"/>
              <a:t>9 </a:t>
            </a:r>
            <a:r>
              <a:rPr lang="en-US" sz="2400" dirty="0" err="1"/>
              <a:t>điểm</a:t>
            </a:r>
            <a:endParaRPr lang="en-US" sz="2400" dirty="0"/>
          </a:p>
        </p:txBody>
      </p:sp>
      <p:sp>
        <p:nvSpPr>
          <p:cNvPr id="21" name="TextBox 20"/>
          <p:cNvSpPr txBox="1"/>
          <p:nvPr/>
        </p:nvSpPr>
        <p:spPr>
          <a:xfrm>
            <a:off x="3656067" y="1448164"/>
            <a:ext cx="1211378" cy="461665"/>
          </a:xfrm>
          <a:prstGeom prst="rect">
            <a:avLst/>
          </a:prstGeom>
          <a:noFill/>
        </p:spPr>
        <p:txBody>
          <a:bodyPr wrap="square" rtlCol="0">
            <a:spAutoFit/>
          </a:bodyPr>
          <a:lstStyle/>
          <a:p>
            <a:r>
              <a:rPr lang="en-US" sz="2400" dirty="0"/>
              <a:t>10 </a:t>
            </a:r>
            <a:r>
              <a:rPr lang="en-US" sz="2400" dirty="0" err="1"/>
              <a:t>điểm</a:t>
            </a:r>
            <a:endParaRPr lang="en-US" sz="2400" dirty="0"/>
          </a:p>
        </p:txBody>
      </p:sp>
    </p:spTree>
    <p:extLst>
      <p:ext uri="{BB962C8B-B14F-4D97-AF65-F5344CB8AC3E}">
        <p14:creationId xmlns:p14="http://schemas.microsoft.com/office/powerpoint/2010/main" val="2288371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42"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par>
                                <p:cTn id="40" presetID="42"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42"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1000"/>
                                        <p:tgtEl>
                                          <p:spTgt spid="13"/>
                                        </p:tgtEl>
                                      </p:cBhvr>
                                    </p:animEffect>
                                    <p:anim calcmode="lin" valueType="num">
                                      <p:cBhvr>
                                        <p:cTn id="59" dur="1000" fill="hold"/>
                                        <p:tgtEl>
                                          <p:spTgt spid="13"/>
                                        </p:tgtEl>
                                        <p:attrNameLst>
                                          <p:attrName>ppt_x</p:attrName>
                                        </p:attrNameLst>
                                      </p:cBhvr>
                                      <p:tavLst>
                                        <p:tav tm="0">
                                          <p:val>
                                            <p:strVal val="#ppt_x"/>
                                          </p:val>
                                        </p:tav>
                                        <p:tav tm="100000">
                                          <p:val>
                                            <p:strVal val="#ppt_x"/>
                                          </p:val>
                                        </p:tav>
                                      </p:tavLst>
                                    </p:anim>
                                    <p:anim calcmode="lin" valueType="num">
                                      <p:cBhvr>
                                        <p:cTn id="6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8"/>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8"/>
                                        </p:tgtEl>
                                      </p:cBhvr>
                                    </p:animEffect>
                                    <p:set>
                                      <p:cBhvr>
                                        <p:cTn id="66" dur="1" fill="hold">
                                          <p:stCondLst>
                                            <p:cond delay="499"/>
                                          </p:stCondLst>
                                        </p:cTn>
                                        <p:tgtEl>
                                          <p:spTgt spid="8"/>
                                        </p:tgtEl>
                                        <p:attrNameLst>
                                          <p:attrName>style.visibility</p:attrName>
                                        </p:attrNameLst>
                                      </p:cBhvr>
                                      <p:to>
                                        <p:strVal val="hidden"/>
                                      </p:to>
                                    </p:set>
                                  </p:childTnLst>
                                </p:cTn>
                              </p:par>
                              <p:par>
                                <p:cTn id="67" presetID="42" presetClass="entr" presetSubtype="0"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1000"/>
                                        <p:tgtEl>
                                          <p:spTgt spid="18"/>
                                        </p:tgtEl>
                                      </p:cBhvr>
                                    </p:animEffect>
                                    <p:anim calcmode="lin" valueType="num">
                                      <p:cBhvr>
                                        <p:cTn id="70" dur="1000" fill="hold"/>
                                        <p:tgtEl>
                                          <p:spTgt spid="18"/>
                                        </p:tgtEl>
                                        <p:attrNameLst>
                                          <p:attrName>ppt_x</p:attrName>
                                        </p:attrNameLst>
                                      </p:cBhvr>
                                      <p:tavLst>
                                        <p:tav tm="0">
                                          <p:val>
                                            <p:strVal val="#ppt_x"/>
                                          </p:val>
                                        </p:tav>
                                        <p:tav tm="100000">
                                          <p:val>
                                            <p:strVal val="#ppt_x"/>
                                          </p:val>
                                        </p:tav>
                                      </p:tavLst>
                                    </p:anim>
                                    <p:anim calcmode="lin" valueType="num">
                                      <p:cBhvr>
                                        <p:cTn id="71" dur="1000" fill="hold"/>
                                        <p:tgtEl>
                                          <p:spTgt spid="18"/>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1000"/>
                                        <p:tgtEl>
                                          <p:spTgt spid="12"/>
                                        </p:tgtEl>
                                      </p:cBhvr>
                                    </p:animEffect>
                                    <p:anim calcmode="lin" valueType="num">
                                      <p:cBhvr>
                                        <p:cTn id="75" dur="1000" fill="hold"/>
                                        <p:tgtEl>
                                          <p:spTgt spid="12"/>
                                        </p:tgtEl>
                                        <p:attrNameLst>
                                          <p:attrName>ppt_x</p:attrName>
                                        </p:attrNameLst>
                                      </p:cBhvr>
                                      <p:tavLst>
                                        <p:tav tm="0">
                                          <p:val>
                                            <p:strVal val="#ppt_x"/>
                                          </p:val>
                                        </p:tav>
                                        <p:tav tm="100000">
                                          <p:val>
                                            <p:strVal val="#ppt_x"/>
                                          </p:val>
                                        </p:tav>
                                      </p:tavLst>
                                    </p:anim>
                                    <p:anim calcmode="lin" valueType="num">
                                      <p:cBhvr>
                                        <p:cTn id="7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childTnLst>
        </p:cTn>
      </p:par>
    </p:tnLst>
    <p:bldLst>
      <p:bldP spid="10" grpId="0" animBg="1"/>
      <p:bldP spid="12" grpId="0" animBg="1"/>
      <p:bldP spid="13" grpId="0" animBg="1"/>
      <p:bldP spid="14" grpId="0" animBg="1"/>
      <p:bldP spid="15" grpId="0" animBg="1"/>
      <p:bldP spid="16" grpId="0"/>
      <p:bldP spid="18" grpId="0"/>
      <p:bldP spid="20"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6000" r="-6000"/>
          </a:stretch>
        </a:blipFill>
        <a:effectLst/>
      </p:bgPr>
    </p:bg>
    <p:spTree>
      <p:nvGrpSpPr>
        <p:cNvPr id="1" name=""/>
        <p:cNvGrpSpPr/>
        <p:nvPr/>
      </p:nvGrpSpPr>
      <p:grpSpPr>
        <a:xfrm>
          <a:off x="0" y="0"/>
          <a:ext cx="0" cy="0"/>
          <a:chOff x="0" y="0"/>
          <a:chExt cx="0" cy="0"/>
        </a:xfrm>
      </p:grpSpPr>
      <p:sp>
        <p:nvSpPr>
          <p:cNvPr id="2" name="Rounded Rectangle 1"/>
          <p:cNvSpPr/>
          <p:nvPr/>
        </p:nvSpPr>
        <p:spPr>
          <a:xfrm>
            <a:off x="1143000" y="304800"/>
            <a:ext cx="5181600" cy="1447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 name="TextBox 3"/>
          <p:cNvSpPr txBox="1"/>
          <p:nvPr/>
        </p:nvSpPr>
        <p:spPr>
          <a:xfrm>
            <a:off x="650283" y="5973637"/>
            <a:ext cx="5638800"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spcBef>
                <a:spcPct val="20000"/>
              </a:spcBef>
            </a:pPr>
            <a:r>
              <a:rPr lang="en-US" sz="3200" dirty="0">
                <a:solidFill>
                  <a:srgbClr val="0000CC"/>
                </a:solidFill>
                <a:latin typeface="Times New Roman" pitchFamily="18" charset="0"/>
                <a:cs typeface="Times New Roman" pitchFamily="18" charset="0"/>
              </a:rPr>
              <a:t>D: </a:t>
            </a:r>
            <a:r>
              <a:rPr lang="en-US" altLang="en-US" sz="2400" dirty="0" err="1">
                <a:solidFill>
                  <a:srgbClr val="0000CC"/>
                </a:solidFill>
                <a:latin typeface="Times New Roman" panose="02020603050405020304" pitchFamily="18" charset="0"/>
                <a:cs typeface="Times New Roman" panose="02020603050405020304" pitchFamily="18" charset="0"/>
              </a:rPr>
              <a:t>Diệt</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hết</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cỏ</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mọc</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xen</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vào</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cây</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trồng</a:t>
            </a:r>
            <a:endParaRPr lang="en-US" altLang="en-US" sz="2400" dirty="0">
              <a:solidFill>
                <a:srgbClr val="0000CC"/>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734901" y="1946604"/>
            <a:ext cx="5035827"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spcBef>
                <a:spcPct val="20000"/>
              </a:spcBef>
              <a:buFont typeface="Times New Roman" panose="02020603050405020304" pitchFamily="18" charset="0"/>
              <a:buNone/>
            </a:pPr>
            <a:r>
              <a:rPr lang="en-US" sz="3200" dirty="0">
                <a:latin typeface="Times New Roman" pitchFamily="18" charset="0"/>
                <a:cs typeface="Times New Roman" pitchFamily="18" charset="0"/>
              </a:rPr>
              <a:t>A: </a:t>
            </a:r>
            <a:r>
              <a:rPr lang="en-US" altLang="en-US" sz="2400" dirty="0" err="1">
                <a:solidFill>
                  <a:srgbClr val="0000FF"/>
                </a:solidFill>
                <a:latin typeface="Times New Roman" panose="02020603050405020304" pitchFamily="18" charset="0"/>
              </a:rPr>
              <a:t>Làm</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cho</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đất</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tơi</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xốp</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tăng</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khả</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năng</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giữ</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nước</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chất</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dinh</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dưỡng</a:t>
            </a:r>
            <a:r>
              <a:rPr lang="en-US" altLang="en-US" sz="2400" dirty="0">
                <a:solidFill>
                  <a:srgbClr val="0000FF"/>
                </a:solidFill>
                <a:latin typeface="Times New Roman" panose="02020603050405020304" pitchFamily="18" charset="0"/>
              </a:rPr>
              <a:t>.</a:t>
            </a:r>
          </a:p>
        </p:txBody>
      </p:sp>
      <p:sp>
        <p:nvSpPr>
          <p:cNvPr id="7" name="TextBox 6"/>
          <p:cNvSpPr txBox="1"/>
          <p:nvPr/>
        </p:nvSpPr>
        <p:spPr>
          <a:xfrm>
            <a:off x="654688" y="4306162"/>
            <a:ext cx="5904112"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latin typeface="Times New Roman" pitchFamily="18" charset="0"/>
                <a:cs typeface="Times New Roman" pitchFamily="18" charset="0"/>
              </a:rPr>
              <a:t>C: </a:t>
            </a:r>
            <a:r>
              <a:rPr lang="en-US" altLang="en-US" sz="2400" dirty="0" err="1">
                <a:solidFill>
                  <a:srgbClr val="0000FF"/>
                </a:solidFill>
                <a:latin typeface="Times New Roman" panose="02020603050405020304" pitchFamily="18" charset="0"/>
              </a:rPr>
              <a:t>Làm</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cho</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đất</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tơi</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xốp</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bằng</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phẳng</a:t>
            </a:r>
            <a:r>
              <a:rPr lang="en-US" altLang="en-US" sz="2400" dirty="0">
                <a:solidFill>
                  <a:srgbClr val="0000FF"/>
                </a:solidFill>
                <a:latin typeface="Times New Roman" panose="02020603050405020304" pitchFamily="18" charset="0"/>
              </a:rPr>
              <a:t>.</a:t>
            </a:r>
          </a:p>
          <a:p>
            <a:r>
              <a:rPr lang="en-US" sz="3200" dirty="0">
                <a:latin typeface="Times New Roman" pitchFamily="18" charset="0"/>
                <a:cs typeface="Times New Roman" pitchFamily="18" charset="0"/>
              </a:rPr>
              <a:t> </a:t>
            </a:r>
          </a:p>
        </p:txBody>
      </p:sp>
      <p:sp>
        <p:nvSpPr>
          <p:cNvPr id="8" name="TextBox 7"/>
          <p:cNvSpPr txBox="1"/>
          <p:nvPr/>
        </p:nvSpPr>
        <p:spPr>
          <a:xfrm>
            <a:off x="606501" y="3500462"/>
            <a:ext cx="5946887"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latin typeface="Times New Roman" pitchFamily="18" charset="0"/>
                <a:cs typeface="Times New Roman" pitchFamily="18" charset="0"/>
              </a:rPr>
              <a:t>B: </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Cải</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tạo</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đất</a:t>
            </a:r>
            <a:r>
              <a:rPr lang="en-US" altLang="en-US" sz="2400" dirty="0">
                <a:solidFill>
                  <a:srgbClr val="0000FF"/>
                </a:solidFill>
                <a:latin typeface="Times New Roman" panose="02020603050405020304" pitchFamily="18" charset="0"/>
              </a:rPr>
              <a:t>.</a:t>
            </a:r>
          </a:p>
        </p:txBody>
      </p:sp>
      <p:pic>
        <p:nvPicPr>
          <p:cNvPr id="9" name="q1">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8250" b="90000" l="10000" r="94250"/>
                    </a14:imgEffect>
                  </a14:imgLayer>
                </a14:imgProps>
              </a:ext>
              <a:ext uri="{28A0092B-C50C-407E-A947-70E740481C1C}">
                <a14:useLocalDpi xmlns:a14="http://schemas.microsoft.com/office/drawing/2010/main" val="0"/>
              </a:ext>
            </a:extLst>
          </a:blip>
          <a:srcRect l="11657" t="7930" r="3850" b="11894"/>
          <a:stretch/>
        </p:blipFill>
        <p:spPr>
          <a:xfrm>
            <a:off x="8077200" y="5630373"/>
            <a:ext cx="1222549" cy="1126602"/>
          </a:xfrm>
          <a:prstGeom prst="rect">
            <a:avLst/>
          </a:prstGeom>
        </p:spPr>
      </p:pic>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244330" y="2345801"/>
            <a:ext cx="609600" cy="609600"/>
          </a:xfrm>
          <a:prstGeom prst="rect">
            <a:avLst/>
          </a:prstGeom>
        </p:spPr>
      </p:pic>
      <p:sp>
        <p:nvSpPr>
          <p:cNvPr id="16" name="Cloud 15"/>
          <p:cNvSpPr/>
          <p:nvPr/>
        </p:nvSpPr>
        <p:spPr>
          <a:xfrm>
            <a:off x="2728734" y="5003749"/>
            <a:ext cx="3505200" cy="2197387"/>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7" name="TextBox 16"/>
          <p:cNvSpPr txBox="1"/>
          <p:nvPr/>
        </p:nvSpPr>
        <p:spPr>
          <a:xfrm>
            <a:off x="3687800" y="5612439"/>
            <a:ext cx="1752600" cy="1077218"/>
          </a:xfrm>
          <a:prstGeom prst="rect">
            <a:avLst/>
          </a:prstGeom>
          <a:noFill/>
        </p:spPr>
        <p:txBody>
          <a:bodyPr wrap="square" rtlCol="0">
            <a:spAutoFit/>
          </a:bodyPr>
          <a:lstStyle/>
          <a:p>
            <a:r>
              <a:rPr lang="en-US" sz="3200" dirty="0">
                <a:latin typeface="Times New Roman" pitchFamily="18" charset="0"/>
                <a:cs typeface="Times New Roman" pitchFamily="18" charset="0"/>
              </a:rPr>
              <a:t>CHÚC MỪNG</a:t>
            </a:r>
          </a:p>
        </p:txBody>
      </p:sp>
      <p:pic>
        <p:nvPicPr>
          <p:cNvPr id="18" name="Pictur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105346" y="4306162"/>
            <a:ext cx="1233055" cy="1256068"/>
          </a:xfrm>
          <a:prstGeom prst="rect">
            <a:avLst/>
          </a:prstGeom>
        </p:spPr>
      </p:pic>
      <p:pic>
        <p:nvPicPr>
          <p:cNvPr id="19" name="Picture 18"/>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33756" y="1637626"/>
            <a:ext cx="1233055" cy="1256068"/>
          </a:xfrm>
          <a:prstGeom prst="rect">
            <a:avLst/>
          </a:prstGeom>
        </p:spPr>
      </p:pic>
      <p:pic>
        <p:nvPicPr>
          <p:cNvPr id="20" name="Picture 19"/>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20742" y="3057657"/>
            <a:ext cx="1233055" cy="1256068"/>
          </a:xfrm>
          <a:prstGeom prst="rect">
            <a:avLst/>
          </a:prstGeom>
        </p:spPr>
      </p:pic>
      <p:grpSp>
        <p:nvGrpSpPr>
          <p:cNvPr id="21" name="times up"/>
          <p:cNvGrpSpPr/>
          <p:nvPr/>
        </p:nvGrpSpPr>
        <p:grpSpPr>
          <a:xfrm>
            <a:off x="7950740" y="1775963"/>
            <a:ext cx="1205624" cy="362438"/>
            <a:chOff x="4284637" y="-304827"/>
            <a:chExt cx="2669678" cy="697560"/>
          </a:xfrm>
        </p:grpSpPr>
        <p:sp>
          <p:nvSpPr>
            <p:cNvPr id="22" name="Rounded Rectangle 21"/>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3" name="Rounded Rectangle 22"/>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4" name="Rectangle 23"/>
          <p:cNvSpPr/>
          <p:nvPr/>
        </p:nvSpPr>
        <p:spPr>
          <a:xfrm>
            <a:off x="8265854" y="24353"/>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0000"/>
                </a:solidFill>
                <a:effectLst/>
                <a:uLnTx/>
                <a:uFillTx/>
                <a:latin typeface="Calibri"/>
                <a:ea typeface="+mn-ea"/>
                <a:cs typeface="+mn-cs"/>
              </a:rPr>
              <a:t>START</a:t>
            </a:r>
          </a:p>
        </p:txBody>
      </p:sp>
      <p:pic>
        <p:nvPicPr>
          <p:cNvPr id="25" name="Picture 2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65587" y="328734"/>
            <a:ext cx="1370670" cy="1366322"/>
          </a:xfrm>
          <a:prstGeom prst="rect">
            <a:avLst/>
          </a:prstGeom>
        </p:spPr>
      </p:pic>
      <p:grpSp>
        <p:nvGrpSpPr>
          <p:cNvPr id="26" name="Clock hand spin">
            <a:extLst>
              <a:ext uri="{FF2B5EF4-FFF2-40B4-BE49-F238E27FC236}">
                <a16:creationId xmlns:a16="http://schemas.microsoft.com/office/drawing/2014/main" id="{BB0445D5-A6E5-40E7-BBDD-5E3EFA13BDED}"/>
              </a:ext>
            </a:extLst>
          </p:cNvPr>
          <p:cNvGrpSpPr/>
          <p:nvPr/>
        </p:nvGrpSpPr>
        <p:grpSpPr>
          <a:xfrm rot="1786145">
            <a:off x="8288072" y="906104"/>
            <a:ext cx="525701" cy="509437"/>
            <a:chOff x="840573" y="2379277"/>
            <a:chExt cx="3829048" cy="3849975"/>
          </a:xfrm>
        </p:grpSpPr>
        <p:sp>
          <p:nvSpPr>
            <p:cNvPr id="27"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8"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29" name="TextBox 28"/>
          <p:cNvSpPr txBox="1"/>
          <p:nvPr/>
        </p:nvSpPr>
        <p:spPr>
          <a:xfrm>
            <a:off x="8708357" y="951467"/>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3</a:t>
            </a:r>
          </a:p>
        </p:txBody>
      </p:sp>
      <p:sp>
        <p:nvSpPr>
          <p:cNvPr id="30" name="TextBox 29"/>
          <p:cNvSpPr txBox="1"/>
          <p:nvPr/>
        </p:nvSpPr>
        <p:spPr>
          <a:xfrm>
            <a:off x="8455770" y="1205114"/>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6</a:t>
            </a:r>
          </a:p>
        </p:txBody>
      </p:sp>
      <p:sp>
        <p:nvSpPr>
          <p:cNvPr id="31" name="TextBox 30"/>
          <p:cNvSpPr txBox="1"/>
          <p:nvPr/>
        </p:nvSpPr>
        <p:spPr>
          <a:xfrm>
            <a:off x="8110045" y="989037"/>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9</a:t>
            </a:r>
          </a:p>
        </p:txBody>
      </p:sp>
      <p:sp>
        <p:nvSpPr>
          <p:cNvPr id="32" name="TextBox 31"/>
          <p:cNvSpPr txBox="1"/>
          <p:nvPr/>
        </p:nvSpPr>
        <p:spPr>
          <a:xfrm>
            <a:off x="8393943" y="705246"/>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12</a:t>
            </a:r>
          </a:p>
        </p:txBody>
      </p:sp>
      <p:sp>
        <p:nvSpPr>
          <p:cNvPr id="33" name="TextBox 32"/>
          <p:cNvSpPr txBox="1"/>
          <p:nvPr/>
        </p:nvSpPr>
        <p:spPr>
          <a:xfrm>
            <a:off x="1228814" y="473286"/>
            <a:ext cx="5410200" cy="584775"/>
          </a:xfrm>
          <a:prstGeom prst="rect">
            <a:avLst/>
          </a:prstGeom>
          <a:noFill/>
        </p:spPr>
        <p:txBody>
          <a:bodyPr wrap="square" rtlCol="0">
            <a:spAutoFit/>
          </a:bodyPr>
          <a:lstStyle/>
          <a:p>
            <a:r>
              <a:rPr lang="en-US" altLang="en-US" sz="2800" b="1" u="sng" dirty="0" err="1">
                <a:solidFill>
                  <a:srgbClr val="FF0000"/>
                </a:solidFill>
                <a:latin typeface="Times New Roman" panose="02020603050405020304" pitchFamily="18" charset="0"/>
                <a:sym typeface="Times New Roman" panose="02020603050405020304" pitchFamily="18" charset="0"/>
              </a:rPr>
              <a:t>Câu</a:t>
            </a:r>
            <a:r>
              <a:rPr lang="en-US" altLang="en-US" sz="2800" b="1" u="sng" dirty="0">
                <a:solidFill>
                  <a:srgbClr val="FF0000"/>
                </a:solidFill>
                <a:latin typeface="Times New Roman" panose="02020603050405020304" pitchFamily="18" charset="0"/>
                <a:sym typeface="Times New Roman" panose="02020603050405020304" pitchFamily="18" charset="0"/>
              </a:rPr>
              <a:t> 1:</a:t>
            </a:r>
            <a:r>
              <a:rPr lang="en-US" altLang="en-US" sz="2000" dirty="0">
                <a:solidFill>
                  <a:srgbClr val="FF0000"/>
                </a:solidFill>
                <a:latin typeface="Times New Roman" panose="02020603050405020304" pitchFamily="18" charset="0"/>
                <a:sym typeface="Times New Roman" panose="02020603050405020304" pitchFamily="18" charset="0"/>
              </a:rPr>
              <a:t> </a:t>
            </a:r>
            <a:r>
              <a:rPr lang="en-US" altLang="en-US" sz="3200" dirty="0" err="1">
                <a:solidFill>
                  <a:srgbClr val="FF0000"/>
                </a:solidFill>
                <a:latin typeface="Times New Roman" panose="02020603050405020304" pitchFamily="18" charset="0"/>
                <a:sym typeface="Times New Roman" panose="02020603050405020304" pitchFamily="18" charset="0"/>
              </a:rPr>
              <a:t>Làm</a:t>
            </a:r>
            <a:r>
              <a:rPr lang="en-US" altLang="en-US" sz="3200" dirty="0">
                <a:solidFill>
                  <a:srgbClr val="FF0000"/>
                </a:solidFill>
                <a:latin typeface="Times New Roman" panose="02020603050405020304" pitchFamily="18" charset="0"/>
                <a:sym typeface="Times New Roman" panose="02020603050405020304" pitchFamily="18" charset="0"/>
              </a:rPr>
              <a:t> </a:t>
            </a:r>
            <a:r>
              <a:rPr lang="en-US" altLang="en-US" sz="3200" dirty="0" err="1">
                <a:solidFill>
                  <a:srgbClr val="FF0000"/>
                </a:solidFill>
                <a:latin typeface="Times New Roman" panose="02020603050405020304" pitchFamily="18" charset="0"/>
                <a:sym typeface="Times New Roman" panose="02020603050405020304" pitchFamily="18" charset="0"/>
              </a:rPr>
              <a:t>cỏ</a:t>
            </a:r>
            <a:r>
              <a:rPr lang="en-US" altLang="en-US" sz="3200" dirty="0">
                <a:solidFill>
                  <a:srgbClr val="FF0000"/>
                </a:solidFill>
                <a:latin typeface="Times New Roman" panose="02020603050405020304" pitchFamily="18" charset="0"/>
                <a:sym typeface="Times New Roman" panose="02020603050405020304" pitchFamily="18" charset="0"/>
              </a:rPr>
              <a:t> </a:t>
            </a:r>
            <a:r>
              <a:rPr lang="en-US" altLang="en-US" sz="3200" dirty="0" err="1">
                <a:solidFill>
                  <a:srgbClr val="FF0000"/>
                </a:solidFill>
                <a:latin typeface="Times New Roman" panose="02020603050405020304" pitchFamily="18" charset="0"/>
                <a:sym typeface="Times New Roman" panose="02020603050405020304" pitchFamily="18" charset="0"/>
              </a:rPr>
              <a:t>có</a:t>
            </a:r>
            <a:r>
              <a:rPr lang="en-US" altLang="en-US" sz="3200" dirty="0">
                <a:solidFill>
                  <a:srgbClr val="FF0000"/>
                </a:solidFill>
                <a:latin typeface="Times New Roman" panose="02020603050405020304" pitchFamily="18" charset="0"/>
                <a:sym typeface="Times New Roman" panose="02020603050405020304" pitchFamily="18" charset="0"/>
              </a:rPr>
              <a:t> </a:t>
            </a:r>
            <a:r>
              <a:rPr lang="en-US" altLang="en-US" sz="3200" dirty="0" err="1">
                <a:solidFill>
                  <a:srgbClr val="FF0000"/>
                </a:solidFill>
                <a:latin typeface="Times New Roman" panose="02020603050405020304" pitchFamily="18" charset="0"/>
                <a:sym typeface="Times New Roman" panose="02020603050405020304" pitchFamily="18" charset="0"/>
              </a:rPr>
              <a:t>tác</a:t>
            </a:r>
            <a:r>
              <a:rPr lang="en-US" altLang="en-US" sz="3200" dirty="0">
                <a:solidFill>
                  <a:srgbClr val="FF0000"/>
                </a:solidFill>
                <a:latin typeface="Times New Roman" panose="02020603050405020304" pitchFamily="18" charset="0"/>
                <a:sym typeface="Times New Roman" panose="02020603050405020304" pitchFamily="18" charset="0"/>
              </a:rPr>
              <a:t> </a:t>
            </a:r>
            <a:r>
              <a:rPr lang="en-US" altLang="en-US" sz="3200" dirty="0" err="1">
                <a:solidFill>
                  <a:srgbClr val="FF0000"/>
                </a:solidFill>
                <a:latin typeface="Times New Roman" panose="02020603050405020304" pitchFamily="18" charset="0"/>
                <a:sym typeface="Times New Roman" panose="02020603050405020304" pitchFamily="18" charset="0"/>
              </a:rPr>
              <a:t>dụng</a:t>
            </a:r>
            <a:r>
              <a:rPr lang="en-US" altLang="en-US" sz="3200" dirty="0">
                <a:solidFill>
                  <a:srgbClr val="FF0000"/>
                </a:solidFill>
                <a:latin typeface="Times New Roman" panose="02020603050405020304" pitchFamily="18" charset="0"/>
                <a:sym typeface="Times New Roman" panose="02020603050405020304" pitchFamily="18" charset="0"/>
              </a:rPr>
              <a: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128026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audio>
              <p:cMediaNode vol="80000">
                <p:cTn id="29" fill="hold" display="0">
                  <p:stCondLst>
                    <p:cond delay="indefinite"/>
                  </p:stCondLst>
                  <p:endCondLst>
                    <p:cond evt="onStopAudio" delay="0">
                      <p:tgtEl>
                        <p:sldTgt/>
                      </p:tgtEl>
                    </p:cond>
                  </p:endCondLst>
                </p:cTn>
                <p:tgtEl>
                  <p:spTgt spid="10"/>
                </p:tgtEl>
              </p:cMediaNode>
            </p:audio>
            <p:audio>
              <p:cMediaNode vol="80000">
                <p:cTn id="30" fill="hold" display="0">
                  <p:stCondLst>
                    <p:cond delay="indefinite"/>
                  </p:stCondLst>
                  <p:endCondLst>
                    <p:cond evt="onStopAudio" delay="0">
                      <p:tgtEl>
                        <p:sldTgt/>
                      </p:tgtEl>
                    </p:cond>
                  </p:endCondLst>
                </p:cTn>
                <p:tgtEl>
                  <p:spTgt spid="11"/>
                </p:tgtEl>
              </p:cMediaNode>
            </p:audio>
            <p:audio>
              <p:cMediaNode vol="80000">
                <p:cTn id="31" fill="hold" display="0">
                  <p:stCondLst>
                    <p:cond delay="indefinite"/>
                  </p:stCondLst>
                  <p:endCondLst>
                    <p:cond evt="onStopAudio" delay="0">
                      <p:tgtEl>
                        <p:sldTgt/>
                      </p:tgtEl>
                    </p:cond>
                  </p:endCondLst>
                </p:cTn>
                <p:tgtEl>
                  <p:spTgt spid="12"/>
                </p:tgtEl>
              </p:cMediaNode>
            </p:audio>
            <p:audio>
              <p:cMediaNode vol="80000">
                <p:cTn id="32" fill="hold" display="0">
                  <p:stCondLst>
                    <p:cond delay="indefinite"/>
                  </p:stCondLst>
                  <p:endCondLst>
                    <p:cond evt="onStopAudio" delay="0">
                      <p:tgtEl>
                        <p:sldTgt/>
                      </p:tgtEl>
                    </p:cond>
                  </p:endCondLst>
                </p:cTn>
                <p:tgtEl>
                  <p:spTgt spid="13"/>
                </p:tgtEl>
              </p:cMediaNode>
            </p:audio>
            <p:seq concurrent="1" nextAc="seek">
              <p:cTn id="33" restart="whenNotActive" fill="hold" evtFilter="cancelBubble" nodeType="interactiveSeq">
                <p:stCondLst>
                  <p:cond evt="onClick" delay="0">
                    <p:tgtEl>
                      <p:spTgt spid="4"/>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mediacall" presetSubtype="0" fill="hold" nodeType="withEffect">
                                  <p:stCondLst>
                                    <p:cond delay="0"/>
                                  </p:stCondLst>
                                  <p:childTnLst>
                                    <p:cmd type="call" cmd="playFrom(0.0)">
                                      <p:cBhvr>
                                        <p:cTn id="43" dur="8091" fill="hold"/>
                                        <p:tgtEl>
                                          <p:spTgt spid="10"/>
                                        </p:tgtEl>
                                      </p:cBhvr>
                                    </p:cmd>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16"/>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1" presetClass="mediacall" presetSubtype="0" fill="hold" nodeType="withEffect">
                                  <p:stCondLst>
                                    <p:cond delay="0"/>
                                  </p:stCondLst>
                                  <p:childTnLst>
                                    <p:cmd type="call" cmd="playFrom(0.0)">
                                      <p:cBhvr>
                                        <p:cTn id="57" dur="8124" fill="hold"/>
                                        <p:tgtEl>
                                          <p:spTgt spid="13"/>
                                        </p:tgtEl>
                                      </p:cBhvr>
                                    </p:cmd>
                                  </p:childTnLst>
                                </p:cTn>
                              </p:par>
                            </p:childTnLst>
                          </p:cTn>
                        </p:par>
                      </p:childTnLst>
                    </p:cTn>
                  </p:par>
                </p:childTnLst>
              </p:cTn>
              <p:nextCondLst>
                <p:cond evt="onClick" delay="0">
                  <p:tgtEl>
                    <p:spTgt spid="8"/>
                  </p:tgtEl>
                </p:cond>
              </p:nextCondLst>
            </p:seq>
            <p:seq concurrent="1" nextAc="seek">
              <p:cTn id="58" restart="whenNotActive" fill="hold" evtFilter="cancelBubble" nodeType="interactiveSeq">
                <p:stCondLst>
                  <p:cond evt="onClick" delay="0">
                    <p:tgtEl>
                      <p:spTgt spid="7"/>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withEffect">
                                  <p:stCondLst>
                                    <p:cond delay="0"/>
                                  </p:stCondLst>
                                  <p:childTnLst>
                                    <p:cmd type="call" cmd="playFrom(0.0)">
                                      <p:cBhvr>
                                        <p:cTn id="62" dur="8124" fill="hold"/>
                                        <p:tgtEl>
                                          <p:spTgt spid="12"/>
                                        </p:tgtEl>
                                      </p:cBhvr>
                                    </p:cmd>
                                  </p:childTnLst>
                                </p:cTn>
                              </p:par>
                              <p:par>
                                <p:cTn id="63" presetID="10" presetClass="entr" presetSubtype="0" fill="hold"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6"/>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hold" nodeType="with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500"/>
                                        <p:tgtEl>
                                          <p:spTgt spid="19"/>
                                        </p:tgtEl>
                                      </p:cBhvr>
                                    </p:animEffect>
                                  </p:childTnLst>
                                </p:cTn>
                              </p:par>
                              <p:par>
                                <p:cTn id="72" presetID="1" presetClass="mediacall" presetSubtype="0" fill="hold" nodeType="withEffect">
                                  <p:stCondLst>
                                    <p:cond delay="0"/>
                                  </p:stCondLst>
                                  <p:childTnLst>
                                    <p:cmd type="call" cmd="playFrom(0.0)">
                                      <p:cBhvr>
                                        <p:cTn id="73" dur="8124" fill="hold"/>
                                        <p:tgtEl>
                                          <p:spTgt spid="11"/>
                                        </p:tgtEl>
                                      </p:cBhvr>
                                    </p:cmd>
                                  </p:childTnLst>
                                </p:cTn>
                              </p:par>
                            </p:childTnLst>
                          </p:cTn>
                        </p:par>
                      </p:childTnLst>
                    </p:cTn>
                  </p:par>
                </p:childTnLst>
              </p:cTn>
              <p:nextCondLst>
                <p:cond evt="onClick" delay="0">
                  <p:tgtEl>
                    <p:spTgt spid="6"/>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8" presetClass="emph" presetSubtype="0" fill="hold" nodeType="clickEffect">
                                  <p:stCondLst>
                                    <p:cond delay="0"/>
                                  </p:stCondLst>
                                  <p:childTnLst>
                                    <p:animRot by="21600000">
                                      <p:cBhvr>
                                        <p:cTn id="78" dur="10000" fill="hold"/>
                                        <p:tgtEl>
                                          <p:spTgt spid="26"/>
                                        </p:tgtEl>
                                        <p:attrNameLst>
                                          <p:attrName>r</p:attrName>
                                        </p:attrNameLst>
                                      </p:cBhvr>
                                    </p:animRot>
                                  </p:childTnLst>
                                </p:cTn>
                              </p:par>
                            </p:childTnLst>
                          </p:cTn>
                        </p:par>
                        <p:par>
                          <p:cTn id="79" fill="hold">
                            <p:stCondLst>
                              <p:cond delay="10000"/>
                            </p:stCondLst>
                            <p:childTnLst>
                              <p:par>
                                <p:cTn id="80" presetID="53" presetClass="entr" presetSubtype="16" fill="hold" nodeType="afterEffect">
                                  <p:stCondLst>
                                    <p:cond delay="0"/>
                                  </p:stCondLst>
                                  <p:childTnLst>
                                    <p:set>
                                      <p:cBhvr>
                                        <p:cTn id="81" dur="1" fill="hold">
                                          <p:stCondLst>
                                            <p:cond delay="0"/>
                                          </p:stCondLst>
                                        </p:cTn>
                                        <p:tgtEl>
                                          <p:spTgt spid="21"/>
                                        </p:tgtEl>
                                        <p:attrNameLst>
                                          <p:attrName>style.visibility</p:attrName>
                                        </p:attrNameLst>
                                      </p:cBhvr>
                                      <p:to>
                                        <p:strVal val="visible"/>
                                      </p:to>
                                    </p:set>
                                    <p:anim calcmode="lin" valueType="num">
                                      <p:cBhvr>
                                        <p:cTn id="82" dur="3000" fill="hold"/>
                                        <p:tgtEl>
                                          <p:spTgt spid="21"/>
                                        </p:tgtEl>
                                        <p:attrNameLst>
                                          <p:attrName>ppt_w</p:attrName>
                                        </p:attrNameLst>
                                      </p:cBhvr>
                                      <p:tavLst>
                                        <p:tav tm="0">
                                          <p:val>
                                            <p:fltVal val="0"/>
                                          </p:val>
                                        </p:tav>
                                        <p:tav tm="100000">
                                          <p:val>
                                            <p:strVal val="#ppt_w"/>
                                          </p:val>
                                        </p:tav>
                                      </p:tavLst>
                                    </p:anim>
                                    <p:anim calcmode="lin" valueType="num">
                                      <p:cBhvr>
                                        <p:cTn id="83" dur="3000" fill="hold"/>
                                        <p:tgtEl>
                                          <p:spTgt spid="21"/>
                                        </p:tgtEl>
                                        <p:attrNameLst>
                                          <p:attrName>ppt_h</p:attrName>
                                        </p:attrNameLst>
                                      </p:cBhvr>
                                      <p:tavLst>
                                        <p:tav tm="0">
                                          <p:val>
                                            <p:fltVal val="0"/>
                                          </p:val>
                                        </p:tav>
                                        <p:tav tm="100000">
                                          <p:val>
                                            <p:strVal val="#ppt_h"/>
                                          </p:val>
                                        </p:tav>
                                      </p:tavLst>
                                    </p:anim>
                                    <p:animEffect transition="in" filter="fade">
                                      <p:cBhvr>
                                        <p:cTn id="84" dur="3000"/>
                                        <p:tgtEl>
                                          <p:spTgt spid="21"/>
                                        </p:tgtEl>
                                      </p:cBhvr>
                                    </p:animEffect>
                                  </p:childTnLst>
                                  <p:subTnLst>
                                    <p:audio>
                                      <p:cMediaNode>
                                        <p:cTn display="0" masterRel="sameClick">
                                          <p:stCondLst>
                                            <p:cond evt="begin" delay="0">
                                              <p:tn val="80"/>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4"/>
                  </p:tgtEl>
                </p:cond>
              </p:nextCondLst>
            </p:seq>
          </p:childTnLst>
        </p:cTn>
      </p:par>
    </p:tnLst>
    <p:bldLst>
      <p:bldP spid="4" grpId="0" animBg="1"/>
      <p:bldP spid="6" grpId="0" animBg="1"/>
      <p:bldP spid="7" grpId="0" animBg="1"/>
      <p:bldP spid="8" grpId="0" animBg="1"/>
      <p:bldP spid="16" grpId="0" animBg="1"/>
      <p:bldP spid="16" grpId="1" animBg="1"/>
      <p:bldP spid="17" grpId="0"/>
      <p:bldP spid="17"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6000" r="-6000"/>
          </a:stretch>
        </a:blipFill>
        <a:effectLst/>
      </p:bgPr>
    </p:bg>
    <p:spTree>
      <p:nvGrpSpPr>
        <p:cNvPr id="1" name=""/>
        <p:cNvGrpSpPr/>
        <p:nvPr/>
      </p:nvGrpSpPr>
      <p:grpSpPr>
        <a:xfrm>
          <a:off x="0" y="0"/>
          <a:ext cx="0" cy="0"/>
          <a:chOff x="0" y="0"/>
          <a:chExt cx="0" cy="0"/>
        </a:xfrm>
      </p:grpSpPr>
      <p:sp>
        <p:nvSpPr>
          <p:cNvPr id="2" name="Rounded Rectangle 1"/>
          <p:cNvSpPr/>
          <p:nvPr/>
        </p:nvSpPr>
        <p:spPr>
          <a:xfrm>
            <a:off x="1116445" y="550523"/>
            <a:ext cx="5181600" cy="1447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4" name="TextBox 3"/>
          <p:cNvSpPr txBox="1"/>
          <p:nvPr/>
        </p:nvSpPr>
        <p:spPr>
          <a:xfrm>
            <a:off x="679183" y="3331913"/>
            <a:ext cx="8137038"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spcBef>
                <a:spcPct val="20000"/>
              </a:spcBef>
            </a:pPr>
            <a:r>
              <a:rPr lang="en-US" sz="2400" b="1" dirty="0">
                <a:solidFill>
                  <a:prstClr val="black"/>
                </a:solidFill>
                <a:latin typeface="Times New Roman" pitchFamily="18" charset="0"/>
                <a:cs typeface="Times New Roman" pitchFamily="18" charset="0"/>
              </a:rPr>
              <a:t>B</a:t>
            </a:r>
            <a:r>
              <a:rPr lang="en-US" sz="2400" dirty="0">
                <a:solidFill>
                  <a:prstClr val="black"/>
                </a:solidFill>
                <a:latin typeface="Times New Roman" pitchFamily="18" charset="0"/>
                <a:cs typeface="Times New Roman" pitchFamily="18" charset="0"/>
              </a:rPr>
              <a:t>. </a:t>
            </a:r>
            <a:r>
              <a:rPr lang="en-US" altLang="en-US" sz="2400" b="1" dirty="0" err="1">
                <a:latin typeface="Times New Roman" panose="02020603050405020304" pitchFamily="18" charset="0"/>
              </a:rPr>
              <a:t>Trừ</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mầm</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móng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sâu</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bệnh</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ẩn</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náu</a:t>
            </a:r>
            <a:r>
              <a:rPr lang="en-US" altLang="en-US" sz="2400" dirty="0">
                <a:latin typeface="Times New Roman" panose="02020603050405020304" pitchFamily="18" charset="0"/>
              </a:rPr>
              <a:t>.</a:t>
            </a:r>
          </a:p>
        </p:txBody>
      </p:sp>
      <p:sp>
        <p:nvSpPr>
          <p:cNvPr id="7" name="TextBox 6"/>
          <p:cNvSpPr txBox="1"/>
          <p:nvPr/>
        </p:nvSpPr>
        <p:spPr>
          <a:xfrm>
            <a:off x="772995" y="4206080"/>
            <a:ext cx="792877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C. </a:t>
            </a:r>
            <a:r>
              <a:rPr lang="en-US" sz="2400" b="1" dirty="0" err="1">
                <a:solidFill>
                  <a:schemeClr val="tx1"/>
                </a:solidFill>
                <a:latin typeface="Times New Roman" pitchFamily="18" charset="0"/>
              </a:rPr>
              <a:t>Đất</a:t>
            </a:r>
            <a:r>
              <a:rPr lang="en-US" sz="2400" b="1" dirty="0">
                <a:solidFill>
                  <a:schemeClr val="tx1"/>
                </a:solidFill>
                <a:latin typeface="Times New Roman" pitchFamily="18" charset="0"/>
              </a:rPr>
              <a:t> </a:t>
            </a:r>
            <a:r>
              <a:rPr lang="en-US" sz="2400" b="1" dirty="0" err="1">
                <a:solidFill>
                  <a:schemeClr val="tx1"/>
                </a:solidFill>
                <a:latin typeface="Times New Roman" pitchFamily="18" charset="0"/>
              </a:rPr>
              <a:t>tơi</a:t>
            </a:r>
            <a:r>
              <a:rPr lang="en-US" sz="2400" b="1" dirty="0">
                <a:solidFill>
                  <a:schemeClr val="tx1"/>
                </a:solidFill>
                <a:latin typeface="Times New Roman" pitchFamily="18" charset="0"/>
              </a:rPr>
              <a:t> </a:t>
            </a:r>
            <a:r>
              <a:rPr lang="en-US" sz="2400" b="1" dirty="0" err="1">
                <a:solidFill>
                  <a:schemeClr val="tx1"/>
                </a:solidFill>
                <a:latin typeface="Times New Roman" pitchFamily="18" charset="0"/>
              </a:rPr>
              <a:t>xốp</a:t>
            </a:r>
            <a:endParaRPr lang="en-US" sz="2400" dirty="0">
              <a:solidFill>
                <a:prstClr val="black"/>
              </a:solidFill>
              <a:latin typeface="Times New Roman" pitchFamily="18" charset="0"/>
              <a:cs typeface="Times New Roman" pitchFamily="18" charset="0"/>
            </a:endParaRPr>
          </a:p>
        </p:txBody>
      </p:sp>
      <p:sp>
        <p:nvSpPr>
          <p:cNvPr id="8" name="TextBox 7"/>
          <p:cNvSpPr txBox="1"/>
          <p:nvPr/>
        </p:nvSpPr>
        <p:spPr>
          <a:xfrm>
            <a:off x="679183" y="2558324"/>
            <a:ext cx="8318133"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342900" indent="-342900">
              <a:buFontTx/>
              <a:buAutoNum type="alphaUcPeriod"/>
              <a:defRPr/>
            </a:pPr>
            <a:r>
              <a:rPr lang="en-US" sz="3200" dirty="0">
                <a:solidFill>
                  <a:prstClr val="black"/>
                </a:solidFill>
                <a:latin typeface="Times New Roman" pitchFamily="18" charset="0"/>
                <a:cs typeface="Times New Roman" pitchFamily="18" charset="0"/>
              </a:rPr>
              <a:t> </a:t>
            </a:r>
            <a:r>
              <a:rPr lang="en-US" sz="2400" b="1" dirty="0" err="1">
                <a:solidFill>
                  <a:schemeClr val="tx1"/>
                </a:solidFill>
                <a:latin typeface="Times New Roman" pitchFamily="18" charset="0"/>
              </a:rPr>
              <a:t>Xáo</a:t>
            </a:r>
            <a:r>
              <a:rPr lang="en-US" sz="2400" b="1" dirty="0">
                <a:solidFill>
                  <a:schemeClr val="tx1"/>
                </a:solidFill>
                <a:latin typeface="Times New Roman" pitchFamily="18" charset="0"/>
              </a:rPr>
              <a:t> </a:t>
            </a:r>
            <a:r>
              <a:rPr lang="en-US" sz="2400" b="1" dirty="0" err="1">
                <a:solidFill>
                  <a:schemeClr val="tx1"/>
                </a:solidFill>
                <a:latin typeface="Times New Roman" pitchFamily="18" charset="0"/>
              </a:rPr>
              <a:t>trộn</a:t>
            </a:r>
            <a:r>
              <a:rPr lang="en-US" sz="2400" b="1" dirty="0">
                <a:solidFill>
                  <a:schemeClr val="tx1"/>
                </a:solidFill>
                <a:latin typeface="Times New Roman" pitchFamily="18" charset="0"/>
              </a:rPr>
              <a:t> </a:t>
            </a:r>
            <a:r>
              <a:rPr lang="en-US" sz="2400" b="1" dirty="0" err="1">
                <a:solidFill>
                  <a:schemeClr val="tx1"/>
                </a:solidFill>
                <a:latin typeface="Times New Roman" pitchFamily="18" charset="0"/>
              </a:rPr>
              <a:t>lớp</a:t>
            </a:r>
            <a:r>
              <a:rPr lang="en-US" sz="2400" b="1" dirty="0">
                <a:solidFill>
                  <a:schemeClr val="tx1"/>
                </a:solidFill>
                <a:latin typeface="Times New Roman" pitchFamily="18" charset="0"/>
              </a:rPr>
              <a:t> </a:t>
            </a:r>
            <a:r>
              <a:rPr lang="en-US" sz="2400" b="1" dirty="0" err="1">
                <a:solidFill>
                  <a:schemeClr val="tx1"/>
                </a:solidFill>
                <a:latin typeface="Times New Roman" pitchFamily="18" charset="0"/>
              </a:rPr>
              <a:t>đất</a:t>
            </a:r>
            <a:r>
              <a:rPr lang="en-US" sz="2400" b="1" dirty="0">
                <a:solidFill>
                  <a:schemeClr val="tx1"/>
                </a:solidFill>
                <a:latin typeface="Times New Roman" pitchFamily="18" charset="0"/>
              </a:rPr>
              <a:t> </a:t>
            </a:r>
            <a:r>
              <a:rPr lang="en-US" sz="2400" b="1" dirty="0" err="1">
                <a:solidFill>
                  <a:schemeClr val="tx1"/>
                </a:solidFill>
                <a:latin typeface="Times New Roman" pitchFamily="18" charset="0"/>
              </a:rPr>
              <a:t>mặt</a:t>
            </a:r>
            <a:r>
              <a:rPr lang="en-US" sz="2400" b="1" dirty="0">
                <a:solidFill>
                  <a:schemeClr val="tx1"/>
                </a:solidFill>
                <a:latin typeface="Times New Roman" pitchFamily="18" charset="0"/>
              </a:rPr>
              <a:t> ở </a:t>
            </a:r>
            <a:r>
              <a:rPr lang="en-US" sz="2400" b="1" dirty="0" err="1">
                <a:solidFill>
                  <a:schemeClr val="tx1"/>
                </a:solidFill>
                <a:latin typeface="Times New Roman" pitchFamily="18" charset="0"/>
              </a:rPr>
              <a:t>độ</a:t>
            </a:r>
            <a:r>
              <a:rPr lang="en-US" sz="2400" b="1" dirty="0">
                <a:solidFill>
                  <a:schemeClr val="tx1"/>
                </a:solidFill>
                <a:latin typeface="Times New Roman" pitchFamily="18" charset="0"/>
              </a:rPr>
              <a:t> </a:t>
            </a:r>
            <a:r>
              <a:rPr lang="en-US" sz="2400" b="1" dirty="0" err="1">
                <a:solidFill>
                  <a:schemeClr val="tx1"/>
                </a:solidFill>
                <a:latin typeface="Times New Roman" pitchFamily="18" charset="0"/>
              </a:rPr>
              <a:t>sâu</a:t>
            </a:r>
            <a:r>
              <a:rPr lang="en-US" sz="2400" b="1" dirty="0">
                <a:solidFill>
                  <a:schemeClr val="tx1"/>
                </a:solidFill>
                <a:latin typeface="Times New Roman" pitchFamily="18" charset="0"/>
              </a:rPr>
              <a:t> 30 – 40 cm</a:t>
            </a: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244330" y="2345801"/>
            <a:ext cx="609600" cy="609600"/>
          </a:xfrm>
          <a:prstGeom prst="rect">
            <a:avLst/>
          </a:prstGeom>
        </p:spPr>
      </p:pic>
      <p:sp>
        <p:nvSpPr>
          <p:cNvPr id="16" name="Cloud 15"/>
          <p:cNvSpPr/>
          <p:nvPr/>
        </p:nvSpPr>
        <p:spPr>
          <a:xfrm>
            <a:off x="4289938" y="2255941"/>
            <a:ext cx="3505200" cy="2197387"/>
          </a:xfrm>
          <a:prstGeom prst="cloud">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5166238" y="2754750"/>
            <a:ext cx="1752600" cy="1077218"/>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CHÚC MỪNG</a:t>
            </a:r>
          </a:p>
        </p:txBody>
      </p:sp>
      <p:pic>
        <p:nvPicPr>
          <p:cNvPr id="18" name="Picture 1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0" y="3890431"/>
            <a:ext cx="1233055" cy="1256068"/>
          </a:xfrm>
          <a:prstGeom prst="rect">
            <a:avLst/>
          </a:prstGeom>
        </p:spPr>
      </p:pic>
      <p:pic>
        <p:nvPicPr>
          <p:cNvPr id="20" name="Picture 19"/>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26572" y="2027048"/>
            <a:ext cx="1233055" cy="1256068"/>
          </a:xfrm>
          <a:prstGeom prst="rect">
            <a:avLst/>
          </a:prstGeom>
        </p:spPr>
      </p:pic>
      <p:pic>
        <p:nvPicPr>
          <p:cNvPr id="21" name="q2">
            <a:hlinkClick r:id="rId1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10000" t="13940" r="6767" b="8081"/>
          <a:stretch/>
        </p:blipFill>
        <p:spPr>
          <a:xfrm>
            <a:off x="7885515" y="5596866"/>
            <a:ext cx="1293121" cy="1217178"/>
          </a:xfrm>
          <a:prstGeom prst="rect">
            <a:avLst/>
          </a:prstGeom>
        </p:spPr>
      </p:pic>
      <p:grpSp>
        <p:nvGrpSpPr>
          <p:cNvPr id="22" name="times up"/>
          <p:cNvGrpSpPr/>
          <p:nvPr/>
        </p:nvGrpSpPr>
        <p:grpSpPr>
          <a:xfrm>
            <a:off x="7861406" y="1805905"/>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5" name="Rectangle 24"/>
          <p:cNvSpPr/>
          <p:nvPr/>
        </p:nvSpPr>
        <p:spPr>
          <a:xfrm>
            <a:off x="8176520" y="54295"/>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0000"/>
                </a:solidFill>
                <a:effectLst/>
                <a:uLnTx/>
                <a:uFillTx/>
                <a:latin typeface="Calibri"/>
                <a:ea typeface="+mn-ea"/>
                <a:cs typeface="+mn-cs"/>
              </a:rPr>
              <a:t>START</a:t>
            </a:r>
          </a:p>
        </p:txBody>
      </p:sp>
      <p:pic>
        <p:nvPicPr>
          <p:cNvPr id="26" name="Picture 2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776253" y="358676"/>
            <a:ext cx="1370670" cy="1366322"/>
          </a:xfrm>
          <a:prstGeom prst="rect">
            <a:avLst/>
          </a:prstGeom>
        </p:spPr>
      </p:pic>
      <p:grpSp>
        <p:nvGrpSpPr>
          <p:cNvPr id="27" name="Clock hand spin">
            <a:extLst>
              <a:ext uri="{FF2B5EF4-FFF2-40B4-BE49-F238E27FC236}">
                <a16:creationId xmlns:a16="http://schemas.microsoft.com/office/drawing/2014/main" id="{BB0445D5-A6E5-40E7-BBDD-5E3EFA13BDED}"/>
              </a:ext>
            </a:extLst>
          </p:cNvPr>
          <p:cNvGrpSpPr/>
          <p:nvPr/>
        </p:nvGrpSpPr>
        <p:grpSpPr>
          <a:xfrm rot="1786145">
            <a:off x="8198738" y="936046"/>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30" name="TextBox 29"/>
          <p:cNvSpPr txBox="1"/>
          <p:nvPr/>
        </p:nvSpPr>
        <p:spPr>
          <a:xfrm>
            <a:off x="8619023" y="981409"/>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3</a:t>
            </a:r>
          </a:p>
        </p:txBody>
      </p:sp>
      <p:sp>
        <p:nvSpPr>
          <p:cNvPr id="31" name="TextBox 30"/>
          <p:cNvSpPr txBox="1"/>
          <p:nvPr/>
        </p:nvSpPr>
        <p:spPr>
          <a:xfrm>
            <a:off x="8366436" y="1235056"/>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6</a:t>
            </a:r>
          </a:p>
        </p:txBody>
      </p:sp>
      <p:sp>
        <p:nvSpPr>
          <p:cNvPr id="32" name="TextBox 31"/>
          <p:cNvSpPr txBox="1"/>
          <p:nvPr/>
        </p:nvSpPr>
        <p:spPr>
          <a:xfrm>
            <a:off x="8020711" y="1018979"/>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9</a:t>
            </a:r>
          </a:p>
        </p:txBody>
      </p:sp>
      <p:sp>
        <p:nvSpPr>
          <p:cNvPr id="33" name="TextBox 32"/>
          <p:cNvSpPr txBox="1"/>
          <p:nvPr/>
        </p:nvSpPr>
        <p:spPr>
          <a:xfrm>
            <a:off x="8304609" y="735188"/>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12</a:t>
            </a:r>
          </a:p>
        </p:txBody>
      </p:sp>
      <p:sp>
        <p:nvSpPr>
          <p:cNvPr id="34" name="TextBox 33"/>
          <p:cNvSpPr txBox="1"/>
          <p:nvPr/>
        </p:nvSpPr>
        <p:spPr>
          <a:xfrm>
            <a:off x="1184564" y="736312"/>
            <a:ext cx="5978236" cy="584775"/>
          </a:xfrm>
          <a:prstGeom prst="rect">
            <a:avLst/>
          </a:prstGeom>
          <a:noFill/>
        </p:spPr>
        <p:txBody>
          <a:bodyPr wrap="square" rtlCol="0">
            <a:spAutoFit/>
          </a:bodyPr>
          <a:lstStyle/>
          <a:p>
            <a:pPr lvl="0" fontAlgn="base">
              <a:spcBef>
                <a:spcPct val="20000"/>
              </a:spcBef>
              <a:spcAft>
                <a:spcPct val="0"/>
              </a:spcAft>
            </a:pPr>
            <a:r>
              <a:rPr lang="en-US" altLang="en-US" sz="3200" b="1" u="sng" dirty="0" err="1">
                <a:solidFill>
                  <a:srgbClr val="FF0000"/>
                </a:solidFill>
                <a:latin typeface="Times New Roman" panose="02020603050405020304" pitchFamily="18" charset="0"/>
              </a:rPr>
              <a:t>Câu</a:t>
            </a:r>
            <a:r>
              <a:rPr lang="en-US" altLang="en-US" sz="3200" b="1" u="sng" dirty="0">
                <a:solidFill>
                  <a:srgbClr val="FF0000"/>
                </a:solidFill>
                <a:latin typeface="Times New Roman" panose="02020603050405020304" pitchFamily="18" charset="0"/>
              </a:rPr>
              <a:t> 2:</a:t>
            </a:r>
            <a:r>
              <a:rPr lang="en-US" altLang="en-US" sz="3200" b="1" dirty="0">
                <a:solidFill>
                  <a:srgbClr val="FF0000"/>
                </a:solidFill>
                <a:latin typeface="Times New Roman" panose="02020603050405020304" pitchFamily="18" charset="0"/>
              </a:rPr>
              <a:t> </a:t>
            </a:r>
            <a:r>
              <a:rPr lang="en-US" sz="3200" dirty="0" err="1">
                <a:latin typeface="Times New Roman" pitchFamily="18" charset="0"/>
              </a:rPr>
              <a:t>Vệ</a:t>
            </a:r>
            <a:r>
              <a:rPr lang="en-US" sz="3200" dirty="0">
                <a:latin typeface="Times New Roman" pitchFamily="18" charset="0"/>
              </a:rPr>
              <a:t> </a:t>
            </a:r>
            <a:r>
              <a:rPr lang="en-US" sz="3200" dirty="0" err="1">
                <a:latin typeface="Times New Roman" pitchFamily="18" charset="0"/>
              </a:rPr>
              <a:t>sinh</a:t>
            </a:r>
            <a:r>
              <a:rPr lang="en-US" sz="3200" dirty="0">
                <a:latin typeface="Times New Roman" pitchFamily="18" charset="0"/>
              </a:rPr>
              <a:t> </a:t>
            </a:r>
            <a:r>
              <a:rPr lang="en-US" sz="3200" dirty="0" err="1">
                <a:latin typeface="Times New Roman" pitchFamily="18" charset="0"/>
              </a:rPr>
              <a:t>đồng</a:t>
            </a:r>
            <a:r>
              <a:rPr lang="en-US" sz="3200" dirty="0">
                <a:latin typeface="Times New Roman" pitchFamily="18" charset="0"/>
              </a:rPr>
              <a:t> </a:t>
            </a:r>
            <a:r>
              <a:rPr lang="en-US" sz="3200" dirty="0" err="1">
                <a:latin typeface="Times New Roman" pitchFamily="18" charset="0"/>
              </a:rPr>
              <a:t>ruộng</a:t>
            </a:r>
            <a:endParaRPr lang="en-US" sz="3200" dirty="0">
              <a:latin typeface="Times New Roman" pitchFamily="18" charset="0"/>
            </a:endParaRPr>
          </a:p>
        </p:txBody>
      </p:sp>
    </p:spTree>
    <p:extLst>
      <p:ext uri="{BB962C8B-B14F-4D97-AF65-F5344CB8AC3E}">
        <p14:creationId xmlns:p14="http://schemas.microsoft.com/office/powerpoint/2010/main" val="380902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 presetClass="mediacall" presetSubtype="0" fill="hold" nodeType="withEffect">
                                  <p:stCondLst>
                                    <p:cond delay="0"/>
                                  </p:stCondLst>
                                  <p:childTnLst>
                                    <p:cmd type="call" cmd="playFrom(0.0)">
                                      <p:cBhvr>
                                        <p:cTn id="19" dur="812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0"/>
                </p:tgtEl>
              </p:cMediaNode>
            </p:audio>
            <p:audio>
              <p:cMediaNode vol="80000">
                <p:cTn id="21" fill="hold" display="0">
                  <p:stCondLst>
                    <p:cond delay="indefinite"/>
                  </p:stCondLst>
                  <p:endCondLst>
                    <p:cond evt="onStopAudio" delay="0">
                      <p:tgtEl>
                        <p:sldTgt/>
                      </p:tgtEl>
                    </p:cond>
                  </p:endCondLst>
                </p:cTn>
                <p:tgtEl>
                  <p:spTgt spid="11"/>
                </p:tgtEl>
              </p:cMediaNode>
            </p:audio>
            <p:audio>
              <p:cMediaNode vol="80000">
                <p:cTn id="22" fill="hold" display="0">
                  <p:stCondLst>
                    <p:cond delay="indefinite"/>
                  </p:stCondLst>
                  <p:endCondLst>
                    <p:cond evt="onStopAudio" delay="0">
                      <p:tgtEl>
                        <p:sldTgt/>
                      </p:tgtEl>
                    </p:cond>
                  </p:endCondLst>
                </p:cTn>
                <p:tgtEl>
                  <p:spTgt spid="12"/>
                </p:tgtEl>
              </p:cMediaNode>
            </p:audio>
            <p:audio>
              <p:cMediaNode vol="80000">
                <p:cTn id="23" fill="hold" display="0">
                  <p:stCondLst>
                    <p:cond delay="indefinite"/>
                  </p:stCondLst>
                  <p:endCondLst>
                    <p:cond evt="onStopAudio" delay="0">
                      <p:tgtEl>
                        <p:sldTgt/>
                      </p:tgtEl>
                    </p:cond>
                  </p:endCondLst>
                </p:cTn>
                <p:tgtEl>
                  <p:spTgt spid="13"/>
                </p:tgtEl>
              </p:cMediaNode>
            </p:audio>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 presetClass="mediacall" presetSubtype="0" fill="hold" nodeType="withEffect">
                                  <p:stCondLst>
                                    <p:cond delay="0"/>
                                  </p:stCondLst>
                                  <p:childTnLst>
                                    <p:cmd type="call" cmd="playFrom(0.0)">
                                      <p:cBhvr>
                                        <p:cTn id="34" dur="8091" fill="hold"/>
                                        <p:tgtEl>
                                          <p:spTgt spid="10"/>
                                        </p:tgtEl>
                                      </p:cBhvr>
                                    </p:cmd>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6"/>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par>
                                <p:cTn id="47" presetID="1" presetClass="mediacall" presetSubtype="0" fill="hold" nodeType="withEffect">
                                  <p:stCondLst>
                                    <p:cond delay="0"/>
                                  </p:stCondLst>
                                  <p:childTnLst>
                                    <p:cmd type="call" cmd="playFrom(0.0)">
                                      <p:cBhvr>
                                        <p:cTn id="48" dur="8124" fill="hold"/>
                                        <p:tgtEl>
                                          <p:spTgt spid="13"/>
                                        </p:tgtEl>
                                      </p:cBhvr>
                                    </p:cmd>
                                  </p:childTnLst>
                                </p:cTn>
                              </p:par>
                            </p:childTnLst>
                          </p:cTn>
                        </p:par>
                      </p:childTnLst>
                    </p:cTn>
                  </p:par>
                </p:childTnLst>
              </p:cTn>
              <p:nextCondLst>
                <p:cond evt="onClick" delay="0">
                  <p:tgtEl>
                    <p:spTgt spid="8"/>
                  </p:tgtEl>
                </p:cond>
              </p:nextCondLst>
            </p:seq>
            <p:seq concurrent="1" nextAc="seek">
              <p:cTn id="49" restart="whenNotActive" fill="hold" evtFilter="cancelBubble" nodeType="interactiveSeq">
                <p:stCondLst>
                  <p:cond evt="onClick" delay="0">
                    <p:tgtEl>
                      <p:spTgt spid="7"/>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withEffect">
                                  <p:stCondLst>
                                    <p:cond delay="0"/>
                                  </p:stCondLst>
                                  <p:childTnLst>
                                    <p:cmd type="call" cmd="playFrom(0.0)">
                                      <p:cBhvr>
                                        <p:cTn id="53" dur="8124" fill="hold"/>
                                        <p:tgtEl>
                                          <p:spTgt spid="12"/>
                                        </p:tgtEl>
                                      </p:cBhvr>
                                    </p:cmd>
                                  </p:childTnLst>
                                </p:cTn>
                              </p:par>
                              <p:par>
                                <p:cTn id="54" presetID="10" presetClass="entr" presetSubtype="0" fill="hold"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childTnLst>
                    </p:cTn>
                  </p:par>
                </p:childTnLst>
              </p:cTn>
              <p:nextCondLst>
                <p:cond evt="onClick" delay="0">
                  <p:tgtEl>
                    <p:spTgt spid="7"/>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1"/>
                                        </p:tgtEl>
                                      </p:cBhvr>
                                    </p:animEffect>
                                    <p:set>
                                      <p:cBhvr>
                                        <p:cTn id="62"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3" restart="whenNotActive" fill="hold" evtFilter="cancelBubble" nodeType="interactiveSeq">
                <p:stCondLst>
                  <p:cond evt="onClick" delay="0">
                    <p:tgtEl>
                      <p:spTgt spid="25"/>
                    </p:tgtEl>
                  </p:cond>
                </p:stCondLst>
                <p:endSync evt="end" delay="0">
                  <p:rtn val="all"/>
                </p:endSync>
                <p:childTnLst>
                  <p:par>
                    <p:cTn id="64" fill="hold">
                      <p:stCondLst>
                        <p:cond delay="0"/>
                      </p:stCondLst>
                      <p:childTnLst>
                        <p:par>
                          <p:cTn id="65" fill="hold">
                            <p:stCondLst>
                              <p:cond delay="0"/>
                            </p:stCondLst>
                            <p:childTnLst>
                              <p:par>
                                <p:cTn id="66" presetID="8" presetClass="emph" presetSubtype="0" fill="hold" nodeType="clickEffect">
                                  <p:stCondLst>
                                    <p:cond delay="0"/>
                                  </p:stCondLst>
                                  <p:childTnLst>
                                    <p:animRot by="21600000">
                                      <p:cBhvr>
                                        <p:cTn id="67" dur="10000" fill="hold"/>
                                        <p:tgtEl>
                                          <p:spTgt spid="27"/>
                                        </p:tgtEl>
                                        <p:attrNameLst>
                                          <p:attrName>r</p:attrName>
                                        </p:attrNameLst>
                                      </p:cBhvr>
                                    </p:animRot>
                                  </p:childTnLst>
                                </p:cTn>
                              </p:par>
                            </p:childTnLst>
                          </p:cTn>
                        </p:par>
                        <p:par>
                          <p:cTn id="68" fill="hold">
                            <p:stCondLst>
                              <p:cond delay="10000"/>
                            </p:stCondLst>
                            <p:childTnLst>
                              <p:par>
                                <p:cTn id="69" presetID="53" presetClass="entr" presetSubtype="16" fill="hold" nodeType="after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p:cTn id="71" dur="3000" fill="hold"/>
                                        <p:tgtEl>
                                          <p:spTgt spid="22"/>
                                        </p:tgtEl>
                                        <p:attrNameLst>
                                          <p:attrName>ppt_w</p:attrName>
                                        </p:attrNameLst>
                                      </p:cBhvr>
                                      <p:tavLst>
                                        <p:tav tm="0">
                                          <p:val>
                                            <p:fltVal val="0"/>
                                          </p:val>
                                        </p:tav>
                                        <p:tav tm="100000">
                                          <p:val>
                                            <p:strVal val="#ppt_w"/>
                                          </p:val>
                                        </p:tav>
                                      </p:tavLst>
                                    </p:anim>
                                    <p:anim calcmode="lin" valueType="num">
                                      <p:cBhvr>
                                        <p:cTn id="72" dur="3000" fill="hold"/>
                                        <p:tgtEl>
                                          <p:spTgt spid="22"/>
                                        </p:tgtEl>
                                        <p:attrNameLst>
                                          <p:attrName>ppt_h</p:attrName>
                                        </p:attrNameLst>
                                      </p:cBhvr>
                                      <p:tavLst>
                                        <p:tav tm="0">
                                          <p:val>
                                            <p:fltVal val="0"/>
                                          </p:val>
                                        </p:tav>
                                        <p:tav tm="100000">
                                          <p:val>
                                            <p:strVal val="#ppt_h"/>
                                          </p:val>
                                        </p:tav>
                                      </p:tavLst>
                                    </p:anim>
                                    <p:animEffect transition="in" filter="fade">
                                      <p:cBhvr>
                                        <p:cTn id="73" dur="3000"/>
                                        <p:tgtEl>
                                          <p:spTgt spid="22"/>
                                        </p:tgtEl>
                                      </p:cBhvr>
                                    </p:animEffect>
                                  </p:childTnLst>
                                  <p:subTnLst>
                                    <p:audio>
                                      <p:cMediaNode>
                                        <p:cTn display="0" masterRel="sameClick">
                                          <p:stCondLst>
                                            <p:cond evt="begin" delay="0">
                                              <p:tn val="69"/>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4" grpId="0" animBg="1"/>
      <p:bldP spid="7" grpId="0" animBg="1"/>
      <p:bldP spid="8" grpId="0" animBg="1"/>
      <p:bldP spid="16" grpId="0" animBg="1"/>
      <p:bldP spid="16" grpId="1" animBg="1"/>
      <p:bldP spid="17" grpId="0"/>
      <p:bldP spid="17"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hlinkClick r:id="" action="ppaction://hlinkshowjump?jump=nextslide"/>
          </p:cNvPr>
          <p:cNvSpPr/>
          <p:nvPr/>
        </p:nvSpPr>
        <p:spPr>
          <a:xfrm>
            <a:off x="152400" y="152400"/>
            <a:ext cx="8839200" cy="3200400"/>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vi-VN" sz="4800" dirty="0">
                <a:solidFill>
                  <a:srgbClr val="FF0000"/>
                </a:solidFill>
                <a:latin typeface="Times New Roman" pitchFamily="18" charset="0"/>
                <a:cs typeface="Times New Roman" pitchFamily="18" charset="0"/>
              </a:rPr>
              <a:t>Tiết 5 - </a:t>
            </a:r>
            <a:r>
              <a:rPr lang="en-US" sz="4800" dirty="0" err="1">
                <a:solidFill>
                  <a:srgbClr val="FF0000"/>
                </a:solidFill>
                <a:latin typeface="Times New Roman" pitchFamily="18" charset="0"/>
                <a:cs typeface="Times New Roman" pitchFamily="18" charset="0"/>
              </a:rPr>
              <a:t>Bài</a:t>
            </a:r>
            <a:r>
              <a:rPr lang="en-US" sz="4800" dirty="0">
                <a:solidFill>
                  <a:srgbClr val="FF0000"/>
                </a:solidFill>
                <a:latin typeface="Times New Roman" pitchFamily="18" charset="0"/>
                <a:cs typeface="Times New Roman" pitchFamily="18" charset="0"/>
              </a:rPr>
              <a:t> 3: GIEO TRỒNG, CHĂM SÓC VÀ PHÒNG TRỪ SÂU, BỆNH CHO CÂY TRỒNG</a:t>
            </a: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Shape 93"/>
          <p:cNvSpPr txBox="1"/>
          <p:nvPr/>
        </p:nvSpPr>
        <p:spPr>
          <a:xfrm>
            <a:off x="562610" y="748030"/>
            <a:ext cx="290195" cy="633095"/>
          </a:xfrm>
          <a:prstGeom prst="rect">
            <a:avLst/>
          </a:prstGeom>
          <a:noFill/>
        </p:spPr>
        <p:txBody>
          <a:bodyPr lIns="0" tIns="0" rIns="0" bIns="0"/>
          <a:lstStyle/>
          <a:p>
            <a:pPr marL="101600">
              <a:lnSpc>
                <a:spcPct val="115000"/>
              </a:lnSpc>
              <a:spcAft>
                <a:spcPts val="0"/>
              </a:spcAft>
            </a:pPr>
            <a:r>
              <a:rPr lang="vi-VN" sz="1200">
                <a:solidFill>
                  <a:srgbClr val="FFFFFF"/>
                </a:solidFill>
                <a:effectLst/>
                <a:latin typeface="Arial" panose="020B0604020202020204" pitchFamily="34" charset="0"/>
                <a:ea typeface="Arial" panose="020B0604020202020204" pitchFamily="34" charset="0"/>
              </a:rPr>
              <a:t>Bài</a:t>
            </a:r>
            <a:endParaRPr lang="en-US" sz="1000">
              <a:effectLst/>
              <a:latin typeface="Arial" panose="020B0604020202020204" pitchFamily="34" charset="0"/>
              <a:ea typeface="Arial" panose="020B0604020202020204" pitchFamily="34" charset="0"/>
            </a:endParaRPr>
          </a:p>
          <a:p>
            <a:pPr marL="101600" algn="just">
              <a:lnSpc>
                <a:spcPct val="75000"/>
              </a:lnSpc>
              <a:spcAft>
                <a:spcPts val="0"/>
              </a:spcAft>
            </a:pPr>
            <a:r>
              <a:rPr lang="vi-VN" sz="3500">
                <a:solidFill>
                  <a:srgbClr val="FFFFFF"/>
                </a:solidFill>
                <a:effectLst/>
                <a:latin typeface="Palatino Linotype" panose="02040502050505030304" pitchFamily="18" charset="0"/>
                <a:ea typeface="Palatino Linotype" panose="02040502050505030304" pitchFamily="18" charset="0"/>
                <a:cs typeface="Palatino Linotype" panose="02040502050505030304" pitchFamily="18" charset="0"/>
              </a:rPr>
              <a:t>3</a:t>
            </a:r>
            <a:endParaRPr lang="en-US" sz="100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4157993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16000" r="-16000"/>
          </a:stretch>
        </a:blipFill>
        <a:effectLst/>
      </p:bgPr>
    </p:bg>
    <p:spTree>
      <p:nvGrpSpPr>
        <p:cNvPr id="1" name=""/>
        <p:cNvGrpSpPr/>
        <p:nvPr/>
      </p:nvGrpSpPr>
      <p:grpSpPr>
        <a:xfrm>
          <a:off x="0" y="0"/>
          <a:ext cx="0" cy="0"/>
          <a:chOff x="0" y="0"/>
          <a:chExt cx="0" cy="0"/>
        </a:xfrm>
      </p:grpSpPr>
      <p:sp>
        <p:nvSpPr>
          <p:cNvPr id="35" name="TextBox 34"/>
          <p:cNvSpPr txBox="1"/>
          <p:nvPr/>
        </p:nvSpPr>
        <p:spPr>
          <a:xfrm>
            <a:off x="611331" y="2175370"/>
            <a:ext cx="8004769"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A: </a:t>
            </a:r>
            <a:r>
              <a:rPr lang="en-US" altLang="en-US" sz="2400" dirty="0" err="1">
                <a:latin typeface="Times New Roman" panose="02020603050405020304" pitchFamily="18" charset="0"/>
              </a:rPr>
              <a:t>Làm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cho</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đất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tơi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xốp</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thoáng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khí</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và</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vùi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lấp</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cỏ</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dại</a:t>
            </a:r>
            <a:r>
              <a:rPr lang="en-US" altLang="en-US" sz="2400" dirty="0">
                <a:latin typeface="Times New Roman" panose="02020603050405020304" pitchFamily="18" charset="0"/>
              </a:rPr>
              <a:t>.</a:t>
            </a:r>
          </a:p>
        </p:txBody>
      </p:sp>
      <p:sp>
        <p:nvSpPr>
          <p:cNvPr id="2" name="Rounded Rectangle 1"/>
          <p:cNvSpPr/>
          <p:nvPr/>
        </p:nvSpPr>
        <p:spPr>
          <a:xfrm>
            <a:off x="1143000" y="304800"/>
            <a:ext cx="5562600" cy="14478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black"/>
              </a:solidFill>
            </a:endParaRPr>
          </a:p>
        </p:txBody>
      </p:sp>
      <p:sp>
        <p:nvSpPr>
          <p:cNvPr id="4" name="TextBox 3"/>
          <p:cNvSpPr txBox="1"/>
          <p:nvPr/>
        </p:nvSpPr>
        <p:spPr>
          <a:xfrm>
            <a:off x="457200" y="4380502"/>
            <a:ext cx="8158900"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C: </a:t>
            </a:r>
            <a:r>
              <a:rPr lang="en-US" altLang="en-US" sz="2400" dirty="0" err="1">
                <a:latin typeface="Times New Roman" panose="02020603050405020304" pitchFamily="18" charset="0"/>
              </a:rPr>
              <a:t>Làm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tăng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độ</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phì</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nhiêu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của</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đất</a:t>
            </a:r>
            <a:r>
              <a:rPr lang="en-US" altLang="en-US" sz="2400" dirty="0">
                <a:latin typeface="Times New Roman" panose="02020603050405020304" pitchFamily="18" charset="0"/>
              </a:rPr>
              <a:t> </a:t>
            </a:r>
            <a:r>
              <a:rPr lang="en-US" altLang="en-US" sz="2400" dirty="0">
                <a:latin typeface="Times New Roman" panose="02020603050405020304" pitchFamily="18" charset="0"/>
                <a:sym typeface="Wingdings" panose="05000000000000000000" pitchFamily="2" charset="2"/>
              </a:rPr>
              <a:t></a:t>
            </a:r>
            <a:r>
              <a:rPr lang="en-US" altLang="en-US" sz="2400" dirty="0">
                <a:latin typeface="Times New Roman" panose="02020603050405020304" pitchFamily="18" charset="0"/>
                <a:sym typeface="Times New Roman" panose="02020603050405020304" pitchFamily="18" charset="0"/>
              </a:rPr>
              <a:t> </a:t>
            </a:r>
            <a:r>
              <a:rPr lang="en-US" altLang="en-US" sz="2400" dirty="0" err="1">
                <a:latin typeface="Times New Roman" panose="02020603050405020304" pitchFamily="18" charset="0"/>
                <a:sym typeface="Times New Roman" panose="02020603050405020304" pitchFamily="18" charset="0"/>
              </a:rPr>
              <a:t>tăng</a:t>
            </a:r>
            <a:r>
              <a:rPr lang="en-US" altLang="en-US" sz="2400" dirty="0">
                <a:latin typeface="Times New Roman" panose="02020603050405020304" pitchFamily="18" charset="0"/>
                <a:sym typeface="Times New Roman" panose="02020603050405020304" pitchFamily="18" charset="0"/>
              </a:rPr>
              <a:t> </a:t>
            </a:r>
            <a:r>
              <a:rPr lang="en-US" altLang="en-US" sz="2400" dirty="0" err="1">
                <a:latin typeface="Times New Roman" panose="02020603050405020304" pitchFamily="18" charset="0"/>
                <a:sym typeface="Times New Roman" panose="02020603050405020304" pitchFamily="18" charset="0"/>
              </a:rPr>
              <a:t>năng</a:t>
            </a:r>
            <a:r>
              <a:rPr lang="en-US" altLang="en-US" sz="2400" dirty="0">
                <a:latin typeface="Times New Roman" panose="02020603050405020304" pitchFamily="18" charset="0"/>
                <a:sym typeface="Times New Roman" panose="02020603050405020304" pitchFamily="18" charset="0"/>
              </a:rPr>
              <a:t> </a:t>
            </a:r>
            <a:r>
              <a:rPr lang="en-US" altLang="en-US" sz="2400" dirty="0" err="1">
                <a:latin typeface="Times New Roman" panose="02020603050405020304" pitchFamily="18" charset="0"/>
                <a:sym typeface="Times New Roman" panose="02020603050405020304" pitchFamily="18" charset="0"/>
              </a:rPr>
              <a:t>suất</a:t>
            </a:r>
            <a:r>
              <a:rPr lang="en-US" altLang="en-US" sz="2400" dirty="0">
                <a:latin typeface="Times New Roman" panose="02020603050405020304" pitchFamily="18" charset="0"/>
                <a:sym typeface="Times New Roman" panose="02020603050405020304" pitchFamily="18" charset="0"/>
              </a:rPr>
              <a:t> </a:t>
            </a:r>
            <a:r>
              <a:rPr lang="en-US" altLang="en-US" sz="2400" dirty="0" err="1">
                <a:latin typeface="Times New Roman" panose="02020603050405020304" pitchFamily="18" charset="0"/>
                <a:sym typeface="Times New Roman" panose="02020603050405020304" pitchFamily="18" charset="0"/>
              </a:rPr>
              <a:t>cây</a:t>
            </a:r>
            <a:r>
              <a:rPr lang="en-US" altLang="en-US" sz="2400" dirty="0">
                <a:latin typeface="Times New Roman" panose="02020603050405020304" pitchFamily="18" charset="0"/>
                <a:sym typeface="Times New Roman" panose="02020603050405020304" pitchFamily="18" charset="0"/>
              </a:rPr>
              <a:t> </a:t>
            </a:r>
            <a:r>
              <a:rPr lang="en-US" altLang="en-US" sz="2400" dirty="0" err="1">
                <a:latin typeface="Times New Roman" panose="02020603050405020304" pitchFamily="18" charset="0"/>
                <a:sym typeface="Times New Roman" panose="02020603050405020304" pitchFamily="18" charset="0"/>
              </a:rPr>
              <a:t>trồng</a:t>
            </a:r>
            <a:r>
              <a:rPr lang="en-US" altLang="en-US" sz="2400" dirty="0">
                <a:latin typeface="Times New Roman" panose="02020603050405020304" pitchFamily="18" charset="0"/>
                <a:sym typeface="Times New Roman" panose="02020603050405020304" pitchFamily="18" charset="0"/>
              </a:rPr>
              <a:t>.</a:t>
            </a:r>
            <a:endParaRPr lang="en-US" altLang="en-US" sz="2400" dirty="0">
              <a:latin typeface="Times New Roman" panose="02020603050405020304" pitchFamily="18" charset="0"/>
            </a:endParaRPr>
          </a:p>
        </p:txBody>
      </p:sp>
      <p:sp>
        <p:nvSpPr>
          <p:cNvPr id="6" name="TextBox 5"/>
          <p:cNvSpPr txBox="1"/>
          <p:nvPr/>
        </p:nvSpPr>
        <p:spPr>
          <a:xfrm>
            <a:off x="543282" y="5321217"/>
            <a:ext cx="8072818" cy="95410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D: </a:t>
            </a:r>
            <a:r>
              <a:rPr lang="en-US" altLang="en-US" sz="2400" dirty="0" err="1">
                <a:latin typeface="Times New Roman" panose="02020603050405020304" pitchFamily="18" charset="0"/>
              </a:rPr>
              <a:t>Dễ</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chăm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sóc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chống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ngập</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úng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và</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tạo</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tầng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đất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dày</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cho</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cây</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sinh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trưởng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và</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phát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triển</a:t>
            </a:r>
            <a:r>
              <a:rPr lang="en-US" altLang="en-US" sz="2400" dirty="0">
                <a:latin typeface="Times New Roman" panose="02020603050405020304" pitchFamily="18" charset="0"/>
              </a:rPr>
              <a:t>.</a:t>
            </a:r>
          </a:p>
        </p:txBody>
      </p:sp>
      <p:sp>
        <p:nvSpPr>
          <p:cNvPr id="8" name="TextBox 7"/>
          <p:cNvSpPr txBox="1"/>
          <p:nvPr/>
        </p:nvSpPr>
        <p:spPr>
          <a:xfrm>
            <a:off x="801629" y="3404174"/>
            <a:ext cx="7814471"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B: </a:t>
            </a:r>
            <a:r>
              <a:rPr lang="en-US" altLang="en-US" sz="2400" dirty="0" err="1">
                <a:latin typeface="Times New Roman" panose="02020603050405020304" pitchFamily="18" charset="0"/>
              </a:rPr>
              <a:t>Làm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nhỏ</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đất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gom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cỏ</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dại</a:t>
            </a:r>
            <a:r>
              <a:rPr lang="en-US" altLang="en-US" sz="2400" dirty="0">
                <a:latin typeface="Times New Roman" panose="02020603050405020304" pitchFamily="18" charset="0"/>
              </a:rPr>
              <a:t>.</a:t>
            </a: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244330" y="2345801"/>
            <a:ext cx="609600" cy="609600"/>
          </a:xfrm>
          <a:prstGeom prst="rect">
            <a:avLst/>
          </a:prstGeom>
        </p:spPr>
      </p:pic>
      <p:sp>
        <p:nvSpPr>
          <p:cNvPr id="16" name="Cloud 15"/>
          <p:cNvSpPr/>
          <p:nvPr/>
        </p:nvSpPr>
        <p:spPr>
          <a:xfrm>
            <a:off x="4941927" y="2417200"/>
            <a:ext cx="3505200" cy="2197387"/>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6038927" y="2865565"/>
            <a:ext cx="1752600" cy="1077218"/>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CHÚC MỪNG</a:t>
            </a:r>
          </a:p>
        </p:txBody>
      </p:sp>
      <p:pic>
        <p:nvPicPr>
          <p:cNvPr id="18" name="Picture 1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48491" y="1768595"/>
            <a:ext cx="1233055" cy="1256068"/>
          </a:xfrm>
          <a:prstGeom prst="rect">
            <a:avLst/>
          </a:prstGeom>
        </p:spPr>
      </p:pic>
      <p:pic>
        <p:nvPicPr>
          <p:cNvPr id="19" name="Picture 1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927" y="4928175"/>
            <a:ext cx="1233055" cy="1256068"/>
          </a:xfrm>
          <a:prstGeom prst="rect">
            <a:avLst/>
          </a:prstGeom>
        </p:spPr>
      </p:pic>
      <p:pic>
        <p:nvPicPr>
          <p:cNvPr id="20" name="Picture 19"/>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22513" y="3011132"/>
            <a:ext cx="1233055" cy="1256068"/>
          </a:xfrm>
          <a:prstGeom prst="rect">
            <a:avLst/>
          </a:prstGeom>
        </p:spPr>
      </p:pic>
      <p:pic>
        <p:nvPicPr>
          <p:cNvPr id="21" name="q3">
            <a:hlinkClick r:id="rId12" action="ppaction://hlinksldjump"/>
          </p:cNvPr>
          <p:cNvPicPr>
            <a:picLocks noChangeAspect="1"/>
          </p:cNvPicPr>
          <p:nvPr/>
        </p:nvPicPr>
        <p:blipFill rotWithShape="1">
          <a:blip r:embed="rId13" cstate="print">
            <a:clrChange>
              <a:clrFrom>
                <a:srgbClr val="FBFBFB"/>
              </a:clrFrom>
              <a:clrTo>
                <a:srgbClr val="FBFBFB">
                  <a:alpha val="0"/>
                </a:srgbClr>
              </a:clrTo>
            </a:clrChange>
            <a:extLst>
              <a:ext uri="{28A0092B-C50C-407E-A947-70E740481C1C}">
                <a14:useLocalDpi xmlns:a14="http://schemas.microsoft.com/office/drawing/2010/main" val="0"/>
              </a:ext>
            </a:extLst>
          </a:blip>
          <a:srcRect l="14488" t="1333" r="21307" b="11174"/>
          <a:stretch/>
        </p:blipFill>
        <p:spPr>
          <a:xfrm>
            <a:off x="7905420" y="5550187"/>
            <a:ext cx="1238580" cy="1265892"/>
          </a:xfrm>
          <a:prstGeom prst="rect">
            <a:avLst/>
          </a:prstGeom>
        </p:spPr>
      </p:pic>
      <p:grpSp>
        <p:nvGrpSpPr>
          <p:cNvPr id="22" name="times up"/>
          <p:cNvGrpSpPr/>
          <p:nvPr/>
        </p:nvGrpSpPr>
        <p:grpSpPr>
          <a:xfrm>
            <a:off x="7858483" y="1783021"/>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5" name="Rectangle 24"/>
          <p:cNvSpPr/>
          <p:nvPr/>
        </p:nvSpPr>
        <p:spPr>
          <a:xfrm>
            <a:off x="8173597" y="31411"/>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0000"/>
                </a:solidFill>
                <a:effectLst/>
                <a:uLnTx/>
                <a:uFillTx/>
                <a:latin typeface="Calibri"/>
                <a:ea typeface="+mn-ea"/>
                <a:cs typeface="+mn-cs"/>
              </a:rPr>
              <a:t>START</a:t>
            </a:r>
          </a:p>
        </p:txBody>
      </p:sp>
      <p:pic>
        <p:nvPicPr>
          <p:cNvPr id="26" name="Picture 2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773330" y="335792"/>
            <a:ext cx="1370670" cy="1366322"/>
          </a:xfrm>
          <a:prstGeom prst="rect">
            <a:avLst/>
          </a:prstGeom>
        </p:spPr>
      </p:pic>
      <p:grpSp>
        <p:nvGrpSpPr>
          <p:cNvPr id="27" name="Clock hand spin">
            <a:extLst>
              <a:ext uri="{FF2B5EF4-FFF2-40B4-BE49-F238E27FC236}">
                <a16:creationId xmlns:a16="http://schemas.microsoft.com/office/drawing/2014/main" id="{BB0445D5-A6E5-40E7-BBDD-5E3EFA13BDED}"/>
              </a:ext>
            </a:extLst>
          </p:cNvPr>
          <p:cNvGrpSpPr/>
          <p:nvPr/>
        </p:nvGrpSpPr>
        <p:grpSpPr>
          <a:xfrm rot="1786145">
            <a:off x="8195815" y="913162"/>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30" name="TextBox 29"/>
          <p:cNvSpPr txBox="1"/>
          <p:nvPr/>
        </p:nvSpPr>
        <p:spPr>
          <a:xfrm>
            <a:off x="8616100" y="958525"/>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3</a:t>
            </a:r>
          </a:p>
        </p:txBody>
      </p:sp>
      <p:sp>
        <p:nvSpPr>
          <p:cNvPr id="31" name="TextBox 30"/>
          <p:cNvSpPr txBox="1"/>
          <p:nvPr/>
        </p:nvSpPr>
        <p:spPr>
          <a:xfrm>
            <a:off x="8363513" y="1212172"/>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6</a:t>
            </a:r>
          </a:p>
        </p:txBody>
      </p:sp>
      <p:sp>
        <p:nvSpPr>
          <p:cNvPr id="32" name="TextBox 31"/>
          <p:cNvSpPr txBox="1"/>
          <p:nvPr/>
        </p:nvSpPr>
        <p:spPr>
          <a:xfrm>
            <a:off x="8017788" y="996095"/>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9</a:t>
            </a:r>
          </a:p>
        </p:txBody>
      </p:sp>
      <p:sp>
        <p:nvSpPr>
          <p:cNvPr id="33" name="TextBox 32"/>
          <p:cNvSpPr txBox="1"/>
          <p:nvPr/>
        </p:nvSpPr>
        <p:spPr>
          <a:xfrm>
            <a:off x="8301686" y="712304"/>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12</a:t>
            </a:r>
          </a:p>
        </p:txBody>
      </p:sp>
      <p:sp>
        <p:nvSpPr>
          <p:cNvPr id="34" name="TextBox 33"/>
          <p:cNvSpPr txBox="1"/>
          <p:nvPr/>
        </p:nvSpPr>
        <p:spPr>
          <a:xfrm>
            <a:off x="1184564" y="736312"/>
            <a:ext cx="5410200" cy="1077218"/>
          </a:xfrm>
          <a:prstGeom prst="rect">
            <a:avLst/>
          </a:prstGeom>
          <a:noFill/>
        </p:spPr>
        <p:txBody>
          <a:bodyPr wrap="square" rtlCol="0">
            <a:spAutoFit/>
          </a:bodyPr>
          <a:lstStyle/>
          <a:p>
            <a:r>
              <a:rPr lang="en-US" altLang="en-US" sz="3200" b="1" u="sng" dirty="0" err="1">
                <a:solidFill>
                  <a:srgbClr val="0000FF"/>
                </a:solidFill>
                <a:latin typeface="Times New Roman" panose="02020603050405020304" pitchFamily="18" charset="0"/>
              </a:rPr>
              <a:t>Câu</a:t>
            </a:r>
            <a:r>
              <a:rPr lang="en-US" altLang="en-US" sz="3200" b="1" u="sng" dirty="0">
                <a:solidFill>
                  <a:srgbClr val="0000FF"/>
                </a:solidFill>
                <a:latin typeface="Times New Roman" panose="02020603050405020304" pitchFamily="18" charset="0"/>
              </a:rPr>
              <a:t> 3:</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Mục</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đích</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của</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việc</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bón</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phân</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lót</a:t>
            </a:r>
            <a:endParaRPr lang="en-US"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80902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8124" fill="hold"/>
                                        <p:tgtEl>
                                          <p:spTgt spid="12"/>
                                        </p:tgtEl>
                                      </p:cBhvr>
                                    </p:cmd>
                                  </p:childTnLst>
                                </p:cTn>
                              </p:par>
                              <p:par>
                                <p:cTn id="27" presetID="10"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10"/>
                </p:tgtEl>
              </p:cMediaNode>
            </p:audio>
            <p:audio>
              <p:cMediaNode vol="80000">
                <p:cTn id="31" fill="hold" display="0">
                  <p:stCondLst>
                    <p:cond delay="indefinite"/>
                  </p:stCondLst>
                  <p:endCondLst>
                    <p:cond evt="onStopAudio" delay="0">
                      <p:tgtEl>
                        <p:sldTgt/>
                      </p:tgtEl>
                    </p:cond>
                  </p:endCondLst>
                </p:cTn>
                <p:tgtEl>
                  <p:spTgt spid="11"/>
                </p:tgtEl>
              </p:cMediaNode>
            </p:audio>
            <p:audio>
              <p:cMediaNode vol="80000">
                <p:cTn id="32" fill="hold" display="0">
                  <p:stCondLst>
                    <p:cond delay="indefinite"/>
                  </p:stCondLst>
                  <p:endCondLst>
                    <p:cond evt="onStopAudio" delay="0">
                      <p:tgtEl>
                        <p:sldTgt/>
                      </p:tgtEl>
                    </p:cond>
                  </p:endCondLst>
                </p:cTn>
                <p:tgtEl>
                  <p:spTgt spid="12"/>
                </p:tgtEl>
              </p:cMediaNode>
            </p:audio>
            <p:audio>
              <p:cMediaNode vol="80000">
                <p:cTn id="33" fill="hold" display="0">
                  <p:stCondLst>
                    <p:cond delay="indefinite"/>
                  </p:stCondLst>
                  <p:endCondLst>
                    <p:cond evt="onStopAudio" delay="0">
                      <p:tgtEl>
                        <p:sldTgt/>
                      </p:tgtEl>
                    </p:cond>
                  </p:endCondLst>
                </p:cTn>
                <p:tgtEl>
                  <p:spTgt spid="13"/>
                </p:tgtEl>
              </p:cMediaNode>
            </p:audio>
            <p:seq concurrent="1" nextAc="seek">
              <p:cTn id="34" restart="whenNotActive" fill="hold" evtFilter="cancelBubble" nodeType="interactiveSeq">
                <p:stCondLst>
                  <p:cond evt="onClick" delay="0">
                    <p:tgtEl>
                      <p:spTgt spid="4"/>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 presetClass="mediacall" presetSubtype="0" fill="hold" nodeType="withEffect">
                                  <p:stCondLst>
                                    <p:cond delay="0"/>
                                  </p:stCondLst>
                                  <p:childTnLst>
                                    <p:cmd type="call" cmd="playFrom(0.0)">
                                      <p:cBhvr>
                                        <p:cTn id="44" dur="8091" fill="hold"/>
                                        <p:tgtEl>
                                          <p:spTgt spid="10"/>
                                        </p:tgtEl>
                                      </p:cBhvr>
                                    </p:cmd>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6"/>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1" restart="whenNotActive" fill="hold" evtFilter="cancelBubble" nodeType="interactiveSeq">
                <p:stCondLst>
                  <p:cond evt="onClick" delay="0">
                    <p:tgtEl>
                      <p:spTgt spid="8"/>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par>
                                <p:cTn id="57" presetID="1" presetClass="mediacall" presetSubtype="0" fill="hold" nodeType="withEffect">
                                  <p:stCondLst>
                                    <p:cond delay="0"/>
                                  </p:stCondLst>
                                  <p:childTnLst>
                                    <p:cmd type="call" cmd="playFrom(0.0)">
                                      <p:cBhvr>
                                        <p:cTn id="58" dur="8124" fill="hold"/>
                                        <p:tgtEl>
                                          <p:spTgt spid="13"/>
                                        </p:tgtEl>
                                      </p:cBhvr>
                                    </p:cmd>
                                  </p:childTnLst>
                                </p:cTn>
                              </p:par>
                            </p:childTnLst>
                          </p:cTn>
                        </p:par>
                      </p:childTnLst>
                    </p:cTn>
                  </p:par>
                </p:childTnLst>
              </p:cTn>
              <p:nextCondLst>
                <p:cond evt="onClick" delay="0">
                  <p:tgtEl>
                    <p:spTgt spid="8"/>
                  </p:tgtEl>
                </p:cond>
              </p:nextCondLst>
            </p:seq>
            <p:seq concurrent="1" nextAc="seek">
              <p:cTn id="59" restart="whenNotActive" fill="hold" evtFilter="cancelBubble" nodeType="interactiveSeq">
                <p:stCondLst>
                  <p:cond evt="onClick" delay="0">
                    <p:tgtEl>
                      <p:spTgt spid="6"/>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par>
                                <p:cTn id="65" presetID="1" presetClass="mediacall" presetSubtype="0" fill="hold" nodeType="withEffect">
                                  <p:stCondLst>
                                    <p:cond delay="0"/>
                                  </p:stCondLst>
                                  <p:childTnLst>
                                    <p:cmd type="call" cmd="playFrom(0.0)">
                                      <p:cBhvr>
                                        <p:cTn id="66" dur="8124" fill="hold"/>
                                        <p:tgtEl>
                                          <p:spTgt spid="11"/>
                                        </p:tgtEl>
                                      </p:cBhvr>
                                    </p:cmd>
                                  </p:child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21"/>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21"/>
                                        </p:tgtEl>
                                      </p:cBhvr>
                                    </p:animEffect>
                                    <p:set>
                                      <p:cBhvr>
                                        <p:cTn id="72"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3" restart="whenNotActive" fill="hold" evtFilter="cancelBubble" nodeType="interactiveSeq">
                <p:stCondLst>
                  <p:cond evt="onClick" delay="0">
                    <p:tgtEl>
                      <p:spTgt spid="25"/>
                    </p:tgtEl>
                  </p:cond>
                </p:stCondLst>
                <p:endSync evt="end" delay="0">
                  <p:rtn val="all"/>
                </p:endSync>
                <p:childTnLst>
                  <p:par>
                    <p:cTn id="74" fill="hold">
                      <p:stCondLst>
                        <p:cond delay="0"/>
                      </p:stCondLst>
                      <p:childTnLst>
                        <p:par>
                          <p:cTn id="75" fill="hold">
                            <p:stCondLst>
                              <p:cond delay="0"/>
                            </p:stCondLst>
                            <p:childTnLst>
                              <p:par>
                                <p:cTn id="76" presetID="8" presetClass="emph" presetSubtype="0" fill="hold" nodeType="clickEffect">
                                  <p:stCondLst>
                                    <p:cond delay="0"/>
                                  </p:stCondLst>
                                  <p:childTnLst>
                                    <p:animRot by="21600000">
                                      <p:cBhvr>
                                        <p:cTn id="77" dur="10000" fill="hold"/>
                                        <p:tgtEl>
                                          <p:spTgt spid="27"/>
                                        </p:tgtEl>
                                        <p:attrNameLst>
                                          <p:attrName>r</p:attrName>
                                        </p:attrNameLst>
                                      </p:cBhvr>
                                    </p:animRot>
                                  </p:childTnLst>
                                </p:cTn>
                              </p:par>
                            </p:childTnLst>
                          </p:cTn>
                        </p:par>
                        <p:par>
                          <p:cTn id="78" fill="hold">
                            <p:stCondLst>
                              <p:cond delay="10000"/>
                            </p:stCondLst>
                            <p:childTnLst>
                              <p:par>
                                <p:cTn id="79" presetID="53" presetClass="entr" presetSubtype="16" fill="hold" nodeType="afterEffect">
                                  <p:stCondLst>
                                    <p:cond delay="0"/>
                                  </p:stCondLst>
                                  <p:childTnLst>
                                    <p:set>
                                      <p:cBhvr>
                                        <p:cTn id="80" dur="1" fill="hold">
                                          <p:stCondLst>
                                            <p:cond delay="0"/>
                                          </p:stCondLst>
                                        </p:cTn>
                                        <p:tgtEl>
                                          <p:spTgt spid="22"/>
                                        </p:tgtEl>
                                        <p:attrNameLst>
                                          <p:attrName>style.visibility</p:attrName>
                                        </p:attrNameLst>
                                      </p:cBhvr>
                                      <p:to>
                                        <p:strVal val="visible"/>
                                      </p:to>
                                    </p:set>
                                    <p:anim calcmode="lin" valueType="num">
                                      <p:cBhvr>
                                        <p:cTn id="81" dur="3000" fill="hold"/>
                                        <p:tgtEl>
                                          <p:spTgt spid="22"/>
                                        </p:tgtEl>
                                        <p:attrNameLst>
                                          <p:attrName>ppt_w</p:attrName>
                                        </p:attrNameLst>
                                      </p:cBhvr>
                                      <p:tavLst>
                                        <p:tav tm="0">
                                          <p:val>
                                            <p:fltVal val="0"/>
                                          </p:val>
                                        </p:tav>
                                        <p:tav tm="100000">
                                          <p:val>
                                            <p:strVal val="#ppt_w"/>
                                          </p:val>
                                        </p:tav>
                                      </p:tavLst>
                                    </p:anim>
                                    <p:anim calcmode="lin" valueType="num">
                                      <p:cBhvr>
                                        <p:cTn id="82" dur="3000" fill="hold"/>
                                        <p:tgtEl>
                                          <p:spTgt spid="22"/>
                                        </p:tgtEl>
                                        <p:attrNameLst>
                                          <p:attrName>ppt_h</p:attrName>
                                        </p:attrNameLst>
                                      </p:cBhvr>
                                      <p:tavLst>
                                        <p:tav tm="0">
                                          <p:val>
                                            <p:fltVal val="0"/>
                                          </p:val>
                                        </p:tav>
                                        <p:tav tm="100000">
                                          <p:val>
                                            <p:strVal val="#ppt_h"/>
                                          </p:val>
                                        </p:tav>
                                      </p:tavLst>
                                    </p:anim>
                                    <p:animEffect transition="in" filter="fade">
                                      <p:cBhvr>
                                        <p:cTn id="83" dur="3000"/>
                                        <p:tgtEl>
                                          <p:spTgt spid="22"/>
                                        </p:tgtEl>
                                      </p:cBhvr>
                                    </p:animEffect>
                                  </p:childTnLst>
                                  <p:subTnLst>
                                    <p:audio>
                                      <p:cMediaNode>
                                        <p:cTn display="0" masterRel="sameClick">
                                          <p:stCondLst>
                                            <p:cond evt="begin" delay="0">
                                              <p:tn val="79"/>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35" grpId="0" animBg="1"/>
      <p:bldP spid="4" grpId="0" animBg="1"/>
      <p:bldP spid="6" grpId="0" animBg="1"/>
      <p:bldP spid="8" grpId="0" animBg="1"/>
      <p:bldP spid="16" grpId="0" animBg="1"/>
      <p:bldP spid="16" grpId="1" animBg="1"/>
      <p:bldP spid="17" grpId="0"/>
      <p:bldP spid="17"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2000" r="-2000"/>
          </a:stretch>
        </a:blipFill>
        <a:effectLst/>
      </p:bgPr>
    </p:bg>
    <p:spTree>
      <p:nvGrpSpPr>
        <p:cNvPr id="1" name=""/>
        <p:cNvGrpSpPr/>
        <p:nvPr/>
      </p:nvGrpSpPr>
      <p:grpSpPr>
        <a:xfrm>
          <a:off x="0" y="0"/>
          <a:ext cx="0" cy="0"/>
          <a:chOff x="0" y="0"/>
          <a:chExt cx="0" cy="0"/>
        </a:xfrm>
      </p:grpSpPr>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244330" y="2345801"/>
            <a:ext cx="609600" cy="609600"/>
          </a:xfrm>
          <a:prstGeom prst="rect">
            <a:avLst/>
          </a:prstGeom>
        </p:spPr>
      </p:pic>
      <p:sp>
        <p:nvSpPr>
          <p:cNvPr id="16" name="Cloud 15"/>
          <p:cNvSpPr/>
          <p:nvPr/>
        </p:nvSpPr>
        <p:spPr>
          <a:xfrm>
            <a:off x="1459518" y="1570366"/>
            <a:ext cx="4876800" cy="2722148"/>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2057400" y="2146610"/>
            <a:ext cx="3962400" cy="1569660"/>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CHÚC MỪNG EM NHẬN ĐƯỢC MỘT TRÀNG PHÁO TAY</a:t>
            </a:r>
          </a:p>
        </p:txBody>
      </p:sp>
      <p:pic>
        <p:nvPicPr>
          <p:cNvPr id="21" name="q4">
            <a:hlinkClick r:id="rId10" action="ppaction://hlinksldjump"/>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200" b="96800" l="10000" r="90000"/>
                    </a14:imgEffect>
                  </a14:imgLayer>
                </a14:imgProps>
              </a:ext>
              <a:ext uri="{28A0092B-C50C-407E-A947-70E740481C1C}">
                <a14:useLocalDpi xmlns:a14="http://schemas.microsoft.com/office/drawing/2010/main" val="0"/>
              </a:ext>
            </a:extLst>
          </a:blip>
          <a:srcRect l="8728" t="2546" r="13090" b="4509"/>
          <a:stretch/>
        </p:blipFill>
        <p:spPr>
          <a:xfrm>
            <a:off x="7780968" y="5410200"/>
            <a:ext cx="1363031" cy="1350352"/>
          </a:xfrm>
          <a:prstGeom prst="rect">
            <a:avLst/>
          </a:prstGeom>
        </p:spPr>
      </p:pic>
      <p:grpSp>
        <p:nvGrpSpPr>
          <p:cNvPr id="22" name="times up"/>
          <p:cNvGrpSpPr/>
          <p:nvPr/>
        </p:nvGrpSpPr>
        <p:grpSpPr>
          <a:xfrm>
            <a:off x="7781353" y="1752029"/>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5" name="Rectangle 24"/>
          <p:cNvSpPr/>
          <p:nvPr/>
        </p:nvSpPr>
        <p:spPr>
          <a:xfrm>
            <a:off x="8096467" y="419"/>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0000"/>
                </a:solidFill>
                <a:effectLst/>
                <a:uLnTx/>
                <a:uFillTx/>
                <a:latin typeface="Calibri"/>
                <a:ea typeface="+mn-ea"/>
                <a:cs typeface="+mn-cs"/>
              </a:rPr>
              <a:t>START</a:t>
            </a:r>
          </a:p>
        </p:txBody>
      </p:sp>
      <p:pic>
        <p:nvPicPr>
          <p:cNvPr id="26" name="Picture 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96200" y="304800"/>
            <a:ext cx="1370670" cy="1366322"/>
          </a:xfrm>
          <a:prstGeom prst="rect">
            <a:avLst/>
          </a:prstGeom>
        </p:spPr>
      </p:pic>
      <p:grpSp>
        <p:nvGrpSpPr>
          <p:cNvPr id="27" name="Clock hand spin">
            <a:extLst>
              <a:ext uri="{FF2B5EF4-FFF2-40B4-BE49-F238E27FC236}">
                <a16:creationId xmlns:a16="http://schemas.microsoft.com/office/drawing/2014/main" id="{BB0445D5-A6E5-40E7-BBDD-5E3EFA13BDED}"/>
              </a:ext>
            </a:extLst>
          </p:cNvPr>
          <p:cNvGrpSpPr/>
          <p:nvPr/>
        </p:nvGrpSpPr>
        <p:grpSpPr>
          <a:xfrm rot="1786145">
            <a:off x="8118685" y="882170"/>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30" name="TextBox 29"/>
          <p:cNvSpPr txBox="1"/>
          <p:nvPr/>
        </p:nvSpPr>
        <p:spPr>
          <a:xfrm>
            <a:off x="8538970" y="927533"/>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3</a:t>
            </a:r>
          </a:p>
        </p:txBody>
      </p:sp>
      <p:sp>
        <p:nvSpPr>
          <p:cNvPr id="31" name="TextBox 30"/>
          <p:cNvSpPr txBox="1"/>
          <p:nvPr/>
        </p:nvSpPr>
        <p:spPr>
          <a:xfrm>
            <a:off x="8286383" y="1181180"/>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6</a:t>
            </a:r>
          </a:p>
        </p:txBody>
      </p:sp>
      <p:sp>
        <p:nvSpPr>
          <p:cNvPr id="32" name="TextBox 31"/>
          <p:cNvSpPr txBox="1"/>
          <p:nvPr/>
        </p:nvSpPr>
        <p:spPr>
          <a:xfrm>
            <a:off x="7940658" y="965103"/>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9</a:t>
            </a:r>
          </a:p>
        </p:txBody>
      </p:sp>
      <p:sp>
        <p:nvSpPr>
          <p:cNvPr id="33" name="TextBox 32"/>
          <p:cNvSpPr txBox="1"/>
          <p:nvPr/>
        </p:nvSpPr>
        <p:spPr>
          <a:xfrm>
            <a:off x="8224556" y="681312"/>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12</a:t>
            </a:r>
          </a:p>
        </p:txBody>
      </p:sp>
    </p:spTree>
    <p:extLst>
      <p:ext uri="{BB962C8B-B14F-4D97-AF65-F5344CB8AC3E}">
        <p14:creationId xmlns:p14="http://schemas.microsoft.com/office/powerpoint/2010/main" val="380902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 presetClass="mediacall" presetSubtype="0" fill="hold" nodeType="withEffect">
                                  <p:stCondLst>
                                    <p:cond delay="0"/>
                                  </p:stCondLst>
                                  <p:childTnLst>
                                    <p:cmd type="call" cmd="playFrom(0.0)">
                                      <p:cBhvr>
                                        <p:cTn id="12" dur="8091" fill="hold"/>
                                        <p:tgtEl>
                                          <p:spTgt spid="10"/>
                                        </p:tgtEl>
                                      </p:cBhvr>
                                    </p:cmd>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mediacall" presetSubtype="0" fill="hold" nodeType="withEffect">
                                  <p:stCondLst>
                                    <p:cond delay="0"/>
                                  </p:stCondLst>
                                  <p:childTnLst>
                                    <p:cmd type="call" cmd="playFrom(0.0)">
                                      <p:cBhvr>
                                        <p:cTn id="20" dur="8124" fill="hold"/>
                                        <p:tgtEl>
                                          <p:spTgt spid="13"/>
                                        </p:tgtEl>
                                      </p:cBhvr>
                                    </p:cmd>
                                  </p:childTnLst>
                                </p:cTn>
                              </p:par>
                              <p:par>
                                <p:cTn id="21" presetID="1" presetClass="mediacall" presetSubtype="0" fill="hold" nodeType="withEffect">
                                  <p:stCondLst>
                                    <p:cond delay="0"/>
                                  </p:stCondLst>
                                  <p:childTnLst>
                                    <p:cmd type="call" cmd="playFrom(0.0)">
                                      <p:cBhvr>
                                        <p:cTn id="22" dur="8124" fill="hold"/>
                                        <p:tgtEl>
                                          <p:spTgt spid="12"/>
                                        </p:tgtEl>
                                      </p:cBhvr>
                                    </p:cmd>
                                  </p:childTnLst>
                                </p:cTn>
                              </p:par>
                              <p:par>
                                <p:cTn id="23" presetID="1" presetClass="mediacall" presetSubtype="0" fill="hold" nodeType="withEffect">
                                  <p:stCondLst>
                                    <p:cond delay="0"/>
                                  </p:stCondLst>
                                  <p:childTnLst>
                                    <p:cmd type="call" cmd="playFrom(0.0)">
                                      <p:cBhvr>
                                        <p:cTn id="24" dur="812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0"/>
                </p:tgtEl>
              </p:cMediaNode>
            </p:audio>
            <p:audio>
              <p:cMediaNode vol="80000">
                <p:cTn id="26" fill="hold" display="0">
                  <p:stCondLst>
                    <p:cond delay="indefinite"/>
                  </p:stCondLst>
                  <p:endCondLst>
                    <p:cond evt="onStopAudio" delay="0">
                      <p:tgtEl>
                        <p:sldTgt/>
                      </p:tgtEl>
                    </p:cond>
                  </p:endCondLst>
                </p:cTn>
                <p:tgtEl>
                  <p:spTgt spid="11"/>
                </p:tgtEl>
              </p:cMediaNode>
            </p:audio>
            <p:audio>
              <p:cMediaNode vol="80000">
                <p:cTn id="27" fill="hold" display="0">
                  <p:stCondLst>
                    <p:cond delay="indefinite"/>
                  </p:stCondLst>
                  <p:endCondLst>
                    <p:cond evt="onStopAudio" delay="0">
                      <p:tgtEl>
                        <p:sldTgt/>
                      </p:tgtEl>
                    </p:cond>
                  </p:endCondLst>
                </p:cTn>
                <p:tgtEl>
                  <p:spTgt spid="12"/>
                </p:tgtEl>
              </p:cMediaNode>
            </p:audio>
            <p:audio>
              <p:cMediaNode vol="80000">
                <p:cTn id="28" fill="hold" display="0">
                  <p:stCondLst>
                    <p:cond delay="indefinite"/>
                  </p:stCondLst>
                  <p:endCondLst>
                    <p:cond evt="onStopAudio" delay="0">
                      <p:tgtEl>
                        <p:sldTgt/>
                      </p:tgtEl>
                    </p:cond>
                  </p:endCondLst>
                </p:cTn>
                <p:tgtEl>
                  <p:spTgt spid="13"/>
                </p:tgtEl>
              </p:cMediaNode>
            </p:audio>
            <p:seq concurrent="1" nextAc="seek">
              <p:cTn id="29" restart="whenNotActive" fill="hold" evtFilter="cancelBubble" nodeType="interactiveSeq">
                <p:stCondLst>
                  <p:cond evt="onClick" delay="0">
                    <p:tgtEl>
                      <p:spTgt spid="2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5"/>
                    </p:tgtEl>
                  </p:cond>
                </p:stCondLst>
                <p:endSync evt="end" delay="0">
                  <p:rtn val="all"/>
                </p:endSync>
                <p:childTnLst>
                  <p:par>
                    <p:cTn id="36" fill="hold">
                      <p:stCondLst>
                        <p:cond delay="0"/>
                      </p:stCondLst>
                      <p:childTnLst>
                        <p:par>
                          <p:cTn id="37" fill="hold">
                            <p:stCondLst>
                              <p:cond delay="0"/>
                            </p:stCondLst>
                            <p:childTnLst>
                              <p:par>
                                <p:cTn id="38" presetID="8" presetClass="emph" presetSubtype="0" fill="hold" nodeType="clickEffect">
                                  <p:stCondLst>
                                    <p:cond delay="0"/>
                                  </p:stCondLst>
                                  <p:childTnLst>
                                    <p:animRot by="21600000">
                                      <p:cBhvr>
                                        <p:cTn id="39" dur="10000" fill="hold"/>
                                        <p:tgtEl>
                                          <p:spTgt spid="27"/>
                                        </p:tgtEl>
                                        <p:attrNameLst>
                                          <p:attrName>r</p:attrName>
                                        </p:attrNameLst>
                                      </p:cBhvr>
                                    </p:animRot>
                                  </p:childTnLst>
                                </p:cTn>
                              </p:par>
                            </p:childTnLst>
                          </p:cTn>
                        </p:par>
                        <p:par>
                          <p:cTn id="40" fill="hold">
                            <p:stCondLst>
                              <p:cond delay="10000"/>
                            </p:stCondLst>
                            <p:childTnLst>
                              <p:par>
                                <p:cTn id="41" presetID="53" presetClass="entr" presetSubtype="16"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3000" fill="hold"/>
                                        <p:tgtEl>
                                          <p:spTgt spid="22"/>
                                        </p:tgtEl>
                                        <p:attrNameLst>
                                          <p:attrName>ppt_w</p:attrName>
                                        </p:attrNameLst>
                                      </p:cBhvr>
                                      <p:tavLst>
                                        <p:tav tm="0">
                                          <p:val>
                                            <p:fltVal val="0"/>
                                          </p:val>
                                        </p:tav>
                                        <p:tav tm="100000">
                                          <p:val>
                                            <p:strVal val="#ppt_w"/>
                                          </p:val>
                                        </p:tav>
                                      </p:tavLst>
                                    </p:anim>
                                    <p:anim calcmode="lin" valueType="num">
                                      <p:cBhvr>
                                        <p:cTn id="44" dur="3000" fill="hold"/>
                                        <p:tgtEl>
                                          <p:spTgt spid="22"/>
                                        </p:tgtEl>
                                        <p:attrNameLst>
                                          <p:attrName>ppt_h</p:attrName>
                                        </p:attrNameLst>
                                      </p:cBhvr>
                                      <p:tavLst>
                                        <p:tav tm="0">
                                          <p:val>
                                            <p:fltVal val="0"/>
                                          </p:val>
                                        </p:tav>
                                        <p:tav tm="100000">
                                          <p:val>
                                            <p:strVal val="#ppt_h"/>
                                          </p:val>
                                        </p:tav>
                                      </p:tavLst>
                                    </p:anim>
                                    <p:animEffect transition="in" filter="fade">
                                      <p:cBhvr>
                                        <p:cTn id="45" dur="3000"/>
                                        <p:tgtEl>
                                          <p:spTgt spid="22"/>
                                        </p:tgtEl>
                                      </p:cBhvr>
                                    </p:animEffect>
                                  </p:childTnLst>
                                  <p:subTnLst>
                                    <p:audio>
                                      <p:cMediaNode>
                                        <p:cTn display="0" masterRel="sameClick">
                                          <p:stCondLst>
                                            <p:cond evt="begin" delay="0">
                                              <p:tn val="41"/>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16" grpId="0" animBg="1"/>
      <p:bldP spid="16" grpId="1" animBg="1"/>
      <p:bldP spid="17" grpId="0"/>
      <p:bldP spid="17"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9000" r="-9000"/>
          </a:stretch>
        </a:blipFill>
        <a:effectLst/>
      </p:bgPr>
    </p:bg>
    <p:spTree>
      <p:nvGrpSpPr>
        <p:cNvPr id="1" name=""/>
        <p:cNvGrpSpPr/>
        <p:nvPr/>
      </p:nvGrpSpPr>
      <p:grpSpPr>
        <a:xfrm>
          <a:off x="0" y="0"/>
          <a:ext cx="0" cy="0"/>
          <a:chOff x="0" y="0"/>
          <a:chExt cx="0" cy="0"/>
        </a:xfrm>
      </p:grpSpPr>
      <p:sp>
        <p:nvSpPr>
          <p:cNvPr id="2" name="Rounded Rectangle 1"/>
          <p:cNvSpPr/>
          <p:nvPr/>
        </p:nvSpPr>
        <p:spPr>
          <a:xfrm>
            <a:off x="1142998" y="304800"/>
            <a:ext cx="6556953" cy="164726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sp>
        <p:nvSpPr>
          <p:cNvPr id="4" name="TextBox 3"/>
          <p:cNvSpPr txBox="1"/>
          <p:nvPr/>
        </p:nvSpPr>
        <p:spPr>
          <a:xfrm>
            <a:off x="457200" y="5319775"/>
            <a:ext cx="3657600"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D: </a:t>
            </a:r>
            <a:r>
              <a:rPr lang="vi-VN" sz="2400" b="1" dirty="0">
                <a:latin typeface="Times New Roman" panose="02020603050405020304" pitchFamily="18" charset="0"/>
              </a:rPr>
              <a:t>4</a:t>
            </a:r>
            <a:endParaRPr lang="en-US" altLang="en-US" sz="2400" b="1" dirty="0">
              <a:latin typeface="Times New Roman" panose="02020603050405020304" pitchFamily="18" charset="0"/>
            </a:endParaRPr>
          </a:p>
          <a:p>
            <a:endParaRPr lang="en-US" sz="3200" dirty="0">
              <a:solidFill>
                <a:prstClr val="black"/>
              </a:solidFill>
              <a:latin typeface="Times New Roman" pitchFamily="18" charset="0"/>
              <a:cs typeface="Times New Roman" pitchFamily="18" charset="0"/>
            </a:endParaRPr>
          </a:p>
        </p:txBody>
      </p:sp>
      <p:sp>
        <p:nvSpPr>
          <p:cNvPr id="6" name="TextBox 5"/>
          <p:cNvSpPr txBox="1"/>
          <p:nvPr/>
        </p:nvSpPr>
        <p:spPr>
          <a:xfrm>
            <a:off x="457199" y="2597458"/>
            <a:ext cx="4732835"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A: </a:t>
            </a:r>
            <a:r>
              <a:rPr lang="en-US" altLang="en-US" sz="2400" b="1" dirty="0">
                <a:latin typeface="Times New Roman" panose="02020603050405020304" pitchFamily="18" charset="0"/>
              </a:rPr>
              <a:t>1</a:t>
            </a:r>
            <a:endParaRPr lang="en-US" sz="2400" b="1" dirty="0">
              <a:solidFill>
                <a:prstClr val="black"/>
              </a:solidFill>
              <a:latin typeface="Times New Roman" pitchFamily="18" charset="0"/>
              <a:cs typeface="Times New Roman" pitchFamily="18" charset="0"/>
            </a:endParaRPr>
          </a:p>
        </p:txBody>
      </p:sp>
      <p:sp>
        <p:nvSpPr>
          <p:cNvPr id="7" name="TextBox 6"/>
          <p:cNvSpPr txBox="1"/>
          <p:nvPr/>
        </p:nvSpPr>
        <p:spPr>
          <a:xfrm>
            <a:off x="546300" y="4362485"/>
            <a:ext cx="6083100"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C: </a:t>
            </a:r>
            <a:r>
              <a:rPr lang="vi-VN" sz="2400" b="1" dirty="0">
                <a:latin typeface="Times New Roman" panose="02020603050405020304" pitchFamily="18" charset="0"/>
              </a:rPr>
              <a:t>3</a:t>
            </a:r>
            <a:endParaRPr lang="en-US" altLang="en-US" sz="2400" b="1" dirty="0">
              <a:latin typeface="Times New Roman" panose="02020603050405020304" pitchFamily="18" charset="0"/>
            </a:endParaRPr>
          </a:p>
        </p:txBody>
      </p:sp>
      <p:sp>
        <p:nvSpPr>
          <p:cNvPr id="8" name="TextBox 7"/>
          <p:cNvSpPr txBox="1"/>
          <p:nvPr/>
        </p:nvSpPr>
        <p:spPr>
          <a:xfrm>
            <a:off x="457199" y="3416587"/>
            <a:ext cx="4704877"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spcBef>
                <a:spcPct val="50000"/>
              </a:spcBef>
            </a:pPr>
            <a:r>
              <a:rPr lang="en-US" sz="3200" dirty="0">
                <a:solidFill>
                  <a:prstClr val="black"/>
                </a:solidFill>
                <a:latin typeface="Times New Roman" pitchFamily="18" charset="0"/>
                <a:cs typeface="Times New Roman" pitchFamily="18" charset="0"/>
              </a:rPr>
              <a:t>B: </a:t>
            </a:r>
            <a:r>
              <a:rPr lang="en-US" altLang="en-US" sz="2400" b="1" dirty="0">
                <a:latin typeface="Times New Roman" panose="02020603050405020304" pitchFamily="18" charset="0"/>
              </a:rPr>
              <a:t>2</a:t>
            </a: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244330" y="2345801"/>
            <a:ext cx="609600" cy="609600"/>
          </a:xfrm>
          <a:prstGeom prst="rect">
            <a:avLst/>
          </a:prstGeom>
        </p:spPr>
      </p:pic>
      <p:sp>
        <p:nvSpPr>
          <p:cNvPr id="16" name="Cloud 15"/>
          <p:cNvSpPr/>
          <p:nvPr/>
        </p:nvSpPr>
        <p:spPr>
          <a:xfrm>
            <a:off x="3379861" y="4759690"/>
            <a:ext cx="3505200" cy="2197387"/>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4445691" y="5291950"/>
            <a:ext cx="1752600" cy="1077218"/>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CHÚC MỪNG</a:t>
            </a:r>
          </a:p>
        </p:txBody>
      </p:sp>
      <p:pic>
        <p:nvPicPr>
          <p:cNvPr id="18" name="Picture 1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152400" y="4035882"/>
            <a:ext cx="1233055" cy="1256068"/>
          </a:xfrm>
          <a:prstGeom prst="rect">
            <a:avLst/>
          </a:prstGeom>
        </p:spPr>
      </p:pic>
      <p:pic>
        <p:nvPicPr>
          <p:cNvPr id="19" name="Picture 1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149178" y="2022567"/>
            <a:ext cx="1233055" cy="1256068"/>
          </a:xfrm>
          <a:prstGeom prst="rect">
            <a:avLst/>
          </a:prstGeom>
        </p:spPr>
      </p:pic>
      <p:pic>
        <p:nvPicPr>
          <p:cNvPr id="20" name="Picture 19"/>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149177" y="3106417"/>
            <a:ext cx="1233055" cy="1256068"/>
          </a:xfrm>
          <a:prstGeom prst="rect">
            <a:avLst/>
          </a:prstGeom>
        </p:spPr>
      </p:pic>
      <p:pic>
        <p:nvPicPr>
          <p:cNvPr id="21" name="q5">
            <a:hlinkClick r:id="rId12" action="ppaction://hlinksldjump"/>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72863" y="5410199"/>
            <a:ext cx="1499175" cy="1499175"/>
          </a:xfrm>
          <a:prstGeom prst="rect">
            <a:avLst/>
          </a:prstGeom>
        </p:spPr>
      </p:pic>
      <p:grpSp>
        <p:nvGrpSpPr>
          <p:cNvPr id="22" name="times up"/>
          <p:cNvGrpSpPr/>
          <p:nvPr/>
        </p:nvGrpSpPr>
        <p:grpSpPr>
          <a:xfrm>
            <a:off x="7840158" y="1792767"/>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5" name="Rectangle 24"/>
          <p:cNvSpPr/>
          <p:nvPr/>
        </p:nvSpPr>
        <p:spPr>
          <a:xfrm>
            <a:off x="8155272" y="41157"/>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0000"/>
                </a:solidFill>
                <a:effectLst/>
                <a:uLnTx/>
                <a:uFillTx/>
                <a:latin typeface="Calibri"/>
                <a:ea typeface="+mn-ea"/>
                <a:cs typeface="+mn-cs"/>
              </a:rPr>
              <a:t>START</a:t>
            </a:r>
          </a:p>
        </p:txBody>
      </p:sp>
      <p:pic>
        <p:nvPicPr>
          <p:cNvPr id="26" name="Picture 2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755005" y="345538"/>
            <a:ext cx="1370670" cy="1366322"/>
          </a:xfrm>
          <a:prstGeom prst="rect">
            <a:avLst/>
          </a:prstGeom>
        </p:spPr>
      </p:pic>
      <p:grpSp>
        <p:nvGrpSpPr>
          <p:cNvPr id="27" name="Clock hand spin">
            <a:extLst>
              <a:ext uri="{FF2B5EF4-FFF2-40B4-BE49-F238E27FC236}">
                <a16:creationId xmlns:a16="http://schemas.microsoft.com/office/drawing/2014/main" id="{BB0445D5-A6E5-40E7-BBDD-5E3EFA13BDED}"/>
              </a:ext>
            </a:extLst>
          </p:cNvPr>
          <p:cNvGrpSpPr/>
          <p:nvPr/>
        </p:nvGrpSpPr>
        <p:grpSpPr>
          <a:xfrm rot="1786145">
            <a:off x="8177490" y="922908"/>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30" name="TextBox 29"/>
          <p:cNvSpPr txBox="1"/>
          <p:nvPr/>
        </p:nvSpPr>
        <p:spPr>
          <a:xfrm>
            <a:off x="8597775" y="968271"/>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3</a:t>
            </a:r>
          </a:p>
        </p:txBody>
      </p:sp>
      <p:sp>
        <p:nvSpPr>
          <p:cNvPr id="31" name="TextBox 30"/>
          <p:cNvSpPr txBox="1"/>
          <p:nvPr/>
        </p:nvSpPr>
        <p:spPr>
          <a:xfrm>
            <a:off x="8345188" y="1221918"/>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6</a:t>
            </a:r>
          </a:p>
        </p:txBody>
      </p:sp>
      <p:sp>
        <p:nvSpPr>
          <p:cNvPr id="32" name="TextBox 31"/>
          <p:cNvSpPr txBox="1"/>
          <p:nvPr/>
        </p:nvSpPr>
        <p:spPr>
          <a:xfrm>
            <a:off x="7999463" y="1005841"/>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9</a:t>
            </a:r>
          </a:p>
        </p:txBody>
      </p:sp>
      <p:sp>
        <p:nvSpPr>
          <p:cNvPr id="33" name="TextBox 32"/>
          <p:cNvSpPr txBox="1"/>
          <p:nvPr/>
        </p:nvSpPr>
        <p:spPr>
          <a:xfrm>
            <a:off x="8283361" y="722050"/>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12</a:t>
            </a:r>
          </a:p>
        </p:txBody>
      </p:sp>
      <p:sp>
        <p:nvSpPr>
          <p:cNvPr id="34" name="TextBox 33"/>
          <p:cNvSpPr txBox="1"/>
          <p:nvPr/>
        </p:nvSpPr>
        <p:spPr>
          <a:xfrm>
            <a:off x="1251683" y="256337"/>
            <a:ext cx="6388016" cy="954107"/>
          </a:xfrm>
          <a:prstGeom prst="rect">
            <a:avLst/>
          </a:prstGeom>
          <a:noFill/>
        </p:spPr>
        <p:txBody>
          <a:bodyPr wrap="square" rtlCol="0">
            <a:spAutoFit/>
          </a:bodyPr>
          <a:lstStyle/>
          <a:p>
            <a:pPr>
              <a:spcBef>
                <a:spcPct val="50000"/>
              </a:spcBef>
            </a:pPr>
            <a:r>
              <a:rPr lang="en-US" altLang="en-US" sz="2800" b="1" u="sng" dirty="0" err="1">
                <a:solidFill>
                  <a:srgbClr val="FF0000"/>
                </a:solidFill>
                <a:latin typeface="Times New Roman" panose="02020603050405020304" pitchFamily="18" charset="0"/>
              </a:rPr>
              <a:t>Câu</a:t>
            </a:r>
            <a:r>
              <a:rPr lang="en-US" altLang="en-US" sz="2800" b="1" u="sng" dirty="0">
                <a:solidFill>
                  <a:srgbClr val="FF0000"/>
                </a:solidFill>
                <a:latin typeface="Times New Roman" panose="02020603050405020304" pitchFamily="18" charset="0"/>
              </a:rPr>
              <a:t> 5 :</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Có</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mấy</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biện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pháp</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phòng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trừ</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sâu</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bệnh</a:t>
            </a:r>
            <a:endParaRPr lang="en-US" altLang="en-US" sz="2800"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380902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0"/>
                </p:tgtEl>
              </p:cMediaNode>
            </p:audio>
            <p:audio>
              <p:cMediaNode vol="80000">
                <p:cTn id="24" fill="hold" display="0">
                  <p:stCondLst>
                    <p:cond delay="indefinite"/>
                  </p:stCondLst>
                  <p:endCondLst>
                    <p:cond evt="onStopAudio" delay="0">
                      <p:tgtEl>
                        <p:sldTgt/>
                      </p:tgtEl>
                    </p:cond>
                  </p:endCondLst>
                </p:cTn>
                <p:tgtEl>
                  <p:spTgt spid="11"/>
                </p:tgtEl>
              </p:cMediaNode>
            </p:audio>
            <p:audio>
              <p:cMediaNode vol="80000">
                <p:cTn id="25" fill="hold" display="0">
                  <p:stCondLst>
                    <p:cond delay="indefinite"/>
                  </p:stCondLst>
                  <p:endCondLst>
                    <p:cond evt="onStopAudio" delay="0">
                      <p:tgtEl>
                        <p:sldTgt/>
                      </p:tgtEl>
                    </p:cond>
                  </p:endCondLst>
                </p:cTn>
                <p:tgtEl>
                  <p:spTgt spid="12"/>
                </p:tgtEl>
              </p:cMediaNode>
            </p:audio>
            <p:audio>
              <p:cMediaNode vol="80000">
                <p:cTn id="26" fill="hold" display="0">
                  <p:stCondLst>
                    <p:cond delay="indefinite"/>
                  </p:stCondLst>
                  <p:endCondLst>
                    <p:cond evt="onStopAudio" delay="0">
                      <p:tgtEl>
                        <p:sldTgt/>
                      </p:tgtEl>
                    </p:cond>
                  </p:endCondLst>
                </p:cTn>
                <p:tgtEl>
                  <p:spTgt spid="13"/>
                </p:tgtEl>
              </p:cMediaNode>
            </p:audio>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 presetClass="mediacall" presetSubtype="0" fill="hold" nodeType="withEffect">
                                  <p:stCondLst>
                                    <p:cond delay="0"/>
                                  </p:stCondLst>
                                  <p:childTnLst>
                                    <p:cmd type="call" cmd="playFrom(0.0)">
                                      <p:cBhvr>
                                        <p:cTn id="37" dur="8091" fill="hold"/>
                                        <p:tgtEl>
                                          <p:spTgt spid="10"/>
                                        </p:tgtEl>
                                      </p:cBhvr>
                                    </p:cmd>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 presetClass="mediacall" presetSubtype="0" fill="hold" nodeType="withEffect">
                                  <p:stCondLst>
                                    <p:cond delay="0"/>
                                  </p:stCondLst>
                                  <p:childTnLst>
                                    <p:cmd type="call" cmd="playFrom(0.0)">
                                      <p:cBhvr>
                                        <p:cTn id="51" dur="8124" fill="hold"/>
                                        <p:tgtEl>
                                          <p:spTgt spid="13"/>
                                        </p:tgtEl>
                                      </p:cBhvr>
                                    </p:cmd>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withEffect">
                                  <p:stCondLst>
                                    <p:cond delay="0"/>
                                  </p:stCondLst>
                                  <p:childTnLst>
                                    <p:cmd type="call" cmd="playFrom(0.0)">
                                      <p:cBhvr>
                                        <p:cTn id="56" dur="8124" fill="hold"/>
                                        <p:tgtEl>
                                          <p:spTgt spid="12"/>
                                        </p:tgtEl>
                                      </p:cBhvr>
                                    </p:cmd>
                                  </p:childTnLst>
                                </p:cTn>
                              </p:par>
                              <p:par>
                                <p:cTn id="57" presetID="10"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par>
                                <p:cTn id="66" presetID="1" presetClass="mediacall" presetSubtype="0" fill="hold" nodeType="withEffect">
                                  <p:stCondLst>
                                    <p:cond delay="0"/>
                                  </p:stCondLst>
                                  <p:childTnLst>
                                    <p:cmd type="call" cmd="playFrom(0.0)">
                                      <p:cBhvr>
                                        <p:cTn id="67" dur="8124" fill="hold"/>
                                        <p:tgtEl>
                                          <p:spTgt spid="11"/>
                                        </p:tgtEl>
                                      </p:cBhvr>
                                    </p:cmd>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21"/>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21"/>
                                        </p:tgtEl>
                                      </p:cBhvr>
                                    </p:animEffect>
                                    <p:set>
                                      <p:cBhvr>
                                        <p:cTn id="7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4" restart="whenNotActive" fill="hold" evtFilter="cancelBubble" nodeType="interactiveSeq">
                <p:stCondLst>
                  <p:cond evt="onClick" delay="0">
                    <p:tgtEl>
                      <p:spTgt spid="25"/>
                    </p:tgtEl>
                  </p:cond>
                </p:stCondLst>
                <p:endSync evt="end" delay="0">
                  <p:rtn val="all"/>
                </p:endSync>
                <p:childTnLst>
                  <p:par>
                    <p:cTn id="75" fill="hold">
                      <p:stCondLst>
                        <p:cond delay="0"/>
                      </p:stCondLst>
                      <p:childTnLst>
                        <p:par>
                          <p:cTn id="76" fill="hold">
                            <p:stCondLst>
                              <p:cond delay="0"/>
                            </p:stCondLst>
                            <p:childTnLst>
                              <p:par>
                                <p:cTn id="77" presetID="8" presetClass="emph" presetSubtype="0" fill="hold" nodeType="clickEffect">
                                  <p:stCondLst>
                                    <p:cond delay="0"/>
                                  </p:stCondLst>
                                  <p:childTnLst>
                                    <p:animRot by="21600000">
                                      <p:cBhvr>
                                        <p:cTn id="78" dur="10000" fill="hold"/>
                                        <p:tgtEl>
                                          <p:spTgt spid="27"/>
                                        </p:tgtEl>
                                        <p:attrNameLst>
                                          <p:attrName>r</p:attrName>
                                        </p:attrNameLst>
                                      </p:cBhvr>
                                    </p:animRot>
                                  </p:childTnLst>
                                </p:cTn>
                              </p:par>
                            </p:childTnLst>
                          </p:cTn>
                        </p:par>
                        <p:par>
                          <p:cTn id="79" fill="hold">
                            <p:stCondLst>
                              <p:cond delay="10000"/>
                            </p:stCondLst>
                            <p:childTnLst>
                              <p:par>
                                <p:cTn id="80" presetID="53" presetClass="entr" presetSubtype="16" fill="hold" nodeType="after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p:cTn id="82" dur="3000" fill="hold"/>
                                        <p:tgtEl>
                                          <p:spTgt spid="22"/>
                                        </p:tgtEl>
                                        <p:attrNameLst>
                                          <p:attrName>ppt_w</p:attrName>
                                        </p:attrNameLst>
                                      </p:cBhvr>
                                      <p:tavLst>
                                        <p:tav tm="0">
                                          <p:val>
                                            <p:fltVal val="0"/>
                                          </p:val>
                                        </p:tav>
                                        <p:tav tm="100000">
                                          <p:val>
                                            <p:strVal val="#ppt_w"/>
                                          </p:val>
                                        </p:tav>
                                      </p:tavLst>
                                    </p:anim>
                                    <p:anim calcmode="lin" valueType="num">
                                      <p:cBhvr>
                                        <p:cTn id="83" dur="3000" fill="hold"/>
                                        <p:tgtEl>
                                          <p:spTgt spid="22"/>
                                        </p:tgtEl>
                                        <p:attrNameLst>
                                          <p:attrName>ppt_h</p:attrName>
                                        </p:attrNameLst>
                                      </p:cBhvr>
                                      <p:tavLst>
                                        <p:tav tm="0">
                                          <p:val>
                                            <p:fltVal val="0"/>
                                          </p:val>
                                        </p:tav>
                                        <p:tav tm="100000">
                                          <p:val>
                                            <p:strVal val="#ppt_h"/>
                                          </p:val>
                                        </p:tav>
                                      </p:tavLst>
                                    </p:anim>
                                    <p:animEffect transition="in" filter="fade">
                                      <p:cBhvr>
                                        <p:cTn id="84" dur="3000"/>
                                        <p:tgtEl>
                                          <p:spTgt spid="22"/>
                                        </p:tgtEl>
                                      </p:cBhvr>
                                    </p:animEffect>
                                  </p:childTnLst>
                                  <p:subTnLst>
                                    <p:audio>
                                      <p:cMediaNode>
                                        <p:cTn display="0" masterRel="sameClick">
                                          <p:stCondLst>
                                            <p:cond evt="begin" delay="0">
                                              <p:tn val="80"/>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4" grpId="0" animBg="1"/>
      <p:bldP spid="6" grpId="0" animBg="1"/>
      <p:bldP spid="7" grpId="0" animBg="1"/>
      <p:bldP spid="8" grpId="0" animBg="1"/>
      <p:bldP spid="16" grpId="0" animBg="1"/>
      <p:bldP spid="16" grpId="1" animBg="1"/>
      <p:bldP spid="17" grpId="0"/>
      <p:bldP spid="17"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762000"/>
            <a:ext cx="7696200" cy="1040285"/>
          </a:xfrm>
          <a:prstGeom prst="rect">
            <a:avLst/>
          </a:prstGeom>
        </p:spPr>
        <p:txBody>
          <a:bodyPr wrap="square">
            <a:spAutoFit/>
          </a:bodyPr>
          <a:lstStyle/>
          <a:p>
            <a:pPr marL="381000">
              <a:lnSpc>
                <a:spcPct val="110000"/>
              </a:lnSpc>
              <a:spcAft>
                <a:spcPts val="1300"/>
              </a:spcAft>
            </a:pPr>
            <a:r>
              <a:rPr lang="vi-VN"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V</a:t>
            </a:r>
            <a:r>
              <a:rPr lang="en-US"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ì</a:t>
            </a:r>
            <a:r>
              <a:rPr lang="vi-VN"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sao trong công tác phòng tr</a:t>
            </a:r>
            <a:r>
              <a:rPr lang="en-US"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ừ </a:t>
            </a:r>
            <a:r>
              <a:rPr lang="vi-VN"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sâu, bệnh hại cây trồng cần thực hiện nguyên tắc phòng l</a:t>
            </a:r>
            <a:r>
              <a:rPr lang="en-US"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à</a:t>
            </a:r>
            <a:r>
              <a:rPr lang="vi-VN"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ch</a:t>
            </a:r>
            <a:r>
              <a:rPr lang="en-US"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í</a:t>
            </a:r>
            <a:r>
              <a:rPr lang="vi-VN"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nh?</a:t>
            </a:r>
            <a:endParaRPr lang="en-US" sz="28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5"/>
          <p:cNvSpPr/>
          <p:nvPr/>
        </p:nvSpPr>
        <p:spPr>
          <a:xfrm>
            <a:off x="76200" y="2667000"/>
            <a:ext cx="8610600" cy="3276859"/>
          </a:xfrm>
          <a:prstGeom prst="rect">
            <a:avLst/>
          </a:prstGeom>
        </p:spPr>
        <p:txBody>
          <a:bodyPr wrap="square">
            <a:spAutoFit/>
          </a:bodyPr>
          <a:lstStyle/>
          <a:p>
            <a:pPr marL="342900" lvl="0" indent="-342900" algn="just">
              <a:lnSpc>
                <a:spcPct val="120000"/>
              </a:lnSpc>
              <a:spcAft>
                <a:spcPts val="300"/>
              </a:spcAft>
              <a:buClr>
                <a:srgbClr val="5C5C5C"/>
              </a:buClr>
              <a:buSzPts val="600"/>
              <a:buFont typeface="+mj-lt"/>
              <a:buAutoNum type="arabicPeriod"/>
              <a:tabLst>
                <a:tab pos="293370" algn="l"/>
              </a:tabLst>
            </a:pPr>
            <a:r>
              <a:rPr lang="vi-VN" sz="2400" dirty="0">
                <a:solidFill>
                  <a:srgbClr val="5C5C5C"/>
                </a:solidFill>
                <a:latin typeface="Times New Roman" panose="02020603050405020304" pitchFamily="18" charset="0"/>
                <a:ea typeface="Times New Roman" panose="02020603050405020304" pitchFamily="18" charset="0"/>
                <a:cs typeface="Times New Roman" panose="02020603050405020304" pitchFamily="18" charset="0"/>
                <a:hlinkClick r:id="rId3"/>
              </a:rPr>
              <a:t>L</a:t>
            </a:r>
            <a:r>
              <a:rPr lang="en-US" sz="2400" dirty="0">
                <a:solidFill>
                  <a:srgbClr val="5C5C5C"/>
                </a:solidFill>
                <a:latin typeface="Times New Roman" panose="02020603050405020304" pitchFamily="18" charset="0"/>
                <a:ea typeface="Times New Roman" panose="02020603050405020304" pitchFamily="18" charset="0"/>
                <a:cs typeface="Times New Roman" panose="02020603050405020304" pitchFamily="18" charset="0"/>
                <a:hlinkClick r:id="rId3"/>
              </a:rPr>
              <a:t>ấ</a:t>
            </a:r>
            <a:r>
              <a:rPr lang="vi-VN" sz="2400" dirty="0">
                <a:solidFill>
                  <a:srgbClr val="5C5C5C"/>
                </a:solidFill>
                <a:latin typeface="Times New Roman" panose="02020603050405020304" pitchFamily="18" charset="0"/>
                <a:ea typeface="Times New Roman" panose="02020603050405020304" pitchFamily="18" charset="0"/>
                <a:cs typeface="Times New Roman" panose="02020603050405020304" pitchFamily="18" charset="0"/>
                <a:hlinkClick r:id="rId3"/>
              </a:rPr>
              <a:t>y nguyên tấc phòng là chính đ</a:t>
            </a:r>
            <a:r>
              <a:rPr lang="en-US" sz="2400" dirty="0">
                <a:solidFill>
                  <a:srgbClr val="5C5C5C"/>
                </a:solidFill>
                <a:latin typeface="Times New Roman" panose="02020603050405020304" pitchFamily="18" charset="0"/>
                <a:ea typeface="Times New Roman" panose="02020603050405020304" pitchFamily="18" charset="0"/>
                <a:cs typeface="Times New Roman" panose="02020603050405020304" pitchFamily="18" charset="0"/>
                <a:hlinkClick r:id="rId3"/>
              </a:rPr>
              <a:t>ể </a:t>
            </a:r>
            <a:r>
              <a:rPr lang="vi-VN" sz="2400" dirty="0">
                <a:solidFill>
                  <a:srgbClr val="5C5C5C"/>
                </a:solidFill>
                <a:latin typeface="Times New Roman" panose="02020603050405020304" pitchFamily="18" charset="0"/>
                <a:ea typeface="Times New Roman" panose="02020603050405020304" pitchFamily="18" charset="0"/>
                <a:cs typeface="Times New Roman" panose="02020603050405020304" pitchFamily="18" charset="0"/>
                <a:hlinkClick r:id="rId3"/>
              </a:rPr>
              <a:t>phòng trừ sâu, bệnh hại là vì:</a:t>
            </a:r>
            <a:endParaRPr lang="en-US" sz="2400" dirty="0">
              <a:solidFill>
                <a:srgbClr val="5C5C5C"/>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20000"/>
              </a:lnSpc>
              <a:spcAft>
                <a:spcPts val="300"/>
              </a:spcAft>
              <a:buClr>
                <a:srgbClr val="5C5C5C"/>
              </a:buClr>
              <a:buSzPts val="600"/>
              <a:buFont typeface="Symbol" panose="05050102010706020507" pitchFamily="18" charset="2"/>
              <a:buChar char="-"/>
              <a:tabLst>
                <a:tab pos="274955" algn="l"/>
              </a:tabLs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Chi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phòng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bệnh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thấp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ít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tốn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tiền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thuốc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lgn="just">
              <a:lnSpc>
                <a:spcPct val="120000"/>
              </a:lnSpc>
              <a:spcAft>
                <a:spcPts val="300"/>
              </a:spcAft>
              <a:buClr>
                <a:srgbClr val="5C5C5C"/>
              </a:buClr>
              <a:buSzPts val="600"/>
              <a:buFont typeface="Symbol" panose="05050102010706020507" pitchFamily="18" charset="2"/>
              <a:buChar char="-"/>
              <a:tabLst>
                <a:tab pos="274955" algn="l"/>
              </a:tabLst>
            </a:pPr>
            <a:r>
              <a:rPr lang="vi-VN" sz="2400" dirty="0">
                <a:latin typeface="Times New Roman" panose="02020603050405020304" pitchFamily="18" charset="0"/>
                <a:ea typeface="Times New Roman" panose="02020603050405020304" pitchFamily="18" charset="0"/>
                <a:cs typeface="Times New Roman" panose="02020603050405020304" pitchFamily="18" charset="0"/>
              </a:rPr>
              <a:t>Bảo vệ cây trồng tốt hơn, đảm bảo năng suất và chất lượng nông sản.</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7000"/>
              </a:lnSpc>
              <a:spcAft>
                <a:spcPts val="800"/>
              </a:spcAft>
              <a:buClr>
                <a:srgbClr val="5C5C5C"/>
              </a:buClr>
              <a:buSzPts val="600"/>
              <a:buFont typeface="Symbol" panose="05050102010706020507" pitchFamily="18" charset="2"/>
              <a:buChar char="-"/>
              <a:tabLst>
                <a:tab pos="271780" algn="l"/>
              </a:tabLst>
            </a:pPr>
            <a:r>
              <a:rPr lang="vi-VN" sz="2400" dirty="0">
                <a:latin typeface="Times New Roman" panose="02020603050405020304" pitchFamily="18" charset="0"/>
                <a:ea typeface="Times New Roman" panose="02020603050405020304" pitchFamily="18" charset="0"/>
                <a:cs typeface="Times New Roman" panose="02020603050405020304" pitchFamily="18" charset="0"/>
              </a:rPr>
              <a:t>Hạn chế việc sử dụng thuốc bảo vệ thực vật (có tính độc), do đó bảo vệ cây trồng, sức khoẻ con người, vật nuôi, bảo vệ môi trường sinh thái.</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71783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676400"/>
            <a:ext cx="8686800" cy="2401683"/>
          </a:xfrm>
          <a:prstGeom prst="rect">
            <a:avLst/>
          </a:prstGeom>
        </p:spPr>
        <p:txBody>
          <a:bodyPr wrap="square">
            <a:spAutoFit/>
          </a:bodyPr>
          <a:lstStyle/>
          <a:p>
            <a:pPr lvl="0" algn="just">
              <a:lnSpc>
                <a:spcPct val="115000"/>
              </a:lnSpc>
              <a:spcAft>
                <a:spcPts val="200"/>
              </a:spcAft>
              <a:buClr>
                <a:srgbClr val="000000"/>
              </a:buClr>
              <a:buSzPts val="1000"/>
              <a:tabLst>
                <a:tab pos="395605" algn="l"/>
              </a:tabLst>
            </a:pPr>
            <a:r>
              <a:rPr lang="en-US" sz="2800"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1. </a:t>
            </a:r>
            <a:r>
              <a:rPr lang="vi-VN" sz="2800"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Vận dụng kiến th</a:t>
            </a:r>
            <a:r>
              <a:rPr lang="en-US" sz="2800" dirty="0" err="1">
                <a:solidFill>
                  <a:srgbClr val="0000CC"/>
                </a:solidFill>
                <a:latin typeface="Times New Roman" panose="02020603050405020304" pitchFamily="18" charset="0"/>
                <a:ea typeface="Arial" panose="020B0604020202020204" pitchFamily="34" charset="0"/>
                <a:cs typeface="Times New Roman" panose="02020603050405020304" pitchFamily="18" charset="0"/>
              </a:rPr>
              <a:t>ức</a:t>
            </a:r>
            <a:r>
              <a:rPr lang="vi-VN" sz="2800"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CC"/>
                </a:solidFill>
                <a:latin typeface="Times New Roman" panose="02020603050405020304" pitchFamily="18" charset="0"/>
                <a:ea typeface="Arial" panose="020B0604020202020204" pitchFamily="34" charset="0"/>
                <a:cs typeface="Times New Roman" panose="02020603050405020304" pitchFamily="18" charset="0"/>
              </a:rPr>
              <a:t>đã</a:t>
            </a:r>
            <a:r>
              <a:rPr lang="en-US" sz="2800"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CC"/>
                </a:solidFill>
                <a:latin typeface="Times New Roman" panose="02020603050405020304" pitchFamily="18" charset="0"/>
                <a:ea typeface="Arial" panose="020B0604020202020204" pitchFamily="34" charset="0"/>
                <a:cs typeface="Times New Roman" panose="02020603050405020304" pitchFamily="18" charset="0"/>
              </a:rPr>
              <a:t>học</a:t>
            </a:r>
            <a:r>
              <a:rPr lang="en-US" sz="2800"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CC"/>
                </a:solidFill>
                <a:latin typeface="Times New Roman" panose="02020603050405020304" pitchFamily="18" charset="0"/>
                <a:ea typeface="Arial" panose="020B0604020202020204" pitchFamily="34" charset="0"/>
                <a:cs typeface="Times New Roman" panose="02020603050405020304" pitchFamily="18" charset="0"/>
              </a:rPr>
              <a:t>em</a:t>
            </a:r>
            <a:r>
              <a:rPr lang="en-US" sz="2800"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CC"/>
                </a:solidFill>
                <a:latin typeface="Times New Roman" panose="02020603050405020304" pitchFamily="18" charset="0"/>
                <a:ea typeface="Arial" panose="020B0604020202020204" pitchFamily="34" charset="0"/>
                <a:cs typeface="Times New Roman" panose="02020603050405020304" pitchFamily="18" charset="0"/>
              </a:rPr>
              <a:t>hãy</a:t>
            </a:r>
            <a:r>
              <a:rPr lang="en-US" sz="2800"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CC"/>
                </a:solidFill>
                <a:latin typeface="Times New Roman" panose="02020603050405020304" pitchFamily="18" charset="0"/>
                <a:ea typeface="Arial" panose="020B0604020202020204" pitchFamily="34" charset="0"/>
                <a:cs typeface="Times New Roman" panose="02020603050405020304" pitchFamily="18" charset="0"/>
              </a:rPr>
              <a:t>làm</a:t>
            </a:r>
            <a:r>
              <a:rPr lang="en-US" sz="2800"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 1 video</a:t>
            </a:r>
            <a:r>
              <a:rPr lang="vi-VN" sz="2800"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 thực hiện việc ch</a:t>
            </a:r>
            <a:r>
              <a:rPr lang="en-US" sz="2800"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ă</a:t>
            </a:r>
            <a:r>
              <a:rPr lang="vi-VN" sz="2800"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m sóc cây trồng trong gia đình.</a:t>
            </a:r>
            <a:endParaRPr lang="en-US" sz="2800" dirty="0">
              <a:solidFill>
                <a:srgbClr val="0000CC"/>
              </a:solidFill>
              <a:latin typeface="Times New Roman" panose="02020603050405020304" pitchFamily="18" charset="0"/>
              <a:ea typeface="Arial" panose="020B0604020202020204" pitchFamily="34" charset="0"/>
              <a:cs typeface="Times New Roman" panose="02020603050405020304" pitchFamily="18" charset="0"/>
            </a:endParaRPr>
          </a:p>
          <a:p>
            <a:pPr algn="just"/>
            <a:r>
              <a:rPr lang="en-US" sz="2800"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2. </a:t>
            </a:r>
            <a:r>
              <a:rPr lang="vi-VN" sz="2800"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Hãy giải thích và tuyên truyền cho mọi người áp dụng đúng cách và tuân thủ các nguyên tắc khi sừ dụng thuốc hoá học để phòng trừ sâu, bệnh.</a:t>
            </a:r>
            <a:endParaRPr lang="en-US" sz="2800" dirty="0">
              <a:solidFill>
                <a:srgbClr val="0000CC"/>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828800" y="457200"/>
            <a:ext cx="5006371"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HOẠT ĐỘNG TRẢI NGHIỆM</a:t>
            </a:r>
          </a:p>
        </p:txBody>
      </p:sp>
    </p:spTree>
    <p:extLst>
      <p:ext uri="{BB962C8B-B14F-4D97-AF65-F5344CB8AC3E}">
        <p14:creationId xmlns:p14="http://schemas.microsoft.com/office/powerpoint/2010/main" val="26916695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HƯỚNG DẪN VỀ NHÀ</a:t>
            </a:r>
          </a:p>
        </p:txBody>
      </p:sp>
      <p:sp>
        <p:nvSpPr>
          <p:cNvPr id="4" name="Rectangle 3"/>
          <p:cNvSpPr/>
          <p:nvPr/>
        </p:nvSpPr>
        <p:spPr>
          <a:xfrm>
            <a:off x="427149" y="2209800"/>
            <a:ext cx="7696200" cy="2828467"/>
          </a:xfrm>
          <a:prstGeom prst="rect">
            <a:avLst/>
          </a:prstGeom>
        </p:spPr>
        <p:txBody>
          <a:bodyPr wrap="square">
            <a:spAutoFit/>
          </a:bodyPr>
          <a:lstStyle/>
          <a:p>
            <a:pPr indent="152400" algn="just">
              <a:lnSpc>
                <a:spcPct val="120000"/>
              </a:lnSpc>
              <a:spcAft>
                <a:spcPts val="300"/>
              </a:spcAft>
            </a:pPr>
            <a:r>
              <a:rPr lang="vi-VN"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Về</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nhà</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học</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bài</a:t>
            </a:r>
            <a:r>
              <a:rPr lang="en-US" sz="2400" dirty="0">
                <a:solidFill>
                  <a:srgbClr val="0000CC"/>
                </a:solidFill>
                <a:latin typeface="+mj-lt"/>
                <a:ea typeface="Times New Roman" panose="02020603050405020304" pitchFamily="18" charset="0"/>
              </a:rPr>
              <a:t> , </a:t>
            </a:r>
            <a:r>
              <a:rPr lang="en-US" sz="2400" dirty="0" err="1">
                <a:solidFill>
                  <a:srgbClr val="0000CC"/>
                </a:solidFill>
                <a:latin typeface="+mj-lt"/>
                <a:ea typeface="Times New Roman" panose="02020603050405020304" pitchFamily="18" charset="0"/>
              </a:rPr>
              <a:t>sư</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tầm</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tranh</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ảnh</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hoặc</a:t>
            </a:r>
            <a:r>
              <a:rPr lang="en-US" sz="2400" dirty="0">
                <a:solidFill>
                  <a:srgbClr val="0000CC"/>
                </a:solidFill>
                <a:latin typeface="+mj-lt"/>
                <a:ea typeface="Times New Roman" panose="02020603050405020304" pitchFamily="18" charset="0"/>
              </a:rPr>
              <a:t> video </a:t>
            </a:r>
            <a:r>
              <a:rPr lang="en-US" sz="2400" dirty="0" err="1">
                <a:solidFill>
                  <a:srgbClr val="0000CC"/>
                </a:solidFill>
                <a:latin typeface="+mj-lt"/>
                <a:ea typeface="Times New Roman" panose="02020603050405020304" pitchFamily="18" charset="0"/>
              </a:rPr>
              <a:t>về</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cách</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chăm</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sóc</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cây</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trồng</a:t>
            </a:r>
            <a:endParaRPr lang="en-US" sz="2400" dirty="0">
              <a:solidFill>
                <a:srgbClr val="0000CC"/>
              </a:solidFill>
              <a:latin typeface="+mj-lt"/>
              <a:ea typeface="Times New Roman" panose="02020603050405020304" pitchFamily="18" charset="0"/>
            </a:endParaRPr>
          </a:p>
          <a:p>
            <a:pPr indent="152400" algn="just">
              <a:lnSpc>
                <a:spcPct val="120000"/>
              </a:lnSpc>
              <a:spcAft>
                <a:spcPts val="300"/>
              </a:spcAft>
            </a:pP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Quan</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sát</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việc</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sử</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dụng</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thuốc</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bảo</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vệ</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thực</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vật</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hóa</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học</a:t>
            </a:r>
            <a:r>
              <a:rPr lang="en-US" sz="2400" dirty="0">
                <a:solidFill>
                  <a:srgbClr val="0000CC"/>
                </a:solidFill>
                <a:latin typeface="+mj-lt"/>
                <a:ea typeface="Times New Roman" panose="02020603050405020304" pitchFamily="18" charset="0"/>
              </a:rPr>
              <a:t> ở </a:t>
            </a:r>
            <a:r>
              <a:rPr lang="en-US" sz="2400" dirty="0" err="1">
                <a:solidFill>
                  <a:srgbClr val="0000CC"/>
                </a:solidFill>
                <a:latin typeface="+mj-lt"/>
                <a:ea typeface="Times New Roman" panose="02020603050405020304" pitchFamily="18" charset="0"/>
              </a:rPr>
              <a:t>gia</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đình</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và</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cách</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bảo</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vệ</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môi</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trường</a:t>
            </a:r>
            <a:endParaRPr lang="en-US" sz="2400" dirty="0">
              <a:solidFill>
                <a:srgbClr val="0000CC"/>
              </a:solidFill>
              <a:latin typeface="+mj-lt"/>
              <a:ea typeface="Times New Roman" panose="02020603050405020304" pitchFamily="18" charset="0"/>
            </a:endParaRPr>
          </a:p>
          <a:p>
            <a:pPr indent="152400" algn="just">
              <a:lnSpc>
                <a:spcPct val="120000"/>
              </a:lnSpc>
              <a:spcAft>
                <a:spcPts val="300"/>
              </a:spcAft>
            </a:pP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Sưu</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tầm</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hình</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ảnh</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hoặc</a:t>
            </a:r>
            <a:r>
              <a:rPr lang="en-US" sz="2400" dirty="0">
                <a:solidFill>
                  <a:srgbClr val="0000CC"/>
                </a:solidFill>
                <a:latin typeface="+mj-lt"/>
                <a:ea typeface="Times New Roman" panose="02020603050405020304" pitchFamily="18" charset="0"/>
              </a:rPr>
              <a:t> video </a:t>
            </a:r>
            <a:r>
              <a:rPr lang="en-US" sz="2400" dirty="0" err="1">
                <a:solidFill>
                  <a:srgbClr val="0000CC"/>
                </a:solidFill>
                <a:latin typeface="+mj-lt"/>
                <a:ea typeface="Times New Roman" panose="02020603050405020304" pitchFamily="18" charset="0"/>
              </a:rPr>
              <a:t>về</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thu</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hoạch</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sản</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phẩm</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trồng</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trọt</a:t>
            </a:r>
            <a:r>
              <a:rPr lang="en-US" sz="2400" dirty="0">
                <a:solidFill>
                  <a:srgbClr val="0000CC"/>
                </a:solidFill>
                <a:latin typeface="+mj-lt"/>
                <a:ea typeface="Times New Roman" panose="02020603050405020304" pitchFamily="18" charset="0"/>
              </a:rPr>
              <a:t>.</a:t>
            </a:r>
          </a:p>
        </p:txBody>
      </p:sp>
    </p:spTree>
    <p:extLst>
      <p:ext uri="{BB962C8B-B14F-4D97-AF65-F5344CB8AC3E}">
        <p14:creationId xmlns:p14="http://schemas.microsoft.com/office/powerpoint/2010/main" val="21806302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8674" name="Picture 16" descr="WhitecornerFlow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3" y="-15875"/>
            <a:ext cx="1785937"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14" descr="WhitecornerFlow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6825" y="12700"/>
            <a:ext cx="1565275"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2875" y="4941888"/>
            <a:ext cx="1692275"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46938" y="4797425"/>
            <a:ext cx="1858962"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1527175" y="1538288"/>
            <a:ext cx="68722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r>
              <a:rPr lang="en-US" altLang="en-US" sz="3600" u="none" dirty="0" err="1">
                <a:solidFill>
                  <a:srgbClr val="FF0000"/>
                </a:solidFill>
                <a:cs typeface="Times New Roman" panose="02020603050405020304" pitchFamily="18" charset="0"/>
              </a:rPr>
              <a:t>Cô</a:t>
            </a:r>
            <a:r>
              <a:rPr lang="en-US" altLang="en-US" sz="3600" u="none" dirty="0">
                <a:solidFill>
                  <a:srgbClr val="FF0000"/>
                </a:solidFill>
                <a:cs typeface="Times New Roman" panose="02020603050405020304" pitchFamily="18" charset="0"/>
              </a:rPr>
              <a:t> </a:t>
            </a:r>
            <a:r>
              <a:rPr lang="en-US" altLang="en-US" sz="3600" u="none" dirty="0" err="1">
                <a:solidFill>
                  <a:srgbClr val="FF0000"/>
                </a:solidFill>
                <a:cs typeface="Times New Roman" panose="02020603050405020304" pitchFamily="18" charset="0"/>
              </a:rPr>
              <a:t>chào</a:t>
            </a:r>
            <a:r>
              <a:rPr lang="en-US" altLang="en-US" sz="3600" u="none" dirty="0">
                <a:solidFill>
                  <a:srgbClr val="FF0000"/>
                </a:solidFill>
                <a:cs typeface="Times New Roman" panose="02020603050405020304" pitchFamily="18" charset="0"/>
              </a:rPr>
              <a:t> </a:t>
            </a:r>
            <a:r>
              <a:rPr lang="en-US" altLang="en-US" sz="3600" u="none" dirty="0" err="1">
                <a:solidFill>
                  <a:srgbClr val="FF0000"/>
                </a:solidFill>
                <a:cs typeface="Times New Roman" panose="02020603050405020304" pitchFamily="18" charset="0"/>
              </a:rPr>
              <a:t>tạm</a:t>
            </a:r>
            <a:r>
              <a:rPr lang="en-US" altLang="en-US" sz="3600" u="none" dirty="0">
                <a:solidFill>
                  <a:srgbClr val="FF0000"/>
                </a:solidFill>
                <a:cs typeface="Times New Roman" panose="02020603050405020304" pitchFamily="18" charset="0"/>
              </a:rPr>
              <a:t> </a:t>
            </a:r>
            <a:r>
              <a:rPr lang="en-US" altLang="en-US" sz="3600" u="none" dirty="0" err="1">
                <a:solidFill>
                  <a:srgbClr val="FF0000"/>
                </a:solidFill>
                <a:cs typeface="Times New Roman" panose="02020603050405020304" pitchFamily="18" charset="0"/>
              </a:rPr>
              <a:t>biệt</a:t>
            </a:r>
            <a:r>
              <a:rPr lang="en-US" altLang="en-US" sz="3600" u="none" dirty="0">
                <a:solidFill>
                  <a:srgbClr val="FF0000"/>
                </a:solidFill>
                <a:cs typeface="Times New Roman" panose="02020603050405020304" pitchFamily="18" charset="0"/>
              </a:rPr>
              <a:t> </a:t>
            </a:r>
            <a:r>
              <a:rPr lang="en-US" altLang="en-US" sz="3600" u="none" dirty="0" err="1">
                <a:solidFill>
                  <a:srgbClr val="FF0000"/>
                </a:solidFill>
                <a:cs typeface="Times New Roman" panose="02020603050405020304" pitchFamily="18" charset="0"/>
              </a:rPr>
              <a:t>các</a:t>
            </a:r>
            <a:r>
              <a:rPr lang="en-US" altLang="en-US" sz="3600" u="none" dirty="0">
                <a:solidFill>
                  <a:srgbClr val="FF0000"/>
                </a:solidFill>
                <a:cs typeface="Times New Roman" panose="02020603050405020304" pitchFamily="18" charset="0"/>
              </a:rPr>
              <a:t> </a:t>
            </a:r>
            <a:r>
              <a:rPr lang="en-US" altLang="en-US" sz="3600" u="none" dirty="0" err="1">
                <a:solidFill>
                  <a:srgbClr val="FF0000"/>
                </a:solidFill>
                <a:cs typeface="Times New Roman" panose="02020603050405020304" pitchFamily="18" charset="0"/>
              </a:rPr>
              <a:t>em</a:t>
            </a:r>
            <a:r>
              <a:rPr lang="en-US" altLang="en-US" sz="3600" u="none" dirty="0">
                <a:solidFill>
                  <a:srgbClr val="FF0000"/>
                </a:solidFill>
                <a:cs typeface="Times New Roman" panose="02020603050405020304" pitchFamily="18" charset="0"/>
              </a:rPr>
              <a:t>!</a:t>
            </a:r>
          </a:p>
          <a:p>
            <a:r>
              <a:rPr lang="vi-VN" altLang="en-US" sz="3600" u="none" dirty="0">
                <a:solidFill>
                  <a:srgbClr val="FF0000"/>
                </a:solidFill>
                <a:cs typeface="Times New Roman" panose="02020603050405020304" pitchFamily="18" charset="0"/>
              </a:rPr>
              <a:t>H</a:t>
            </a:r>
            <a:r>
              <a:rPr lang="en-US" altLang="en-US" sz="3600" u="none" dirty="0" err="1">
                <a:solidFill>
                  <a:srgbClr val="FF0000"/>
                </a:solidFill>
                <a:cs typeface="Times New Roman" panose="02020603050405020304" pitchFamily="18" charset="0"/>
              </a:rPr>
              <a:t>ẹn</a:t>
            </a:r>
            <a:r>
              <a:rPr lang="en-US" altLang="en-US" sz="3600" u="none" dirty="0">
                <a:solidFill>
                  <a:srgbClr val="FF0000"/>
                </a:solidFill>
                <a:cs typeface="Times New Roman" panose="02020603050405020304" pitchFamily="18" charset="0"/>
              </a:rPr>
              <a:t> </a:t>
            </a:r>
            <a:r>
              <a:rPr lang="en-US" altLang="en-US" sz="3600" u="none" dirty="0" err="1">
                <a:solidFill>
                  <a:srgbClr val="FF0000"/>
                </a:solidFill>
                <a:cs typeface="Times New Roman" panose="02020603050405020304" pitchFamily="18" charset="0"/>
              </a:rPr>
              <a:t>gặp</a:t>
            </a:r>
            <a:r>
              <a:rPr lang="en-US" altLang="en-US" sz="3600" u="none" dirty="0">
                <a:solidFill>
                  <a:srgbClr val="FF0000"/>
                </a:solidFill>
                <a:cs typeface="Times New Roman" panose="02020603050405020304" pitchFamily="18" charset="0"/>
              </a:rPr>
              <a:t> </a:t>
            </a:r>
            <a:r>
              <a:rPr lang="en-US" altLang="en-US" sz="3600" u="none" dirty="0" err="1">
                <a:solidFill>
                  <a:srgbClr val="FF0000"/>
                </a:solidFill>
                <a:cs typeface="Times New Roman" panose="02020603050405020304" pitchFamily="18" charset="0"/>
              </a:rPr>
              <a:t>lại</a:t>
            </a:r>
            <a:r>
              <a:rPr lang="en-US" altLang="en-US" sz="3600" u="none" dirty="0">
                <a:solidFill>
                  <a:srgbClr val="FF0000"/>
                </a:solidFill>
                <a:cs typeface="Times New Roman" panose="02020603050405020304" pitchFamily="18" charset="0"/>
              </a:rPr>
              <a:t> </a:t>
            </a:r>
            <a:r>
              <a:rPr lang="en-US" altLang="en-US" sz="3600" u="none" dirty="0" err="1">
                <a:solidFill>
                  <a:srgbClr val="FF0000"/>
                </a:solidFill>
                <a:cs typeface="Times New Roman" panose="02020603050405020304" pitchFamily="18" charset="0"/>
              </a:rPr>
              <a:t>các</a:t>
            </a:r>
            <a:r>
              <a:rPr lang="en-US" altLang="en-US" sz="3600" u="none" dirty="0">
                <a:solidFill>
                  <a:srgbClr val="FF0000"/>
                </a:solidFill>
                <a:cs typeface="Times New Roman" panose="02020603050405020304" pitchFamily="18" charset="0"/>
              </a:rPr>
              <a:t> </a:t>
            </a:r>
            <a:r>
              <a:rPr lang="en-US" altLang="en-US" sz="3600" u="none" dirty="0" err="1">
                <a:solidFill>
                  <a:srgbClr val="FF0000"/>
                </a:solidFill>
                <a:cs typeface="Times New Roman" panose="02020603050405020304" pitchFamily="18" charset="0"/>
              </a:rPr>
              <a:t>em</a:t>
            </a:r>
            <a:r>
              <a:rPr lang="en-US" altLang="en-US" sz="3600" u="none" dirty="0">
                <a:solidFill>
                  <a:srgbClr val="FF0000"/>
                </a:solidFill>
                <a:cs typeface="Times New Roman" panose="02020603050405020304" pitchFamily="18" charset="0"/>
              </a:rPr>
              <a:t> </a:t>
            </a:r>
            <a:r>
              <a:rPr lang="en-US" altLang="en-US" sz="3600" u="none" dirty="0" err="1">
                <a:solidFill>
                  <a:srgbClr val="FF0000"/>
                </a:solidFill>
                <a:cs typeface="Times New Roman" panose="02020603050405020304" pitchFamily="18" charset="0"/>
              </a:rPr>
              <a:t>vào</a:t>
            </a:r>
            <a:r>
              <a:rPr lang="en-US" altLang="en-US" sz="3600" u="none" dirty="0">
                <a:solidFill>
                  <a:srgbClr val="FF0000"/>
                </a:solidFill>
                <a:cs typeface="Times New Roman" panose="02020603050405020304" pitchFamily="18" charset="0"/>
              </a:rPr>
              <a:t> </a:t>
            </a:r>
            <a:r>
              <a:rPr lang="en-US" altLang="en-US" sz="3600" u="none" dirty="0" err="1">
                <a:solidFill>
                  <a:srgbClr val="FF0000"/>
                </a:solidFill>
                <a:cs typeface="Times New Roman" panose="02020603050405020304" pitchFamily="18" charset="0"/>
              </a:rPr>
              <a:t>tuần</a:t>
            </a:r>
            <a:r>
              <a:rPr lang="en-US" altLang="en-US" sz="3600" u="none" dirty="0">
                <a:solidFill>
                  <a:srgbClr val="FF0000"/>
                </a:solidFill>
                <a:cs typeface="Times New Roman" panose="02020603050405020304" pitchFamily="18" charset="0"/>
              </a:rPr>
              <a:t> </a:t>
            </a:r>
            <a:r>
              <a:rPr lang="en-US" altLang="en-US" sz="3600" u="none" dirty="0" err="1">
                <a:solidFill>
                  <a:srgbClr val="FF0000"/>
                </a:solidFill>
                <a:cs typeface="Times New Roman" panose="02020603050405020304" pitchFamily="18" charset="0"/>
              </a:rPr>
              <a:t>sau</a:t>
            </a:r>
            <a:r>
              <a:rPr lang="en-US" altLang="en-US" sz="3600" u="none" dirty="0">
                <a:solidFill>
                  <a:srgbClr val="FF0000"/>
                </a:solidFill>
                <a:cs typeface="Times New Roman" panose="02020603050405020304" pitchFamily="18" charset="0"/>
              </a:rPr>
              <a:t>!</a:t>
            </a:r>
          </a:p>
        </p:txBody>
      </p:sp>
    </p:spTree>
    <p:extLst>
      <p:ext uri="{BB962C8B-B14F-4D97-AF65-F5344CB8AC3E}">
        <p14:creationId xmlns:p14="http://schemas.microsoft.com/office/powerpoint/2010/main" val="21142269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down)">
                                      <p:cBhvr>
                                        <p:cTn id="1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4"/>
          <p:cNvSpPr txBox="1">
            <a:spLocks noChangeArrowheads="1"/>
          </p:cNvSpPr>
          <p:nvPr/>
        </p:nvSpPr>
        <p:spPr bwMode="auto">
          <a:xfrm>
            <a:off x="304800" y="990600"/>
            <a:ext cx="9067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latin typeface="Arial" panose="020B0604020202020204" pitchFamily="34" charset="0"/>
              </a:rPr>
              <a:t>Điền từ , cụm từ thích hợp vào chỗ “:….” để hoàn thành kết luận sau:</a:t>
            </a:r>
          </a:p>
        </p:txBody>
      </p:sp>
      <p:sp>
        <p:nvSpPr>
          <p:cNvPr id="31747" name="Text Box 5"/>
          <p:cNvSpPr txBox="1">
            <a:spLocks noChangeArrowheads="1"/>
          </p:cNvSpPr>
          <p:nvPr/>
        </p:nvSpPr>
        <p:spPr bwMode="auto">
          <a:xfrm>
            <a:off x="0" y="3733800"/>
            <a:ext cx="91440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latin typeface="Arial" panose="020B0604020202020204" pitchFamily="34" charset="0"/>
              </a:rPr>
              <a:t>a,</a:t>
            </a:r>
            <a:r>
              <a:rPr lang="en-US" altLang="en-US" sz="2400" u="none">
                <a:latin typeface="Arial" panose="020B0604020202020204" pitchFamily="34" charset="0"/>
              </a:rPr>
              <a:t> Chăm sóc cây trồng phải tiến hành ……      , đúng kĩ thuật, phù hợp với………</a:t>
            </a:r>
          </a:p>
          <a:p>
            <a:pPr eaLnBrk="1" hangingPunct="1">
              <a:spcBef>
                <a:spcPct val="50000"/>
              </a:spcBef>
            </a:pPr>
            <a:r>
              <a:rPr lang="en-US" altLang="en-US" sz="2400" b="1" u="none">
                <a:latin typeface="Arial" panose="020B0604020202020204" pitchFamily="34" charset="0"/>
              </a:rPr>
              <a:t>b,</a:t>
            </a:r>
            <a:r>
              <a:rPr lang="en-US" altLang="en-US" sz="2400" u="none">
                <a:latin typeface="Arial" panose="020B0604020202020204" pitchFamily="34" charset="0"/>
              </a:rPr>
              <a:t> Tuỳ theo mỗi loại cây mà áp dụng các biện pháp…………., vun xới, …………….., bón phân phù hợp để tạo………………..cho cây trồng …………….  và phát triển tốt</a:t>
            </a:r>
          </a:p>
        </p:txBody>
      </p:sp>
      <p:sp>
        <p:nvSpPr>
          <p:cNvPr id="202758" name="Text Box 6"/>
          <p:cNvSpPr txBox="1">
            <a:spLocks noChangeArrowheads="1"/>
          </p:cNvSpPr>
          <p:nvPr/>
        </p:nvSpPr>
        <p:spPr bwMode="auto">
          <a:xfrm>
            <a:off x="6096000" y="17526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dirty="0" err="1">
                <a:solidFill>
                  <a:srgbClr val="FF0000"/>
                </a:solidFill>
                <a:latin typeface="Arial" panose="020B0604020202020204" pitchFamily="34" charset="0"/>
              </a:rPr>
              <a:t>kịp</a:t>
            </a:r>
            <a:r>
              <a:rPr lang="en-US" altLang="en-US" sz="2400" b="1" u="none" dirty="0">
                <a:solidFill>
                  <a:srgbClr val="FF0000"/>
                </a:solidFill>
                <a:latin typeface="Arial" panose="020B0604020202020204" pitchFamily="34" charset="0"/>
              </a:rPr>
              <a:t> </a:t>
            </a:r>
            <a:r>
              <a:rPr lang="en-US" altLang="en-US" sz="2400" b="1" u="none" dirty="0" err="1">
                <a:solidFill>
                  <a:srgbClr val="FF0000"/>
                </a:solidFill>
                <a:latin typeface="Arial" panose="020B0604020202020204" pitchFamily="34" charset="0"/>
              </a:rPr>
              <a:t>thời</a:t>
            </a:r>
            <a:endParaRPr lang="en-US" altLang="en-US" sz="2400" b="1" u="none" dirty="0">
              <a:solidFill>
                <a:srgbClr val="FF0000"/>
              </a:solidFill>
              <a:latin typeface="Arial" panose="020B0604020202020204" pitchFamily="34" charset="0"/>
            </a:endParaRPr>
          </a:p>
        </p:txBody>
      </p:sp>
      <p:sp>
        <p:nvSpPr>
          <p:cNvPr id="202759" name="Text Box 7"/>
          <p:cNvSpPr txBox="1">
            <a:spLocks noChangeArrowheads="1"/>
          </p:cNvSpPr>
          <p:nvPr/>
        </p:nvSpPr>
        <p:spPr bwMode="auto">
          <a:xfrm>
            <a:off x="2971800" y="27432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yêu cầu của cây</a:t>
            </a:r>
          </a:p>
        </p:txBody>
      </p:sp>
      <p:sp>
        <p:nvSpPr>
          <p:cNvPr id="202760" name="Text Box 8"/>
          <p:cNvSpPr txBox="1">
            <a:spLocks noChangeArrowheads="1"/>
          </p:cNvSpPr>
          <p:nvPr/>
        </p:nvSpPr>
        <p:spPr bwMode="auto">
          <a:xfrm>
            <a:off x="2971800" y="1839913"/>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làm cỏ</a:t>
            </a:r>
          </a:p>
        </p:txBody>
      </p:sp>
      <p:sp>
        <p:nvSpPr>
          <p:cNvPr id="202761" name="Text Box 9"/>
          <p:cNvSpPr txBox="1">
            <a:spLocks noChangeArrowheads="1"/>
          </p:cNvSpPr>
          <p:nvPr/>
        </p:nvSpPr>
        <p:spPr bwMode="auto">
          <a:xfrm>
            <a:off x="6172200" y="22860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tưới nước</a:t>
            </a:r>
          </a:p>
        </p:txBody>
      </p:sp>
      <p:sp>
        <p:nvSpPr>
          <p:cNvPr id="202762" name="Text Box 10"/>
          <p:cNvSpPr txBox="1">
            <a:spLocks noChangeArrowheads="1"/>
          </p:cNvSpPr>
          <p:nvPr/>
        </p:nvSpPr>
        <p:spPr bwMode="auto">
          <a:xfrm>
            <a:off x="6172200" y="2819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điều kiện</a:t>
            </a:r>
          </a:p>
        </p:txBody>
      </p:sp>
      <p:sp>
        <p:nvSpPr>
          <p:cNvPr id="202763" name="Text Box 11"/>
          <p:cNvSpPr txBox="1">
            <a:spLocks noChangeArrowheads="1"/>
          </p:cNvSpPr>
          <p:nvPr/>
        </p:nvSpPr>
        <p:spPr bwMode="auto">
          <a:xfrm>
            <a:off x="2971800" y="22860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sinh trưởng</a:t>
            </a:r>
          </a:p>
        </p:txBody>
      </p:sp>
      <p:sp>
        <p:nvSpPr>
          <p:cNvPr id="202764" name="Text Box 12"/>
          <p:cNvSpPr txBox="1">
            <a:spLocks noChangeArrowheads="1"/>
          </p:cNvSpPr>
          <p:nvPr/>
        </p:nvSpPr>
        <p:spPr bwMode="auto">
          <a:xfrm>
            <a:off x="3048000" y="32004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Phân hữu cơ</a:t>
            </a:r>
          </a:p>
        </p:txBody>
      </p:sp>
      <p:sp>
        <p:nvSpPr>
          <p:cNvPr id="202765" name="Text Box 13"/>
          <p:cNvSpPr txBox="1">
            <a:spLocks noChangeArrowheads="1"/>
          </p:cNvSpPr>
          <p:nvPr/>
        </p:nvSpPr>
        <p:spPr bwMode="auto">
          <a:xfrm>
            <a:off x="6172200" y="3276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Tiêu nước</a:t>
            </a:r>
          </a:p>
        </p:txBody>
      </p:sp>
      <p:sp>
        <p:nvSpPr>
          <p:cNvPr id="202766" name="Text Box 14"/>
          <p:cNvSpPr txBox="1">
            <a:spLocks noChangeArrowheads="1"/>
          </p:cNvSpPr>
          <p:nvPr/>
        </p:nvSpPr>
        <p:spPr bwMode="auto">
          <a:xfrm>
            <a:off x="5410200" y="35814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006600"/>
                </a:solidFill>
                <a:latin typeface="Arial" panose="020B0604020202020204" pitchFamily="34" charset="0"/>
              </a:rPr>
              <a:t>(1)</a:t>
            </a:r>
          </a:p>
        </p:txBody>
      </p:sp>
      <p:sp>
        <p:nvSpPr>
          <p:cNvPr id="202767" name="Text Box 15"/>
          <p:cNvSpPr txBox="1">
            <a:spLocks noChangeArrowheads="1"/>
          </p:cNvSpPr>
          <p:nvPr/>
        </p:nvSpPr>
        <p:spPr bwMode="auto">
          <a:xfrm>
            <a:off x="1524000" y="39624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006600"/>
                </a:solidFill>
                <a:latin typeface="Arial" panose="020B0604020202020204" pitchFamily="34" charset="0"/>
              </a:rPr>
              <a:t>(2)</a:t>
            </a:r>
          </a:p>
        </p:txBody>
      </p:sp>
      <p:sp>
        <p:nvSpPr>
          <p:cNvPr id="202768" name="Text Box 16"/>
          <p:cNvSpPr txBox="1">
            <a:spLocks noChangeArrowheads="1"/>
          </p:cNvSpPr>
          <p:nvPr/>
        </p:nvSpPr>
        <p:spPr bwMode="auto">
          <a:xfrm>
            <a:off x="7315200" y="45720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006600"/>
                </a:solidFill>
                <a:latin typeface="Arial" panose="020B0604020202020204" pitchFamily="34" charset="0"/>
              </a:rPr>
              <a:t>(3)</a:t>
            </a:r>
          </a:p>
        </p:txBody>
      </p:sp>
      <p:sp>
        <p:nvSpPr>
          <p:cNvPr id="202769" name="Text Box 17"/>
          <p:cNvSpPr txBox="1">
            <a:spLocks noChangeArrowheads="1"/>
          </p:cNvSpPr>
          <p:nvPr/>
        </p:nvSpPr>
        <p:spPr bwMode="auto">
          <a:xfrm>
            <a:off x="1295400" y="49530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006600"/>
                </a:solidFill>
                <a:latin typeface="Arial" panose="020B0604020202020204" pitchFamily="34" charset="0"/>
              </a:rPr>
              <a:t>(4)</a:t>
            </a:r>
          </a:p>
        </p:txBody>
      </p:sp>
      <p:sp>
        <p:nvSpPr>
          <p:cNvPr id="202770" name="Text Box 18"/>
          <p:cNvSpPr txBox="1">
            <a:spLocks noChangeArrowheads="1"/>
          </p:cNvSpPr>
          <p:nvPr/>
        </p:nvSpPr>
        <p:spPr bwMode="auto">
          <a:xfrm>
            <a:off x="6629400" y="48768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006600"/>
                </a:solidFill>
                <a:latin typeface="Arial" panose="020B0604020202020204" pitchFamily="34" charset="0"/>
              </a:rPr>
              <a:t>(5)</a:t>
            </a:r>
          </a:p>
        </p:txBody>
      </p:sp>
      <p:sp>
        <p:nvSpPr>
          <p:cNvPr id="202771" name="Text Box 19"/>
          <p:cNvSpPr txBox="1">
            <a:spLocks noChangeArrowheads="1"/>
          </p:cNvSpPr>
          <p:nvPr/>
        </p:nvSpPr>
        <p:spPr bwMode="auto">
          <a:xfrm>
            <a:off x="1295400" y="53340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006600"/>
                </a:solidFill>
                <a:latin typeface="Arial" panose="020B0604020202020204" pitchFamily="34" charset="0"/>
              </a:rPr>
              <a:t>(6)</a:t>
            </a:r>
          </a:p>
        </p:txBody>
      </p:sp>
      <p:sp>
        <p:nvSpPr>
          <p:cNvPr id="31762" name="Text Box 20"/>
          <p:cNvSpPr txBox="1">
            <a:spLocks noChangeArrowheads="1"/>
          </p:cNvSpPr>
          <p:nvPr/>
        </p:nvSpPr>
        <p:spPr bwMode="auto">
          <a:xfrm>
            <a:off x="2286000" y="381000"/>
            <a:ext cx="5943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dirty="0">
                <a:solidFill>
                  <a:srgbClr val="FF3300"/>
                </a:solidFill>
                <a:latin typeface="Arial" panose="020B0604020202020204" pitchFamily="34" charset="0"/>
              </a:rPr>
              <a:t>           </a:t>
            </a:r>
            <a:r>
              <a:rPr lang="vi-VN" altLang="en-US" sz="2400" b="1" u="none" dirty="0">
                <a:solidFill>
                  <a:srgbClr val="FF3300"/>
                </a:solidFill>
                <a:latin typeface="Arial" panose="020B0604020202020204" pitchFamily="34" charset="0"/>
              </a:rPr>
              <a:t>Khởi động</a:t>
            </a:r>
            <a:endParaRPr lang="en-US" altLang="en-US" sz="2400" b="1" u="none" dirty="0">
              <a:solidFill>
                <a:srgbClr val="FF3300"/>
              </a:solidFill>
              <a:latin typeface="Arial" panose="020B0604020202020204" pitchFamily="34" charset="0"/>
            </a:endParaRPr>
          </a:p>
        </p:txBody>
      </p:sp>
    </p:spTree>
    <p:extLst>
      <p:ext uri="{BB962C8B-B14F-4D97-AF65-F5344CB8AC3E}">
        <p14:creationId xmlns:p14="http://schemas.microsoft.com/office/powerpoint/2010/main" val="14352165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grpId="0" nodeType="clickEffect">
                                  <p:stCondLst>
                                    <p:cond delay="0"/>
                                  </p:stCondLst>
                                  <p:childTnLst>
                                    <p:animMotion origin="layout" path="M 0.00833 -0.0111 L -0.10833 0.27758 " pathEditMode="relative" rAng="0" ptsTypes="AA">
                                      <p:cBhvr>
                                        <p:cTn id="6" dur="2000" fill="hold"/>
                                        <p:tgtEl>
                                          <p:spTgt spid="202758"/>
                                        </p:tgtEl>
                                        <p:attrNameLst>
                                          <p:attrName>ppt_x</p:attrName>
                                          <p:attrName>ppt_y</p:attrName>
                                        </p:attrNameLst>
                                      </p:cBhvr>
                                      <p:rCtr x="-5833" y="14434"/>
                                    </p:animMotion>
                                  </p:childTnLst>
                                </p:cTn>
                              </p:par>
                              <p:par>
                                <p:cTn id="7" presetID="3" presetClass="exit" presetSubtype="10" fill="hold" grpId="0" nodeType="withEffect">
                                  <p:stCondLst>
                                    <p:cond delay="0"/>
                                  </p:stCondLst>
                                  <p:childTnLst>
                                    <p:animEffect transition="out" filter="blinds(horizontal)">
                                      <p:cBhvr>
                                        <p:cTn id="8" dur="500"/>
                                        <p:tgtEl>
                                          <p:spTgt spid="202766"/>
                                        </p:tgtEl>
                                      </p:cBhvr>
                                    </p:animEffect>
                                    <p:set>
                                      <p:cBhvr>
                                        <p:cTn id="9" dur="1" fill="hold">
                                          <p:stCondLst>
                                            <p:cond delay="499"/>
                                          </p:stCondLst>
                                        </p:cTn>
                                        <p:tgtEl>
                                          <p:spTgt spid="202766"/>
                                        </p:tgtEl>
                                        <p:attrNameLst>
                                          <p:attrName>style.visibility</p:attrName>
                                        </p:attrNameLst>
                                      </p:cBhvr>
                                      <p:to>
                                        <p:strVal val="hidden"/>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path" presetSubtype="0" accel="50000" decel="50000" fill="hold" grpId="0" nodeType="clickEffect">
                                  <p:stCondLst>
                                    <p:cond delay="0"/>
                                  </p:stCondLst>
                                  <p:childTnLst>
                                    <p:animMotion origin="layout" path="M -0.14167 -0.00162 L -0.19167 0.18714 " pathEditMode="relative" rAng="0" ptsTypes="AA">
                                      <p:cBhvr>
                                        <p:cTn id="13" dur="2000" fill="hold"/>
                                        <p:tgtEl>
                                          <p:spTgt spid="202759"/>
                                        </p:tgtEl>
                                        <p:attrNameLst>
                                          <p:attrName>ppt_x</p:attrName>
                                          <p:attrName>ppt_y</p:attrName>
                                        </p:attrNameLst>
                                      </p:cBhvr>
                                      <p:rCtr x="-2500" y="9438"/>
                                    </p:animMotion>
                                  </p:childTnLst>
                                </p:cTn>
                              </p:par>
                              <p:par>
                                <p:cTn id="14" presetID="3" presetClass="exit" presetSubtype="10" fill="hold" grpId="0" nodeType="withEffect">
                                  <p:stCondLst>
                                    <p:cond delay="0"/>
                                  </p:stCondLst>
                                  <p:childTnLst>
                                    <p:animEffect transition="out" filter="blinds(horizontal)">
                                      <p:cBhvr>
                                        <p:cTn id="15" dur="500"/>
                                        <p:tgtEl>
                                          <p:spTgt spid="202767"/>
                                        </p:tgtEl>
                                      </p:cBhvr>
                                    </p:animEffect>
                                    <p:set>
                                      <p:cBhvr>
                                        <p:cTn id="16" dur="1" fill="hold">
                                          <p:stCondLst>
                                            <p:cond delay="499"/>
                                          </p:stCondLst>
                                        </p:cTn>
                                        <p:tgtEl>
                                          <p:spTgt spid="202767"/>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path" presetSubtype="0" accel="50000" decel="50000" fill="hold" grpId="0" nodeType="clickEffect">
                                  <p:stCondLst>
                                    <p:cond delay="0"/>
                                  </p:stCondLst>
                                  <p:childTnLst>
                                    <p:animMotion origin="layout" path="M 0.44583 0.065 L 0.44583 0.3981 " pathEditMode="relative" rAng="0" ptsTypes="AA">
                                      <p:cBhvr>
                                        <p:cTn id="20" dur="2000" fill="hold"/>
                                        <p:tgtEl>
                                          <p:spTgt spid="202760"/>
                                        </p:tgtEl>
                                        <p:attrNameLst>
                                          <p:attrName>ppt_x</p:attrName>
                                          <p:attrName>ppt_y</p:attrName>
                                        </p:attrNameLst>
                                      </p:cBhvr>
                                      <p:rCtr x="0" y="16655"/>
                                    </p:animMotion>
                                  </p:childTnLst>
                                </p:cTn>
                              </p:par>
                              <p:par>
                                <p:cTn id="21" presetID="3" presetClass="exit" presetSubtype="10" fill="hold" grpId="0" nodeType="withEffect">
                                  <p:stCondLst>
                                    <p:cond delay="0"/>
                                  </p:stCondLst>
                                  <p:childTnLst>
                                    <p:animEffect transition="out" filter="blinds(horizontal)">
                                      <p:cBhvr>
                                        <p:cTn id="22" dur="500"/>
                                        <p:tgtEl>
                                          <p:spTgt spid="202768"/>
                                        </p:tgtEl>
                                      </p:cBhvr>
                                    </p:animEffect>
                                    <p:set>
                                      <p:cBhvr>
                                        <p:cTn id="23" dur="1" fill="hold">
                                          <p:stCondLst>
                                            <p:cond delay="499"/>
                                          </p:stCondLst>
                                        </p:cTn>
                                        <p:tgtEl>
                                          <p:spTgt spid="202768"/>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path" presetSubtype="0" accel="50000" decel="50000" fill="hold" grpId="0" nodeType="clickEffect">
                                  <p:stCondLst>
                                    <p:cond delay="0"/>
                                  </p:stCondLst>
                                  <p:childTnLst>
                                    <p:animMotion origin="layout" path="M -0.61007 0.05552 L -0.61007 0.38862 " pathEditMode="relative" rAng="0" ptsTypes="AA">
                                      <p:cBhvr>
                                        <p:cTn id="27" dur="2000" fill="hold"/>
                                        <p:tgtEl>
                                          <p:spTgt spid="202761"/>
                                        </p:tgtEl>
                                        <p:attrNameLst>
                                          <p:attrName>ppt_x</p:attrName>
                                          <p:attrName>ppt_y</p:attrName>
                                        </p:attrNameLst>
                                      </p:cBhvr>
                                      <p:rCtr x="0" y="16655"/>
                                    </p:animMotion>
                                  </p:childTnLst>
                                </p:cTn>
                              </p:par>
                              <p:par>
                                <p:cTn id="28" presetID="3" presetClass="exit" presetSubtype="10" fill="hold" grpId="0" nodeType="withEffect">
                                  <p:stCondLst>
                                    <p:cond delay="0"/>
                                  </p:stCondLst>
                                  <p:childTnLst>
                                    <p:animEffect transition="out" filter="blinds(horizontal)">
                                      <p:cBhvr>
                                        <p:cTn id="29" dur="500"/>
                                        <p:tgtEl>
                                          <p:spTgt spid="202769"/>
                                        </p:tgtEl>
                                      </p:cBhvr>
                                    </p:animEffect>
                                    <p:set>
                                      <p:cBhvr>
                                        <p:cTn id="30" dur="1" fill="hold">
                                          <p:stCondLst>
                                            <p:cond delay="499"/>
                                          </p:stCondLst>
                                        </p:cTn>
                                        <p:tgtEl>
                                          <p:spTgt spid="202769"/>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path" presetSubtype="0" accel="50000" decel="50000" fill="hold" grpId="0" nodeType="clickEffect">
                                  <p:stCondLst>
                                    <p:cond delay="0"/>
                                  </p:stCondLst>
                                  <p:childTnLst>
                                    <p:animMotion origin="layout" path="M 3.33333E-6 -0.02221 L 3.33333E-6 0.31089 " pathEditMode="relative" rAng="0" ptsTypes="AA">
                                      <p:cBhvr>
                                        <p:cTn id="34" dur="2000" fill="hold"/>
                                        <p:tgtEl>
                                          <p:spTgt spid="202762"/>
                                        </p:tgtEl>
                                        <p:attrNameLst>
                                          <p:attrName>ppt_x</p:attrName>
                                          <p:attrName>ppt_y</p:attrName>
                                        </p:attrNameLst>
                                      </p:cBhvr>
                                      <p:rCtr x="0" y="16655"/>
                                    </p:animMotion>
                                  </p:childTnLst>
                                </p:cTn>
                              </p:par>
                              <p:par>
                                <p:cTn id="35" presetID="3" presetClass="exit" presetSubtype="10" fill="hold" grpId="0" nodeType="withEffect">
                                  <p:stCondLst>
                                    <p:cond delay="0"/>
                                  </p:stCondLst>
                                  <p:childTnLst>
                                    <p:animEffect transition="out" filter="blinds(horizontal)">
                                      <p:cBhvr>
                                        <p:cTn id="36" dur="500"/>
                                        <p:tgtEl>
                                          <p:spTgt spid="202770"/>
                                        </p:tgtEl>
                                      </p:cBhvr>
                                    </p:animEffect>
                                    <p:set>
                                      <p:cBhvr>
                                        <p:cTn id="37" dur="1" fill="hold">
                                          <p:stCondLst>
                                            <p:cond delay="499"/>
                                          </p:stCondLst>
                                        </p:cTn>
                                        <p:tgtEl>
                                          <p:spTgt spid="202770"/>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path" presetSubtype="0" accel="50000" decel="50000" fill="hold" grpId="0" nodeType="clickEffect">
                                  <p:stCondLst>
                                    <p:cond delay="0"/>
                                  </p:stCondLst>
                                  <p:childTnLst>
                                    <p:animMotion origin="layout" path="M -0.24167 0.10803 L -0.24167 0.44113 " pathEditMode="relative" rAng="0" ptsTypes="AA">
                                      <p:cBhvr>
                                        <p:cTn id="41" dur="2000" fill="hold"/>
                                        <p:tgtEl>
                                          <p:spTgt spid="202763"/>
                                        </p:tgtEl>
                                        <p:attrNameLst>
                                          <p:attrName>ppt_x</p:attrName>
                                          <p:attrName>ppt_y</p:attrName>
                                        </p:attrNameLst>
                                      </p:cBhvr>
                                      <p:rCtr x="0" y="16655"/>
                                    </p:animMotion>
                                  </p:childTnLst>
                                </p:cTn>
                              </p:par>
                              <p:par>
                                <p:cTn id="42" presetID="3" presetClass="exit" presetSubtype="10" fill="hold" grpId="0" nodeType="withEffect">
                                  <p:stCondLst>
                                    <p:cond delay="0"/>
                                  </p:stCondLst>
                                  <p:childTnLst>
                                    <p:animEffect transition="out" filter="blinds(horizontal)">
                                      <p:cBhvr>
                                        <p:cTn id="43" dur="500"/>
                                        <p:tgtEl>
                                          <p:spTgt spid="202771"/>
                                        </p:tgtEl>
                                      </p:cBhvr>
                                    </p:animEffect>
                                    <p:set>
                                      <p:cBhvr>
                                        <p:cTn id="44" dur="1" fill="hold">
                                          <p:stCondLst>
                                            <p:cond delay="499"/>
                                          </p:stCondLst>
                                        </p:cTn>
                                        <p:tgtEl>
                                          <p:spTgt spid="202771"/>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64" presetClass="path" presetSubtype="0" accel="50000" decel="50000" fill="hold" grpId="0" nodeType="clickEffect">
                                  <p:stCondLst>
                                    <p:cond delay="0"/>
                                  </p:stCondLst>
                                  <p:childTnLst>
                                    <p:animMotion origin="layout" path="M -3.33333E-6 -3.01874E-6 L -3.33333E-6 -0.13324 " pathEditMode="relative" rAng="0" ptsTypes="AA">
                                      <p:cBhvr>
                                        <p:cTn id="48" dur="2000" fill="hold"/>
                                        <p:tgtEl>
                                          <p:spTgt spid="202764"/>
                                        </p:tgtEl>
                                        <p:attrNameLst>
                                          <p:attrName>ppt_x</p:attrName>
                                          <p:attrName>ppt_y</p:attrName>
                                        </p:attrNameLst>
                                      </p:cBhvr>
                                      <p:rCtr x="0" y="-6662"/>
                                    </p:animMotion>
                                  </p:childTnLst>
                                </p:cTn>
                              </p:par>
                              <p:par>
                                <p:cTn id="49" presetID="64" presetClass="path" presetSubtype="0" accel="50000" decel="50000" fill="hold" grpId="0" nodeType="withEffect">
                                  <p:stCondLst>
                                    <p:cond delay="0"/>
                                  </p:stCondLst>
                                  <p:childTnLst>
                                    <p:animMotion origin="layout" path="M -0.02084 3.58085E-6 L -0.02084 -0.13324 " pathEditMode="relative" rAng="0" ptsTypes="AA">
                                      <p:cBhvr>
                                        <p:cTn id="50" dur="2000" fill="hold"/>
                                        <p:tgtEl>
                                          <p:spTgt spid="202765"/>
                                        </p:tgtEl>
                                        <p:attrNameLst>
                                          <p:attrName>ppt_x</p:attrName>
                                          <p:attrName>ppt_y</p:attrName>
                                        </p:attrNameLst>
                                      </p:cBhvr>
                                      <p:rCtr x="0" y="-6662"/>
                                    </p:animMotion>
                                  </p:childTnLst>
                                </p:cTn>
                              </p:par>
                            </p:childTnLst>
                          </p:cTn>
                        </p:par>
                        <p:par>
                          <p:cTn id="51" fill="hold" nodeType="afterGroup">
                            <p:stCondLst>
                              <p:cond delay="2000"/>
                            </p:stCondLst>
                            <p:childTnLst>
                              <p:par>
                                <p:cTn id="52" presetID="3" presetClass="exit" presetSubtype="10" fill="hold" grpId="1" nodeType="afterEffect">
                                  <p:stCondLst>
                                    <p:cond delay="0"/>
                                  </p:stCondLst>
                                  <p:childTnLst>
                                    <p:animEffect transition="out" filter="blinds(horizontal)">
                                      <p:cBhvr>
                                        <p:cTn id="53" dur="500"/>
                                        <p:tgtEl>
                                          <p:spTgt spid="202764"/>
                                        </p:tgtEl>
                                      </p:cBhvr>
                                    </p:animEffect>
                                    <p:set>
                                      <p:cBhvr>
                                        <p:cTn id="54" dur="1" fill="hold">
                                          <p:stCondLst>
                                            <p:cond delay="499"/>
                                          </p:stCondLst>
                                        </p:cTn>
                                        <p:tgtEl>
                                          <p:spTgt spid="202764"/>
                                        </p:tgtEl>
                                        <p:attrNameLst>
                                          <p:attrName>style.visibility</p:attrName>
                                        </p:attrNameLst>
                                      </p:cBhvr>
                                      <p:to>
                                        <p:strVal val="hidden"/>
                                      </p:to>
                                    </p:set>
                                  </p:childTnLst>
                                </p:cTn>
                              </p:par>
                              <p:par>
                                <p:cTn id="55" presetID="3" presetClass="exit" presetSubtype="10" fill="hold" grpId="1" nodeType="withEffect">
                                  <p:stCondLst>
                                    <p:cond delay="0"/>
                                  </p:stCondLst>
                                  <p:childTnLst>
                                    <p:animEffect transition="out" filter="blinds(horizontal)">
                                      <p:cBhvr>
                                        <p:cTn id="56" dur="500"/>
                                        <p:tgtEl>
                                          <p:spTgt spid="202765"/>
                                        </p:tgtEl>
                                      </p:cBhvr>
                                    </p:animEffect>
                                    <p:set>
                                      <p:cBhvr>
                                        <p:cTn id="57" dur="1" fill="hold">
                                          <p:stCondLst>
                                            <p:cond delay="499"/>
                                          </p:stCondLst>
                                        </p:cTn>
                                        <p:tgtEl>
                                          <p:spTgt spid="2027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8" grpId="0"/>
      <p:bldP spid="202759" grpId="0"/>
      <p:bldP spid="202760" grpId="0"/>
      <p:bldP spid="202761" grpId="0"/>
      <p:bldP spid="202762" grpId="0"/>
      <p:bldP spid="202763" grpId="0"/>
      <p:bldP spid="202764" grpId="0"/>
      <p:bldP spid="202764" grpId="1"/>
      <p:bldP spid="202765" grpId="0"/>
      <p:bldP spid="202765" grpId="1"/>
      <p:bldP spid="202766" grpId="0"/>
      <p:bldP spid="202767" grpId="0"/>
      <p:bldP spid="202768" grpId="0"/>
      <p:bldP spid="202769" grpId="0"/>
      <p:bldP spid="202770" grpId="0"/>
      <p:bldP spid="20277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905000"/>
            <a:ext cx="8382000" cy="523220"/>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III. PHÒNG TRỪ SÂU, BỆNH HẠI CÂY TRỒNG</a:t>
            </a:r>
          </a:p>
        </p:txBody>
      </p:sp>
    </p:spTree>
    <p:extLst>
      <p:ext uri="{BB962C8B-B14F-4D97-AF65-F5344CB8AC3E}">
        <p14:creationId xmlns:p14="http://schemas.microsoft.com/office/powerpoint/2010/main" val="3375346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311150"/>
            <a:ext cx="8001000" cy="609600"/>
          </a:xfrm>
        </p:spPr>
        <p:txBody>
          <a:bodyPr>
            <a:noAutofit/>
          </a:bodyPr>
          <a:lstStyle/>
          <a:p>
            <a:pPr algn="l" eaLnBrk="1" hangingPunct="1"/>
            <a:r>
              <a:rPr lang="en-US" altLang="en-US" sz="2800" b="1" dirty="0">
                <a:solidFill>
                  <a:schemeClr val="tx1"/>
                </a:solidFill>
                <a:latin typeface="Times New Roman" panose="02020603050405020304" pitchFamily="18" charset="0"/>
              </a:rPr>
              <a:t>1. NGUYÊN TẮC PHÒNG TRỪ</a:t>
            </a:r>
          </a:p>
        </p:txBody>
      </p:sp>
      <p:sp>
        <p:nvSpPr>
          <p:cNvPr id="5123" name="Rectangle 3"/>
          <p:cNvSpPr>
            <a:spLocks noGrp="1" noChangeArrowheads="1"/>
          </p:cNvSpPr>
          <p:nvPr>
            <p:ph type="body" idx="1"/>
          </p:nvPr>
        </p:nvSpPr>
        <p:spPr>
          <a:xfrm>
            <a:off x="152400" y="1301750"/>
            <a:ext cx="8534400" cy="2133600"/>
          </a:xfrm>
          <a:solidFill>
            <a:srgbClr val="CCFFCC"/>
          </a:solidFill>
          <a:ln>
            <a:solidFill>
              <a:srgbClr val="FF0000"/>
            </a:solidFill>
            <a:miter lim="800000"/>
            <a:headEnd/>
            <a:tailEnd/>
          </a:ln>
        </p:spPr>
        <p:txBody>
          <a:bodyPr/>
          <a:lstStyle/>
          <a:p>
            <a:pPr eaLnBrk="1" hangingPunct="1">
              <a:lnSpc>
                <a:spcPct val="90000"/>
              </a:lnSpc>
              <a:buFontTx/>
              <a:buNone/>
            </a:pPr>
            <a:r>
              <a:rPr lang="en-US" altLang="en-US">
                <a:latin typeface="Times New Roman" panose="02020603050405020304" pitchFamily="18" charset="0"/>
              </a:rPr>
              <a:t>	+ Phòng là chính.</a:t>
            </a:r>
          </a:p>
          <a:p>
            <a:pPr eaLnBrk="1" hangingPunct="1">
              <a:lnSpc>
                <a:spcPct val="90000"/>
              </a:lnSpc>
              <a:buFontTx/>
              <a:buNone/>
            </a:pPr>
            <a:r>
              <a:rPr lang="en-US" altLang="en-US">
                <a:latin typeface="Times New Roman" panose="02020603050405020304" pitchFamily="18" charset="0"/>
              </a:rPr>
              <a:t>	+ Trừ sớm, trừ kịp thời, nhanh chóng và triệt để.</a:t>
            </a:r>
          </a:p>
          <a:p>
            <a:pPr eaLnBrk="1" hangingPunct="1">
              <a:lnSpc>
                <a:spcPct val="90000"/>
              </a:lnSpc>
              <a:buFontTx/>
              <a:buNone/>
            </a:pPr>
            <a:r>
              <a:rPr lang="en-US" altLang="en-US">
                <a:latin typeface="Times New Roman" panose="02020603050405020304" pitchFamily="18" charset="0"/>
              </a:rPr>
              <a:t>	+ Sử dụng tổng hợp các biện pháp phòng trừ.</a:t>
            </a:r>
          </a:p>
        </p:txBody>
      </p:sp>
    </p:spTree>
    <p:extLst>
      <p:ext uri="{BB962C8B-B14F-4D97-AF65-F5344CB8AC3E}">
        <p14:creationId xmlns:p14="http://schemas.microsoft.com/office/powerpoint/2010/main" val="5399265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23">
                                            <p:bg/>
                                          </p:spTgt>
                                        </p:tgtEl>
                                        <p:attrNameLst>
                                          <p:attrName>style.visibility</p:attrName>
                                        </p:attrNameLst>
                                      </p:cBhvr>
                                      <p:to>
                                        <p:strVal val="visible"/>
                                      </p:to>
                                    </p:set>
                                    <p:animEffect transition="in" filter="blinds(horizontal)">
                                      <p:cBhvr>
                                        <p:cTn id="7" dur="500"/>
                                        <p:tgtEl>
                                          <p:spTgt spid="5123">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123">
                                            <p:txEl>
                                              <p:pRg st="0" end="0"/>
                                            </p:txEl>
                                          </p:spTgt>
                                        </p:tgtEl>
                                        <p:attrNameLst>
                                          <p:attrName>style.visibility</p:attrName>
                                        </p:attrNameLst>
                                      </p:cBhvr>
                                      <p:to>
                                        <p:strVal val="visible"/>
                                      </p:to>
                                    </p:set>
                                    <p:animEffect transition="in" filter="blinds(horizontal)">
                                      <p:cBhvr>
                                        <p:cTn id="12" dur="500"/>
                                        <p:tgtEl>
                                          <p:spTgt spid="512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123">
                                            <p:txEl>
                                              <p:pRg st="1" end="1"/>
                                            </p:txEl>
                                          </p:spTgt>
                                        </p:tgtEl>
                                        <p:attrNameLst>
                                          <p:attrName>style.visibility</p:attrName>
                                        </p:attrNameLst>
                                      </p:cBhvr>
                                      <p:to>
                                        <p:strVal val="visible"/>
                                      </p:to>
                                    </p:set>
                                    <p:animEffect transition="in" filter="blinds(horizontal)">
                                      <p:cBhvr>
                                        <p:cTn id="17" dur="500"/>
                                        <p:tgtEl>
                                          <p:spTgt spid="512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123">
                                            <p:txEl>
                                              <p:pRg st="2" end="2"/>
                                            </p:txEl>
                                          </p:spTgt>
                                        </p:tgtEl>
                                        <p:attrNameLst>
                                          <p:attrName>style.visibility</p:attrName>
                                        </p:attrNameLst>
                                      </p:cBhvr>
                                      <p:to>
                                        <p:strVal val="visible"/>
                                      </p:to>
                                    </p:set>
                                    <p:animEffect transition="in" filter="blinds(horizontal)">
                                      <p:cBhvr>
                                        <p:cTn id="22" dur="500"/>
                                        <p:tgtEl>
                                          <p:spTgt spid="51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76200"/>
            <a:ext cx="9144000" cy="1143000"/>
          </a:xfrm>
        </p:spPr>
        <p:txBody>
          <a:bodyPr/>
          <a:lstStyle/>
          <a:p>
            <a:pPr algn="l" eaLnBrk="1" hangingPunct="1"/>
            <a:r>
              <a:rPr lang="en-US" altLang="en-US" sz="3200" b="1" dirty="0">
                <a:solidFill>
                  <a:schemeClr val="tx1"/>
                </a:solidFill>
                <a:latin typeface="Times New Roman" panose="02020603050405020304" pitchFamily="18" charset="0"/>
              </a:rPr>
              <a:t>2. CÁC BIỆN PHÁP PHÒNG TRỪ</a:t>
            </a:r>
          </a:p>
        </p:txBody>
      </p:sp>
      <p:sp>
        <p:nvSpPr>
          <p:cNvPr id="6148" name="Text Box 4"/>
          <p:cNvSpPr txBox="1">
            <a:spLocks noChangeArrowheads="1"/>
          </p:cNvSpPr>
          <p:nvPr/>
        </p:nvSpPr>
        <p:spPr bwMode="auto">
          <a:xfrm>
            <a:off x="228600" y="3581400"/>
            <a:ext cx="3886200" cy="528638"/>
          </a:xfrm>
          <a:prstGeom prst="rect">
            <a:avLst/>
          </a:prstGeom>
          <a:solidFill>
            <a:srgbClr val="CCFFCC"/>
          </a:solidFill>
          <a:ln w="9525">
            <a:solidFill>
              <a:srgbClr val="FF0000"/>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dirty="0" err="1">
                <a:latin typeface="Times New Roman" panose="02020603050405020304" pitchFamily="18" charset="0"/>
              </a:rPr>
              <a:t>Có</a:t>
            </a:r>
            <a:r>
              <a:rPr lang="en-US" altLang="en-US" sz="2800" b="1" dirty="0">
                <a:latin typeface="Times New Roman" panose="02020603050405020304" pitchFamily="18" charset="0"/>
              </a:rPr>
              <a:t> 3 </a:t>
            </a:r>
            <a:r>
              <a:rPr lang="en-US" altLang="en-US" sz="2800" b="1" dirty="0" err="1">
                <a:latin typeface="Times New Roman" panose="02020603050405020304" pitchFamily="18" charset="0"/>
              </a:rPr>
              <a:t>biện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pháp</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chính</a:t>
            </a:r>
            <a:endParaRPr lang="en-US" altLang="en-US" sz="2800" b="1" dirty="0">
              <a:latin typeface="Times New Roman" panose="02020603050405020304" pitchFamily="18" charset="0"/>
            </a:endParaRPr>
          </a:p>
        </p:txBody>
      </p:sp>
      <p:sp>
        <p:nvSpPr>
          <p:cNvPr id="6149" name="Text Box 5"/>
          <p:cNvSpPr txBox="1">
            <a:spLocks noChangeArrowheads="1"/>
          </p:cNvSpPr>
          <p:nvPr/>
        </p:nvSpPr>
        <p:spPr bwMode="auto">
          <a:xfrm>
            <a:off x="5562600" y="1371600"/>
            <a:ext cx="2819400" cy="1196975"/>
          </a:xfrm>
          <a:prstGeom prst="rect">
            <a:avLst/>
          </a:prstGeom>
          <a:solidFill>
            <a:srgbClr val="CCFFFF"/>
          </a:solidFill>
          <a:ln w="9525">
            <a:solidFill>
              <a:srgbClr val="0000FF"/>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US" sz="2400" dirty="0" err="1">
                <a:latin typeface="Times New Roman" panose="02020603050405020304" pitchFamily="18" charset="0"/>
              </a:rPr>
              <a:t>Biện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pháp</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canh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tác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và</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sử</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dụng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giống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chống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sâu</a:t>
            </a:r>
            <a:r>
              <a:rPr lang="en-US" altLang="en-US" sz="2400" dirty="0">
                <a:latin typeface="Times New Roman" panose="02020603050405020304" pitchFamily="18" charset="0"/>
              </a:rPr>
              <a:t>,</a:t>
            </a:r>
            <a:r>
              <a:rPr lang="vi-VN" altLang="en-US" sz="2400" dirty="0">
                <a:latin typeface="Times New Roman" panose="02020603050405020304" pitchFamily="18" charset="0"/>
              </a:rPr>
              <a:t> </a:t>
            </a:r>
            <a:r>
              <a:rPr lang="en-US" altLang="en-US" sz="2400" dirty="0" err="1">
                <a:latin typeface="Times New Roman" panose="02020603050405020304" pitchFamily="18" charset="0"/>
              </a:rPr>
              <a:t>bệnh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hại</a:t>
            </a:r>
            <a:r>
              <a:rPr lang="en-US" altLang="en-US" sz="2400" dirty="0">
                <a:latin typeface="Times New Roman" panose="02020603050405020304" pitchFamily="18" charset="0"/>
              </a:rPr>
              <a:t>.</a:t>
            </a:r>
          </a:p>
        </p:txBody>
      </p:sp>
      <p:sp>
        <p:nvSpPr>
          <p:cNvPr id="6150" name="Text Box 6"/>
          <p:cNvSpPr txBox="1">
            <a:spLocks noChangeArrowheads="1"/>
          </p:cNvSpPr>
          <p:nvPr/>
        </p:nvSpPr>
        <p:spPr bwMode="auto">
          <a:xfrm>
            <a:off x="5581918" y="2971800"/>
            <a:ext cx="2819400" cy="466725"/>
          </a:xfrm>
          <a:prstGeom prst="rect">
            <a:avLst/>
          </a:prstGeom>
          <a:solidFill>
            <a:srgbClr val="CCFFFF"/>
          </a:solidFill>
          <a:ln w="9525">
            <a:solidFill>
              <a:srgbClr val="0000FF"/>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dirty="0" err="1">
                <a:latin typeface="Times New Roman" panose="02020603050405020304" pitchFamily="18" charset="0"/>
              </a:rPr>
              <a:t>Biện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pháp</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thủ</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công</a:t>
            </a:r>
            <a:r>
              <a:rPr lang="en-US" altLang="en-US" sz="2400" dirty="0">
                <a:latin typeface="Times New Roman" panose="02020603050405020304" pitchFamily="18" charset="0"/>
              </a:rPr>
              <a:t>.</a:t>
            </a:r>
          </a:p>
        </p:txBody>
      </p:sp>
      <p:sp>
        <p:nvSpPr>
          <p:cNvPr id="6151" name="Text Box 7"/>
          <p:cNvSpPr txBox="1">
            <a:spLocks noChangeArrowheads="1"/>
          </p:cNvSpPr>
          <p:nvPr/>
        </p:nvSpPr>
        <p:spPr bwMode="auto">
          <a:xfrm>
            <a:off x="5549721" y="3800475"/>
            <a:ext cx="2819400" cy="466725"/>
          </a:xfrm>
          <a:prstGeom prst="rect">
            <a:avLst/>
          </a:prstGeom>
          <a:solidFill>
            <a:srgbClr val="CCFFFF"/>
          </a:solidFill>
          <a:ln w="9525">
            <a:solidFill>
              <a:srgbClr val="0000FF"/>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dirty="0" err="1">
                <a:latin typeface="Times New Roman" panose="02020603050405020304" pitchFamily="18" charset="0"/>
              </a:rPr>
              <a:t>Biện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pháp</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hóa</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học</a:t>
            </a:r>
            <a:r>
              <a:rPr lang="en-US" altLang="en-US" sz="2400" dirty="0">
                <a:latin typeface="Times New Roman" panose="02020603050405020304" pitchFamily="18" charset="0"/>
              </a:rPr>
              <a:t>.</a:t>
            </a:r>
          </a:p>
        </p:txBody>
      </p:sp>
      <p:cxnSp>
        <p:nvCxnSpPr>
          <p:cNvPr id="6154" name="AutoShape 10"/>
          <p:cNvCxnSpPr>
            <a:cxnSpLocks noChangeShapeType="1"/>
          </p:cNvCxnSpPr>
          <p:nvPr/>
        </p:nvCxnSpPr>
        <p:spPr bwMode="auto">
          <a:xfrm flipV="1">
            <a:off x="4114800" y="1905000"/>
            <a:ext cx="1447800" cy="193675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155" name="AutoShape 11"/>
          <p:cNvCxnSpPr>
            <a:cxnSpLocks noChangeShapeType="1"/>
            <a:stCxn id="6148" idx="3"/>
            <a:endCxn id="6151" idx="1"/>
          </p:cNvCxnSpPr>
          <p:nvPr/>
        </p:nvCxnSpPr>
        <p:spPr bwMode="auto">
          <a:xfrm>
            <a:off x="4114800" y="3845719"/>
            <a:ext cx="1434921" cy="188119"/>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156" name="AutoShape 12"/>
          <p:cNvCxnSpPr>
            <a:cxnSpLocks noChangeShapeType="1"/>
            <a:endCxn id="6150" idx="1"/>
          </p:cNvCxnSpPr>
          <p:nvPr/>
        </p:nvCxnSpPr>
        <p:spPr bwMode="auto">
          <a:xfrm flipV="1">
            <a:off x="4134118" y="3205163"/>
            <a:ext cx="1447800" cy="604837"/>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 name="Text Box 7"/>
          <p:cNvSpPr txBox="1">
            <a:spLocks noChangeArrowheads="1"/>
          </p:cNvSpPr>
          <p:nvPr/>
        </p:nvSpPr>
        <p:spPr bwMode="auto">
          <a:xfrm>
            <a:off x="5562600" y="4724400"/>
            <a:ext cx="2819400" cy="830997"/>
          </a:xfrm>
          <a:prstGeom prst="rect">
            <a:avLst/>
          </a:prstGeom>
          <a:solidFill>
            <a:srgbClr val="CCFFFF"/>
          </a:solidFill>
          <a:ln w="9525">
            <a:solidFill>
              <a:srgbClr val="0000FF"/>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US" sz="2400" dirty="0" err="1">
                <a:latin typeface="Times New Roman" panose="02020603050405020304" pitchFamily="18" charset="0"/>
              </a:rPr>
              <a:t>Biện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pháp</a:t>
            </a:r>
            <a:r>
              <a:rPr lang="en-US" altLang="en-US" sz="2400" dirty="0">
                <a:latin typeface="Times New Roman" panose="02020603050405020304" pitchFamily="18" charset="0"/>
              </a:rPr>
              <a:t> </a:t>
            </a:r>
            <a:r>
              <a:rPr lang="vi-VN" altLang="en-US" sz="2400" dirty="0">
                <a:latin typeface="Times New Roman" panose="02020603050405020304" pitchFamily="18" charset="0"/>
              </a:rPr>
              <a:t>sinh học và kiểm dịch thực vật</a:t>
            </a:r>
            <a:endParaRPr lang="en-US" altLang="en-US" sz="2400" dirty="0">
              <a:latin typeface="Times New Roman" panose="02020603050405020304" pitchFamily="18" charset="0"/>
            </a:endParaRPr>
          </a:p>
        </p:txBody>
      </p:sp>
      <p:cxnSp>
        <p:nvCxnSpPr>
          <p:cNvPr id="13" name="AutoShape 11"/>
          <p:cNvCxnSpPr>
            <a:cxnSpLocks noChangeShapeType="1"/>
            <a:stCxn id="6148" idx="3"/>
          </p:cNvCxnSpPr>
          <p:nvPr/>
        </p:nvCxnSpPr>
        <p:spPr bwMode="auto">
          <a:xfrm>
            <a:off x="4114800" y="3845719"/>
            <a:ext cx="1467118" cy="1107281"/>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0367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wedge">
                                      <p:cBhvr>
                                        <p:cTn id="7" dur="500"/>
                                        <p:tgtEl>
                                          <p:spTgt spid="614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615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6149"/>
                                        </p:tgtEl>
                                        <p:attrNameLst>
                                          <p:attrName>style.visibility</p:attrName>
                                        </p:attrNameLst>
                                      </p:cBhvr>
                                      <p:to>
                                        <p:strVal val="visible"/>
                                      </p:to>
                                    </p:set>
                                    <p:animEffect transition="in" filter="checkerboard(across)">
                                      <p:cBhvr>
                                        <p:cTn id="16" dur="500"/>
                                        <p:tgtEl>
                                          <p:spTgt spid="614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499"/>
                                          </p:stCondLst>
                                        </p:cTn>
                                        <p:tgtEl>
                                          <p:spTgt spid="615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grpId="0" nodeType="clickEffect">
                                  <p:stCondLst>
                                    <p:cond delay="0"/>
                                  </p:stCondLst>
                                  <p:childTnLst>
                                    <p:set>
                                      <p:cBhvr>
                                        <p:cTn id="24" dur="1" fill="hold">
                                          <p:stCondLst>
                                            <p:cond delay="499"/>
                                          </p:stCondLst>
                                        </p:cTn>
                                        <p:tgtEl>
                                          <p:spTgt spid="6150"/>
                                        </p:tgtEl>
                                        <p:attrNameLst>
                                          <p:attrName>style.visibility</p:attrName>
                                        </p:attrNameLst>
                                      </p:cBhvr>
                                      <p:to>
                                        <p:strVal val="visible"/>
                                      </p:to>
                                    </p:set>
                                    <p:anim to="" calcmode="lin" valueType="num">
                                      <p:cBhvr>
                                        <p:cTn id="25" dur="1" fill="hold"/>
                                        <p:tgtEl>
                                          <p:spTgt spid="6150"/>
                                        </p:tgtEl>
                                        <p:attrNameLst>
                                          <p:attrName/>
                                        </p:attrNameLst>
                                      </p:cBhvr>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6156"/>
                                        </p:tgtEl>
                                        <p:attrNameLst>
                                          <p:attrName>style.visibility</p:attrName>
                                        </p:attrNameLst>
                                      </p:cBhvr>
                                      <p:to>
                                        <p:strVal val="visible"/>
                                      </p:to>
                                    </p:set>
                                    <p:anim calcmode="lin" valueType="num">
                                      <p:cBhvr>
                                        <p:cTn id="30" dur="500" fill="hold"/>
                                        <p:tgtEl>
                                          <p:spTgt spid="6156"/>
                                        </p:tgtEl>
                                        <p:attrNameLst>
                                          <p:attrName>ppt_w</p:attrName>
                                        </p:attrNameLst>
                                      </p:cBhvr>
                                      <p:tavLst>
                                        <p:tav tm="0">
                                          <p:val>
                                            <p:fltVal val="0"/>
                                          </p:val>
                                        </p:tav>
                                        <p:tav tm="100000">
                                          <p:val>
                                            <p:strVal val="#ppt_w"/>
                                          </p:val>
                                        </p:tav>
                                      </p:tavLst>
                                    </p:anim>
                                    <p:anim calcmode="lin" valueType="num">
                                      <p:cBhvr>
                                        <p:cTn id="31" dur="500" fill="hold"/>
                                        <p:tgtEl>
                                          <p:spTgt spid="6156"/>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0" presetClass="entr" presetSubtype="0" fill="hold" grpId="0" nodeType="clickEffect">
                                  <p:stCondLst>
                                    <p:cond delay="0"/>
                                  </p:stCondLst>
                                  <p:childTnLst>
                                    <p:set>
                                      <p:cBhvr>
                                        <p:cTn id="35" dur="1" fill="hold">
                                          <p:stCondLst>
                                            <p:cond delay="0"/>
                                          </p:stCondLst>
                                        </p:cTn>
                                        <p:tgtEl>
                                          <p:spTgt spid="6151"/>
                                        </p:tgtEl>
                                        <p:attrNameLst>
                                          <p:attrName>style.visibility</p:attrName>
                                        </p:attrNameLst>
                                      </p:cBhvr>
                                      <p:to>
                                        <p:strVal val="visible"/>
                                      </p:to>
                                    </p:set>
                                    <p:animEffect transition="in" filter="wedge">
                                      <p:cBhvr>
                                        <p:cTn id="36" dur="500"/>
                                        <p:tgtEl>
                                          <p:spTgt spid="6151"/>
                                        </p:tgtEl>
                                      </p:cBhvr>
                                    </p:animEffect>
                                  </p:childTnLst>
                                </p:cTn>
                              </p:par>
                            </p:childTnLst>
                          </p:cTn>
                        </p:par>
                      </p:childTnLst>
                    </p:cTn>
                  </p:par>
                  <p:par>
                    <p:cTn id="37" fill="hold">
                      <p:stCondLst>
                        <p:cond delay="indefinite"/>
                      </p:stCondLst>
                      <p:childTnLst>
                        <p:par>
                          <p:cTn id="38" fill="hold">
                            <p:stCondLst>
                              <p:cond delay="0"/>
                            </p:stCondLst>
                            <p:childTnLst>
                              <p:par>
                                <p:cTn id="39" presetID="2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edg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4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nimBg="1" autoUpdateAnimBg="0"/>
      <p:bldP spid="6149" grpId="0" animBg="1" autoUpdateAnimBg="0"/>
      <p:bldP spid="6150" grpId="0" animBg="1" autoUpdateAnimBg="0"/>
      <p:bldP spid="6151" grpId="0" animBg="1" autoUpdateAnimBg="0"/>
      <p:bldP spid="10"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sz="half" idx="1"/>
          </p:nvPr>
        </p:nvSpPr>
        <p:spPr>
          <a:xfrm>
            <a:off x="609600" y="152400"/>
            <a:ext cx="7924800" cy="838200"/>
          </a:xfrm>
          <a:solidFill>
            <a:srgbClr val="CCFFCC"/>
          </a:solidFill>
          <a:ln>
            <a:solidFill>
              <a:srgbClr val="FFCC00"/>
            </a:solidFill>
            <a:miter lim="800000"/>
            <a:headEnd/>
            <a:tailEnd/>
          </a:ln>
        </p:spPr>
        <p:txBody>
          <a:bodyPr/>
          <a:lstStyle/>
          <a:p>
            <a:pPr marL="0" indent="0">
              <a:buNone/>
            </a:pPr>
            <a:r>
              <a:rPr lang="vi-VN" sz="2400" dirty="0">
                <a:latin typeface="+mj-lt"/>
              </a:rPr>
              <a:t>Từ nội dung mục 2a em hăy nêu mục đích c</a:t>
            </a:r>
            <a:r>
              <a:rPr lang="en-US" sz="2400" dirty="0" err="1">
                <a:latin typeface="+mj-lt"/>
              </a:rPr>
              <a:t>ủa</a:t>
            </a:r>
            <a:r>
              <a:rPr lang="vi-VN" sz="2400" dirty="0">
                <a:latin typeface="+mj-lt"/>
              </a:rPr>
              <a:t> các biện pháp phòng tr</a:t>
            </a:r>
            <a:r>
              <a:rPr lang="en-US" sz="2400" dirty="0">
                <a:latin typeface="+mj-lt"/>
              </a:rPr>
              <a:t>ừ</a:t>
            </a:r>
            <a:r>
              <a:rPr lang="vi-VN" sz="2400" dirty="0">
                <a:latin typeface="+mj-lt"/>
              </a:rPr>
              <a:t>- sâu. bệnh theo mẫu bảng dưói đ</a:t>
            </a:r>
            <a:r>
              <a:rPr lang="en-US" sz="2400" dirty="0">
                <a:latin typeface="+mj-lt"/>
              </a:rPr>
              <a:t>â</a:t>
            </a:r>
            <a:r>
              <a:rPr lang="vi-VN" sz="2400" dirty="0">
                <a:latin typeface="+mj-lt"/>
              </a:rPr>
              <a:t>y.</a:t>
            </a:r>
            <a:endParaRPr lang="en-US" sz="2400" dirty="0">
              <a:latin typeface="+mj-lt"/>
            </a:endParaRPr>
          </a:p>
        </p:txBody>
      </p:sp>
      <p:graphicFrame>
        <p:nvGraphicFramePr>
          <p:cNvPr id="7370" name="Group 202"/>
          <p:cNvGraphicFramePr>
            <a:graphicFrameLocks noGrp="1"/>
          </p:cNvGraphicFramePr>
          <p:nvPr>
            <p:ph sz="half" idx="2"/>
            <p:extLst>
              <p:ext uri="{D42A27DB-BD31-4B8C-83A1-F6EECF244321}">
                <p14:modId xmlns:p14="http://schemas.microsoft.com/office/powerpoint/2010/main" val="2745684452"/>
              </p:ext>
            </p:extLst>
          </p:nvPr>
        </p:nvGraphicFramePr>
        <p:xfrm>
          <a:off x="152400" y="1447801"/>
          <a:ext cx="8991600" cy="5257799"/>
        </p:xfrm>
        <a:graphic>
          <a:graphicData uri="http://schemas.openxmlformats.org/drawingml/2006/table">
            <a:tbl>
              <a:tblPr/>
              <a:tblGrid>
                <a:gridCol w="4495800">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tblGrid>
              <a:tr h="68579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rPr>
                        <a:t>Biện</a:t>
                      </a:r>
                      <a:r>
                        <a:rPr kumimoji="0" lang="en-US" sz="2400" b="1" i="0" u="none" strike="noStrike" cap="none" normalizeH="0" baseline="0" dirty="0">
                          <a:ln>
                            <a:noFill/>
                          </a:ln>
                          <a:solidFill>
                            <a:schemeClr val="tx1"/>
                          </a:solidFill>
                          <a:effectLst/>
                          <a:latin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rPr>
                        <a:t>pháp</a:t>
                      </a:r>
                      <a:r>
                        <a:rPr kumimoji="0" lang="en-US" sz="2400" b="1" i="0" u="none" strike="noStrike" cap="none" normalizeH="0" baseline="0" dirty="0">
                          <a:ln>
                            <a:noFill/>
                          </a:ln>
                          <a:solidFill>
                            <a:schemeClr val="tx1"/>
                          </a:solidFill>
                          <a:effectLst/>
                          <a:latin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rPr>
                        <a:t>phòng</a:t>
                      </a:r>
                      <a:r>
                        <a:rPr kumimoji="0" lang="en-US" sz="2400" b="1" i="0" u="none" strike="noStrike" cap="none" normalizeH="0" baseline="0" dirty="0">
                          <a:ln>
                            <a:noFill/>
                          </a:ln>
                          <a:solidFill>
                            <a:schemeClr val="tx1"/>
                          </a:solidFill>
                          <a:effectLst/>
                          <a:latin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rPr>
                        <a:t>trừ</a:t>
                      </a:r>
                      <a:endParaRPr kumimoji="0" lang="en-US" sz="2400" b="1" i="0" u="none" strike="noStrike" cap="none" normalizeH="0" baseline="0" dirty="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rPr>
                        <a:t>Mục</a:t>
                      </a:r>
                      <a:r>
                        <a:rPr kumimoji="0" lang="en-US" sz="2400" b="1" i="0" u="none" strike="noStrike" cap="none" normalizeH="0" baseline="0" dirty="0">
                          <a:ln>
                            <a:noFill/>
                          </a:ln>
                          <a:solidFill>
                            <a:schemeClr val="tx1"/>
                          </a:solidFill>
                          <a:effectLst/>
                          <a:latin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rPr>
                        <a:t>đích</a:t>
                      </a:r>
                      <a:endParaRPr kumimoji="0" lang="en-US" sz="2400" b="1"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572000">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Vệ</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sinh</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đồng</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ruộng</a:t>
                      </a:r>
                      <a:endParaRPr kumimoji="0" lang="en-US" sz="2400" b="0"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Gieo</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trồng</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đúng</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thời</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vụ</a:t>
                      </a:r>
                      <a:endParaRPr kumimoji="0" lang="en-US" sz="2400" b="0"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2400" b="0" i="0" u="none" strike="noStrike" cap="none" normalizeH="0" baseline="0" dirty="0" err="1">
                          <a:ln>
                            <a:noFill/>
                          </a:ln>
                          <a:solidFill>
                            <a:schemeClr val="tx1"/>
                          </a:solidFill>
                          <a:effectLst/>
                          <a:latin typeface="Times New Roman" pitchFamily="18" charset="0"/>
                        </a:rPr>
                        <a:t>Chăm</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sóc</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kịp</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thời</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bón</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phân</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hợp</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lí</a:t>
                      </a:r>
                      <a:endParaRPr kumimoji="0" lang="en-US" sz="2400" b="0"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Luân</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canh</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cây</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trồng</a:t>
                      </a:r>
                      <a:endParaRPr kumimoji="0" lang="en-US" sz="2400" b="0"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Sử</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dụng</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giống</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chống</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sâu</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bệnh</a:t>
                      </a:r>
                      <a:endParaRPr kumimoji="0" lang="en-US" sz="2400" b="0" i="0" u="none" strike="noStrike" cap="none" normalizeH="0" baseline="0" dirty="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7369" name="Rectangle 201"/>
          <p:cNvSpPr>
            <a:spLocks noChangeArrowheads="1"/>
          </p:cNvSpPr>
          <p:nvPr/>
        </p:nvSpPr>
        <p:spPr bwMode="auto">
          <a:xfrm>
            <a:off x="4648200" y="2209800"/>
            <a:ext cx="4267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2400" dirty="0">
                <a:latin typeface="Times New Roman" panose="02020603050405020304" pitchFamily="18" charset="0"/>
              </a:rPr>
              <a:t>- </a:t>
            </a:r>
            <a:r>
              <a:rPr lang="en-US" altLang="en-US" sz="2400" dirty="0" err="1">
                <a:latin typeface="Times New Roman" panose="02020603050405020304" pitchFamily="18" charset="0"/>
              </a:rPr>
              <a:t>Trừ</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mầm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móng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sâu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bệnh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ẩn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náu</a:t>
            </a:r>
            <a:r>
              <a:rPr lang="en-US" altLang="en-US" sz="2400" dirty="0">
                <a:latin typeface="Times New Roman" panose="02020603050405020304" pitchFamily="18" charset="0"/>
              </a:rPr>
              <a:t>.</a:t>
            </a:r>
          </a:p>
          <a:p>
            <a:pPr eaLnBrk="1" hangingPunct="1">
              <a:spcBef>
                <a:spcPct val="20000"/>
              </a:spcBef>
            </a:pPr>
            <a:r>
              <a:rPr lang="en-US" altLang="en-US" sz="2400" dirty="0">
                <a:latin typeface="Times New Roman" panose="02020603050405020304" pitchFamily="18" charset="0"/>
              </a:rPr>
              <a:t>- </a:t>
            </a:r>
            <a:r>
              <a:rPr lang="en-US" altLang="en-US" sz="2400" dirty="0" err="1">
                <a:latin typeface="Times New Roman" panose="02020603050405020304" pitchFamily="18" charset="0"/>
              </a:rPr>
              <a:t>Để</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tránh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thời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kỳ</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sâu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bệnh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phát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triển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mạnh</a:t>
            </a:r>
            <a:r>
              <a:rPr lang="en-US" altLang="en-US" sz="2400" dirty="0">
                <a:latin typeface="Times New Roman" panose="02020603050405020304" pitchFamily="18" charset="0"/>
              </a:rPr>
              <a:t> </a:t>
            </a:r>
          </a:p>
          <a:p>
            <a:pPr eaLnBrk="1" hangingPunct="1">
              <a:spcBef>
                <a:spcPct val="20000"/>
              </a:spcBef>
            </a:pPr>
            <a:r>
              <a:rPr lang="en-US" altLang="en-US" sz="2400" dirty="0">
                <a:latin typeface="Times New Roman" panose="02020603050405020304" pitchFamily="18" charset="0"/>
              </a:rPr>
              <a:t>- </a:t>
            </a:r>
            <a:r>
              <a:rPr lang="en-US" altLang="en-US" sz="2400" dirty="0" err="1">
                <a:latin typeface="Times New Roman" panose="02020603050405020304" pitchFamily="18" charset="0"/>
              </a:rPr>
              <a:t>Để</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tăng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sức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chống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chịu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sâu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bệnh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cho</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cây</a:t>
            </a:r>
            <a:r>
              <a:rPr lang="en-US" altLang="en-US" sz="2400" dirty="0">
                <a:latin typeface="Times New Roman" panose="02020603050405020304" pitchFamily="18" charset="0"/>
              </a:rPr>
              <a:t> </a:t>
            </a:r>
          </a:p>
          <a:p>
            <a:pPr eaLnBrk="1" hangingPunct="1">
              <a:spcBef>
                <a:spcPct val="20000"/>
              </a:spcBef>
            </a:pPr>
            <a:r>
              <a:rPr lang="en-US" altLang="en-US" sz="2400" dirty="0">
                <a:latin typeface="Times New Roman" panose="02020603050405020304" pitchFamily="18" charset="0"/>
              </a:rPr>
              <a:t>- </a:t>
            </a:r>
            <a:r>
              <a:rPr lang="en-US" altLang="en-US" sz="2400" dirty="0" err="1">
                <a:latin typeface="Times New Roman" panose="02020603050405020304" pitchFamily="18" charset="0"/>
              </a:rPr>
              <a:t>Làm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thay</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đổi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điều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kiện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sống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và</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nguồn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thức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ăn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của</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sâu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bệnh</a:t>
            </a:r>
            <a:r>
              <a:rPr lang="en-US" altLang="en-US" sz="2400" dirty="0">
                <a:latin typeface="Times New Roman" panose="02020603050405020304" pitchFamily="18" charset="0"/>
              </a:rPr>
              <a:t>.</a:t>
            </a:r>
          </a:p>
          <a:p>
            <a:pPr eaLnBrk="1" hangingPunct="1">
              <a:spcBef>
                <a:spcPct val="20000"/>
              </a:spcBef>
            </a:pPr>
            <a:r>
              <a:rPr lang="en-US" altLang="en-US" sz="2400" dirty="0">
                <a:latin typeface="Times New Roman" panose="02020603050405020304" pitchFamily="18" charset="0"/>
              </a:rPr>
              <a:t>- </a:t>
            </a:r>
            <a:r>
              <a:rPr lang="en-US" altLang="en-US" sz="2400" dirty="0" err="1">
                <a:latin typeface="Times New Roman" panose="02020603050405020304" pitchFamily="18" charset="0"/>
              </a:rPr>
              <a:t>Hạn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chế</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được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sâu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bệnh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xâm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nhập</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gây</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hại</a:t>
            </a:r>
            <a:r>
              <a:rPr lang="en-US" altLang="en-US" sz="2400" dirty="0">
                <a:latin typeface="Times New Roman" panose="02020603050405020304" pitchFamily="18" charset="0"/>
              </a:rPr>
              <a:t>.</a:t>
            </a:r>
          </a:p>
        </p:txBody>
      </p:sp>
    </p:spTree>
    <p:extLst>
      <p:ext uri="{BB962C8B-B14F-4D97-AF65-F5344CB8AC3E}">
        <p14:creationId xmlns:p14="http://schemas.microsoft.com/office/powerpoint/2010/main" val="2685724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171">
                                            <p:bg/>
                                          </p:spTgt>
                                        </p:tgtEl>
                                        <p:attrNameLst>
                                          <p:attrName>style.visibility</p:attrName>
                                        </p:attrNameLst>
                                      </p:cBhvr>
                                      <p:to>
                                        <p:strVal val="visible"/>
                                      </p:to>
                                    </p:set>
                                    <p:animEffect transition="in" filter="blinds(horizontal)">
                                      <p:cBhvr>
                                        <p:cTn id="7" dur="500"/>
                                        <p:tgtEl>
                                          <p:spTgt spid="7171">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171">
                                            <p:txEl>
                                              <p:pRg st="0" end="0"/>
                                            </p:txEl>
                                          </p:spTgt>
                                        </p:tgtEl>
                                        <p:attrNameLst>
                                          <p:attrName>style.visibility</p:attrName>
                                        </p:attrNameLst>
                                      </p:cBhvr>
                                      <p:to>
                                        <p:strVal val="visible"/>
                                      </p:to>
                                    </p:set>
                                    <p:animEffect transition="in" filter="blinds(horizontal)">
                                      <p:cBhvr>
                                        <p:cTn id="12" dur="500"/>
                                        <p:tgtEl>
                                          <p:spTgt spid="717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7370"/>
                                        </p:tgtEl>
                                        <p:attrNameLst>
                                          <p:attrName>style.visibility</p:attrName>
                                        </p:attrNameLst>
                                      </p:cBhvr>
                                      <p:to>
                                        <p:strVal val="visible"/>
                                      </p:to>
                                    </p:set>
                                    <p:animEffect transition="in" filter="blinds(horizontal)">
                                      <p:cBhvr>
                                        <p:cTn id="17" dur="500"/>
                                        <p:tgtEl>
                                          <p:spTgt spid="737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7369">
                                            <p:txEl>
                                              <p:pRg st="0" end="0"/>
                                            </p:txEl>
                                          </p:spTgt>
                                        </p:tgtEl>
                                        <p:attrNameLst>
                                          <p:attrName>style.visibility</p:attrName>
                                        </p:attrNameLst>
                                      </p:cBhvr>
                                      <p:to>
                                        <p:strVal val="visible"/>
                                      </p:to>
                                    </p:set>
                                    <p:animEffect transition="in" filter="checkerboard(across)">
                                      <p:cBhvr>
                                        <p:cTn id="22" dur="500"/>
                                        <p:tgtEl>
                                          <p:spTgt spid="7369">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nodeType="clickEffect">
                                  <p:stCondLst>
                                    <p:cond delay="0"/>
                                  </p:stCondLst>
                                  <p:childTnLst>
                                    <p:set>
                                      <p:cBhvr>
                                        <p:cTn id="26" dur="1" fill="hold">
                                          <p:stCondLst>
                                            <p:cond delay="0"/>
                                          </p:stCondLst>
                                        </p:cTn>
                                        <p:tgtEl>
                                          <p:spTgt spid="7369">
                                            <p:txEl>
                                              <p:pRg st="1" end="1"/>
                                            </p:txEl>
                                          </p:spTgt>
                                        </p:tgtEl>
                                        <p:attrNameLst>
                                          <p:attrName>style.visibility</p:attrName>
                                        </p:attrNameLst>
                                      </p:cBhvr>
                                      <p:to>
                                        <p:strVal val="visible"/>
                                      </p:to>
                                    </p:set>
                                    <p:animEffect transition="in" filter="checkerboard(across)">
                                      <p:cBhvr>
                                        <p:cTn id="27" dur="500"/>
                                        <p:tgtEl>
                                          <p:spTgt spid="7369">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nodeType="clickEffect">
                                  <p:stCondLst>
                                    <p:cond delay="0"/>
                                  </p:stCondLst>
                                  <p:childTnLst>
                                    <p:set>
                                      <p:cBhvr>
                                        <p:cTn id="31" dur="1" fill="hold">
                                          <p:stCondLst>
                                            <p:cond delay="0"/>
                                          </p:stCondLst>
                                        </p:cTn>
                                        <p:tgtEl>
                                          <p:spTgt spid="7369">
                                            <p:txEl>
                                              <p:pRg st="2" end="2"/>
                                            </p:txEl>
                                          </p:spTgt>
                                        </p:tgtEl>
                                        <p:attrNameLst>
                                          <p:attrName>style.visibility</p:attrName>
                                        </p:attrNameLst>
                                      </p:cBhvr>
                                      <p:to>
                                        <p:strVal val="visible"/>
                                      </p:to>
                                    </p:set>
                                    <p:animEffect transition="in" filter="checkerboard(across)">
                                      <p:cBhvr>
                                        <p:cTn id="32" dur="500"/>
                                        <p:tgtEl>
                                          <p:spTgt spid="7369">
                                            <p:txEl>
                                              <p:pRg st="2" end="2"/>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nodeType="clickEffect">
                                  <p:stCondLst>
                                    <p:cond delay="0"/>
                                  </p:stCondLst>
                                  <p:childTnLst>
                                    <p:set>
                                      <p:cBhvr>
                                        <p:cTn id="36" dur="1" fill="hold">
                                          <p:stCondLst>
                                            <p:cond delay="0"/>
                                          </p:stCondLst>
                                        </p:cTn>
                                        <p:tgtEl>
                                          <p:spTgt spid="7369">
                                            <p:txEl>
                                              <p:pRg st="3" end="3"/>
                                            </p:txEl>
                                          </p:spTgt>
                                        </p:tgtEl>
                                        <p:attrNameLst>
                                          <p:attrName>style.visibility</p:attrName>
                                        </p:attrNameLst>
                                      </p:cBhvr>
                                      <p:to>
                                        <p:strVal val="visible"/>
                                      </p:to>
                                    </p:set>
                                    <p:animEffect transition="in" filter="checkerboard(across)">
                                      <p:cBhvr>
                                        <p:cTn id="37" dur="500"/>
                                        <p:tgtEl>
                                          <p:spTgt spid="7369">
                                            <p:txEl>
                                              <p:pRg st="3" end="3"/>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nodeType="clickEffect">
                                  <p:stCondLst>
                                    <p:cond delay="0"/>
                                  </p:stCondLst>
                                  <p:childTnLst>
                                    <p:set>
                                      <p:cBhvr>
                                        <p:cTn id="41" dur="1" fill="hold">
                                          <p:stCondLst>
                                            <p:cond delay="0"/>
                                          </p:stCondLst>
                                        </p:cTn>
                                        <p:tgtEl>
                                          <p:spTgt spid="7369">
                                            <p:txEl>
                                              <p:pRg st="4" end="4"/>
                                            </p:txEl>
                                          </p:spTgt>
                                        </p:tgtEl>
                                        <p:attrNameLst>
                                          <p:attrName>style.visibility</p:attrName>
                                        </p:attrNameLst>
                                      </p:cBhvr>
                                      <p:to>
                                        <p:strVal val="visible"/>
                                      </p:to>
                                    </p:set>
                                    <p:animEffect transition="in" filter="checkerboard(across)">
                                      <p:cBhvr>
                                        <p:cTn id="42" dur="500"/>
                                        <p:tgtEl>
                                          <p:spTgt spid="736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457200" y="1752600"/>
            <a:ext cx="8229600" cy="2895600"/>
          </a:xfrm>
          <a:solidFill>
            <a:srgbClr val="CCFFCC"/>
          </a:solidFill>
          <a:ln>
            <a:solidFill>
              <a:srgbClr val="008000"/>
            </a:solidFill>
            <a:miter lim="800000"/>
            <a:headEnd/>
            <a:tailEnd/>
          </a:ln>
        </p:spPr>
        <p:txBody>
          <a:bodyPr/>
          <a:lstStyle/>
          <a:p>
            <a:pPr eaLnBrk="1" hangingPunct="1">
              <a:buFontTx/>
              <a:buNone/>
            </a:pPr>
            <a:endParaRPr lang="en-US" altLang="en-US" sz="2800">
              <a:latin typeface="Times New Roman" panose="02020603050405020304" pitchFamily="18" charset="0"/>
            </a:endParaRPr>
          </a:p>
          <a:p>
            <a:pPr eaLnBrk="1" hangingPunct="1">
              <a:buFontTx/>
              <a:buNone/>
            </a:pPr>
            <a:r>
              <a:rPr lang="en-US" altLang="en-US" sz="2800">
                <a:latin typeface="Times New Roman" panose="02020603050405020304" pitchFamily="18" charset="0"/>
              </a:rPr>
              <a:t>	- </a:t>
            </a:r>
            <a:r>
              <a:rPr lang="en-US" altLang="en-US" sz="2800" u="sng">
                <a:latin typeface="Times New Roman" panose="02020603050405020304" pitchFamily="18" charset="0"/>
              </a:rPr>
              <a:t>Ưu điểm:</a:t>
            </a:r>
            <a:r>
              <a:rPr lang="en-US" altLang="en-US" sz="2800">
                <a:latin typeface="Times New Roman" panose="02020603050405020304" pitchFamily="18" charset="0"/>
              </a:rPr>
              <a:t>  Dễ thực hiện, hiệu quả lâu dài.</a:t>
            </a:r>
          </a:p>
          <a:p>
            <a:pPr eaLnBrk="1" hangingPunct="1">
              <a:buFontTx/>
              <a:buNone/>
            </a:pPr>
            <a:r>
              <a:rPr lang="en-US" altLang="en-US" sz="2800">
                <a:latin typeface="Times New Roman" panose="02020603050405020304" pitchFamily="18" charset="0"/>
              </a:rPr>
              <a:t>	- </a:t>
            </a:r>
            <a:r>
              <a:rPr lang="en-US" altLang="en-US" sz="2800" u="sng">
                <a:latin typeface="Times New Roman" panose="02020603050405020304" pitchFamily="18" charset="0"/>
              </a:rPr>
              <a:t>Nhược điểm:</a:t>
            </a:r>
            <a:r>
              <a:rPr lang="en-US" altLang="en-US" sz="2800">
                <a:latin typeface="Times New Roman" panose="02020603050405020304" pitchFamily="18" charset="0"/>
              </a:rPr>
              <a:t>  Hiệu quả thấp khi sâu ,bệnh phát triển mạnh.</a:t>
            </a:r>
          </a:p>
        </p:txBody>
      </p:sp>
      <p:sp>
        <p:nvSpPr>
          <p:cNvPr id="7171" name="Rectangle 3"/>
          <p:cNvSpPr>
            <a:spLocks noChangeArrowheads="1"/>
          </p:cNvSpPr>
          <p:nvPr/>
        </p:nvSpPr>
        <p:spPr bwMode="auto">
          <a:xfrm>
            <a:off x="609600" y="152400"/>
            <a:ext cx="7924800" cy="1143000"/>
          </a:xfrm>
          <a:prstGeom prst="rect">
            <a:avLst/>
          </a:prstGeom>
          <a:solidFill>
            <a:srgbClr val="CCFFCC"/>
          </a:solidFill>
          <a:ln w="9525">
            <a:solidFill>
              <a:srgbClr val="FFCC00"/>
            </a:solidFill>
            <a:miter lim="800000"/>
            <a:headEnd/>
            <a:tailEnd/>
          </a:ln>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2800" b="1" dirty="0">
                <a:latin typeface="Times New Roman" panose="02020603050405020304" pitchFamily="18" charset="0"/>
              </a:rPr>
              <a:t>a. </a:t>
            </a:r>
            <a:r>
              <a:rPr lang="en-US" altLang="en-US" sz="2800" b="1" dirty="0" err="1">
                <a:latin typeface="Times New Roman" panose="02020603050405020304" pitchFamily="18" charset="0"/>
              </a:rPr>
              <a:t>Biện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pháp</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canh</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tác</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và</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sử</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dụng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giống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chống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sâu</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bệnh</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hại</a:t>
            </a:r>
            <a:r>
              <a:rPr lang="en-US" altLang="en-US" sz="2800" b="1" dirty="0">
                <a:latin typeface="Times New Roman" panose="02020603050405020304" pitchFamily="18" charset="0"/>
              </a:rPr>
              <a:t>:</a:t>
            </a:r>
          </a:p>
        </p:txBody>
      </p:sp>
    </p:spTree>
    <p:extLst>
      <p:ext uri="{BB962C8B-B14F-4D97-AF65-F5344CB8AC3E}">
        <p14:creationId xmlns:p14="http://schemas.microsoft.com/office/powerpoint/2010/main" val="19974872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9219">
                                            <p:bg/>
                                          </p:spTgt>
                                        </p:tgtEl>
                                        <p:attrNameLst>
                                          <p:attrName>style.visibility</p:attrName>
                                        </p:attrNameLst>
                                      </p:cBhvr>
                                      <p:to>
                                        <p:strVal val="visible"/>
                                      </p:to>
                                    </p:set>
                                    <p:anim calcmode="lin" valueType="num">
                                      <p:cBhvr>
                                        <p:cTn id="7" dur="1000" fill="hold"/>
                                        <p:tgtEl>
                                          <p:spTgt spid="9219">
                                            <p:bg/>
                                          </p:spTgt>
                                        </p:tgtEl>
                                        <p:attrNameLst>
                                          <p:attrName>ppt_x</p:attrName>
                                        </p:attrNameLst>
                                      </p:cBhvr>
                                      <p:tavLst>
                                        <p:tav tm="0">
                                          <p:val>
                                            <p:strVal val="#ppt_x-.2"/>
                                          </p:val>
                                        </p:tav>
                                        <p:tav tm="100000">
                                          <p:val>
                                            <p:strVal val="#ppt_x"/>
                                          </p:val>
                                        </p:tav>
                                      </p:tavLst>
                                    </p:anim>
                                    <p:anim calcmode="lin" valueType="num">
                                      <p:cBhvr>
                                        <p:cTn id="8" dur="1000" fill="hold"/>
                                        <p:tgtEl>
                                          <p:spTgt spid="9219">
                                            <p:bg/>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9219">
                                            <p:bg/>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9219">
                                            <p:txEl>
                                              <p:pRg st="1" end="1"/>
                                            </p:txEl>
                                          </p:spTgt>
                                        </p:tgtEl>
                                        <p:attrNameLst>
                                          <p:attrName>style.visibility</p:attrName>
                                        </p:attrNameLst>
                                      </p:cBhvr>
                                      <p:to>
                                        <p:strVal val="visible"/>
                                      </p:to>
                                    </p:set>
                                    <p:anim calcmode="lin" valueType="num">
                                      <p:cBhvr>
                                        <p:cTn id="14" dur="1000" fill="hold"/>
                                        <p:tgtEl>
                                          <p:spTgt spid="9219">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9219">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9219">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9219">
                                            <p:txEl>
                                              <p:pRg st="2" end="2"/>
                                            </p:txEl>
                                          </p:spTgt>
                                        </p:tgtEl>
                                        <p:attrNameLst>
                                          <p:attrName>style.visibility</p:attrName>
                                        </p:attrNameLst>
                                      </p:cBhvr>
                                      <p:to>
                                        <p:strVal val="visible"/>
                                      </p:to>
                                    </p:set>
                                    <p:anim calcmode="lin" valueType="num">
                                      <p:cBhvr>
                                        <p:cTn id="21" dur="1000" fill="hold"/>
                                        <p:tgtEl>
                                          <p:spTgt spid="9219">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9219">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9219">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7171">
                                            <p:bg/>
                                          </p:spTgt>
                                        </p:tgtEl>
                                        <p:attrNameLst>
                                          <p:attrName>style.visibility</p:attrName>
                                        </p:attrNameLst>
                                      </p:cBhvr>
                                      <p:to>
                                        <p:strVal val="visible"/>
                                      </p:to>
                                    </p:set>
                                    <p:animEffect transition="in" filter="box(in)">
                                      <p:cBhvr>
                                        <p:cTn id="28" dur="500"/>
                                        <p:tgtEl>
                                          <p:spTgt spid="7171">
                                            <p:bg/>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7171">
                                            <p:txEl>
                                              <p:pRg st="0" end="0"/>
                                            </p:txEl>
                                          </p:spTgt>
                                        </p:tgtEl>
                                        <p:attrNameLst>
                                          <p:attrName>style.visibility</p:attrName>
                                        </p:attrNameLst>
                                      </p:cBhvr>
                                      <p:to>
                                        <p:strVal val="visible"/>
                                      </p:to>
                                    </p:set>
                                    <p:animEffect transition="in" filter="box(in)">
                                      <p:cBhvr>
                                        <p:cTn id="33" dur="500"/>
                                        <p:tgtEl>
                                          <p:spTgt spid="71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animBg="1"/>
      <p:bldP spid="7171"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228600"/>
            <a:ext cx="4038600" cy="533400"/>
          </a:xfrm>
          <a:solidFill>
            <a:srgbClr val="CCFFCC"/>
          </a:solidFill>
          <a:ln>
            <a:solidFill>
              <a:srgbClr val="FF0000"/>
            </a:solidFill>
            <a:miter lim="800000"/>
            <a:headEnd/>
            <a:tailEnd/>
          </a:ln>
        </p:spPr>
        <p:txBody>
          <a:bodyPr/>
          <a:lstStyle/>
          <a:p>
            <a:pPr eaLnBrk="1" hangingPunct="1"/>
            <a:r>
              <a:rPr lang="en-US" altLang="en-US" sz="2800" b="1" dirty="0">
                <a:latin typeface="Times New Roman" panose="02020603050405020304" pitchFamily="18" charset="0"/>
              </a:rPr>
              <a:t>b. </a:t>
            </a:r>
            <a:r>
              <a:rPr lang="en-US" altLang="en-US" sz="2800" b="1" dirty="0" err="1">
                <a:latin typeface="Times New Roman" panose="02020603050405020304" pitchFamily="18" charset="0"/>
              </a:rPr>
              <a:t>Biện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pháp</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thủ</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công</a:t>
            </a:r>
            <a:endParaRPr lang="en-US" altLang="en-US" sz="2800" b="1" dirty="0">
              <a:latin typeface="Times New Roman" panose="02020603050405020304" pitchFamily="18" charset="0"/>
            </a:endParaRPr>
          </a:p>
        </p:txBody>
      </p:sp>
      <p:sp>
        <p:nvSpPr>
          <p:cNvPr id="10246" name="Text Box 6"/>
          <p:cNvSpPr txBox="1">
            <a:spLocks noChangeArrowheads="1"/>
          </p:cNvSpPr>
          <p:nvPr/>
        </p:nvSpPr>
        <p:spPr bwMode="auto">
          <a:xfrm>
            <a:off x="1066800" y="5678488"/>
            <a:ext cx="2332038" cy="646112"/>
          </a:xfrm>
          <a:prstGeom prst="rect">
            <a:avLst/>
          </a:prstGeom>
          <a:solidFill>
            <a:srgbClr val="CCFFFF"/>
          </a:solidFill>
          <a:ln w="9525">
            <a:solidFill>
              <a:srgbClr val="FFCC00"/>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600">
                <a:latin typeface="Times New Roman" panose="02020603050405020304" pitchFamily="18" charset="0"/>
              </a:rPr>
              <a:t>Bắt sâu hại</a:t>
            </a:r>
          </a:p>
        </p:txBody>
      </p:sp>
      <p:sp>
        <p:nvSpPr>
          <p:cNvPr id="10247" name="Text Box 7"/>
          <p:cNvSpPr txBox="1">
            <a:spLocks noChangeArrowheads="1"/>
          </p:cNvSpPr>
          <p:nvPr/>
        </p:nvSpPr>
        <p:spPr bwMode="auto">
          <a:xfrm>
            <a:off x="5486400" y="5678488"/>
            <a:ext cx="2209800" cy="646112"/>
          </a:xfrm>
          <a:prstGeom prst="rect">
            <a:avLst/>
          </a:prstGeom>
          <a:solidFill>
            <a:srgbClr val="CCFFFF"/>
          </a:solidFill>
          <a:ln w="9525">
            <a:solidFill>
              <a:srgbClr val="FF0000"/>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600">
                <a:latin typeface="Times New Roman" panose="02020603050405020304" pitchFamily="18" charset="0"/>
              </a:rPr>
              <a:t>Bẫy đèn</a:t>
            </a:r>
          </a:p>
        </p:txBody>
      </p:sp>
      <p:pic>
        <p:nvPicPr>
          <p:cNvPr id="1024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47800"/>
            <a:ext cx="3713163" cy="39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371600"/>
            <a:ext cx="466883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81000" y="1041400"/>
            <a:ext cx="6096000" cy="1200329"/>
          </a:xfrm>
          <a:prstGeom prst="rect">
            <a:avLst/>
          </a:prstGeom>
        </p:spPr>
        <p:txBody>
          <a:bodyPr wrap="square">
            <a:spAutoFit/>
          </a:bodyPr>
          <a:lstStyle/>
          <a:p>
            <a:r>
              <a:rPr lang="vi-VN" sz="2400" dirty="0">
                <a:solidFill>
                  <a:srgbClr val="000000"/>
                </a:solidFill>
                <a:latin typeface="+mj-lt"/>
                <a:ea typeface="Tahoma" panose="020B0604030504040204" pitchFamily="34" charset="0"/>
              </a:rPr>
              <a:t>Biện pháp thủ công lã dùng tay đề bắt sâu hay ngát bò nhũ ng cành, lá bi bệnh hoặc dùng vợt, bẫy đèn, bà độc đề diệt sâu. </a:t>
            </a:r>
            <a:endParaRPr lang="en-US" sz="2400" dirty="0">
              <a:latin typeface="+mj-lt"/>
            </a:endParaRPr>
          </a:p>
        </p:txBody>
      </p:sp>
    </p:spTree>
    <p:extLst>
      <p:ext uri="{BB962C8B-B14F-4D97-AF65-F5344CB8AC3E}">
        <p14:creationId xmlns:p14="http://schemas.microsoft.com/office/powerpoint/2010/main" val="37630422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linds(horizontal)">
                                      <p:cBhvr>
                                        <p:cTn id="7" dur="500"/>
                                        <p:tgtEl>
                                          <p:spTgt spid="102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0248"/>
                                        </p:tgtEl>
                                        <p:attrNameLst>
                                          <p:attrName>style.visibility</p:attrName>
                                        </p:attrNameLst>
                                      </p:cBhvr>
                                      <p:to>
                                        <p:strVal val="visible"/>
                                      </p:to>
                                    </p:set>
                                    <p:animEffect transition="in" filter="box(in)">
                                      <p:cBhvr>
                                        <p:cTn id="12" dur="500"/>
                                        <p:tgtEl>
                                          <p:spTgt spid="10248"/>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246"/>
                                        </p:tgtEl>
                                        <p:attrNameLst>
                                          <p:attrName>style.visibility</p:attrName>
                                        </p:attrNameLst>
                                      </p:cBhvr>
                                      <p:to>
                                        <p:strVal val="visible"/>
                                      </p:to>
                                    </p:set>
                                    <p:animEffect transition="in" filter="blinds(horizontal)">
                                      <p:cBhvr>
                                        <p:cTn id="15" dur="500"/>
                                        <p:tgtEl>
                                          <p:spTgt spid="1024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10249"/>
                                        </p:tgtEl>
                                        <p:attrNameLst>
                                          <p:attrName>style.visibility</p:attrName>
                                        </p:attrNameLst>
                                      </p:cBhvr>
                                      <p:to>
                                        <p:strVal val="visible"/>
                                      </p:to>
                                    </p:set>
                                    <p:animEffect transition="in" filter="blinds(horizontal)">
                                      <p:cBhvr>
                                        <p:cTn id="20" dur="500"/>
                                        <p:tgtEl>
                                          <p:spTgt spid="10249"/>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10247"/>
                                        </p:tgtEl>
                                        <p:attrNameLst>
                                          <p:attrName>style.visibility</p:attrName>
                                        </p:attrNameLst>
                                      </p:cBhvr>
                                      <p:to>
                                        <p:strVal val="visible"/>
                                      </p:to>
                                    </p:set>
                                    <p:animEffect transition="in" filter="box(in)">
                                      <p:cBhvr>
                                        <p:cTn id="23" dur="500"/>
                                        <p:tgtEl>
                                          <p:spTgt spid="10247"/>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xit" presetSubtype="32" fill="hold" nodeType="clickEffect">
                                  <p:stCondLst>
                                    <p:cond delay="0"/>
                                  </p:stCondLst>
                                  <p:childTnLst>
                                    <p:animEffect transition="out" filter="diamond(out)">
                                      <p:cBhvr>
                                        <p:cTn id="27" dur="2000"/>
                                        <p:tgtEl>
                                          <p:spTgt spid="10248"/>
                                        </p:tgtEl>
                                      </p:cBhvr>
                                    </p:animEffect>
                                    <p:set>
                                      <p:cBhvr>
                                        <p:cTn id="28" dur="1" fill="hold">
                                          <p:stCondLst>
                                            <p:cond delay="1999"/>
                                          </p:stCondLst>
                                        </p:cTn>
                                        <p:tgtEl>
                                          <p:spTgt spid="10248"/>
                                        </p:tgtEl>
                                        <p:attrNameLst>
                                          <p:attrName>style.visibility</p:attrName>
                                        </p:attrNameLst>
                                      </p:cBhvr>
                                      <p:to>
                                        <p:strVal val="hidden"/>
                                      </p:to>
                                    </p:set>
                                  </p:childTnLst>
                                </p:cTn>
                              </p:par>
                              <p:par>
                                <p:cTn id="29" presetID="8" presetClass="exit" presetSubtype="32" fill="hold" grpId="1" nodeType="withEffect">
                                  <p:stCondLst>
                                    <p:cond delay="0"/>
                                  </p:stCondLst>
                                  <p:childTnLst>
                                    <p:animEffect transition="out" filter="diamond(out)">
                                      <p:cBhvr>
                                        <p:cTn id="30" dur="2000"/>
                                        <p:tgtEl>
                                          <p:spTgt spid="10246"/>
                                        </p:tgtEl>
                                      </p:cBhvr>
                                    </p:animEffect>
                                    <p:set>
                                      <p:cBhvr>
                                        <p:cTn id="31" dur="1" fill="hold">
                                          <p:stCondLst>
                                            <p:cond delay="1999"/>
                                          </p:stCondLst>
                                        </p:cTn>
                                        <p:tgtEl>
                                          <p:spTgt spid="10246"/>
                                        </p:tgtEl>
                                        <p:attrNameLst>
                                          <p:attrName>style.visibility</p:attrName>
                                        </p:attrNameLst>
                                      </p:cBhvr>
                                      <p:to>
                                        <p:strVal val="hidden"/>
                                      </p:to>
                                    </p:set>
                                  </p:childTnLst>
                                </p:cTn>
                              </p:par>
                              <p:par>
                                <p:cTn id="32" presetID="8" presetClass="exit" presetSubtype="32" fill="hold" nodeType="withEffect">
                                  <p:stCondLst>
                                    <p:cond delay="0"/>
                                  </p:stCondLst>
                                  <p:childTnLst>
                                    <p:animEffect transition="out" filter="diamond(out)">
                                      <p:cBhvr>
                                        <p:cTn id="33" dur="2000"/>
                                        <p:tgtEl>
                                          <p:spTgt spid="10249"/>
                                        </p:tgtEl>
                                      </p:cBhvr>
                                    </p:animEffect>
                                    <p:set>
                                      <p:cBhvr>
                                        <p:cTn id="34" dur="1" fill="hold">
                                          <p:stCondLst>
                                            <p:cond delay="1999"/>
                                          </p:stCondLst>
                                        </p:cTn>
                                        <p:tgtEl>
                                          <p:spTgt spid="10249"/>
                                        </p:tgtEl>
                                        <p:attrNameLst>
                                          <p:attrName>style.visibility</p:attrName>
                                        </p:attrNameLst>
                                      </p:cBhvr>
                                      <p:to>
                                        <p:strVal val="hidden"/>
                                      </p:to>
                                    </p:set>
                                  </p:childTnLst>
                                </p:cTn>
                              </p:par>
                              <p:par>
                                <p:cTn id="35" presetID="8" presetClass="exit" presetSubtype="32" fill="hold" grpId="1" nodeType="withEffect">
                                  <p:stCondLst>
                                    <p:cond delay="0"/>
                                  </p:stCondLst>
                                  <p:childTnLst>
                                    <p:animEffect transition="out" filter="diamond(out)">
                                      <p:cBhvr>
                                        <p:cTn id="36" dur="2000"/>
                                        <p:tgtEl>
                                          <p:spTgt spid="10247"/>
                                        </p:tgtEl>
                                      </p:cBhvr>
                                    </p:animEffect>
                                    <p:set>
                                      <p:cBhvr>
                                        <p:cTn id="37" dur="1" fill="hold">
                                          <p:stCondLst>
                                            <p:cond delay="1999"/>
                                          </p:stCondLst>
                                        </p:cTn>
                                        <p:tgtEl>
                                          <p:spTgt spid="10247"/>
                                        </p:tgtEl>
                                        <p:attrNameLst>
                                          <p:attrName>style.visibility</p:attrName>
                                        </p:attrNameLst>
                                      </p:cBhvr>
                                      <p:to>
                                        <p:strVal val="hidden"/>
                                      </p:to>
                                    </p:set>
                                  </p:childTnLst>
                                </p:cTn>
                              </p:par>
                              <p:par>
                                <p:cTn id="38" presetID="6" presetClass="entr" presetSubtype="16"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circle(in)">
                                      <p:cBhvr>
                                        <p:cTn id="4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animBg="1"/>
      <p:bldP spid="10246" grpId="0" animBg="1"/>
      <p:bldP spid="10246" grpId="1" animBg="1"/>
      <p:bldP spid="10247" grpId="0" animBg="1"/>
      <p:bldP spid="10247" grpId="1" animBg="1"/>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7&quot;/&gt;&lt;property id=&quot;20307&quot; value=&quot;263&quot;/&gt;&lt;/object&gt;&lt;object type=&quot;3&quot; unique_id=&quot;10004&quot;&gt;&lt;property id=&quot;20148&quot; value=&quot;5&quot;/&gt;&lt;property id=&quot;20300&quot; value=&quot;Slide 18&quot;/&gt;&lt;property id=&quot;20307&quot; value=&quot;256&quot;/&gt;&lt;/object&gt;&lt;object type=&quot;3&quot; unique_id=&quot;10005&quot;&gt;&lt;property id=&quot;20148&quot; value=&quot;5&quot;/&gt;&lt;property id=&quot;20300&quot; value=&quot;Slide 19&quot;/&gt;&lt;property id=&quot;20307&quot; value=&quot;257&quot;/&gt;&lt;/object&gt;&lt;object type=&quot;3&quot; unique_id=&quot;10006&quot;&gt;&lt;property id=&quot;20148&quot; value=&quot;5&quot;/&gt;&lt;property id=&quot;20300&quot; value=&quot;Slide 20&quot;/&gt;&lt;property id=&quot;20307&quot; value=&quot;258&quot;/&gt;&lt;/object&gt;&lt;object type=&quot;3&quot; unique_id=&quot;10007&quot;&gt;&lt;property id=&quot;20148&quot; value=&quot;5&quot;/&gt;&lt;property id=&quot;20300&quot; value=&quot;Slide 21&quot;/&gt;&lt;property id=&quot;20307&quot; value=&quot;262&quot;/&gt;&lt;/object&gt;&lt;object type=&quot;3&quot; unique_id=&quot;10008&quot;&gt;&lt;property id=&quot;20148&quot; value=&quot;5&quot;/&gt;&lt;property id=&quot;20300&quot; value=&quot;Slide 22&quot;/&gt;&lt;property id=&quot;20307&quot; value=&quot;261&quot;/&gt;&lt;/object&gt;&lt;object type=&quot;3&quot; unique_id=&quot;10009&quot;&gt;&lt;property id=&quot;20148&quot; value=&quot;5&quot;/&gt;&lt;property id=&quot;20300&quot; value=&quot;Slide 23&quot;/&gt;&lt;property id=&quot;20307&quot; value=&quot;259&quot;/&gt;&lt;/object&gt;&lt;object type=&quot;3&quot; unique_id=&quot;10043&quot;&gt;&lt;property id=&quot;20148&quot; value=&quot;5&quot;/&gt;&lt;property id=&quot;20300&quot; value=&quot;Slide 1 - &amp;quot;`&amp;quot;&quot;/&gt;&lt;property id=&quot;20307&quot; value=&quot;265&quot;/&gt;&lt;/object&gt;&lt;object type=&quot;3&quot; unique_id=&quot;10046&quot;&gt;&lt;property id=&quot;20148&quot; value=&quot;5&quot;/&gt;&lt;property id=&quot;20300&quot; value=&quot;Slide 2&quot;/&gt;&lt;property id=&quot;20307&quot; value=&quot;271&quot;/&gt;&lt;/object&gt;&lt;object type=&quot;3&quot; unique_id=&quot;10082&quot;&gt;&lt;property id=&quot;20148&quot; value=&quot;5&quot;/&gt;&lt;property id=&quot;20300&quot; value=&quot;Slide 3&quot;/&gt;&lt;property id=&quot;20307&quot; value=&quot;312&quot;/&gt;&lt;/object&gt;&lt;object type=&quot;3&quot; unique_id=&quot;10084&quot;&gt;&lt;property id=&quot;20148&quot; value=&quot;5&quot;/&gt;&lt;property id=&quot;20300&quot; value=&quot;Slide 4&quot;/&gt;&lt;property id=&quot;20307&quot; value=&quot;314&quot;/&gt;&lt;/object&gt;&lt;object type=&quot;3&quot; unique_id=&quot;10085&quot;&gt;&lt;property id=&quot;20148&quot; value=&quot;5&quot;/&gt;&lt;property id=&quot;20300&quot; value=&quot;Slide 5&quot;/&gt;&lt;property id=&quot;20307&quot; value=&quot;316&quot;/&gt;&lt;/object&gt;&lt;object type=&quot;3&quot; unique_id=&quot;10086&quot;&gt;&lt;property id=&quot;20148&quot; value=&quot;5&quot;/&gt;&lt;property id=&quot;20300&quot; value=&quot;Slide 6 - &amp;quot;1. NGUYÊN TẮC PHÒNG TRỪ&amp;quot;&quot;/&gt;&lt;property id=&quot;20307&quot; value=&quot;315&quot;/&gt;&lt;/object&gt;&lt;object type=&quot;3&quot; unique_id=&quot;10087&quot;&gt;&lt;property id=&quot;20148&quot; value=&quot;5&quot;/&gt;&lt;property id=&quot;20300&quot; value=&quot;Slide 7 - &amp;quot;2. CÁC BIỆN PHÁP PHÒNG TRỪ&amp;quot;&quot;/&gt;&lt;property id=&quot;20307&quot; value=&quot;317&quot;/&gt;&lt;/object&gt;&lt;object type=&quot;3&quot; unique_id=&quot;10088&quot;&gt;&lt;property id=&quot;20148&quot; value=&quot;5&quot;/&gt;&lt;property id=&quot;20300&quot; value=&quot;Slide 8&quot;/&gt;&lt;property id=&quot;20307&quot; value=&quot;319&quot;/&gt;&lt;/object&gt;&lt;object type=&quot;3&quot; unique_id=&quot;10089&quot;&gt;&lt;property id=&quot;20148&quot; value=&quot;5&quot;/&gt;&lt;property id=&quot;20300&quot; value=&quot;Slide 9&quot;/&gt;&lt;property id=&quot;20307&quot; value=&quot;320&quot;/&gt;&lt;/object&gt;&lt;object type=&quot;3&quot; unique_id=&quot;10090&quot;&gt;&lt;property id=&quot;20148&quot; value=&quot;5&quot;/&gt;&lt;property id=&quot;20300&quot; value=&quot;Slide 10 - &amp;quot;b. Biện pháp thủ công&amp;quot;&quot;/&gt;&lt;property id=&quot;20307&quot; value=&quot;321&quot;/&gt;&lt;/object&gt;&lt;object type=&quot;3&quot; unique_id=&quot;10091&quot;&gt;&lt;property id=&quot;20148&quot; value=&quot;5&quot;/&gt;&lt;property id=&quot;20300&quot; value=&quot;Slide 11&quot;/&gt;&lt;property id=&quot;20307&quot; value=&quot;322&quot;/&gt;&lt;/object&gt;&lt;object type=&quot;3&quot; unique_id=&quot;10092&quot;&gt;&lt;property id=&quot;20148&quot; value=&quot;5&quot;/&gt;&lt;property id=&quot;20300&quot; value=&quot;Slide 12&quot;/&gt;&lt;property id=&quot;20307&quot; value=&quot;323&quot;/&gt;&lt;/object&gt;&lt;object type=&quot;3&quot; unique_id=&quot;10093&quot;&gt;&lt;property id=&quot;20148&quot; value=&quot;5&quot;/&gt;&lt;property id=&quot;20300&quot; value=&quot;Slide 13 - &amp;quot; Biện pháp thủ công&amp;quot;&quot;/&gt;&lt;property id=&quot;20307&quot; value=&quot;324&quot;/&gt;&lt;/object&gt;&lt;object type=&quot;3&quot; unique_id=&quot;10094&quot;&gt;&lt;property id=&quot;20148&quot; value=&quot;5&quot;/&gt;&lt;property id=&quot;20300&quot; value=&quot;Slide 14&quot;/&gt;&lt;property id=&quot;20307&quot; value=&quot;325&quot;/&gt;&lt;/object&gt;&lt;object type=&quot;3&quot; unique_id=&quot;10095&quot;&gt;&lt;property id=&quot;20148&quot; value=&quot;5&quot;/&gt;&lt;property id=&quot;20300&quot; value=&quot;Slide 15&quot;/&gt;&lt;property id=&quot;20307&quot; value=&quot;326&quot;/&gt;&lt;/object&gt;&lt;object type=&quot;3&quot; unique_id=&quot;10096&quot;&gt;&lt;property id=&quot;20148&quot; value=&quot;5&quot;/&gt;&lt;property id=&quot;20300&quot; value=&quot;Slide 24&quot;/&gt;&lt;property id=&quot;20307&quot; value=&quot;267&quot;/&gt;&lt;/object&gt;&lt;object type=&quot;3&quot; unique_id=&quot;10097&quot;&gt;&lt;property id=&quot;20148&quot; value=&quot;5&quot;/&gt;&lt;property id=&quot;20300&quot; value=&quot;Slide 25&quot;/&gt;&lt;property id=&quot;20307&quot; value=&quot;327&quot;/&gt;&lt;/object&gt;&lt;object type=&quot;3&quot; unique_id=&quot;10098&quot;&gt;&lt;property id=&quot;20148&quot; value=&quot;5&quot;/&gt;&lt;property id=&quot;20300&quot; value=&quot;Slide 26 - &amp;quot;HƯỚNG DẪN VỀ NHÀ&amp;quot;&quot;/&gt;&lt;property id=&quot;20307&quot; value=&quot;328&quot;/&gt;&lt;/object&gt;&lt;object type=&quot;3&quot; unique_id=&quot;10099&quot;&gt;&lt;property id=&quot;20148&quot; value=&quot;5&quot;/&gt;&lt;property id=&quot;20300&quot; value=&quot;Slide 27&quot;/&gt;&lt;property id=&quot;20307&quot; value=&quot;329&quot;/&gt;&lt;/object&gt;&lt;object type=&quot;3&quot; unique_id=&quot;10807&quot;&gt;&lt;property id=&quot;20148&quot; value=&quot;5&quot;/&gt;&lt;property id=&quot;20300&quot; value=&quot;Slide 16&quot;/&gt;&lt;property id=&quot;20307&quot; value=&quot;331&quot;/&gt;&lt;/object&gt;&lt;/object&gt;&lt;object type=&quot;8&quot; unique_id=&quot;10020&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1.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1547</TotalTime>
  <Words>1321</Words>
  <Application>Microsoft Office PowerPoint</Application>
  <PresentationFormat>On-screen Show (4:3)</PresentationFormat>
  <Paragraphs>160</Paragraphs>
  <Slides>26</Slides>
  <Notes>1</Notes>
  <HiddenSlides>0</HiddenSlides>
  <MMClips>22</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26</vt:i4>
      </vt:variant>
    </vt:vector>
  </HeadingPairs>
  <TitlesOfParts>
    <vt:vector size="37" baseType="lpstr">
      <vt:lpstr>.VnTime</vt:lpstr>
      <vt:lpstr>Arial</vt:lpstr>
      <vt:lpstr>Calibri</vt:lpstr>
      <vt:lpstr>Palatino Linotype</vt:lpstr>
      <vt:lpstr>Symbol</vt:lpstr>
      <vt:lpstr>Times New Roman</vt:lpstr>
      <vt:lpstr>Office Theme</vt:lpstr>
      <vt:lpstr>1_Office Theme</vt:lpstr>
      <vt:lpstr>2_Office Theme</vt:lpstr>
      <vt:lpstr>4_Office Theme</vt:lpstr>
      <vt:lpstr>5_Office Theme</vt:lpstr>
      <vt:lpstr>`</vt:lpstr>
      <vt:lpstr>PowerPoint Presentation</vt:lpstr>
      <vt:lpstr>PowerPoint Presentation</vt:lpstr>
      <vt:lpstr>PowerPoint Presentation</vt:lpstr>
      <vt:lpstr>1. NGUYÊN TẮC PHÒNG TRỪ</vt:lpstr>
      <vt:lpstr>2. CÁC BIỆN PHÁP PHÒNG TRỪ</vt:lpstr>
      <vt:lpstr>PowerPoint Presentation</vt:lpstr>
      <vt:lpstr>PowerPoint Presentation</vt:lpstr>
      <vt:lpstr>b. Biện pháp thủ công</vt:lpstr>
      <vt:lpstr>PowerPoint Presentation</vt:lpstr>
      <vt:lpstr>PowerPoint Presentation</vt:lpstr>
      <vt:lpstr> Biện pháp thủ công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Trang Nguyen T Hai</cp:lastModifiedBy>
  <cp:revision>69</cp:revision>
  <dcterms:created xsi:type="dcterms:W3CDTF">2020-08-11T17:24:50Z</dcterms:created>
  <dcterms:modified xsi:type="dcterms:W3CDTF">2023-10-12T16:33:06Z</dcterms:modified>
</cp:coreProperties>
</file>