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31"/>
  </p:notesMasterIdLst>
  <p:sldIdLst>
    <p:sldId id="256" r:id="rId5"/>
    <p:sldId id="270" r:id="rId6"/>
    <p:sldId id="308" r:id="rId7"/>
    <p:sldId id="309" r:id="rId8"/>
    <p:sldId id="311" r:id="rId9"/>
    <p:sldId id="310" r:id="rId10"/>
    <p:sldId id="314" r:id="rId11"/>
    <p:sldId id="313" r:id="rId12"/>
    <p:sldId id="312" r:id="rId13"/>
    <p:sldId id="283" r:id="rId14"/>
    <p:sldId id="284" r:id="rId15"/>
    <p:sldId id="349" r:id="rId16"/>
    <p:sldId id="350" r:id="rId17"/>
    <p:sldId id="285" r:id="rId18"/>
    <p:sldId id="286" r:id="rId19"/>
    <p:sldId id="351" r:id="rId20"/>
    <p:sldId id="315" r:id="rId21"/>
    <p:sldId id="288" r:id="rId22"/>
    <p:sldId id="352" r:id="rId23"/>
    <p:sldId id="316" r:id="rId24"/>
    <p:sldId id="353" r:id="rId25"/>
    <p:sldId id="290" r:id="rId26"/>
    <p:sldId id="354" r:id="rId27"/>
    <p:sldId id="355" r:id="rId28"/>
    <p:sldId id="289" r:id="rId29"/>
    <p:sldId id="287" r:id="rId30"/>
  </p:sldIdLst>
  <p:sldSz cx="9144000" cy="5143500" type="screen16x9"/>
  <p:notesSz cx="6858000" cy="9144000"/>
  <p:embeddedFontLst>
    <p:embeddedFont>
      <p:font typeface="Bebas Neue" panose="020B0606020202050201" pitchFamily="34"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Math" panose="02040503050406030204" pitchFamily="18" charset="0"/>
      <p:regular r:id="rId39"/>
    </p:embeddedFont>
    <p:embeddedFont>
      <p:font typeface="Didact Gothic" panose="00000500000000000000" pitchFamily="2" charset="0"/>
      <p:regular r:id="rId40"/>
    </p:embeddedFont>
    <p:embeddedFont>
      <p:font typeface="DM Sans" pitchFamily="2" charset="0"/>
      <p:regular r:id="rId41"/>
      <p:bold r:id="rId42"/>
      <p:italic r:id="rId43"/>
      <p:boldItalic r:id="rId44"/>
    </p:embeddedFont>
    <p:embeddedFont>
      <p:font typeface="Roboto Condensed Light" panose="02000000000000000000" pitchFamily="2" charset="0"/>
      <p:regular r:id="rId45"/>
      <p:italic r:id="rId46"/>
    </p:embeddedFont>
    <p:embeddedFont>
      <p:font typeface="Russo One" panose="020B060402020202020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7C6D2563-4814-4BEE-A945-549062264F46}"/>
    <pc:docChg chg="undo redo custSel addSld delSld modSld sldOrd">
      <pc:chgData name="tuyết nguyễn thị ánh" userId="a6fbc05945fbe6a6" providerId="LiveId" clId="{7C6D2563-4814-4BEE-A945-549062264F46}" dt="2023-08-01T13:17:13.025" v="11050"/>
      <pc:docMkLst>
        <pc:docMk/>
      </pc:docMkLst>
      <pc:sldChg chg="addSp modSp mod modTransition">
        <pc:chgData name="tuyết nguyễn thị ánh" userId="a6fbc05945fbe6a6" providerId="LiveId" clId="{7C6D2563-4814-4BEE-A945-549062264F46}" dt="2023-08-01T13:17:13.025" v="11050"/>
        <pc:sldMkLst>
          <pc:docMk/>
          <pc:sldMk cId="0" sldId="256"/>
        </pc:sldMkLst>
        <pc:spChg chg="mod">
          <ac:chgData name="tuyết nguyễn thị ánh" userId="a6fbc05945fbe6a6" providerId="LiveId" clId="{7C6D2563-4814-4BEE-A945-549062264F46}" dt="2023-07-28T09:40:03.399" v="787" actId="242"/>
          <ac:spMkLst>
            <pc:docMk/>
            <pc:sldMk cId="0" sldId="256"/>
            <ac:spMk id="3" creationId="{5ABDEB86-2DE4-F79A-390B-9BA21CA271F7}"/>
          </ac:spMkLst>
        </pc:spChg>
        <pc:spChg chg="add mod">
          <ac:chgData name="tuyết nguyễn thị ánh" userId="a6fbc05945fbe6a6" providerId="LiveId" clId="{7C6D2563-4814-4BEE-A945-549062264F46}" dt="2023-07-28T09:39:41.772" v="784" actId="1076"/>
          <ac:spMkLst>
            <pc:docMk/>
            <pc:sldMk cId="0" sldId="256"/>
            <ac:spMk id="4" creationId="{6E79367B-46F8-AC8E-BF88-643F1F3676EF}"/>
          </ac:spMkLst>
        </pc:spChg>
      </pc:sldChg>
      <pc:sldChg chg="addSp delSp modSp mod modTransition delAnim modAnim">
        <pc:chgData name="tuyết nguyễn thị ánh" userId="a6fbc05945fbe6a6" providerId="LiveId" clId="{7C6D2563-4814-4BEE-A945-549062264F46}" dt="2023-08-01T13:17:13.025" v="11050"/>
        <pc:sldMkLst>
          <pc:docMk/>
          <pc:sldMk cId="0" sldId="257"/>
        </pc:sldMkLst>
        <pc:spChg chg="add mod">
          <ac:chgData name="tuyết nguyễn thị ánh" userId="a6fbc05945fbe6a6" providerId="LiveId" clId="{7C6D2563-4814-4BEE-A945-549062264F46}" dt="2023-07-28T09:02:06.219" v="273" actId="1076"/>
          <ac:spMkLst>
            <pc:docMk/>
            <pc:sldMk cId="0" sldId="257"/>
            <ac:spMk id="2" creationId="{21AB089F-3573-2BD7-65DA-4076D6C7B110}"/>
          </ac:spMkLst>
        </pc:spChg>
        <pc:spChg chg="add mod">
          <ac:chgData name="tuyết nguyễn thị ánh" userId="a6fbc05945fbe6a6" providerId="LiveId" clId="{7C6D2563-4814-4BEE-A945-549062264F46}" dt="2023-07-28T09:02:06.219" v="273" actId="1076"/>
          <ac:spMkLst>
            <pc:docMk/>
            <pc:sldMk cId="0" sldId="257"/>
            <ac:spMk id="6" creationId="{5FF8636A-3E32-B86A-6D3E-DCFFB9DE8536}"/>
          </ac:spMkLst>
        </pc:spChg>
        <pc:spChg chg="add mod">
          <ac:chgData name="tuyết nguyễn thị ánh" userId="a6fbc05945fbe6a6" providerId="LiveId" clId="{7C6D2563-4814-4BEE-A945-549062264F46}" dt="2023-07-28T09:02:13.996" v="274" actId="1076"/>
          <ac:spMkLst>
            <pc:docMk/>
            <pc:sldMk cId="0" sldId="257"/>
            <ac:spMk id="7" creationId="{C104F3F6-F096-8A7A-D780-007135504D1B}"/>
          </ac:spMkLst>
        </pc:spChg>
        <pc:spChg chg="add mod">
          <ac:chgData name="tuyết nguyễn thị ánh" userId="a6fbc05945fbe6a6" providerId="LiveId" clId="{7C6D2563-4814-4BEE-A945-549062264F46}" dt="2023-07-31T01:13:47.211" v="10770" actId="14100"/>
          <ac:spMkLst>
            <pc:docMk/>
            <pc:sldMk cId="0" sldId="257"/>
            <ac:spMk id="10" creationId="{3970FF7D-4F3B-95D7-990B-3C5DE9825132}"/>
          </ac:spMkLst>
        </pc:spChg>
        <pc:spChg chg="add mod">
          <ac:chgData name="tuyết nguyễn thị ánh" userId="a6fbc05945fbe6a6" providerId="LiveId" clId="{7C6D2563-4814-4BEE-A945-549062264F46}" dt="2023-07-28T09:00:58.435" v="212" actId="20577"/>
          <ac:spMkLst>
            <pc:docMk/>
            <pc:sldMk cId="0" sldId="257"/>
            <ac:spMk id="13" creationId="{4CE7323E-1B2C-BF4A-B8C9-961ABEE6F3D5}"/>
          </ac:spMkLst>
        </pc:spChg>
        <pc:spChg chg="add mod">
          <ac:chgData name="tuyết nguyễn thị ánh" userId="a6fbc05945fbe6a6" providerId="LiveId" clId="{7C6D2563-4814-4BEE-A945-549062264F46}" dt="2023-07-28T09:02:06.219" v="273" actId="1076"/>
          <ac:spMkLst>
            <pc:docMk/>
            <pc:sldMk cId="0" sldId="257"/>
            <ac:spMk id="14" creationId="{3079ECB0-46E7-B466-0A22-671067800C3E}"/>
          </ac:spMkLst>
        </pc:spChg>
        <pc:spChg chg="add mod">
          <ac:chgData name="tuyết nguyễn thị ánh" userId="a6fbc05945fbe6a6" providerId="LiveId" clId="{7C6D2563-4814-4BEE-A945-549062264F46}" dt="2023-07-28T09:02:26.259" v="306" actId="20577"/>
          <ac:spMkLst>
            <pc:docMk/>
            <pc:sldMk cId="0" sldId="257"/>
            <ac:spMk id="16" creationId="{208F79CE-6B84-8E0F-54D8-2A6755FA0B1E}"/>
          </ac:spMkLst>
        </pc:spChg>
        <pc:spChg chg="add mod">
          <ac:chgData name="tuyết nguyễn thị ánh" userId="a6fbc05945fbe6a6" providerId="LiveId" clId="{7C6D2563-4814-4BEE-A945-549062264F46}" dt="2023-07-28T09:02:03.805" v="272" actId="571"/>
          <ac:spMkLst>
            <pc:docMk/>
            <pc:sldMk cId="0" sldId="257"/>
            <ac:spMk id="17" creationId="{77C9DD5A-4BBD-609A-0739-503361DDC7DC}"/>
          </ac:spMkLst>
        </pc:spChg>
        <pc:spChg chg="del mod">
          <ac:chgData name="tuyết nguyễn thị ánh" userId="a6fbc05945fbe6a6" providerId="LiveId" clId="{7C6D2563-4814-4BEE-A945-549062264F46}" dt="2023-07-28T08:51:34.111" v="45" actId="478"/>
          <ac:spMkLst>
            <pc:docMk/>
            <pc:sldMk cId="0" sldId="257"/>
            <ac:spMk id="18" creationId="{28FB4433-C898-1B4C-5F63-55488EAA3E53}"/>
          </ac:spMkLst>
        </pc:spChg>
        <pc:spChg chg="add mod">
          <ac:chgData name="tuyết nguyễn thị ánh" userId="a6fbc05945fbe6a6" providerId="LiveId" clId="{7C6D2563-4814-4BEE-A945-549062264F46}" dt="2023-07-28T09:02:03.805" v="272" actId="571"/>
          <ac:spMkLst>
            <pc:docMk/>
            <pc:sldMk cId="0" sldId="257"/>
            <ac:spMk id="20" creationId="{6AC5F38B-C820-450C-6BB8-ED06E206883F}"/>
          </ac:spMkLst>
        </pc:spChg>
        <pc:picChg chg="add mod">
          <ac:chgData name="tuyết nguyễn thị ánh" userId="a6fbc05945fbe6a6" providerId="LiveId" clId="{7C6D2563-4814-4BEE-A945-549062264F46}" dt="2023-07-28T08:55:00.273" v="106" actId="14100"/>
          <ac:picMkLst>
            <pc:docMk/>
            <pc:sldMk cId="0" sldId="257"/>
            <ac:picMk id="12" creationId="{0DA3853D-AAB3-1F06-9923-2DAD80329763}"/>
          </ac:picMkLst>
        </pc:picChg>
        <pc:picChg chg="del">
          <ac:chgData name="tuyết nguyễn thị ánh" userId="a6fbc05945fbe6a6" providerId="LiveId" clId="{7C6D2563-4814-4BEE-A945-549062264F46}" dt="2023-07-28T08:50:09.475" v="0" actId="478"/>
          <ac:picMkLst>
            <pc:docMk/>
            <pc:sldMk cId="0" sldId="257"/>
            <ac:picMk id="15" creationId="{C0AA15B4-66C9-3531-1E22-EFAE88F55805}"/>
          </ac:picMkLst>
        </pc:picChg>
        <pc:cxnChg chg="add mod">
          <ac:chgData name="tuyết nguyễn thị ánh" userId="a6fbc05945fbe6a6" providerId="LiveId" clId="{7C6D2563-4814-4BEE-A945-549062264F46}" dt="2023-07-28T09:02:06.219" v="273" actId="1076"/>
          <ac:cxnSpMkLst>
            <pc:docMk/>
            <pc:sldMk cId="0" sldId="257"/>
            <ac:cxnSpMk id="4" creationId="{A6FAB992-D7C7-4DB2-228B-6FAB2A19740A}"/>
          </ac:cxnSpMkLst>
        </pc:cxnChg>
        <pc:cxnChg chg="add mod">
          <ac:chgData name="tuyết nguyễn thị ánh" userId="a6fbc05945fbe6a6" providerId="LiveId" clId="{7C6D2563-4814-4BEE-A945-549062264F46}" dt="2023-07-31T01:13:40.210" v="10768" actId="1076"/>
          <ac:cxnSpMkLst>
            <pc:docMk/>
            <pc:sldMk cId="0" sldId="257"/>
            <ac:cxnSpMk id="9" creationId="{E545D83E-960C-24AC-4805-25E16240B833}"/>
          </ac:cxnSpMkLst>
        </pc:cxnChg>
        <pc:cxnChg chg="add mod">
          <ac:chgData name="tuyết nguyễn thị ánh" userId="a6fbc05945fbe6a6" providerId="LiveId" clId="{7C6D2563-4814-4BEE-A945-549062264F46}" dt="2023-07-28T09:02:03.805" v="272" actId="571"/>
          <ac:cxnSpMkLst>
            <pc:docMk/>
            <pc:sldMk cId="0" sldId="257"/>
            <ac:cxnSpMk id="19" creationId="{B3A47D97-5AFE-3F31-B94C-184140B637E5}"/>
          </ac:cxnSpMkLst>
        </pc:cxnChg>
      </pc:sldChg>
      <pc:sldChg chg="modSp mod modTransition modAnim">
        <pc:chgData name="tuyết nguyễn thị ánh" userId="a6fbc05945fbe6a6" providerId="LiveId" clId="{7C6D2563-4814-4BEE-A945-549062264F46}" dt="2023-08-01T13:17:13.025" v="11050"/>
        <pc:sldMkLst>
          <pc:docMk/>
          <pc:sldMk cId="0" sldId="258"/>
        </pc:sldMkLst>
        <pc:spChg chg="mod">
          <ac:chgData name="tuyết nguyễn thị ánh" userId="a6fbc05945fbe6a6" providerId="LiveId" clId="{7C6D2563-4814-4BEE-A945-549062264F46}" dt="2023-07-28T09:16:23.097" v="737" actId="1038"/>
          <ac:spMkLst>
            <pc:docMk/>
            <pc:sldMk cId="0" sldId="258"/>
            <ac:spMk id="22" creationId="{013FF14B-BD1C-5642-DD83-3C28085A76BA}"/>
          </ac:spMkLst>
        </pc:spChg>
        <pc:spChg chg="mod">
          <ac:chgData name="tuyết nguyễn thị ánh" userId="a6fbc05945fbe6a6" providerId="LiveId" clId="{7C6D2563-4814-4BEE-A945-549062264F46}" dt="2023-07-28T09:16:23.097" v="737" actId="1038"/>
          <ac:spMkLst>
            <pc:docMk/>
            <pc:sldMk cId="0" sldId="258"/>
            <ac:spMk id="23" creationId="{A161A9D9-51EF-5FB3-70E4-87595FE82497}"/>
          </ac:spMkLst>
        </pc:spChg>
        <pc:spChg chg="mod">
          <ac:chgData name="tuyết nguyễn thị ánh" userId="a6fbc05945fbe6a6" providerId="LiveId" clId="{7C6D2563-4814-4BEE-A945-549062264F46}" dt="2023-07-28T09:16:23.097" v="737" actId="1038"/>
          <ac:spMkLst>
            <pc:docMk/>
            <pc:sldMk cId="0" sldId="258"/>
            <ac:spMk id="24" creationId="{90C08531-B0DE-D4AC-DC0F-41882B0763DB}"/>
          </ac:spMkLst>
        </pc:spChg>
        <pc:spChg chg="mod">
          <ac:chgData name="tuyết nguyễn thị ánh" userId="a6fbc05945fbe6a6" providerId="LiveId" clId="{7C6D2563-4814-4BEE-A945-549062264F46}" dt="2023-07-28T09:16:23.097" v="737" actId="1038"/>
          <ac:spMkLst>
            <pc:docMk/>
            <pc:sldMk cId="0" sldId="258"/>
            <ac:spMk id="25" creationId="{A9762ABA-4849-57A8-80B9-B3EC0FA5F1EC}"/>
          </ac:spMkLst>
        </pc:spChg>
        <pc:spChg chg="mod">
          <ac:chgData name="tuyết nguyễn thị ánh" userId="a6fbc05945fbe6a6" providerId="LiveId" clId="{7C6D2563-4814-4BEE-A945-549062264F46}" dt="2023-07-28T09:16:23.097" v="737" actId="1038"/>
          <ac:spMkLst>
            <pc:docMk/>
            <pc:sldMk cId="0" sldId="258"/>
            <ac:spMk id="788" creationId="{00000000-0000-0000-0000-000000000000}"/>
          </ac:spMkLst>
        </pc:spChg>
        <pc:spChg chg="mod">
          <ac:chgData name="tuyết nguyễn thị ánh" userId="a6fbc05945fbe6a6" providerId="LiveId" clId="{7C6D2563-4814-4BEE-A945-549062264F46}" dt="2023-07-28T09:16:23.097" v="737" actId="1038"/>
          <ac:spMkLst>
            <pc:docMk/>
            <pc:sldMk cId="0" sldId="258"/>
            <ac:spMk id="793" creationId="{00000000-0000-0000-0000-000000000000}"/>
          </ac:spMkLst>
        </pc:spChg>
      </pc:sldChg>
      <pc:sldChg chg="modSp mod modTransition">
        <pc:chgData name="tuyết nguyễn thị ánh" userId="a6fbc05945fbe6a6" providerId="LiveId" clId="{7C6D2563-4814-4BEE-A945-549062264F46}" dt="2023-08-01T13:17:13.025" v="11050"/>
        <pc:sldMkLst>
          <pc:docMk/>
          <pc:sldMk cId="0" sldId="259"/>
        </pc:sldMkLst>
        <pc:spChg chg="mod">
          <ac:chgData name="tuyết nguyễn thị ánh" userId="a6fbc05945fbe6a6" providerId="LiveId" clId="{7C6D2563-4814-4BEE-A945-549062264F46}" dt="2023-07-28T09:38:17.344" v="770" actId="1076"/>
          <ac:spMkLst>
            <pc:docMk/>
            <pc:sldMk cId="0" sldId="259"/>
            <ac:spMk id="800" creationId="{00000000-0000-0000-0000-000000000000}"/>
          </ac:spMkLst>
        </pc:spChg>
        <pc:spChg chg="mod">
          <ac:chgData name="tuyết nguyễn thị ánh" userId="a6fbc05945fbe6a6" providerId="LiveId" clId="{7C6D2563-4814-4BEE-A945-549062264F46}" dt="2023-07-29T14:29:34.283" v="2985" actId="20577"/>
          <ac:spMkLst>
            <pc:docMk/>
            <pc:sldMk cId="0" sldId="259"/>
            <ac:spMk id="802" creationId="{00000000-0000-0000-0000-000000000000}"/>
          </ac:spMkLst>
        </pc:spChg>
      </pc:sldChg>
      <pc:sldChg chg="addSp delSp modSp mod modTransition delAnim modAnim">
        <pc:chgData name="tuyết nguyễn thị ánh" userId="a6fbc05945fbe6a6" providerId="LiveId" clId="{7C6D2563-4814-4BEE-A945-549062264F46}" dt="2023-08-01T13:17:13.025" v="11050"/>
        <pc:sldMkLst>
          <pc:docMk/>
          <pc:sldMk cId="0" sldId="260"/>
        </pc:sldMkLst>
        <pc:spChg chg="add mod">
          <ac:chgData name="tuyết nguyễn thị ánh" userId="a6fbc05945fbe6a6" providerId="LiveId" clId="{7C6D2563-4814-4BEE-A945-549062264F46}" dt="2023-07-28T09:45:04.418" v="941" actId="207"/>
          <ac:spMkLst>
            <pc:docMk/>
            <pc:sldMk cId="0" sldId="260"/>
            <ac:spMk id="2" creationId="{98538F7D-83DB-EC77-32D8-07B2986AE022}"/>
          </ac:spMkLst>
        </pc:spChg>
        <pc:spChg chg="add mod">
          <ac:chgData name="tuyết nguyễn thị ánh" userId="a6fbc05945fbe6a6" providerId="LiveId" clId="{7C6D2563-4814-4BEE-A945-549062264F46}" dt="2023-07-28T09:47:19.989" v="1069" actId="1076"/>
          <ac:spMkLst>
            <pc:docMk/>
            <pc:sldMk cId="0" sldId="260"/>
            <ac:spMk id="3" creationId="{02517483-3108-99D9-4424-72E1E8A42BFA}"/>
          </ac:spMkLst>
        </pc:spChg>
        <pc:spChg chg="add mod">
          <ac:chgData name="tuyết nguyễn thị ánh" userId="a6fbc05945fbe6a6" providerId="LiveId" clId="{7C6D2563-4814-4BEE-A945-549062264F46}" dt="2023-07-28T09:47:12.170" v="1068" actId="164"/>
          <ac:spMkLst>
            <pc:docMk/>
            <pc:sldMk cId="0" sldId="260"/>
            <ac:spMk id="4" creationId="{BCBA9373-849F-2485-E1F8-36B5F79EA451}"/>
          </ac:spMkLst>
        </pc:spChg>
        <pc:spChg chg="mod">
          <ac:chgData name="tuyết nguyễn thị ánh" userId="a6fbc05945fbe6a6" providerId="LiveId" clId="{7C6D2563-4814-4BEE-A945-549062264F46}" dt="2023-07-28T09:46:10.441" v="942"/>
          <ac:spMkLst>
            <pc:docMk/>
            <pc:sldMk cId="0" sldId="260"/>
            <ac:spMk id="7" creationId="{B6645CE1-BA59-C69E-F8FA-080EBB6D9760}"/>
          </ac:spMkLst>
        </pc:spChg>
        <pc:spChg chg="del">
          <ac:chgData name="tuyết nguyễn thị ánh" userId="a6fbc05945fbe6a6" providerId="LiveId" clId="{7C6D2563-4814-4BEE-A945-549062264F46}" dt="2023-07-28T09:41:02.362" v="788" actId="478"/>
          <ac:spMkLst>
            <pc:docMk/>
            <pc:sldMk cId="0" sldId="260"/>
            <ac:spMk id="11" creationId="{8D62E027-EC44-D0DF-AC6E-A9420AFFF612}"/>
          </ac:spMkLst>
        </pc:spChg>
        <pc:spChg chg="del">
          <ac:chgData name="tuyết nguyễn thị ánh" userId="a6fbc05945fbe6a6" providerId="LiveId" clId="{7C6D2563-4814-4BEE-A945-549062264F46}" dt="2023-07-28T09:41:05.312" v="789" actId="478"/>
          <ac:spMkLst>
            <pc:docMk/>
            <pc:sldMk cId="0" sldId="260"/>
            <ac:spMk id="12" creationId="{92583FF5-E209-A9D4-E5AB-F1B75F6BE31E}"/>
          </ac:spMkLst>
        </pc:spChg>
        <pc:spChg chg="add mod">
          <ac:chgData name="tuyết nguyễn thị ánh" userId="a6fbc05945fbe6a6" providerId="LiveId" clId="{7C6D2563-4814-4BEE-A945-549062264F46}" dt="2023-07-28T09:49:39.474" v="1322" actId="255"/>
          <ac:spMkLst>
            <pc:docMk/>
            <pc:sldMk cId="0" sldId="260"/>
            <ac:spMk id="13" creationId="{BD88B70E-6C73-BA61-4FCF-813DB2E0C511}"/>
          </ac:spMkLst>
        </pc:spChg>
        <pc:spChg chg="add mod">
          <ac:chgData name="tuyết nguyễn thị ánh" userId="a6fbc05945fbe6a6" providerId="LiveId" clId="{7C6D2563-4814-4BEE-A945-549062264F46}" dt="2023-07-28T09:47:12.170" v="1068" actId="164"/>
          <ac:spMkLst>
            <pc:docMk/>
            <pc:sldMk cId="0" sldId="260"/>
            <ac:spMk id="14" creationId="{89C02FC4-B055-9FC1-6E52-AA2E483D6730}"/>
          </ac:spMkLst>
        </pc:spChg>
        <pc:spChg chg="add del mod">
          <ac:chgData name="tuyết nguyễn thị ánh" userId="a6fbc05945fbe6a6" providerId="LiveId" clId="{7C6D2563-4814-4BEE-A945-549062264F46}" dt="2023-07-28T09:49:02.382" v="1309" actId="478"/>
          <ac:spMkLst>
            <pc:docMk/>
            <pc:sldMk cId="0" sldId="260"/>
            <ac:spMk id="17" creationId="{C5CA02A2-D6DA-3BC8-BFFA-66C8BD1DC2BD}"/>
          </ac:spMkLst>
        </pc:spChg>
        <pc:spChg chg="add mod">
          <ac:chgData name="tuyết nguyễn thị ánh" userId="a6fbc05945fbe6a6" providerId="LiveId" clId="{7C6D2563-4814-4BEE-A945-549062264F46}" dt="2023-07-28T09:49:53.602" v="1329" actId="1076"/>
          <ac:spMkLst>
            <pc:docMk/>
            <pc:sldMk cId="0" sldId="260"/>
            <ac:spMk id="19" creationId="{53E229EF-D4FE-75FE-6B27-1C9AD5A4524F}"/>
          </ac:spMkLst>
        </pc:spChg>
        <pc:grpChg chg="add mod">
          <ac:chgData name="tuyết nguyễn thị ánh" userId="a6fbc05945fbe6a6" providerId="LiveId" clId="{7C6D2563-4814-4BEE-A945-549062264F46}" dt="2023-07-28T09:48:30.994" v="1305" actId="1076"/>
          <ac:grpSpMkLst>
            <pc:docMk/>
            <pc:sldMk cId="0" sldId="260"/>
            <ac:grpSpMk id="5" creationId="{847A56E1-C1D6-5BB6-FD8A-15C3EEE36357}"/>
          </ac:grpSpMkLst>
        </pc:grpChg>
        <pc:grpChg chg="del">
          <ac:chgData name="tuyết nguyễn thị ánh" userId="a6fbc05945fbe6a6" providerId="LiveId" clId="{7C6D2563-4814-4BEE-A945-549062264F46}" dt="2023-07-28T09:41:11.492" v="790" actId="478"/>
          <ac:grpSpMkLst>
            <pc:docMk/>
            <pc:sldMk cId="0" sldId="260"/>
            <ac:grpSpMk id="8" creationId="{7FCF0E06-A1FC-FEA3-FA72-E08AA78781B7}"/>
          </ac:grpSpMkLst>
        </pc:grpChg>
        <pc:grpChg chg="add mod">
          <ac:chgData name="tuyết nguyễn thị ánh" userId="a6fbc05945fbe6a6" providerId="LiveId" clId="{7C6D2563-4814-4BEE-A945-549062264F46}" dt="2023-07-28T09:47:19.989" v="1069" actId="1076"/>
          <ac:grpSpMkLst>
            <pc:docMk/>
            <pc:sldMk cId="0" sldId="260"/>
            <ac:grpSpMk id="15" creationId="{1DE1E54C-EB91-55DD-B81F-FE386B534EF1}"/>
          </ac:grpSpMkLst>
        </pc:grpChg>
        <pc:picChg chg="mod">
          <ac:chgData name="tuyết nguyễn thị ánh" userId="a6fbc05945fbe6a6" providerId="LiveId" clId="{7C6D2563-4814-4BEE-A945-549062264F46}" dt="2023-07-28T09:46:10.441" v="942"/>
          <ac:picMkLst>
            <pc:docMk/>
            <pc:sldMk cId="0" sldId="260"/>
            <ac:picMk id="6" creationId="{C086ECB7-C783-2078-6B10-38CDAC93362E}"/>
          </ac:picMkLst>
        </pc:picChg>
        <pc:picChg chg="add mod modCrop">
          <ac:chgData name="tuyết nguyễn thị ánh" userId="a6fbc05945fbe6a6" providerId="LiveId" clId="{7C6D2563-4814-4BEE-A945-549062264F46}" dt="2023-07-28T09:50:34.584" v="1335" actId="1076"/>
          <ac:picMkLst>
            <pc:docMk/>
            <pc:sldMk cId="0" sldId="260"/>
            <ac:picMk id="21" creationId="{4DCD4224-2DD5-2155-2A02-EDE04E4E8A3E}"/>
          </ac:picMkLst>
        </pc:picChg>
      </pc:sldChg>
      <pc:sldChg chg="modSp modTransition">
        <pc:chgData name="tuyết nguyễn thị ánh" userId="a6fbc05945fbe6a6" providerId="LiveId" clId="{7C6D2563-4814-4BEE-A945-549062264F46}" dt="2023-08-01T13:17:13.025" v="11050"/>
        <pc:sldMkLst>
          <pc:docMk/>
          <pc:sldMk cId="0" sldId="261"/>
        </pc:sldMkLst>
        <pc:spChg chg="mod">
          <ac:chgData name="tuyết nguyễn thị ánh" userId="a6fbc05945fbe6a6" providerId="LiveId" clId="{7C6D2563-4814-4BEE-A945-549062264F46}" dt="2023-07-28T09:51:51.883" v="1365" actId="20577"/>
          <ac:spMkLst>
            <pc:docMk/>
            <pc:sldMk cId="0" sldId="261"/>
            <ac:spMk id="13" creationId="{D504A159-3BD5-FAF9-CBEC-2588C7ABFBC6}"/>
          </ac:spMkLst>
        </pc:spChg>
      </pc:sldChg>
      <pc:sldChg chg="modSp mod modTransition">
        <pc:chgData name="tuyết nguyễn thị ánh" userId="a6fbc05945fbe6a6" providerId="LiveId" clId="{7C6D2563-4814-4BEE-A945-549062264F46}" dt="2023-08-01T13:17:13.025" v="11050"/>
        <pc:sldMkLst>
          <pc:docMk/>
          <pc:sldMk cId="0" sldId="262"/>
        </pc:sldMkLst>
        <pc:spChg chg="mod">
          <ac:chgData name="tuyết nguyễn thị ánh" userId="a6fbc05945fbe6a6" providerId="LiveId" clId="{7C6D2563-4814-4BEE-A945-549062264F46}" dt="2023-07-28T09:52:40.030" v="1465" actId="1038"/>
          <ac:spMkLst>
            <pc:docMk/>
            <pc:sldMk cId="0" sldId="262"/>
            <ac:spMk id="20" creationId="{A11A61D5-E1BB-861D-F144-A94C0B296CD9}"/>
          </ac:spMkLst>
        </pc:spChg>
      </pc:sldChg>
      <pc:sldChg chg="addSp delSp modSp mod modTransition delAnim modAnim">
        <pc:chgData name="tuyết nguyễn thị ánh" userId="a6fbc05945fbe6a6" providerId="LiveId" clId="{7C6D2563-4814-4BEE-A945-549062264F46}" dt="2023-08-01T13:17:13.025" v="11050"/>
        <pc:sldMkLst>
          <pc:docMk/>
          <pc:sldMk cId="0" sldId="263"/>
        </pc:sldMkLst>
        <pc:spChg chg="add mod">
          <ac:chgData name="tuyết nguyễn thị ánh" userId="a6fbc05945fbe6a6" providerId="LiveId" clId="{7C6D2563-4814-4BEE-A945-549062264F46}" dt="2023-07-28T10:01:54.202" v="1703" actId="1076"/>
          <ac:spMkLst>
            <pc:docMk/>
            <pc:sldMk cId="0" sldId="263"/>
            <ac:spMk id="2" creationId="{61145E87-B7D5-9B9B-A2A4-030CBE34E60D}"/>
          </ac:spMkLst>
        </pc:spChg>
        <pc:spChg chg="add mod">
          <ac:chgData name="tuyết nguyễn thị ánh" userId="a6fbc05945fbe6a6" providerId="LiveId" clId="{7C6D2563-4814-4BEE-A945-549062264F46}" dt="2023-07-28T10:04:51.798" v="1857" actId="1076"/>
          <ac:spMkLst>
            <pc:docMk/>
            <pc:sldMk cId="0" sldId="263"/>
            <ac:spMk id="3" creationId="{90E95ECE-2145-4A24-E4C7-E151620156C8}"/>
          </ac:spMkLst>
        </pc:spChg>
        <pc:spChg chg="add del mod">
          <ac:chgData name="tuyết nguyễn thị ánh" userId="a6fbc05945fbe6a6" providerId="LiveId" clId="{7C6D2563-4814-4BEE-A945-549062264F46}" dt="2023-07-28T10:03:06.417" v="1716" actId="478"/>
          <ac:spMkLst>
            <pc:docMk/>
            <pc:sldMk cId="0" sldId="263"/>
            <ac:spMk id="4" creationId="{42A72129-28A3-D22E-CB2D-C750CC2838A2}"/>
          </ac:spMkLst>
        </pc:spChg>
        <pc:spChg chg="add mod">
          <ac:chgData name="tuyết nguyễn thị ánh" userId="a6fbc05945fbe6a6" providerId="LiveId" clId="{7C6D2563-4814-4BEE-A945-549062264F46}" dt="2023-07-28T10:05:02.758" v="1860" actId="1076"/>
          <ac:spMkLst>
            <pc:docMk/>
            <pc:sldMk cId="0" sldId="263"/>
            <ac:spMk id="5" creationId="{D57E039B-C550-82BB-2F46-4722F663B3EF}"/>
          </ac:spMkLst>
        </pc:spChg>
        <pc:spChg chg="add mod">
          <ac:chgData name="tuyết nguyễn thị ánh" userId="a6fbc05945fbe6a6" providerId="LiveId" clId="{7C6D2563-4814-4BEE-A945-549062264F46}" dt="2023-07-28T10:06:26.459" v="1905" actId="1076"/>
          <ac:spMkLst>
            <pc:docMk/>
            <pc:sldMk cId="0" sldId="263"/>
            <ac:spMk id="6" creationId="{101495DC-047A-A7E4-857E-B35F7146851A}"/>
          </ac:spMkLst>
        </pc:spChg>
        <pc:spChg chg="add mod">
          <ac:chgData name="tuyết nguyễn thị ánh" userId="a6fbc05945fbe6a6" providerId="LiveId" clId="{7C6D2563-4814-4BEE-A945-549062264F46}" dt="2023-07-28T10:06:24.441" v="1904" actId="1076"/>
          <ac:spMkLst>
            <pc:docMk/>
            <pc:sldMk cId="0" sldId="263"/>
            <ac:spMk id="7" creationId="{5D3B4138-1074-6693-F0B5-AA81F16C8D09}"/>
          </ac:spMkLst>
        </pc:spChg>
        <pc:spChg chg="mod">
          <ac:chgData name="tuyết nguyễn thị ánh" userId="a6fbc05945fbe6a6" providerId="LiveId" clId="{7C6D2563-4814-4BEE-A945-549062264F46}" dt="2023-07-28T09:54:41.619" v="1608" actId="1076"/>
          <ac:spMkLst>
            <pc:docMk/>
            <pc:sldMk cId="0" sldId="263"/>
            <ac:spMk id="16" creationId="{41B1A985-938D-3C57-3B69-86A79D7F9377}"/>
          </ac:spMkLst>
        </pc:spChg>
        <pc:spChg chg="mod">
          <ac:chgData name="tuyết nguyễn thị ánh" userId="a6fbc05945fbe6a6" providerId="LiveId" clId="{7C6D2563-4814-4BEE-A945-549062264F46}" dt="2023-07-28T10:08:44.449" v="1964" actId="20577"/>
          <ac:spMkLst>
            <pc:docMk/>
            <pc:sldMk cId="0" sldId="263"/>
            <ac:spMk id="17" creationId="{5A06EA10-605B-4E99-4A17-8A6D2CF3B3C5}"/>
          </ac:spMkLst>
        </pc:spChg>
        <pc:spChg chg="del mod">
          <ac:chgData name="tuyết nguyễn thị ánh" userId="a6fbc05945fbe6a6" providerId="LiveId" clId="{7C6D2563-4814-4BEE-A945-549062264F46}" dt="2023-07-28T10:02:45.647" v="1712" actId="478"/>
          <ac:spMkLst>
            <pc:docMk/>
            <pc:sldMk cId="0" sldId="263"/>
            <ac:spMk id="18" creationId="{01FB7FD4-3B94-1C81-4DC3-BA66ECC29330}"/>
          </ac:spMkLst>
        </pc:spChg>
        <pc:spChg chg="mod">
          <ac:chgData name="tuyết nguyễn thị ánh" userId="a6fbc05945fbe6a6" providerId="LiveId" clId="{7C6D2563-4814-4BEE-A945-549062264F46}" dt="2023-07-28T10:04:56.989" v="1858" actId="1076"/>
          <ac:spMkLst>
            <pc:docMk/>
            <pc:sldMk cId="0" sldId="263"/>
            <ac:spMk id="21" creationId="{129F3B48-DF40-1AB0-284E-5A020A3CD367}"/>
          </ac:spMkLst>
        </pc:spChg>
        <pc:spChg chg="del mod">
          <ac:chgData name="tuyết nguyễn thị ánh" userId="a6fbc05945fbe6a6" providerId="LiveId" clId="{7C6D2563-4814-4BEE-A945-549062264F46}" dt="2023-07-28T10:03:00.110" v="1713" actId="478"/>
          <ac:spMkLst>
            <pc:docMk/>
            <pc:sldMk cId="0" sldId="263"/>
            <ac:spMk id="22" creationId="{77D068AF-DDFF-2DCD-97F3-EFC4DDE91DED}"/>
          </ac:spMkLst>
        </pc:spChg>
        <pc:spChg chg="mod">
          <ac:chgData name="tuyết nguyễn thị ánh" userId="a6fbc05945fbe6a6" providerId="LiveId" clId="{7C6D2563-4814-4BEE-A945-549062264F46}" dt="2023-07-28T10:06:03.094" v="1886" actId="1076"/>
          <ac:spMkLst>
            <pc:docMk/>
            <pc:sldMk cId="0" sldId="263"/>
            <ac:spMk id="24" creationId="{9176E9B6-90F8-13B5-0226-6E309C5E9CD5}"/>
          </ac:spMkLst>
        </pc:spChg>
        <pc:spChg chg="mod">
          <ac:chgData name="tuyết nguyễn thị ánh" userId="a6fbc05945fbe6a6" providerId="LiveId" clId="{7C6D2563-4814-4BEE-A945-549062264F46}" dt="2023-07-28T10:06:18.453" v="1899" actId="1037"/>
          <ac:spMkLst>
            <pc:docMk/>
            <pc:sldMk cId="0" sldId="263"/>
            <ac:spMk id="25" creationId="{9E412787-C5D1-1AD9-6E64-938D32E2404B}"/>
          </ac:spMkLst>
        </pc:spChg>
        <pc:spChg chg="mod">
          <ac:chgData name="tuyết nguyễn thị ánh" userId="a6fbc05945fbe6a6" providerId="LiveId" clId="{7C6D2563-4814-4BEE-A945-549062264F46}" dt="2023-07-28T10:06:20.536" v="1903" actId="1037"/>
          <ac:spMkLst>
            <pc:docMk/>
            <pc:sldMk cId="0" sldId="263"/>
            <ac:spMk id="26" creationId="{4464EBA8-1CCB-598C-05A6-510D0C0B5712}"/>
          </ac:spMkLst>
        </pc:spChg>
      </pc:sldChg>
      <pc:sldChg chg="del">
        <pc:chgData name="tuyết nguyễn thị ánh" userId="a6fbc05945fbe6a6" providerId="LiveId" clId="{7C6D2563-4814-4BEE-A945-549062264F46}" dt="2023-07-28T10:07:29.875" v="1906" actId="47"/>
        <pc:sldMkLst>
          <pc:docMk/>
          <pc:sldMk cId="0" sldId="264"/>
        </pc:sldMkLst>
      </pc:sldChg>
      <pc:sldChg chg="del">
        <pc:chgData name="tuyết nguyễn thị ánh" userId="a6fbc05945fbe6a6" providerId="LiveId" clId="{7C6D2563-4814-4BEE-A945-549062264F46}" dt="2023-07-28T10:07:30.757" v="1907" actId="47"/>
        <pc:sldMkLst>
          <pc:docMk/>
          <pc:sldMk cId="0" sldId="265"/>
        </pc:sldMkLst>
      </pc:sldChg>
      <pc:sldChg chg="del">
        <pc:chgData name="tuyết nguyễn thị ánh" userId="a6fbc05945fbe6a6" providerId="LiveId" clId="{7C6D2563-4814-4BEE-A945-549062264F46}" dt="2023-07-29T13:40:20.635" v="2821" actId="47"/>
        <pc:sldMkLst>
          <pc:docMk/>
          <pc:sldMk cId="0" sldId="266"/>
        </pc:sldMkLst>
      </pc:sldChg>
      <pc:sldChg chg="addSp delSp modSp mod ord modTransition delAnim modAnim">
        <pc:chgData name="tuyết nguyễn thị ánh" userId="a6fbc05945fbe6a6" providerId="LiveId" clId="{7C6D2563-4814-4BEE-A945-549062264F46}" dt="2023-08-01T13:17:13.025" v="11050"/>
        <pc:sldMkLst>
          <pc:docMk/>
          <pc:sldMk cId="0" sldId="267"/>
        </pc:sldMkLst>
        <pc:spChg chg="add mod">
          <ac:chgData name="tuyết nguyễn thị ánh" userId="a6fbc05945fbe6a6" providerId="LiveId" clId="{7C6D2563-4814-4BEE-A945-549062264F46}" dt="2023-07-28T10:08:47.662" v="1965" actId="20577"/>
          <ac:spMkLst>
            <pc:docMk/>
            <pc:sldMk cId="0" sldId="267"/>
            <ac:spMk id="2" creationId="{1DCC09F5-0FFF-FB9C-2D0C-F789432E18EE}"/>
          </ac:spMkLst>
        </pc:spChg>
        <pc:spChg chg="add mod">
          <ac:chgData name="tuyết nguyễn thị ánh" userId="a6fbc05945fbe6a6" providerId="LiveId" clId="{7C6D2563-4814-4BEE-A945-549062264F46}" dt="2023-07-28T10:10:19.352" v="2006" actId="20577"/>
          <ac:spMkLst>
            <pc:docMk/>
            <pc:sldMk cId="0" sldId="267"/>
            <ac:spMk id="3" creationId="{F73CCA05-2C29-C017-EBB6-D3D1631EE53C}"/>
          </ac:spMkLst>
        </pc:spChg>
        <pc:spChg chg="add mod">
          <ac:chgData name="tuyết nguyễn thị ánh" userId="a6fbc05945fbe6a6" providerId="LiveId" clId="{7C6D2563-4814-4BEE-A945-549062264F46}" dt="2023-07-28T10:11:08.075" v="2047" actId="20577"/>
          <ac:spMkLst>
            <pc:docMk/>
            <pc:sldMk cId="0" sldId="267"/>
            <ac:spMk id="4" creationId="{6BD9D703-5E2D-7A58-C330-C13E6B489FBF}"/>
          </ac:spMkLst>
        </pc:spChg>
        <pc:spChg chg="add mod">
          <ac:chgData name="tuyết nguyễn thị ánh" userId="a6fbc05945fbe6a6" providerId="LiveId" clId="{7C6D2563-4814-4BEE-A945-549062264F46}" dt="2023-07-28T10:10:03.591" v="1987" actId="1076"/>
          <ac:spMkLst>
            <pc:docMk/>
            <pc:sldMk cId="0" sldId="267"/>
            <ac:spMk id="5" creationId="{81C4CBB6-2E35-ECC2-8F84-455A6230C33C}"/>
          </ac:spMkLst>
        </pc:spChg>
        <pc:spChg chg="add mod">
          <ac:chgData name="tuyết nguyễn thị ánh" userId="a6fbc05945fbe6a6" providerId="LiveId" clId="{7C6D2563-4814-4BEE-A945-549062264F46}" dt="2023-07-28T10:10:28.445" v="2022" actId="20577"/>
          <ac:spMkLst>
            <pc:docMk/>
            <pc:sldMk cId="0" sldId="267"/>
            <ac:spMk id="6" creationId="{3221E6F5-7AF3-AE36-CB35-78959CBDD414}"/>
          </ac:spMkLst>
        </pc:spChg>
        <pc:spChg chg="add mod">
          <ac:chgData name="tuyết nguyễn thị ánh" userId="a6fbc05945fbe6a6" providerId="LiveId" clId="{7C6D2563-4814-4BEE-A945-549062264F46}" dt="2023-07-28T10:09:41.811" v="1981" actId="1076"/>
          <ac:spMkLst>
            <pc:docMk/>
            <pc:sldMk cId="0" sldId="267"/>
            <ac:spMk id="7" creationId="{6EE34B2D-CC64-A986-7DEE-61CCD030ED61}"/>
          </ac:spMkLst>
        </pc:spChg>
        <pc:spChg chg="mod">
          <ac:chgData name="tuyết nguyễn thị ánh" userId="a6fbc05945fbe6a6" providerId="LiveId" clId="{7C6D2563-4814-4BEE-A945-549062264F46}" dt="2023-07-28T10:07:57.495" v="1939" actId="20577"/>
          <ac:spMkLst>
            <pc:docMk/>
            <pc:sldMk cId="0" sldId="267"/>
            <ac:spMk id="10" creationId="{D37DC1A2-6FC1-9FC7-D0DE-76B442DAA0C4}"/>
          </ac:spMkLst>
        </pc:spChg>
        <pc:spChg chg="del">
          <ac:chgData name="tuyết nguyễn thị ánh" userId="a6fbc05945fbe6a6" providerId="LiveId" clId="{7C6D2563-4814-4BEE-A945-549062264F46}" dt="2023-07-28T10:08:08.096" v="1942" actId="478"/>
          <ac:spMkLst>
            <pc:docMk/>
            <pc:sldMk cId="0" sldId="267"/>
            <ac:spMk id="11" creationId="{79592D60-7700-9F9A-A6FA-DE2308309FA5}"/>
          </ac:spMkLst>
        </pc:spChg>
        <pc:spChg chg="del">
          <ac:chgData name="tuyết nguyễn thị ánh" userId="a6fbc05945fbe6a6" providerId="LiveId" clId="{7C6D2563-4814-4BEE-A945-549062264F46}" dt="2023-07-28T10:08:06.478" v="1941" actId="478"/>
          <ac:spMkLst>
            <pc:docMk/>
            <pc:sldMk cId="0" sldId="267"/>
            <ac:spMk id="12" creationId="{A0F832A9-F4D2-609E-A465-542478F3AA32}"/>
          </ac:spMkLst>
        </pc:spChg>
        <pc:spChg chg="del">
          <ac:chgData name="tuyết nguyễn thị ánh" userId="a6fbc05945fbe6a6" providerId="LiveId" clId="{7C6D2563-4814-4BEE-A945-549062264F46}" dt="2023-07-28T10:08:09.009" v="1943" actId="478"/>
          <ac:spMkLst>
            <pc:docMk/>
            <pc:sldMk cId="0" sldId="267"/>
            <ac:spMk id="13" creationId="{4739917E-1F73-5BDB-33E2-A52AB427A6CE}"/>
          </ac:spMkLst>
        </pc:spChg>
        <pc:spChg chg="add mod">
          <ac:chgData name="tuyết nguyễn thị ánh" userId="a6fbc05945fbe6a6" providerId="LiveId" clId="{7C6D2563-4814-4BEE-A945-549062264F46}" dt="2023-07-28T10:09:56.070" v="1985" actId="1076"/>
          <ac:spMkLst>
            <pc:docMk/>
            <pc:sldMk cId="0" sldId="267"/>
            <ac:spMk id="14" creationId="{7392931A-E123-2F69-A3D7-39B55A2BD81D}"/>
          </ac:spMkLst>
        </pc:spChg>
        <pc:spChg chg="del">
          <ac:chgData name="tuyết nguyễn thị ánh" userId="a6fbc05945fbe6a6" providerId="LiveId" clId="{7C6D2563-4814-4BEE-A945-549062264F46}" dt="2023-07-28T10:08:04.730" v="1940" actId="478"/>
          <ac:spMkLst>
            <pc:docMk/>
            <pc:sldMk cId="0" sldId="267"/>
            <ac:spMk id="21" creationId="{8014CAA8-738A-F711-C9C3-9365322CF883}"/>
          </ac:spMkLst>
        </pc:spChg>
        <pc:grpChg chg="mod">
          <ac:chgData name="tuyết nguyễn thị ánh" userId="a6fbc05945fbe6a6" providerId="LiveId" clId="{7C6D2563-4814-4BEE-A945-549062264F46}" dt="2023-07-28T10:08:11.647" v="1944" actId="1076"/>
          <ac:grpSpMkLst>
            <pc:docMk/>
            <pc:sldMk cId="0" sldId="267"/>
            <ac:grpSpMk id="8" creationId="{1551C6C9-FFE1-7F0D-172C-2A5ACE1C0430}"/>
          </ac:grpSpMkLst>
        </pc:grpChg>
        <pc:picChg chg="add mod">
          <ac:chgData name="tuyết nguyễn thị ánh" userId="a6fbc05945fbe6a6" providerId="LiveId" clId="{7C6D2563-4814-4BEE-A945-549062264F46}" dt="2023-07-28T10:11:28.446" v="2053" actId="1076"/>
          <ac:picMkLst>
            <pc:docMk/>
            <pc:sldMk cId="0" sldId="267"/>
            <ac:picMk id="16" creationId="{5BCE1E7A-7525-1733-E90D-FE0BE2A0F1FA}"/>
          </ac:picMkLst>
        </pc:picChg>
      </pc:sldChg>
      <pc:sldChg chg="addSp delSp modSp mod modTransition modClrScheme delAnim modAnim chgLayout">
        <pc:chgData name="tuyết nguyễn thị ánh" userId="a6fbc05945fbe6a6" providerId="LiveId" clId="{7C6D2563-4814-4BEE-A945-549062264F46}" dt="2023-08-01T13:17:13.025" v="11050"/>
        <pc:sldMkLst>
          <pc:docMk/>
          <pc:sldMk cId="0" sldId="268"/>
        </pc:sldMkLst>
        <pc:spChg chg="add mod">
          <ac:chgData name="tuyết nguyễn thị ánh" userId="a6fbc05945fbe6a6" providerId="LiveId" clId="{7C6D2563-4814-4BEE-A945-549062264F46}" dt="2023-07-29T14:17:17.106" v="2914" actId="1076"/>
          <ac:spMkLst>
            <pc:docMk/>
            <pc:sldMk cId="0" sldId="268"/>
            <ac:spMk id="2" creationId="{5E561EFD-E072-DECD-4C8F-143834648E7C}"/>
          </ac:spMkLst>
        </pc:spChg>
        <pc:spChg chg="add mod">
          <ac:chgData name="tuyết nguyễn thị ánh" userId="a6fbc05945fbe6a6" providerId="LiveId" clId="{7C6D2563-4814-4BEE-A945-549062264F46}" dt="2023-07-29T14:24:23.777" v="2947" actId="20577"/>
          <ac:spMkLst>
            <pc:docMk/>
            <pc:sldMk cId="0" sldId="268"/>
            <ac:spMk id="4" creationId="{5851DC87-0EB5-1F4E-4E1F-1CC48910BB63}"/>
          </ac:spMkLst>
        </pc:spChg>
        <pc:spChg chg="add del mod ord">
          <ac:chgData name="tuyết nguyễn thị ánh" userId="a6fbc05945fbe6a6" providerId="LiveId" clId="{7C6D2563-4814-4BEE-A945-549062264F46}" dt="2023-07-29T14:18:48.399" v="2940" actId="478"/>
          <ac:spMkLst>
            <pc:docMk/>
            <pc:sldMk cId="0" sldId="268"/>
            <ac:spMk id="5" creationId="{C73E19E5-F45B-6C86-0F00-C4EA24E3DCDA}"/>
          </ac:spMkLst>
        </pc:spChg>
        <pc:spChg chg="del">
          <ac:chgData name="tuyết nguyễn thị ánh" userId="a6fbc05945fbe6a6" providerId="LiveId" clId="{7C6D2563-4814-4BEE-A945-549062264F46}" dt="2023-07-29T13:40:57.968" v="2856" actId="478"/>
          <ac:spMkLst>
            <pc:docMk/>
            <pc:sldMk cId="0" sldId="268"/>
            <ac:spMk id="9" creationId="{7BB12C09-50C4-017A-2C80-4CDFA4370629}"/>
          </ac:spMkLst>
        </pc:spChg>
        <pc:spChg chg="del">
          <ac:chgData name="tuyết nguyễn thị ánh" userId="a6fbc05945fbe6a6" providerId="LiveId" clId="{7C6D2563-4814-4BEE-A945-549062264F46}" dt="2023-07-29T13:41:00.189" v="2857" actId="478"/>
          <ac:spMkLst>
            <pc:docMk/>
            <pc:sldMk cId="0" sldId="268"/>
            <ac:spMk id="10" creationId="{0FCA5336-0AD0-2AF8-89DE-EDF5B6472E1A}"/>
          </ac:spMkLst>
        </pc:spChg>
        <pc:spChg chg="mod">
          <ac:chgData name="tuyết nguyễn thị ánh" userId="a6fbc05945fbe6a6" providerId="LiveId" clId="{7C6D2563-4814-4BEE-A945-549062264F46}" dt="2023-07-29T14:18:20.350" v="2932" actId="1076"/>
          <ac:spMkLst>
            <pc:docMk/>
            <pc:sldMk cId="0" sldId="268"/>
            <ac:spMk id="11" creationId="{E2AAE47B-596E-4656-FCF6-85768D6F755E}"/>
          </ac:spMkLst>
        </pc:spChg>
        <pc:spChg chg="add del mod ord">
          <ac:chgData name="tuyết nguyễn thị ánh" userId="a6fbc05945fbe6a6" providerId="LiveId" clId="{7C6D2563-4814-4BEE-A945-549062264F46}" dt="2023-07-29T14:18:42.605" v="2936" actId="478"/>
          <ac:spMkLst>
            <pc:docMk/>
            <pc:sldMk cId="0" sldId="268"/>
            <ac:spMk id="12" creationId="{76B3E56E-095D-F587-5A56-DDCD7D44BDC5}"/>
          </ac:spMkLst>
        </pc:spChg>
        <pc:spChg chg="del">
          <ac:chgData name="tuyết nguyễn thị ánh" userId="a6fbc05945fbe6a6" providerId="LiveId" clId="{7C6D2563-4814-4BEE-A945-549062264F46}" dt="2023-07-29T13:41:26.785" v="2862" actId="478"/>
          <ac:spMkLst>
            <pc:docMk/>
            <pc:sldMk cId="0" sldId="268"/>
            <ac:spMk id="13" creationId="{12EC4F53-8A71-569A-39BD-28AA752E65CB}"/>
          </ac:spMkLst>
        </pc:spChg>
        <pc:spChg chg="del">
          <ac:chgData name="tuyết nguyễn thị ánh" userId="a6fbc05945fbe6a6" providerId="LiveId" clId="{7C6D2563-4814-4BEE-A945-549062264F46}" dt="2023-07-29T13:41:27.746" v="2863" actId="478"/>
          <ac:spMkLst>
            <pc:docMk/>
            <pc:sldMk cId="0" sldId="268"/>
            <ac:spMk id="14" creationId="{1AA0FF1A-858B-7CC8-B8F8-B992DBE31409}"/>
          </ac:spMkLst>
        </pc:spChg>
        <pc:spChg chg="add del mod ord">
          <ac:chgData name="tuyết nguyễn thị ánh" userId="a6fbc05945fbe6a6" providerId="LiveId" clId="{7C6D2563-4814-4BEE-A945-549062264F46}" dt="2023-07-29T14:18:41.090" v="2935" actId="478"/>
          <ac:spMkLst>
            <pc:docMk/>
            <pc:sldMk cId="0" sldId="268"/>
            <ac:spMk id="15" creationId="{D7D6F446-5058-E425-D49F-B0910B824A09}"/>
          </ac:spMkLst>
        </pc:spChg>
        <pc:spChg chg="add del mod ord">
          <ac:chgData name="tuyết nguyễn thị ánh" userId="a6fbc05945fbe6a6" providerId="LiveId" clId="{7C6D2563-4814-4BEE-A945-549062264F46}" dt="2023-07-29T14:18:39.172" v="2934" actId="478"/>
          <ac:spMkLst>
            <pc:docMk/>
            <pc:sldMk cId="0" sldId="268"/>
            <ac:spMk id="16" creationId="{48169E95-1E4B-6A0E-1E04-A904202588CF}"/>
          </ac:spMkLst>
        </pc:spChg>
        <pc:spChg chg="add del mod ord">
          <ac:chgData name="tuyết nguyễn thị ánh" userId="a6fbc05945fbe6a6" providerId="LiveId" clId="{7C6D2563-4814-4BEE-A945-549062264F46}" dt="2023-07-29T14:18:47.150" v="2939" actId="478"/>
          <ac:spMkLst>
            <pc:docMk/>
            <pc:sldMk cId="0" sldId="268"/>
            <ac:spMk id="17" creationId="{26DAB3CF-7BB8-5384-02F8-F4F79325A5D8}"/>
          </ac:spMkLst>
        </pc:spChg>
        <pc:spChg chg="add del mod ord">
          <ac:chgData name="tuyết nguyễn thị ánh" userId="a6fbc05945fbe6a6" providerId="LiveId" clId="{7C6D2563-4814-4BEE-A945-549062264F46}" dt="2023-07-29T14:18:44.086" v="2937" actId="478"/>
          <ac:spMkLst>
            <pc:docMk/>
            <pc:sldMk cId="0" sldId="268"/>
            <ac:spMk id="18" creationId="{BCA5A408-4DE7-306D-FAE2-1231578220FC}"/>
          </ac:spMkLst>
        </pc:spChg>
        <pc:spChg chg="add del mod ord">
          <ac:chgData name="tuyết nguyễn thị ánh" userId="a6fbc05945fbe6a6" providerId="LiveId" clId="{7C6D2563-4814-4BEE-A945-549062264F46}" dt="2023-07-29T14:18:45.384" v="2938" actId="478"/>
          <ac:spMkLst>
            <pc:docMk/>
            <pc:sldMk cId="0" sldId="268"/>
            <ac:spMk id="19" creationId="{66A50F0D-AF81-29AE-249A-C4375B1A6E6D}"/>
          </ac:spMkLst>
        </pc:spChg>
        <pc:grpChg chg="mod">
          <ac:chgData name="tuyết nguyễn thị ánh" userId="a6fbc05945fbe6a6" providerId="LiveId" clId="{7C6D2563-4814-4BEE-A945-549062264F46}" dt="2023-07-29T14:17:01.215" v="2910" actId="1076"/>
          <ac:grpSpMkLst>
            <pc:docMk/>
            <pc:sldMk cId="0" sldId="268"/>
            <ac:grpSpMk id="6" creationId="{5BE77AF7-7A34-6B99-D7AC-C8531E58F2B4}"/>
          </ac:grpSpMkLst>
        </pc:grpChg>
      </pc:sldChg>
      <pc:sldChg chg="del ord">
        <pc:chgData name="tuyết nguyễn thị ánh" userId="a6fbc05945fbe6a6" providerId="LiveId" clId="{7C6D2563-4814-4BEE-A945-549062264F46}" dt="2023-07-29T14:51:53.805" v="2986" actId="47"/>
        <pc:sldMkLst>
          <pc:docMk/>
          <pc:sldMk cId="0" sldId="269"/>
        </pc:sldMkLst>
      </pc:sldChg>
      <pc:sldChg chg="modTransition">
        <pc:chgData name="tuyết nguyễn thị ánh" userId="a6fbc05945fbe6a6" providerId="LiveId" clId="{7C6D2563-4814-4BEE-A945-549062264F46}" dt="2023-08-01T13:17:13.025" v="11050"/>
        <pc:sldMkLst>
          <pc:docMk/>
          <pc:sldMk cId="0" sldId="270"/>
        </pc:sldMkLst>
      </pc:sldChg>
      <pc:sldChg chg="addSp delSp modSp mod modTransition delAnim modAnim">
        <pc:chgData name="tuyết nguyễn thị ánh" userId="a6fbc05945fbe6a6" providerId="LiveId" clId="{7C6D2563-4814-4BEE-A945-549062264F46}" dt="2023-08-01T13:17:13.025" v="11050"/>
        <pc:sldMkLst>
          <pc:docMk/>
          <pc:sldMk cId="0" sldId="272"/>
        </pc:sldMkLst>
        <pc:spChg chg="add mod">
          <ac:chgData name="tuyết nguyễn thị ánh" userId="a6fbc05945fbe6a6" providerId="LiveId" clId="{7C6D2563-4814-4BEE-A945-549062264F46}" dt="2023-07-29T15:21:43.893" v="3056" actId="1076"/>
          <ac:spMkLst>
            <pc:docMk/>
            <pc:sldMk cId="0" sldId="272"/>
            <ac:spMk id="2" creationId="{2622661E-ECE3-2FCD-15AD-E6D5C6FC20BB}"/>
          </ac:spMkLst>
        </pc:spChg>
        <pc:spChg chg="add mod">
          <ac:chgData name="tuyết nguyễn thị ánh" userId="a6fbc05945fbe6a6" providerId="LiveId" clId="{7C6D2563-4814-4BEE-A945-549062264F46}" dt="2023-07-29T15:59:40.807" v="3306" actId="1076"/>
          <ac:spMkLst>
            <pc:docMk/>
            <pc:sldMk cId="0" sldId="272"/>
            <ac:spMk id="3" creationId="{74BC2A7A-C555-4E0C-E88E-320A06BC83F4}"/>
          </ac:spMkLst>
        </pc:spChg>
        <pc:spChg chg="del">
          <ac:chgData name="tuyết nguyễn thị ánh" userId="a6fbc05945fbe6a6" providerId="LiveId" clId="{7C6D2563-4814-4BEE-A945-549062264F46}" dt="2023-07-29T15:03:00.179" v="2994" actId="478"/>
          <ac:spMkLst>
            <pc:docMk/>
            <pc:sldMk cId="0" sldId="272"/>
            <ac:spMk id="7" creationId="{9444AABE-1EC7-EDD9-952D-A36648DC2C9D}"/>
          </ac:spMkLst>
        </pc:spChg>
        <pc:spChg chg="mod">
          <ac:chgData name="tuyết nguyễn thị ánh" userId="a6fbc05945fbe6a6" providerId="LiveId" clId="{7C6D2563-4814-4BEE-A945-549062264F46}" dt="2023-07-29T15:17:41.641" v="2996"/>
          <ac:spMkLst>
            <pc:docMk/>
            <pc:sldMk cId="0" sldId="272"/>
            <ac:spMk id="10" creationId="{6D44FC1F-56BB-5580-4ACA-6901151FFAAC}"/>
          </ac:spMkLst>
        </pc:spChg>
        <pc:spChg chg="add mod">
          <ac:chgData name="tuyết nguyễn thị ánh" userId="a6fbc05945fbe6a6" providerId="LiveId" clId="{7C6D2563-4814-4BEE-A945-549062264F46}" dt="2023-07-29T15:24:05.574" v="3130" actId="164"/>
          <ac:spMkLst>
            <pc:docMk/>
            <pc:sldMk cId="0" sldId="272"/>
            <ac:spMk id="11" creationId="{38DE7897-B980-7941-545F-6612A377BEA5}"/>
          </ac:spMkLst>
        </pc:spChg>
        <pc:spChg chg="del mod topLvl">
          <ac:chgData name="tuyết nguyễn thị ánh" userId="a6fbc05945fbe6a6" providerId="LiveId" clId="{7C6D2563-4814-4BEE-A945-549062264F46}" dt="2023-07-29T15:21:22.161" v="3000" actId="478"/>
          <ac:spMkLst>
            <pc:docMk/>
            <pc:sldMk cId="0" sldId="272"/>
            <ac:spMk id="13" creationId="{A82F7DB4-EAAE-85E5-8DF1-ECB273F08B7B}"/>
          </ac:spMkLst>
        </pc:spChg>
        <pc:spChg chg="del mod topLvl">
          <ac:chgData name="tuyết nguyễn thị ánh" userId="a6fbc05945fbe6a6" providerId="LiveId" clId="{7C6D2563-4814-4BEE-A945-549062264F46}" dt="2023-07-29T15:21:15.436" v="2999" actId="478"/>
          <ac:spMkLst>
            <pc:docMk/>
            <pc:sldMk cId="0" sldId="272"/>
            <ac:spMk id="14" creationId="{AD685ACD-0F0D-91E3-9DBC-7BEA06556793}"/>
          </ac:spMkLst>
        </pc:spChg>
        <pc:spChg chg="add del mod">
          <ac:chgData name="tuyết nguyễn thị ánh" userId="a6fbc05945fbe6a6" providerId="LiveId" clId="{7C6D2563-4814-4BEE-A945-549062264F46}" dt="2023-07-29T15:59:17.676" v="3303" actId="478"/>
          <ac:spMkLst>
            <pc:docMk/>
            <pc:sldMk cId="0" sldId="272"/>
            <ac:spMk id="15" creationId="{7254EA46-5F44-D0BD-821C-FB4F43B8AD44}"/>
          </ac:spMkLst>
        </pc:spChg>
        <pc:spChg chg="add mod">
          <ac:chgData name="tuyết nguyễn thị ánh" userId="a6fbc05945fbe6a6" providerId="LiveId" clId="{7C6D2563-4814-4BEE-A945-549062264F46}" dt="2023-07-29T15:24:05.574" v="3130" actId="164"/>
          <ac:spMkLst>
            <pc:docMk/>
            <pc:sldMk cId="0" sldId="272"/>
            <ac:spMk id="16" creationId="{15487765-9383-F00A-FE6A-10CDFA42DCCC}"/>
          </ac:spMkLst>
        </pc:spChg>
        <pc:spChg chg="mod topLvl">
          <ac:chgData name="tuyết nguyễn thị ánh" userId="a6fbc05945fbe6a6" providerId="LiveId" clId="{7C6D2563-4814-4BEE-A945-549062264F46}" dt="2023-07-29T15:59:47.072" v="3307" actId="1076"/>
          <ac:spMkLst>
            <pc:docMk/>
            <pc:sldMk cId="0" sldId="272"/>
            <ac:spMk id="19" creationId="{0A749FDE-E562-C93C-59AF-D2DF7A4179DA}"/>
          </ac:spMkLst>
        </pc:spChg>
        <pc:spChg chg="del mod topLvl">
          <ac:chgData name="tuyết nguyễn thị ánh" userId="a6fbc05945fbe6a6" providerId="LiveId" clId="{7C6D2563-4814-4BEE-A945-549062264F46}" dt="2023-07-29T15:25:14.070" v="3133" actId="478"/>
          <ac:spMkLst>
            <pc:docMk/>
            <pc:sldMk cId="0" sldId="272"/>
            <ac:spMk id="20" creationId="{8A38FCA2-EC2D-34C7-EFF6-836F54BF0A9F}"/>
          </ac:spMkLst>
        </pc:spChg>
        <pc:spChg chg="add mod">
          <ac:chgData name="tuyết nguyễn thị ánh" userId="a6fbc05945fbe6a6" providerId="LiveId" clId="{7C6D2563-4814-4BEE-A945-549062264F46}" dt="2023-07-29T15:59:47.072" v="3307" actId="1076"/>
          <ac:spMkLst>
            <pc:docMk/>
            <pc:sldMk cId="0" sldId="272"/>
            <ac:spMk id="21" creationId="{C1202E53-28C5-13FE-04E4-105ECB0D54CA}"/>
          </ac:spMkLst>
        </pc:spChg>
        <pc:spChg chg="add mod">
          <ac:chgData name="tuyết nguyễn thị ánh" userId="a6fbc05945fbe6a6" providerId="LiveId" clId="{7C6D2563-4814-4BEE-A945-549062264F46}" dt="2023-07-29T15:59:47.072" v="3307" actId="1076"/>
          <ac:spMkLst>
            <pc:docMk/>
            <pc:sldMk cId="0" sldId="272"/>
            <ac:spMk id="22" creationId="{75E6D2EC-129A-3713-C68F-B8EA0ACBF305}"/>
          </ac:spMkLst>
        </pc:spChg>
        <pc:spChg chg="mod">
          <ac:chgData name="tuyết nguyễn thị ánh" userId="a6fbc05945fbe6a6" providerId="LiveId" clId="{7C6D2563-4814-4BEE-A945-549062264F46}" dt="2023-07-29T15:59:30.841" v="3304"/>
          <ac:spMkLst>
            <pc:docMk/>
            <pc:sldMk cId="0" sldId="272"/>
            <ac:spMk id="25" creationId="{89FE3909-9ECB-DDE1-1313-05C3F9D4647D}"/>
          </ac:spMkLst>
        </pc:spChg>
        <pc:spChg chg="add mod">
          <ac:chgData name="tuyết nguyễn thị ánh" userId="a6fbc05945fbe6a6" providerId="LiveId" clId="{7C6D2563-4814-4BEE-A945-549062264F46}" dt="2023-07-29T16:02:45.229" v="3320" actId="1076"/>
          <ac:spMkLst>
            <pc:docMk/>
            <pc:sldMk cId="0" sldId="272"/>
            <ac:spMk id="27" creationId="{E56A0D8A-99C1-BA65-9626-58891A45CBCF}"/>
          </ac:spMkLst>
        </pc:spChg>
        <pc:grpChg chg="del">
          <ac:chgData name="tuyết nguyễn thị ánh" userId="a6fbc05945fbe6a6" providerId="LiveId" clId="{7C6D2563-4814-4BEE-A945-549062264F46}" dt="2023-07-29T15:03:01.957" v="2995" actId="478"/>
          <ac:grpSpMkLst>
            <pc:docMk/>
            <pc:sldMk cId="0" sldId="272"/>
            <ac:grpSpMk id="4" creationId="{5505F1F7-8E57-0BDD-A8B7-1CCEB65A9A80}"/>
          </ac:grpSpMkLst>
        </pc:grpChg>
        <pc:grpChg chg="add del mod">
          <ac:chgData name="tuyết nguyễn thị ánh" userId="a6fbc05945fbe6a6" providerId="LiveId" clId="{7C6D2563-4814-4BEE-A945-549062264F46}" dt="2023-07-29T15:41:39.685" v="3203" actId="478"/>
          <ac:grpSpMkLst>
            <pc:docMk/>
            <pc:sldMk cId="0" sldId="272"/>
            <ac:grpSpMk id="8" creationId="{26254E12-EFAC-36EF-1F5C-EC038891CE4A}"/>
          </ac:grpSpMkLst>
        </pc:grpChg>
        <pc:grpChg chg="add del mod">
          <ac:chgData name="tuyết nguyễn thị ánh" userId="a6fbc05945fbe6a6" providerId="LiveId" clId="{7C6D2563-4814-4BEE-A945-549062264F46}" dt="2023-07-29T15:21:15.436" v="2999" actId="478"/>
          <ac:grpSpMkLst>
            <pc:docMk/>
            <pc:sldMk cId="0" sldId="272"/>
            <ac:grpSpMk id="12" creationId="{39E5A53F-0CB4-D12A-4CC1-53849A71E125}"/>
          </ac:grpSpMkLst>
        </pc:grpChg>
        <pc:grpChg chg="add mod">
          <ac:chgData name="tuyết nguyễn thị ánh" userId="a6fbc05945fbe6a6" providerId="LiveId" clId="{7C6D2563-4814-4BEE-A945-549062264F46}" dt="2023-07-29T15:59:47.072" v="3307" actId="1076"/>
          <ac:grpSpMkLst>
            <pc:docMk/>
            <pc:sldMk cId="0" sldId="272"/>
            <ac:grpSpMk id="17" creationId="{8D415333-3CA2-9A89-59FD-3CCA6B7D8549}"/>
          </ac:grpSpMkLst>
        </pc:grpChg>
        <pc:grpChg chg="add del mod">
          <ac:chgData name="tuyết nguyễn thị ánh" userId="a6fbc05945fbe6a6" providerId="LiveId" clId="{7C6D2563-4814-4BEE-A945-549062264F46}" dt="2023-07-29T15:25:14.070" v="3133" actId="478"/>
          <ac:grpSpMkLst>
            <pc:docMk/>
            <pc:sldMk cId="0" sldId="272"/>
            <ac:grpSpMk id="18" creationId="{F74D8152-343F-48F3-0200-3C91F9AC2A2F}"/>
          </ac:grpSpMkLst>
        </pc:grpChg>
        <pc:grpChg chg="add mod">
          <ac:chgData name="tuyết nguyễn thị ánh" userId="a6fbc05945fbe6a6" providerId="LiveId" clId="{7C6D2563-4814-4BEE-A945-549062264F46}" dt="2023-07-29T16:00:38.985" v="3308" actId="1076"/>
          <ac:grpSpMkLst>
            <pc:docMk/>
            <pc:sldMk cId="0" sldId="272"/>
            <ac:grpSpMk id="23" creationId="{C4FAE667-7815-C904-F36E-D6285BBE0CF6}"/>
          </ac:grpSpMkLst>
        </pc:grpChg>
        <pc:picChg chg="mod">
          <ac:chgData name="tuyết nguyễn thị ánh" userId="a6fbc05945fbe6a6" providerId="LiveId" clId="{7C6D2563-4814-4BEE-A945-549062264F46}" dt="2023-07-29T15:17:41.641" v="2996"/>
          <ac:picMkLst>
            <pc:docMk/>
            <pc:sldMk cId="0" sldId="272"/>
            <ac:picMk id="9" creationId="{F46980BF-7AD3-022B-48F9-72916A1C657E}"/>
          </ac:picMkLst>
        </pc:picChg>
        <pc:picChg chg="mod">
          <ac:chgData name="tuyết nguyễn thị ánh" userId="a6fbc05945fbe6a6" providerId="LiveId" clId="{7C6D2563-4814-4BEE-A945-549062264F46}" dt="2023-07-29T15:59:30.841" v="3304"/>
          <ac:picMkLst>
            <pc:docMk/>
            <pc:sldMk cId="0" sldId="272"/>
            <ac:picMk id="24" creationId="{531F5DC0-4943-5395-F69E-451E10CB3160}"/>
          </ac:picMkLst>
        </pc:picChg>
      </pc:sldChg>
      <pc:sldChg chg="addSp modSp mod modTransition modAnim">
        <pc:chgData name="tuyết nguyễn thị ánh" userId="a6fbc05945fbe6a6" providerId="LiveId" clId="{7C6D2563-4814-4BEE-A945-549062264F46}" dt="2023-08-01T13:17:13.025" v="11050"/>
        <pc:sldMkLst>
          <pc:docMk/>
          <pc:sldMk cId="0" sldId="273"/>
        </pc:sldMkLst>
        <pc:spChg chg="add mod">
          <ac:chgData name="tuyết nguyễn thị ánh" userId="a6fbc05945fbe6a6" providerId="LiveId" clId="{7C6D2563-4814-4BEE-A945-549062264F46}" dt="2023-07-29T16:21:06.404" v="3359" actId="255"/>
          <ac:spMkLst>
            <pc:docMk/>
            <pc:sldMk cId="0" sldId="273"/>
            <ac:spMk id="2" creationId="{15C5D418-0447-A81B-2A1C-052FF67C729E}"/>
          </ac:spMkLst>
        </pc:spChg>
        <pc:spChg chg="mod">
          <ac:chgData name="tuyết nguyễn thị ánh" userId="a6fbc05945fbe6a6" providerId="LiveId" clId="{7C6D2563-4814-4BEE-A945-549062264F46}" dt="2023-07-29T16:20:40.307" v="3354" actId="1076"/>
          <ac:spMkLst>
            <pc:docMk/>
            <pc:sldMk cId="0" sldId="273"/>
            <ac:spMk id="4" creationId="{ABD78760-6F2C-E1EE-4A7A-C2618661134C}"/>
          </ac:spMkLst>
        </pc:spChg>
        <pc:spChg chg="mod">
          <ac:chgData name="tuyết nguyễn thị ánh" userId="a6fbc05945fbe6a6" providerId="LiveId" clId="{7C6D2563-4814-4BEE-A945-549062264F46}" dt="2023-07-29T16:21:06.404" v="3359" actId="255"/>
          <ac:spMkLst>
            <pc:docMk/>
            <pc:sldMk cId="0" sldId="273"/>
            <ac:spMk id="5" creationId="{79FE2307-74DE-5582-D40F-01559D557335}"/>
          </ac:spMkLst>
        </pc:spChg>
      </pc:sldChg>
      <pc:sldChg chg="addSp delSp modSp mod modTransition delAnim modAnim">
        <pc:chgData name="tuyết nguyễn thị ánh" userId="a6fbc05945fbe6a6" providerId="LiveId" clId="{7C6D2563-4814-4BEE-A945-549062264F46}" dt="2023-08-01T13:17:13.025" v="11050"/>
        <pc:sldMkLst>
          <pc:docMk/>
          <pc:sldMk cId="0" sldId="274"/>
        </pc:sldMkLst>
        <pc:spChg chg="add mod">
          <ac:chgData name="tuyết nguyễn thị ánh" userId="a6fbc05945fbe6a6" providerId="LiveId" clId="{7C6D2563-4814-4BEE-A945-549062264F46}" dt="2023-07-30T08:49:24.101" v="3833" actId="1035"/>
          <ac:spMkLst>
            <pc:docMk/>
            <pc:sldMk cId="0" sldId="274"/>
            <ac:spMk id="2" creationId="{27962235-C4F8-E4B3-2043-4ED8C0A884EB}"/>
          </ac:spMkLst>
        </pc:spChg>
        <pc:spChg chg="add mod">
          <ac:chgData name="tuyết nguyễn thị ánh" userId="a6fbc05945fbe6a6" providerId="LiveId" clId="{7C6D2563-4814-4BEE-A945-549062264F46}" dt="2023-07-30T08:49:24.101" v="3833" actId="1035"/>
          <ac:spMkLst>
            <pc:docMk/>
            <pc:sldMk cId="0" sldId="274"/>
            <ac:spMk id="3" creationId="{A5BF2C36-F9BD-C0A2-AA9C-DAFD26BBED25}"/>
          </ac:spMkLst>
        </pc:spChg>
        <pc:spChg chg="mod">
          <ac:chgData name="tuyết nguyễn thị ánh" userId="a6fbc05945fbe6a6" providerId="LiveId" clId="{7C6D2563-4814-4BEE-A945-549062264F46}" dt="2023-07-30T08:49:24.101" v="3833" actId="1035"/>
          <ac:spMkLst>
            <pc:docMk/>
            <pc:sldMk cId="0" sldId="274"/>
            <ac:spMk id="4" creationId="{5F882A73-3CAE-C2FD-2962-3D3CF69AE1A8}"/>
          </ac:spMkLst>
        </pc:spChg>
        <pc:spChg chg="mod">
          <ac:chgData name="tuyết nguyễn thị ánh" userId="a6fbc05945fbe6a6" providerId="LiveId" clId="{7C6D2563-4814-4BEE-A945-549062264F46}" dt="2023-07-30T08:49:24.101" v="3833" actId="1035"/>
          <ac:spMkLst>
            <pc:docMk/>
            <pc:sldMk cId="0" sldId="274"/>
            <ac:spMk id="5" creationId="{9444A341-6280-C3BD-6F37-1EF1A3EB3DAD}"/>
          </ac:spMkLst>
        </pc:spChg>
        <pc:spChg chg="mod">
          <ac:chgData name="tuyết nguyễn thị ánh" userId="a6fbc05945fbe6a6" providerId="LiveId" clId="{7C6D2563-4814-4BEE-A945-549062264F46}" dt="2023-07-30T08:49:24.101" v="3833" actId="1035"/>
          <ac:spMkLst>
            <pc:docMk/>
            <pc:sldMk cId="0" sldId="274"/>
            <ac:spMk id="6" creationId="{6C5F3544-2503-0EEE-5637-0F1E7DE97044}"/>
          </ac:spMkLst>
        </pc:spChg>
        <pc:spChg chg="mod">
          <ac:chgData name="tuyết nguyễn thị ánh" userId="a6fbc05945fbe6a6" providerId="LiveId" clId="{7C6D2563-4814-4BEE-A945-549062264F46}" dt="2023-07-30T08:49:24.101" v="3833" actId="1035"/>
          <ac:spMkLst>
            <pc:docMk/>
            <pc:sldMk cId="0" sldId="274"/>
            <ac:spMk id="7" creationId="{1DAB73EC-E21F-D1E6-BEAA-58885FEDF8BE}"/>
          </ac:spMkLst>
        </pc:spChg>
        <pc:spChg chg="del">
          <ac:chgData name="tuyết nguyễn thị ánh" userId="a6fbc05945fbe6a6" providerId="LiveId" clId="{7C6D2563-4814-4BEE-A945-549062264F46}" dt="2023-07-29T16:36:49.462" v="3588" actId="478"/>
          <ac:spMkLst>
            <pc:docMk/>
            <pc:sldMk cId="0" sldId="274"/>
            <ac:spMk id="8" creationId="{EE04F313-C38E-3B44-39D3-C6BDA1E9FD35}"/>
          </ac:spMkLst>
        </pc:spChg>
        <pc:spChg chg="add mod">
          <ac:chgData name="tuyết nguyễn thị ánh" userId="a6fbc05945fbe6a6" providerId="LiveId" clId="{7C6D2563-4814-4BEE-A945-549062264F46}" dt="2023-07-30T08:49:24.101" v="3833" actId="1035"/>
          <ac:spMkLst>
            <pc:docMk/>
            <pc:sldMk cId="0" sldId="274"/>
            <ac:spMk id="10" creationId="{BB44C062-83EE-91BB-B224-7E5E6EF617A5}"/>
          </ac:spMkLst>
        </pc:spChg>
        <pc:spChg chg="add mod">
          <ac:chgData name="tuyết nguyễn thị ánh" userId="a6fbc05945fbe6a6" providerId="LiveId" clId="{7C6D2563-4814-4BEE-A945-549062264F46}" dt="2023-07-30T08:49:20.071" v="3819" actId="571"/>
          <ac:spMkLst>
            <pc:docMk/>
            <pc:sldMk cId="0" sldId="274"/>
            <ac:spMk id="11" creationId="{B500E7C0-675F-F496-BE28-235C01B86820}"/>
          </ac:spMkLst>
        </pc:spChg>
        <pc:spChg chg="add mod">
          <ac:chgData name="tuyết nguyễn thị ánh" userId="a6fbc05945fbe6a6" providerId="LiveId" clId="{7C6D2563-4814-4BEE-A945-549062264F46}" dt="2023-07-30T08:49:20.071" v="3819" actId="571"/>
          <ac:spMkLst>
            <pc:docMk/>
            <pc:sldMk cId="0" sldId="274"/>
            <ac:spMk id="12" creationId="{73847ABD-AB7E-046A-B600-A11FBBB7B9E1}"/>
          </ac:spMkLst>
        </pc:spChg>
        <pc:spChg chg="add mod">
          <ac:chgData name="tuyết nguyễn thị ánh" userId="a6fbc05945fbe6a6" providerId="LiveId" clId="{7C6D2563-4814-4BEE-A945-549062264F46}" dt="2023-07-30T08:49:20.071" v="3819" actId="571"/>
          <ac:spMkLst>
            <pc:docMk/>
            <pc:sldMk cId="0" sldId="274"/>
            <ac:spMk id="13" creationId="{579B33EB-A887-C346-9E3C-473A1630C681}"/>
          </ac:spMkLst>
        </pc:spChg>
        <pc:spChg chg="add mod">
          <ac:chgData name="tuyết nguyễn thị ánh" userId="a6fbc05945fbe6a6" providerId="LiveId" clId="{7C6D2563-4814-4BEE-A945-549062264F46}" dt="2023-07-30T08:49:20.071" v="3819" actId="571"/>
          <ac:spMkLst>
            <pc:docMk/>
            <pc:sldMk cId="0" sldId="274"/>
            <ac:spMk id="14" creationId="{F01329EE-C050-ED27-7200-72708D669290}"/>
          </ac:spMkLst>
        </pc:spChg>
        <pc:spChg chg="add mod">
          <ac:chgData name="tuyết nguyễn thị ánh" userId="a6fbc05945fbe6a6" providerId="LiveId" clId="{7C6D2563-4814-4BEE-A945-549062264F46}" dt="2023-07-30T08:49:20.071" v="3819" actId="571"/>
          <ac:spMkLst>
            <pc:docMk/>
            <pc:sldMk cId="0" sldId="274"/>
            <ac:spMk id="15" creationId="{91998ADE-F45E-90AC-2F9C-37E526C6A507}"/>
          </ac:spMkLst>
        </pc:spChg>
        <pc:spChg chg="add mod">
          <ac:chgData name="tuyết nguyễn thị ánh" userId="a6fbc05945fbe6a6" providerId="LiveId" clId="{7C6D2563-4814-4BEE-A945-549062264F46}" dt="2023-07-30T08:49:20.071" v="3819" actId="571"/>
          <ac:spMkLst>
            <pc:docMk/>
            <pc:sldMk cId="0" sldId="274"/>
            <ac:spMk id="16" creationId="{8CBDA74B-5057-DF15-F92D-37611B989EFD}"/>
          </ac:spMkLst>
        </pc:spChg>
        <pc:spChg chg="add mod">
          <ac:chgData name="tuyết nguyễn thị ánh" userId="a6fbc05945fbe6a6" providerId="LiveId" clId="{7C6D2563-4814-4BEE-A945-549062264F46}" dt="2023-07-30T08:49:20.071" v="3819" actId="571"/>
          <ac:spMkLst>
            <pc:docMk/>
            <pc:sldMk cId="0" sldId="274"/>
            <ac:spMk id="17" creationId="{9CA1EB13-17FF-9B3E-E628-B67B567D1419}"/>
          </ac:spMkLst>
        </pc:spChg>
      </pc:sldChg>
      <pc:sldChg chg="addSp delSp modSp mod modTransition delAnim modAnim">
        <pc:chgData name="tuyết nguyễn thị ánh" userId="a6fbc05945fbe6a6" providerId="LiveId" clId="{7C6D2563-4814-4BEE-A945-549062264F46}" dt="2023-08-01T13:17:13.025" v="11050"/>
        <pc:sldMkLst>
          <pc:docMk/>
          <pc:sldMk cId="0" sldId="275"/>
        </pc:sldMkLst>
        <pc:spChg chg="add mod">
          <ac:chgData name="tuyết nguyễn thị ánh" userId="a6fbc05945fbe6a6" providerId="LiveId" clId="{7C6D2563-4814-4BEE-A945-549062264F46}" dt="2023-07-30T09:00:55.095" v="5179" actId="1076"/>
          <ac:spMkLst>
            <pc:docMk/>
            <pc:sldMk cId="0" sldId="275"/>
            <ac:spMk id="2" creationId="{28936310-4B91-8EFE-9725-0D26DE5D3DB8}"/>
          </ac:spMkLst>
        </pc:spChg>
        <pc:spChg chg="add mod">
          <ac:chgData name="tuyết nguyễn thị ánh" userId="a6fbc05945fbe6a6" providerId="LiveId" clId="{7C6D2563-4814-4BEE-A945-549062264F46}" dt="2023-07-30T09:06:33.722" v="5548" actId="1076"/>
          <ac:spMkLst>
            <pc:docMk/>
            <pc:sldMk cId="0" sldId="275"/>
            <ac:spMk id="3" creationId="{23E45BFA-2CC7-62BF-4EE3-4310704A0736}"/>
          </ac:spMkLst>
        </pc:spChg>
        <pc:spChg chg="add del mod topLvl">
          <ac:chgData name="tuyết nguyễn thị ánh" userId="a6fbc05945fbe6a6" providerId="LiveId" clId="{7C6D2563-4814-4BEE-A945-549062264F46}" dt="2023-07-30T09:08:02.463" v="5555" actId="478"/>
          <ac:spMkLst>
            <pc:docMk/>
            <pc:sldMk cId="0" sldId="275"/>
            <ac:spMk id="5" creationId="{AEAB8B36-011C-3AFA-2030-8A9B24868AC1}"/>
          </ac:spMkLst>
        </pc:spChg>
        <pc:spChg chg="del mod topLvl">
          <ac:chgData name="tuyết nguyễn thị ánh" userId="a6fbc05945fbe6a6" providerId="LiveId" clId="{7C6D2563-4814-4BEE-A945-549062264F46}" dt="2023-07-30T09:02:05.856" v="5236" actId="478"/>
          <ac:spMkLst>
            <pc:docMk/>
            <pc:sldMk cId="0" sldId="275"/>
            <ac:spMk id="6" creationId="{937D63E2-F05F-17FF-A93F-BE9621490AF8}"/>
          </ac:spMkLst>
        </pc:spChg>
        <pc:spChg chg="add mod">
          <ac:chgData name="tuyết nguyễn thị ánh" userId="a6fbc05945fbe6a6" providerId="LiveId" clId="{7C6D2563-4814-4BEE-A945-549062264F46}" dt="2023-07-30T09:06:37.839" v="5549" actId="1076"/>
          <ac:spMkLst>
            <pc:docMk/>
            <pc:sldMk cId="0" sldId="275"/>
            <ac:spMk id="7" creationId="{803B4CCB-85EF-BFD3-013C-39CECF574813}"/>
          </ac:spMkLst>
        </pc:spChg>
        <pc:spChg chg="mod topLvl">
          <ac:chgData name="tuyết nguyễn thị ánh" userId="a6fbc05945fbe6a6" providerId="LiveId" clId="{7C6D2563-4814-4BEE-A945-549062264F46}" dt="2023-07-30T09:06:27.057" v="5547" actId="255"/>
          <ac:spMkLst>
            <pc:docMk/>
            <pc:sldMk cId="0" sldId="275"/>
            <ac:spMk id="13" creationId="{FD794C59-E934-A971-87CC-7A8A6C4460DB}"/>
          </ac:spMkLst>
        </pc:spChg>
        <pc:spChg chg="del mod">
          <ac:chgData name="tuyết nguyễn thị ánh" userId="a6fbc05945fbe6a6" providerId="LiveId" clId="{7C6D2563-4814-4BEE-A945-549062264F46}" dt="2023-07-30T09:01:54.376" v="5230" actId="478"/>
          <ac:spMkLst>
            <pc:docMk/>
            <pc:sldMk cId="0" sldId="275"/>
            <ac:spMk id="14" creationId="{AF1929D6-2227-C249-0480-7CE0433235D3}"/>
          </ac:spMkLst>
        </pc:spChg>
        <pc:grpChg chg="add del mod">
          <ac:chgData name="tuyết nguyễn thị ánh" userId="a6fbc05945fbe6a6" providerId="LiveId" clId="{7C6D2563-4814-4BEE-A945-549062264F46}" dt="2023-07-30T09:02:05.856" v="5236" actId="478"/>
          <ac:grpSpMkLst>
            <pc:docMk/>
            <pc:sldMk cId="0" sldId="275"/>
            <ac:grpSpMk id="4" creationId="{D2B273B8-1EA4-E0BA-DC20-04FD834E70AB}"/>
          </ac:grpSpMkLst>
        </pc:grpChg>
        <pc:grpChg chg="del mod">
          <ac:chgData name="tuyết nguyễn thị ánh" userId="a6fbc05945fbe6a6" providerId="LiveId" clId="{7C6D2563-4814-4BEE-A945-549062264F46}" dt="2023-07-30T09:01:06.747" v="5182" actId="478"/>
          <ac:grpSpMkLst>
            <pc:docMk/>
            <pc:sldMk cId="0" sldId="275"/>
            <ac:grpSpMk id="11" creationId="{D5B9943B-D2C6-C6FD-C2F2-C23104FD7940}"/>
          </ac:grpSpMkLst>
        </pc:grpChg>
        <pc:picChg chg="add mod">
          <ac:chgData name="tuyết nguyễn thị ánh" userId="a6fbc05945fbe6a6" providerId="LiveId" clId="{7C6D2563-4814-4BEE-A945-549062264F46}" dt="2023-07-30T09:07:35.909" v="5553" actId="1076"/>
          <ac:picMkLst>
            <pc:docMk/>
            <pc:sldMk cId="0" sldId="275"/>
            <ac:picMk id="8" creationId="{212EEA93-BA14-5D93-3110-84FB863E9657}"/>
          </ac:picMkLst>
        </pc:picChg>
        <pc:picChg chg="del topLvl">
          <ac:chgData name="tuyết nguyễn thị ánh" userId="a6fbc05945fbe6a6" providerId="LiveId" clId="{7C6D2563-4814-4BEE-A945-549062264F46}" dt="2023-07-30T09:01:06.747" v="5182" actId="478"/>
          <ac:picMkLst>
            <pc:docMk/>
            <pc:sldMk cId="0" sldId="275"/>
            <ac:picMk id="12" creationId="{1F909F48-59EC-DE7B-6199-ACA0727BB61C}"/>
          </ac:picMkLst>
        </pc:picChg>
      </pc:sldChg>
      <pc:sldChg chg="addSp delSp modSp mod modTransition addAnim delAnim modAnim">
        <pc:chgData name="tuyết nguyễn thị ánh" userId="a6fbc05945fbe6a6" providerId="LiveId" clId="{7C6D2563-4814-4BEE-A945-549062264F46}" dt="2023-08-01T13:17:13.025" v="11050"/>
        <pc:sldMkLst>
          <pc:docMk/>
          <pc:sldMk cId="0" sldId="276"/>
        </pc:sldMkLst>
        <pc:spChg chg="mod">
          <ac:chgData name="tuyết nguyễn thị ánh" userId="a6fbc05945fbe6a6" providerId="LiveId" clId="{7C6D2563-4814-4BEE-A945-549062264F46}" dt="2023-07-30T08:57:26.406" v="4895" actId="20577"/>
          <ac:spMkLst>
            <pc:docMk/>
            <pc:sldMk cId="0" sldId="276"/>
            <ac:spMk id="6" creationId="{F670247E-1A8A-970A-59A4-C6C646538DE6}"/>
          </ac:spMkLst>
        </pc:spChg>
        <pc:spChg chg="mod">
          <ac:chgData name="tuyết nguyễn thị ánh" userId="a6fbc05945fbe6a6" providerId="LiveId" clId="{7C6D2563-4814-4BEE-A945-549062264F46}" dt="2023-07-30T08:58:19.491" v="5069" actId="1076"/>
          <ac:spMkLst>
            <pc:docMk/>
            <pc:sldMk cId="0" sldId="276"/>
            <ac:spMk id="7" creationId="{A7FB614B-B9C4-E505-9026-0FC72406C041}"/>
          </ac:spMkLst>
        </pc:spChg>
        <pc:spChg chg="mod">
          <ac:chgData name="tuyết nguyễn thị ánh" userId="a6fbc05945fbe6a6" providerId="LiveId" clId="{7C6D2563-4814-4BEE-A945-549062264F46}" dt="2023-07-30T08:58:51.045" v="5106" actId="20577"/>
          <ac:spMkLst>
            <pc:docMk/>
            <pc:sldMk cId="0" sldId="276"/>
            <ac:spMk id="8" creationId="{6AA86A7E-AB4F-1F8E-B646-5D1FFA466FF1}"/>
          </ac:spMkLst>
        </pc:spChg>
        <pc:spChg chg="add del mod">
          <ac:chgData name="tuyết nguyễn thị ánh" userId="a6fbc05945fbe6a6" providerId="LiveId" clId="{7C6D2563-4814-4BEE-A945-549062264F46}" dt="2023-07-30T08:59:56.486" v="5128" actId="14100"/>
          <ac:spMkLst>
            <pc:docMk/>
            <pc:sldMk cId="0" sldId="276"/>
            <ac:spMk id="12" creationId="{2BB926CF-3A3B-305E-9962-A1AF11A6956E}"/>
          </ac:spMkLst>
        </pc:spChg>
        <pc:spChg chg="del">
          <ac:chgData name="tuyết nguyễn thị ánh" userId="a6fbc05945fbe6a6" providerId="LiveId" clId="{7C6D2563-4814-4BEE-A945-549062264F46}" dt="2023-07-30T08:59:10.335" v="5110" actId="478"/>
          <ac:spMkLst>
            <pc:docMk/>
            <pc:sldMk cId="0" sldId="276"/>
            <ac:spMk id="13" creationId="{F78FD462-F2D9-3F7F-9047-579568463BA7}"/>
          </ac:spMkLst>
        </pc:spChg>
        <pc:spChg chg="del">
          <ac:chgData name="tuyết nguyễn thị ánh" userId="a6fbc05945fbe6a6" providerId="LiveId" clId="{7C6D2563-4814-4BEE-A945-549062264F46}" dt="2023-07-30T08:59:06.326" v="5107" actId="478"/>
          <ac:spMkLst>
            <pc:docMk/>
            <pc:sldMk cId="0" sldId="276"/>
            <ac:spMk id="16" creationId="{3CE0E547-5E1C-5AAA-ACEF-0296C2A72D0E}"/>
          </ac:spMkLst>
        </pc:spChg>
        <pc:grpChg chg="mod">
          <ac:chgData name="tuyết nguyễn thị ánh" userId="a6fbc05945fbe6a6" providerId="LiveId" clId="{7C6D2563-4814-4BEE-A945-549062264F46}" dt="2023-07-30T08:58:06.287" v="5061" actId="1076"/>
          <ac:grpSpMkLst>
            <pc:docMk/>
            <pc:sldMk cId="0" sldId="276"/>
            <ac:grpSpMk id="4" creationId="{4C284577-74A7-7613-B331-23B4AAB1AE58}"/>
          </ac:grpSpMkLst>
        </pc:grpChg>
      </pc:sldChg>
      <pc:sldChg chg="addSp modSp mod ord modTransition modAnim">
        <pc:chgData name="tuyết nguyễn thị ánh" userId="a6fbc05945fbe6a6" providerId="LiveId" clId="{7C6D2563-4814-4BEE-A945-549062264F46}" dt="2023-08-01T13:17:13.025" v="11050"/>
        <pc:sldMkLst>
          <pc:docMk/>
          <pc:sldMk cId="0" sldId="277"/>
        </pc:sldMkLst>
        <pc:spChg chg="mod">
          <ac:chgData name="tuyết nguyễn thị ánh" userId="a6fbc05945fbe6a6" providerId="LiveId" clId="{7C6D2563-4814-4BEE-A945-549062264F46}" dt="2023-07-30T10:43:26.334" v="10303" actId="1076"/>
          <ac:spMkLst>
            <pc:docMk/>
            <pc:sldMk cId="0" sldId="277"/>
            <ac:spMk id="4" creationId="{264BDBD2-8A70-D91D-49BD-3D62171B82F1}"/>
          </ac:spMkLst>
        </pc:spChg>
        <pc:spChg chg="mod">
          <ac:chgData name="tuyết nguyễn thị ánh" userId="a6fbc05945fbe6a6" providerId="LiveId" clId="{7C6D2563-4814-4BEE-A945-549062264F46}" dt="2023-07-30T10:43:24.958" v="10302" actId="1076"/>
          <ac:spMkLst>
            <pc:docMk/>
            <pc:sldMk cId="0" sldId="277"/>
            <ac:spMk id="5" creationId="{3D3E4899-7598-58DA-1F93-B7067C5FE84A}"/>
          </ac:spMkLst>
        </pc:spChg>
        <pc:picChg chg="add mod">
          <ac:chgData name="tuyết nguyễn thị ánh" userId="a6fbc05945fbe6a6" providerId="LiveId" clId="{7C6D2563-4814-4BEE-A945-549062264F46}" dt="2023-07-30T10:43:41.573" v="10308" actId="1076"/>
          <ac:picMkLst>
            <pc:docMk/>
            <pc:sldMk cId="0" sldId="277"/>
            <ac:picMk id="3" creationId="{5E1C59DD-1D46-B72A-C32C-0F85176A0EBD}"/>
          </ac:picMkLst>
        </pc:picChg>
      </pc:sldChg>
      <pc:sldChg chg="delSp modSp mod ord modTransition delAnim">
        <pc:chgData name="tuyết nguyễn thị ánh" userId="a6fbc05945fbe6a6" providerId="LiveId" clId="{7C6D2563-4814-4BEE-A945-549062264F46}" dt="2023-08-01T13:17:13.025" v="11050"/>
        <pc:sldMkLst>
          <pc:docMk/>
          <pc:sldMk cId="0" sldId="278"/>
        </pc:sldMkLst>
        <pc:spChg chg="mod">
          <ac:chgData name="tuyết nguyễn thị ánh" userId="a6fbc05945fbe6a6" providerId="LiveId" clId="{7C6D2563-4814-4BEE-A945-549062264F46}" dt="2023-07-30T09:16:35.827" v="5962" actId="114"/>
          <ac:spMkLst>
            <pc:docMk/>
            <pc:sldMk cId="0" sldId="278"/>
            <ac:spMk id="8" creationId="{0C2391C5-86C4-DE0E-9F77-ACE2254BACD4}"/>
          </ac:spMkLst>
        </pc:spChg>
        <pc:grpChg chg="del">
          <ac:chgData name="tuyết nguyễn thị ánh" userId="a6fbc05945fbe6a6" providerId="LiveId" clId="{7C6D2563-4814-4BEE-A945-549062264F46}" dt="2023-07-30T09:15:11.015" v="5946" actId="478"/>
          <ac:grpSpMkLst>
            <pc:docMk/>
            <pc:sldMk cId="0" sldId="278"/>
            <ac:grpSpMk id="13" creationId="{CDF95B0A-3499-2210-CF78-59168944DFB5}"/>
          </ac:grpSpMkLst>
        </pc:grpChg>
        <pc:picChg chg="mod">
          <ac:chgData name="tuyết nguyễn thị ánh" userId="a6fbc05945fbe6a6" providerId="LiveId" clId="{7C6D2563-4814-4BEE-A945-549062264F46}" dt="2023-07-30T09:16:10.335" v="5960" actId="1076"/>
          <ac:picMkLst>
            <pc:docMk/>
            <pc:sldMk cId="0" sldId="278"/>
            <ac:picMk id="15" creationId="{EAEEAD27-9931-E217-6868-6F8A413CDC57}"/>
          </ac:picMkLst>
        </pc:picChg>
      </pc:sldChg>
      <pc:sldChg chg="addSp delSp modSp mod ord modTransition delAnim modAnim">
        <pc:chgData name="tuyết nguyễn thị ánh" userId="a6fbc05945fbe6a6" providerId="LiveId" clId="{7C6D2563-4814-4BEE-A945-549062264F46}" dt="2023-08-01T13:17:13.025" v="11050"/>
        <pc:sldMkLst>
          <pc:docMk/>
          <pc:sldMk cId="0" sldId="279"/>
        </pc:sldMkLst>
        <pc:spChg chg="add del mod">
          <ac:chgData name="tuyết nguyễn thị ánh" userId="a6fbc05945fbe6a6" providerId="LiveId" clId="{7C6D2563-4814-4BEE-A945-549062264F46}" dt="2023-07-30T09:27:45.864" v="6404"/>
          <ac:spMkLst>
            <pc:docMk/>
            <pc:sldMk cId="0" sldId="279"/>
            <ac:spMk id="2" creationId="{B08619E7-FB1F-6C95-7A86-9EB5212BF0D2}"/>
          </ac:spMkLst>
        </pc:spChg>
        <pc:spChg chg="add mod">
          <ac:chgData name="tuyết nguyễn thị ánh" userId="a6fbc05945fbe6a6" providerId="LiveId" clId="{7C6D2563-4814-4BEE-A945-549062264F46}" dt="2023-07-31T01:51:18.948" v="10871" actId="14100"/>
          <ac:spMkLst>
            <pc:docMk/>
            <pc:sldMk cId="0" sldId="279"/>
            <ac:spMk id="4" creationId="{0F978EA8-1B51-D4D7-BA38-849423A42DA7}"/>
          </ac:spMkLst>
        </pc:spChg>
        <pc:spChg chg="mod">
          <ac:chgData name="tuyết nguyễn thị ánh" userId="a6fbc05945fbe6a6" providerId="LiveId" clId="{7C6D2563-4814-4BEE-A945-549062264F46}" dt="2023-07-30T09:27:27.144" v="6402" actId="20577"/>
          <ac:spMkLst>
            <pc:docMk/>
            <pc:sldMk cId="0" sldId="279"/>
            <ac:spMk id="14" creationId="{4B997A35-A7DA-93A5-79B2-688995795243}"/>
          </ac:spMkLst>
        </pc:spChg>
        <pc:spChg chg="mod">
          <ac:chgData name="tuyết nguyễn thị ánh" userId="a6fbc05945fbe6a6" providerId="LiveId" clId="{7C6D2563-4814-4BEE-A945-549062264F46}" dt="2023-07-30T09:29:44.644" v="6483" actId="1076"/>
          <ac:spMkLst>
            <pc:docMk/>
            <pc:sldMk cId="0" sldId="279"/>
            <ac:spMk id="15" creationId="{28935749-4107-EA2C-23C7-1FD3CF777D8A}"/>
          </ac:spMkLst>
        </pc:spChg>
        <pc:spChg chg="mod">
          <ac:chgData name="tuyết nguyễn thị ánh" userId="a6fbc05945fbe6a6" providerId="LiveId" clId="{7C6D2563-4814-4BEE-A945-549062264F46}" dt="2023-07-30T09:29:41.773" v="6482" actId="1076"/>
          <ac:spMkLst>
            <pc:docMk/>
            <pc:sldMk cId="0" sldId="279"/>
            <ac:spMk id="17" creationId="{476CE2C6-BBE2-6F00-2EA3-3133D59429BA}"/>
          </ac:spMkLst>
        </pc:spChg>
        <pc:spChg chg="del">
          <ac:chgData name="tuyết nguyễn thị ánh" userId="a6fbc05945fbe6a6" providerId="LiveId" clId="{7C6D2563-4814-4BEE-A945-549062264F46}" dt="2023-07-30T09:28:58.392" v="6466" actId="478"/>
          <ac:spMkLst>
            <pc:docMk/>
            <pc:sldMk cId="0" sldId="279"/>
            <ac:spMk id="21" creationId="{11405778-911D-EFA4-EEB6-F18AFFB1DB47}"/>
          </ac:spMkLst>
        </pc:spChg>
        <pc:spChg chg="del">
          <ac:chgData name="tuyết nguyễn thị ánh" userId="a6fbc05945fbe6a6" providerId="LiveId" clId="{7C6D2563-4814-4BEE-A945-549062264F46}" dt="2023-07-30T09:29:02.222" v="6469" actId="478"/>
          <ac:spMkLst>
            <pc:docMk/>
            <pc:sldMk cId="0" sldId="279"/>
            <ac:spMk id="23" creationId="{5E9AF14C-772F-306A-C657-F12C6F42B31F}"/>
          </ac:spMkLst>
        </pc:spChg>
        <pc:spChg chg="del">
          <ac:chgData name="tuyết nguyễn thị ánh" userId="a6fbc05945fbe6a6" providerId="LiveId" clId="{7C6D2563-4814-4BEE-A945-549062264F46}" dt="2023-07-30T09:29:00.631" v="6468" actId="478"/>
          <ac:spMkLst>
            <pc:docMk/>
            <pc:sldMk cId="0" sldId="279"/>
            <ac:spMk id="26" creationId="{4665FFA8-2043-DD33-E958-BAA7E4394A8B}"/>
          </ac:spMkLst>
        </pc:spChg>
        <pc:grpChg chg="mod">
          <ac:chgData name="tuyết nguyễn thị ánh" userId="a6fbc05945fbe6a6" providerId="LiveId" clId="{7C6D2563-4814-4BEE-A945-549062264F46}" dt="2023-07-30T09:29:46.918" v="6484" actId="1076"/>
          <ac:grpSpMkLst>
            <pc:docMk/>
            <pc:sldMk cId="0" sldId="279"/>
            <ac:grpSpMk id="12" creationId="{4CC0C20C-DDCA-E6FF-470E-92FE59928E31}"/>
          </ac:grpSpMkLst>
        </pc:grpChg>
        <pc:cxnChg chg="del">
          <ac:chgData name="tuyết nguyễn thị ánh" userId="a6fbc05945fbe6a6" providerId="LiveId" clId="{7C6D2563-4814-4BEE-A945-549062264F46}" dt="2023-07-30T09:28:59.301" v="6467" actId="478"/>
          <ac:cxnSpMkLst>
            <pc:docMk/>
            <pc:sldMk cId="0" sldId="279"/>
            <ac:cxnSpMk id="19" creationId="{ED5A3A89-5026-0477-795F-E19D655E377A}"/>
          </ac:cxnSpMkLst>
        </pc:cxnChg>
      </pc:sldChg>
      <pc:sldChg chg="addSp modSp mod ord modTransition modAnim">
        <pc:chgData name="tuyết nguyễn thị ánh" userId="a6fbc05945fbe6a6" providerId="LiveId" clId="{7C6D2563-4814-4BEE-A945-549062264F46}" dt="2023-08-01T13:17:13.025" v="11050"/>
        <pc:sldMkLst>
          <pc:docMk/>
          <pc:sldMk cId="0" sldId="280"/>
        </pc:sldMkLst>
        <pc:spChg chg="add mod">
          <ac:chgData name="tuyết nguyễn thị ánh" userId="a6fbc05945fbe6a6" providerId="LiveId" clId="{7C6D2563-4814-4BEE-A945-549062264F46}" dt="2023-07-30T09:25:37.243" v="6214" actId="1076"/>
          <ac:spMkLst>
            <pc:docMk/>
            <pc:sldMk cId="0" sldId="280"/>
            <ac:spMk id="3" creationId="{0B892E7B-5FF7-753E-ECDB-CFBA46DB4518}"/>
          </ac:spMkLst>
        </pc:spChg>
        <pc:spChg chg="mod">
          <ac:chgData name="tuyết nguyễn thị ánh" userId="a6fbc05945fbe6a6" providerId="LiveId" clId="{7C6D2563-4814-4BEE-A945-549062264F46}" dt="2023-07-30T09:19:14.450" v="6064" actId="1076"/>
          <ac:spMkLst>
            <pc:docMk/>
            <pc:sldMk cId="0" sldId="280"/>
            <ac:spMk id="4" creationId="{E57B902E-5AC7-D581-FB3D-0F763EAA6B02}"/>
          </ac:spMkLst>
        </pc:spChg>
        <pc:spChg chg="mod">
          <ac:chgData name="tuyết nguyễn thị ánh" userId="a6fbc05945fbe6a6" providerId="LiveId" clId="{7C6D2563-4814-4BEE-A945-549062264F46}" dt="2023-07-30T09:19:07.885" v="6063" actId="20577"/>
          <ac:spMkLst>
            <pc:docMk/>
            <pc:sldMk cId="0" sldId="280"/>
            <ac:spMk id="5" creationId="{01491CB6-EB8A-F56F-2E25-5957DDE5DBE0}"/>
          </ac:spMkLst>
        </pc:spChg>
        <pc:spChg chg="mod">
          <ac:chgData name="tuyết nguyễn thị ánh" userId="a6fbc05945fbe6a6" providerId="LiveId" clId="{7C6D2563-4814-4BEE-A945-549062264F46}" dt="2023-07-30T09:18:10.702" v="5980" actId="1076"/>
          <ac:spMkLst>
            <pc:docMk/>
            <pc:sldMk cId="0" sldId="280"/>
            <ac:spMk id="6" creationId="{1613F29A-5805-B5C0-D425-F5C5F90C132D}"/>
          </ac:spMkLst>
        </pc:spChg>
        <pc:spChg chg="mod">
          <ac:chgData name="tuyết nguyễn thị ánh" userId="a6fbc05945fbe6a6" providerId="LiveId" clId="{7C6D2563-4814-4BEE-A945-549062264F46}" dt="2023-07-30T09:25:18.029" v="6146" actId="1076"/>
          <ac:spMkLst>
            <pc:docMk/>
            <pc:sldMk cId="0" sldId="280"/>
            <ac:spMk id="7" creationId="{3F36CA0C-CF42-09F1-B5AF-DB04FC79E549}"/>
          </ac:spMkLst>
        </pc:spChg>
        <pc:spChg chg="add mod">
          <ac:chgData name="tuyết nguyễn thị ánh" userId="a6fbc05945fbe6a6" providerId="LiveId" clId="{7C6D2563-4814-4BEE-A945-549062264F46}" dt="2023-07-30T09:26:07.722" v="6293" actId="1036"/>
          <ac:spMkLst>
            <pc:docMk/>
            <pc:sldMk cId="0" sldId="280"/>
            <ac:spMk id="10" creationId="{9ED459C0-005F-4B67-BE65-1754FDF8FFCB}"/>
          </ac:spMkLst>
        </pc:spChg>
        <pc:spChg chg="add mod">
          <ac:chgData name="tuyết nguyễn thị ánh" userId="a6fbc05945fbe6a6" providerId="LiveId" clId="{7C6D2563-4814-4BEE-A945-549062264F46}" dt="2023-07-31T04:05:51.770" v="11049" actId="571"/>
          <ac:spMkLst>
            <pc:docMk/>
            <pc:sldMk cId="0" sldId="280"/>
            <ac:spMk id="11" creationId="{E6D79B6C-F608-329E-EF6D-44206547DC47}"/>
          </ac:spMkLst>
        </pc:spChg>
        <pc:spChg chg="add mod">
          <ac:chgData name="tuyết nguyễn thị ánh" userId="a6fbc05945fbe6a6" providerId="LiveId" clId="{7C6D2563-4814-4BEE-A945-549062264F46}" dt="2023-07-30T09:27:01.115" v="6368" actId="20577"/>
          <ac:spMkLst>
            <pc:docMk/>
            <pc:sldMk cId="0" sldId="280"/>
            <ac:spMk id="13" creationId="{6F11FA10-CF62-97EE-55AD-0E273ECC3719}"/>
          </ac:spMkLst>
        </pc:spChg>
        <pc:spChg chg="add mod">
          <ac:chgData name="tuyết nguyễn thị ánh" userId="a6fbc05945fbe6a6" providerId="LiveId" clId="{7C6D2563-4814-4BEE-A945-549062264F46}" dt="2023-07-31T04:05:51.770" v="11049" actId="571"/>
          <ac:spMkLst>
            <pc:docMk/>
            <pc:sldMk cId="0" sldId="280"/>
            <ac:spMk id="14" creationId="{197C89B1-6C8B-C0CC-29C1-0881D7744C10}"/>
          </ac:spMkLst>
        </pc:spChg>
        <pc:spChg chg="add mod">
          <ac:chgData name="tuyết nguyễn thị ánh" userId="a6fbc05945fbe6a6" providerId="LiveId" clId="{7C6D2563-4814-4BEE-A945-549062264F46}" dt="2023-07-31T04:05:51.770" v="11049" actId="571"/>
          <ac:spMkLst>
            <pc:docMk/>
            <pc:sldMk cId="0" sldId="280"/>
            <ac:spMk id="15" creationId="{5E72C9C9-A416-EF3D-A9AE-EB6AE88FB03B}"/>
          </ac:spMkLst>
        </pc:spChg>
        <pc:spChg chg="add mod">
          <ac:chgData name="tuyết nguyễn thị ánh" userId="a6fbc05945fbe6a6" providerId="LiveId" clId="{7C6D2563-4814-4BEE-A945-549062264F46}" dt="2023-07-31T04:05:51.770" v="11049" actId="571"/>
          <ac:spMkLst>
            <pc:docMk/>
            <pc:sldMk cId="0" sldId="280"/>
            <ac:spMk id="16" creationId="{34C9C54D-1977-7210-13F6-6B8A497F470B}"/>
          </ac:spMkLst>
        </pc:spChg>
        <pc:picChg chg="mod">
          <ac:chgData name="tuyết nguyễn thị ánh" userId="a6fbc05945fbe6a6" providerId="LiveId" clId="{7C6D2563-4814-4BEE-A945-549062264F46}" dt="2023-07-30T09:19:20.691" v="6067" actId="1076"/>
          <ac:picMkLst>
            <pc:docMk/>
            <pc:sldMk cId="0" sldId="280"/>
            <ac:picMk id="9" creationId="{D9D671FB-2423-1576-7BDF-FC6C302946D6}"/>
          </ac:picMkLst>
        </pc:picChg>
        <pc:cxnChg chg="add mod">
          <ac:chgData name="tuyết nguyễn thị ánh" userId="a6fbc05945fbe6a6" providerId="LiveId" clId="{7C6D2563-4814-4BEE-A945-549062264F46}" dt="2023-07-30T09:25:18.029" v="6146" actId="1076"/>
          <ac:cxnSpMkLst>
            <pc:docMk/>
            <pc:sldMk cId="0" sldId="280"/>
            <ac:cxnSpMk id="2" creationId="{FD991E9F-3722-8F43-C77F-14A6F5438FFE}"/>
          </ac:cxnSpMkLst>
        </pc:cxnChg>
        <pc:cxnChg chg="add mod">
          <ac:chgData name="tuyết nguyễn thị ánh" userId="a6fbc05945fbe6a6" providerId="LiveId" clId="{7C6D2563-4814-4BEE-A945-549062264F46}" dt="2023-07-30T09:25:18.029" v="6146" actId="1076"/>
          <ac:cxnSpMkLst>
            <pc:docMk/>
            <pc:sldMk cId="0" sldId="280"/>
            <ac:cxnSpMk id="8" creationId="{5EDC0230-9747-BDFA-9B65-20CFA29F1200}"/>
          </ac:cxnSpMkLst>
        </pc:cxnChg>
        <pc:cxnChg chg="add mod">
          <ac:chgData name="tuyết nguyễn thị ánh" userId="a6fbc05945fbe6a6" providerId="LiveId" clId="{7C6D2563-4814-4BEE-A945-549062264F46}" dt="2023-07-31T04:05:51.770" v="11049" actId="571"/>
          <ac:cxnSpMkLst>
            <pc:docMk/>
            <pc:sldMk cId="0" sldId="280"/>
            <ac:cxnSpMk id="12" creationId="{AE119B88-55C3-D90A-04B6-88576C25350D}"/>
          </ac:cxnSpMkLst>
        </pc:cxnChg>
      </pc:sldChg>
      <pc:sldChg chg="del">
        <pc:chgData name="tuyết nguyễn thị ánh" userId="a6fbc05945fbe6a6" providerId="LiveId" clId="{7C6D2563-4814-4BEE-A945-549062264F46}" dt="2023-07-30T10:28:09.817" v="10123" actId="47"/>
        <pc:sldMkLst>
          <pc:docMk/>
          <pc:sldMk cId="0" sldId="281"/>
        </pc:sldMkLst>
      </pc:sldChg>
      <pc:sldChg chg="addSp delSp modSp mod ord modTransition delAnim">
        <pc:chgData name="tuyết nguyễn thị ánh" userId="a6fbc05945fbe6a6" providerId="LiveId" clId="{7C6D2563-4814-4BEE-A945-549062264F46}" dt="2023-08-01T13:17:13.025" v="11050"/>
        <pc:sldMkLst>
          <pc:docMk/>
          <pc:sldMk cId="0" sldId="282"/>
        </pc:sldMkLst>
        <pc:spChg chg="del mod">
          <ac:chgData name="tuyết nguyễn thị ánh" userId="a6fbc05945fbe6a6" providerId="LiveId" clId="{7C6D2563-4814-4BEE-A945-549062264F46}" dt="2023-07-30T08:50:50.557" v="3845" actId="478"/>
          <ac:spMkLst>
            <pc:docMk/>
            <pc:sldMk cId="0" sldId="282"/>
            <ac:spMk id="6" creationId="{37DC1576-74AE-4EBB-52B4-81841BC9412A}"/>
          </ac:spMkLst>
        </pc:spChg>
        <pc:spChg chg="mod">
          <ac:chgData name="tuyết nguyễn thị ánh" userId="a6fbc05945fbe6a6" providerId="LiveId" clId="{7C6D2563-4814-4BEE-A945-549062264F46}" dt="2023-07-30T08:53:55.986" v="4519" actId="1076"/>
          <ac:spMkLst>
            <pc:docMk/>
            <pc:sldMk cId="0" sldId="282"/>
            <ac:spMk id="7" creationId="{4AB552DC-B1BE-D105-36E4-56F90B5EC6AF}"/>
          </ac:spMkLst>
        </pc:spChg>
        <pc:spChg chg="mod">
          <ac:chgData name="tuyết nguyễn thị ánh" userId="a6fbc05945fbe6a6" providerId="LiveId" clId="{7C6D2563-4814-4BEE-A945-549062264F46}" dt="2023-07-30T08:50:26.152" v="3839" actId="20577"/>
          <ac:spMkLst>
            <pc:docMk/>
            <pc:sldMk cId="0" sldId="282"/>
            <ac:spMk id="8" creationId="{AEB82F3E-C83C-7CAD-B172-208141583147}"/>
          </ac:spMkLst>
        </pc:spChg>
        <pc:spChg chg="del">
          <ac:chgData name="tuyết nguyễn thị ánh" userId="a6fbc05945fbe6a6" providerId="LiveId" clId="{7C6D2563-4814-4BEE-A945-549062264F46}" dt="2023-07-30T08:50:52.177" v="3846" actId="478"/>
          <ac:spMkLst>
            <pc:docMk/>
            <pc:sldMk cId="0" sldId="282"/>
            <ac:spMk id="9" creationId="{E75C9A6F-05D7-579C-688B-2A66B2DEE2A8}"/>
          </ac:spMkLst>
        </pc:spChg>
        <pc:spChg chg="del">
          <ac:chgData name="tuyết nguyễn thị ánh" userId="a6fbc05945fbe6a6" providerId="LiveId" clId="{7C6D2563-4814-4BEE-A945-549062264F46}" dt="2023-07-30T08:50:48.509" v="3842" actId="478"/>
          <ac:spMkLst>
            <pc:docMk/>
            <pc:sldMk cId="0" sldId="282"/>
            <ac:spMk id="11" creationId="{3843FB56-086B-870A-D402-C63D997ED419}"/>
          </ac:spMkLst>
        </pc:spChg>
        <pc:spChg chg="del">
          <ac:chgData name="tuyết nguyễn thị ánh" userId="a6fbc05945fbe6a6" providerId="LiveId" clId="{7C6D2563-4814-4BEE-A945-549062264F46}" dt="2023-07-30T08:50:49.347" v="3843" actId="478"/>
          <ac:spMkLst>
            <pc:docMk/>
            <pc:sldMk cId="0" sldId="282"/>
            <ac:spMk id="12" creationId="{233E7F2F-E740-DF0D-3ED6-2F0E0D74717F}"/>
          </ac:spMkLst>
        </pc:spChg>
        <pc:spChg chg="del">
          <ac:chgData name="tuyết nguyễn thị ánh" userId="a6fbc05945fbe6a6" providerId="LiveId" clId="{7C6D2563-4814-4BEE-A945-549062264F46}" dt="2023-07-30T08:50:46.667" v="3841" actId="478"/>
          <ac:spMkLst>
            <pc:docMk/>
            <pc:sldMk cId="0" sldId="282"/>
            <ac:spMk id="13" creationId="{93C1E3BF-75C8-7A66-685C-E52778C7A618}"/>
          </ac:spMkLst>
        </pc:spChg>
        <pc:picChg chg="add mod">
          <ac:chgData name="tuyết nguyễn thị ánh" userId="a6fbc05945fbe6a6" providerId="LiveId" clId="{7C6D2563-4814-4BEE-A945-549062264F46}" dt="2023-07-30T08:54:24.531" v="4524" actId="1076"/>
          <ac:picMkLst>
            <pc:docMk/>
            <pc:sldMk cId="0" sldId="282"/>
            <ac:picMk id="2" creationId="{E8D8B9A7-91AD-6C95-3B29-A095F6F8CB01}"/>
          </ac:picMkLst>
        </pc:picChg>
      </pc:sldChg>
      <pc:sldChg chg="modTransition modAnim">
        <pc:chgData name="tuyết nguyễn thị ánh" userId="a6fbc05945fbe6a6" providerId="LiveId" clId="{7C6D2563-4814-4BEE-A945-549062264F46}" dt="2023-08-01T13:17:13.025" v="11050"/>
        <pc:sldMkLst>
          <pc:docMk/>
          <pc:sldMk cId="0" sldId="283"/>
        </pc:sldMkLst>
      </pc:sldChg>
      <pc:sldChg chg="modTransition modAnim">
        <pc:chgData name="tuyết nguyễn thị ánh" userId="a6fbc05945fbe6a6" providerId="LiveId" clId="{7C6D2563-4814-4BEE-A945-549062264F46}" dt="2023-08-01T13:17:13.025" v="11050"/>
        <pc:sldMkLst>
          <pc:docMk/>
          <pc:sldMk cId="0" sldId="284"/>
        </pc:sldMkLst>
      </pc:sldChg>
      <pc:sldChg chg="modTransition modAnim">
        <pc:chgData name="tuyết nguyễn thị ánh" userId="a6fbc05945fbe6a6" providerId="LiveId" clId="{7C6D2563-4814-4BEE-A945-549062264F46}" dt="2023-08-01T13:17:13.025" v="11050"/>
        <pc:sldMkLst>
          <pc:docMk/>
          <pc:sldMk cId="0" sldId="285"/>
        </pc:sldMkLst>
      </pc:sldChg>
      <pc:sldChg chg="modTransition modAnim">
        <pc:chgData name="tuyết nguyễn thị ánh" userId="a6fbc05945fbe6a6" providerId="LiveId" clId="{7C6D2563-4814-4BEE-A945-549062264F46}" dt="2023-08-01T13:17:13.025" v="11050"/>
        <pc:sldMkLst>
          <pc:docMk/>
          <pc:sldMk cId="0" sldId="286"/>
        </pc:sldMkLst>
      </pc:sldChg>
      <pc:sldChg chg="modTransition">
        <pc:chgData name="tuyết nguyễn thị ánh" userId="a6fbc05945fbe6a6" providerId="LiveId" clId="{7C6D2563-4814-4BEE-A945-549062264F46}" dt="2023-08-01T13:17:13.025" v="11050"/>
        <pc:sldMkLst>
          <pc:docMk/>
          <pc:sldMk cId="0" sldId="287"/>
        </pc:sldMkLst>
      </pc:sldChg>
      <pc:sldChg chg="modTransition modAnim">
        <pc:chgData name="tuyết nguyễn thị ánh" userId="a6fbc05945fbe6a6" providerId="LiveId" clId="{7C6D2563-4814-4BEE-A945-549062264F46}" dt="2023-08-01T13:17:13.025" v="11050"/>
        <pc:sldMkLst>
          <pc:docMk/>
          <pc:sldMk cId="0" sldId="288"/>
        </pc:sldMkLst>
      </pc:sldChg>
      <pc:sldChg chg="modTransition">
        <pc:chgData name="tuyết nguyễn thị ánh" userId="a6fbc05945fbe6a6" providerId="LiveId" clId="{7C6D2563-4814-4BEE-A945-549062264F46}" dt="2023-08-01T13:17:13.025" v="11050"/>
        <pc:sldMkLst>
          <pc:docMk/>
          <pc:sldMk cId="0" sldId="289"/>
        </pc:sldMkLst>
      </pc:sldChg>
      <pc:sldChg chg="modTransition modAnim">
        <pc:chgData name="tuyết nguyễn thị ánh" userId="a6fbc05945fbe6a6" providerId="LiveId" clId="{7C6D2563-4814-4BEE-A945-549062264F46}" dt="2023-08-01T13:17:13.025" v="11050"/>
        <pc:sldMkLst>
          <pc:docMk/>
          <pc:sldMk cId="0" sldId="290"/>
        </pc:sldMkLst>
      </pc:sldChg>
      <pc:sldChg chg="modTransition">
        <pc:chgData name="tuyết nguyễn thị ánh" userId="a6fbc05945fbe6a6" providerId="LiveId" clId="{7C6D2563-4814-4BEE-A945-549062264F46}" dt="2023-08-01T13:17:13.025" v="11050"/>
        <pc:sldMkLst>
          <pc:docMk/>
          <pc:sldMk cId="1127724961" sldId="291"/>
        </pc:sldMkLst>
      </pc:sldChg>
      <pc:sldChg chg="del">
        <pc:chgData name="tuyết nguyễn thị ánh" userId="a6fbc05945fbe6a6" providerId="LiveId" clId="{7C6D2563-4814-4BEE-A945-549062264F46}" dt="2023-07-28T09:02:57.811" v="307" actId="47"/>
        <pc:sldMkLst>
          <pc:docMk/>
          <pc:sldMk cId="923782948" sldId="292"/>
        </pc:sldMkLst>
      </pc:sldChg>
      <pc:sldChg chg="del">
        <pc:chgData name="tuyết nguyễn thị ánh" userId="a6fbc05945fbe6a6" providerId="LiveId" clId="{7C6D2563-4814-4BEE-A945-549062264F46}" dt="2023-07-28T09:50:48.580" v="1336" actId="47"/>
        <pc:sldMkLst>
          <pc:docMk/>
          <pc:sldMk cId="1929558887" sldId="293"/>
        </pc:sldMkLst>
      </pc:sldChg>
      <pc:sldChg chg="addSp modSp mod modTransition modAnim">
        <pc:chgData name="tuyết nguyễn thị ánh" userId="a6fbc05945fbe6a6" providerId="LiveId" clId="{7C6D2563-4814-4BEE-A945-549062264F46}" dt="2023-08-01T13:17:13.025" v="11050"/>
        <pc:sldMkLst>
          <pc:docMk/>
          <pc:sldMk cId="2716872246" sldId="294"/>
        </pc:sldMkLst>
        <pc:spChg chg="add mod">
          <ac:chgData name="tuyết nguyễn thị ánh" userId="a6fbc05945fbe6a6" providerId="LiveId" clId="{7C6D2563-4814-4BEE-A945-549062264F46}" dt="2023-07-29T13:33:41.636" v="2493" actId="1076"/>
          <ac:spMkLst>
            <pc:docMk/>
            <pc:sldMk cId="2716872246" sldId="294"/>
            <ac:spMk id="2" creationId="{34CC494D-84A8-352B-6A83-8001D14CBEBC}"/>
          </ac:spMkLst>
        </pc:spChg>
        <pc:spChg chg="add mod">
          <ac:chgData name="tuyết nguyễn thị ánh" userId="a6fbc05945fbe6a6" providerId="LiveId" clId="{7C6D2563-4814-4BEE-A945-549062264F46}" dt="2023-07-29T13:36:25.017" v="2646" actId="20577"/>
          <ac:spMkLst>
            <pc:docMk/>
            <pc:sldMk cId="2716872246" sldId="294"/>
            <ac:spMk id="3" creationId="{13916426-BDCC-E7EE-B2B2-70EDD7EB02F1}"/>
          </ac:spMkLst>
        </pc:spChg>
        <pc:spChg chg="mod">
          <ac:chgData name="tuyết nguyễn thị ánh" userId="a6fbc05945fbe6a6" providerId="LiveId" clId="{7C6D2563-4814-4BEE-A945-549062264F46}" dt="2023-07-29T13:33:25.854" v="2488" actId="1076"/>
          <ac:spMkLst>
            <pc:docMk/>
            <pc:sldMk cId="2716872246" sldId="294"/>
            <ac:spMk id="28" creationId="{880F26A2-B0C9-8A9D-0437-A7C8766B15EC}"/>
          </ac:spMkLst>
        </pc:spChg>
        <pc:spChg chg="mod">
          <ac:chgData name="tuyết nguyễn thị ánh" userId="a6fbc05945fbe6a6" providerId="LiveId" clId="{7C6D2563-4814-4BEE-A945-549062264F46}" dt="2023-07-29T13:33:36.285" v="2491" actId="1076"/>
          <ac:spMkLst>
            <pc:docMk/>
            <pc:sldMk cId="2716872246" sldId="294"/>
            <ac:spMk id="29" creationId="{F9A1D94B-FC51-2A47-4B9E-7EF6433D9DE6}"/>
          </ac:spMkLst>
        </pc:spChg>
      </pc:sldChg>
      <pc:sldChg chg="del">
        <pc:chgData name="tuyết nguyễn thị ánh" userId="a6fbc05945fbe6a6" providerId="LiveId" clId="{7C6D2563-4814-4BEE-A945-549062264F46}" dt="2023-07-29T13:40:21.871" v="2822" actId="47"/>
        <pc:sldMkLst>
          <pc:docMk/>
          <pc:sldMk cId="1184261207" sldId="295"/>
        </pc:sldMkLst>
      </pc:sldChg>
      <pc:sldChg chg="modSp del mod">
        <pc:chgData name="tuyết nguyễn thị ánh" userId="a6fbc05945fbe6a6" providerId="LiveId" clId="{7C6D2563-4814-4BEE-A945-549062264F46}" dt="2023-07-29T13:40:45.135" v="2855" actId="47"/>
        <pc:sldMkLst>
          <pc:docMk/>
          <pc:sldMk cId="399157261" sldId="296"/>
        </pc:sldMkLst>
        <pc:spChg chg="mod">
          <ac:chgData name="tuyết nguyễn thị ánh" userId="a6fbc05945fbe6a6" providerId="LiveId" clId="{7C6D2563-4814-4BEE-A945-549062264F46}" dt="2023-07-29T13:40:32.096" v="2854" actId="20577"/>
          <ac:spMkLst>
            <pc:docMk/>
            <pc:sldMk cId="399157261" sldId="296"/>
            <ac:spMk id="10" creationId="{D37DC1A2-6FC1-9FC7-D0DE-76B442DAA0C4}"/>
          </ac:spMkLst>
        </pc:spChg>
      </pc:sldChg>
      <pc:sldChg chg="del">
        <pc:chgData name="tuyết nguyễn thị ánh" userId="a6fbc05945fbe6a6" providerId="LiveId" clId="{7C6D2563-4814-4BEE-A945-549062264F46}" dt="2023-07-29T14:51:54.715" v="2987" actId="47"/>
        <pc:sldMkLst>
          <pc:docMk/>
          <pc:sldMk cId="2851289570" sldId="297"/>
        </pc:sldMkLst>
      </pc:sldChg>
      <pc:sldChg chg="modSp mod ord modTransition">
        <pc:chgData name="tuyết nguyễn thị ánh" userId="a6fbc05945fbe6a6" providerId="LiveId" clId="{7C6D2563-4814-4BEE-A945-549062264F46}" dt="2023-08-01T13:17:13.025" v="11050"/>
        <pc:sldMkLst>
          <pc:docMk/>
          <pc:sldMk cId="2277668094" sldId="298"/>
        </pc:sldMkLst>
        <pc:spChg chg="mod">
          <ac:chgData name="tuyết nguyễn thị ánh" userId="a6fbc05945fbe6a6" providerId="LiveId" clId="{7C6D2563-4814-4BEE-A945-549062264F46}" dt="2023-07-30T10:28:26.104" v="10127" actId="14100"/>
          <ac:spMkLst>
            <pc:docMk/>
            <pc:sldMk cId="2277668094" sldId="298"/>
            <ac:spMk id="800" creationId="{00000000-0000-0000-0000-000000000000}"/>
          </ac:spMkLst>
        </pc:spChg>
        <pc:spChg chg="mod">
          <ac:chgData name="tuyết nguyễn thị ánh" userId="a6fbc05945fbe6a6" providerId="LiveId" clId="{7C6D2563-4814-4BEE-A945-549062264F46}" dt="2023-07-30T10:28:22.771" v="10126" actId="1076"/>
          <ac:spMkLst>
            <pc:docMk/>
            <pc:sldMk cId="2277668094" sldId="298"/>
            <ac:spMk id="802" creationId="{00000000-0000-0000-0000-000000000000}"/>
          </ac:spMkLst>
        </pc:spChg>
      </pc:sldChg>
      <pc:sldChg chg="del">
        <pc:chgData name="tuyết nguyễn thị ánh" userId="a6fbc05945fbe6a6" providerId="LiveId" clId="{7C6D2563-4814-4BEE-A945-549062264F46}" dt="2023-07-29T16:19:51.073" v="3343" actId="47"/>
        <pc:sldMkLst>
          <pc:docMk/>
          <pc:sldMk cId="780491537" sldId="299"/>
        </pc:sldMkLst>
      </pc:sldChg>
      <pc:sldChg chg="del">
        <pc:chgData name="tuyết nguyễn thị ánh" userId="a6fbc05945fbe6a6" providerId="LiveId" clId="{7C6D2563-4814-4BEE-A945-549062264F46}" dt="2023-07-29T16:19:53.251" v="3345" actId="47"/>
        <pc:sldMkLst>
          <pc:docMk/>
          <pc:sldMk cId="2287980166" sldId="300"/>
        </pc:sldMkLst>
      </pc:sldChg>
      <pc:sldChg chg="del">
        <pc:chgData name="tuyết nguyễn thị ánh" userId="a6fbc05945fbe6a6" providerId="LiveId" clId="{7C6D2563-4814-4BEE-A945-549062264F46}" dt="2023-07-29T16:19:52.559" v="3344" actId="47"/>
        <pc:sldMkLst>
          <pc:docMk/>
          <pc:sldMk cId="1321724213" sldId="301"/>
        </pc:sldMkLst>
      </pc:sldChg>
      <pc:sldChg chg="del">
        <pc:chgData name="tuyết nguyễn thị ánh" userId="a6fbc05945fbe6a6" providerId="LiveId" clId="{7C6D2563-4814-4BEE-A945-549062264F46}" dt="2023-07-30T09:00:20.639" v="5129" actId="47"/>
        <pc:sldMkLst>
          <pc:docMk/>
          <pc:sldMk cId="3324702004" sldId="302"/>
        </pc:sldMkLst>
      </pc:sldChg>
      <pc:sldChg chg="modSp mod ord modTransition">
        <pc:chgData name="tuyết nguyễn thị ánh" userId="a6fbc05945fbe6a6" providerId="LiveId" clId="{7C6D2563-4814-4BEE-A945-549062264F46}" dt="2023-08-01T13:17:13.025" v="11050"/>
        <pc:sldMkLst>
          <pc:docMk/>
          <pc:sldMk cId="3734129954" sldId="303"/>
        </pc:sldMkLst>
        <pc:spChg chg="mod">
          <ac:chgData name="tuyết nguyễn thị ánh" userId="a6fbc05945fbe6a6" providerId="LiveId" clId="{7C6D2563-4814-4BEE-A945-549062264F46}" dt="2023-07-29T14:29:14.946" v="2981" actId="20577"/>
          <ac:spMkLst>
            <pc:docMk/>
            <pc:sldMk cId="3734129954" sldId="303"/>
            <ac:spMk id="802" creationId="{00000000-0000-0000-0000-000000000000}"/>
          </ac:spMkLst>
        </pc:spChg>
      </pc:sldChg>
      <pc:sldChg chg="addSp delSp modSp mod modTransition delAnim modAnim">
        <pc:chgData name="tuyết nguyễn thị ánh" userId="a6fbc05945fbe6a6" providerId="LiveId" clId="{7C6D2563-4814-4BEE-A945-549062264F46}" dt="2023-08-01T13:17:13.025" v="11050"/>
        <pc:sldMkLst>
          <pc:docMk/>
          <pc:sldMk cId="1785456640" sldId="304"/>
        </pc:sldMkLst>
        <pc:spChg chg="add mod">
          <ac:chgData name="tuyết nguyễn thị ánh" userId="a6fbc05945fbe6a6" providerId="LiveId" clId="{7C6D2563-4814-4BEE-A945-549062264F46}" dt="2023-07-30T09:11:18.532" v="5578" actId="1076"/>
          <ac:spMkLst>
            <pc:docMk/>
            <pc:sldMk cId="1785456640" sldId="304"/>
            <ac:spMk id="2" creationId="{A4D6037B-BF14-B6EE-6EC6-764B62DD3A50}"/>
          </ac:spMkLst>
        </pc:spChg>
        <pc:spChg chg="del">
          <ac:chgData name="tuyết nguyễn thị ánh" userId="a6fbc05945fbe6a6" providerId="LiveId" clId="{7C6D2563-4814-4BEE-A945-549062264F46}" dt="2023-07-30T09:08:16.533" v="5556" actId="478"/>
          <ac:spMkLst>
            <pc:docMk/>
            <pc:sldMk cId="1785456640" sldId="304"/>
            <ac:spMk id="3" creationId="{81EE53EF-6C2B-6BE6-521F-848DDF4CBA76}"/>
          </ac:spMkLst>
        </pc:spChg>
        <pc:spChg chg="del">
          <ac:chgData name="tuyết nguyễn thị ánh" userId="a6fbc05945fbe6a6" providerId="LiveId" clId="{7C6D2563-4814-4BEE-A945-549062264F46}" dt="2023-07-30T09:08:16.533" v="5556" actId="478"/>
          <ac:spMkLst>
            <pc:docMk/>
            <pc:sldMk cId="1785456640" sldId="304"/>
            <ac:spMk id="4" creationId="{5FD18E84-D9CB-6C0E-022D-D79AFBCEB8AB}"/>
          </ac:spMkLst>
        </pc:spChg>
        <pc:spChg chg="del">
          <ac:chgData name="tuyết nguyễn thị ánh" userId="a6fbc05945fbe6a6" providerId="LiveId" clId="{7C6D2563-4814-4BEE-A945-549062264F46}" dt="2023-07-30T09:08:16.533" v="5556" actId="478"/>
          <ac:spMkLst>
            <pc:docMk/>
            <pc:sldMk cId="1785456640" sldId="304"/>
            <ac:spMk id="6" creationId="{8C4E7938-9F10-57EA-8DCE-51E6990FFB85}"/>
          </ac:spMkLst>
        </pc:spChg>
        <pc:spChg chg="mod">
          <ac:chgData name="tuyết nguyễn thị ánh" userId="a6fbc05945fbe6a6" providerId="LiveId" clId="{7C6D2563-4814-4BEE-A945-549062264F46}" dt="2023-07-30T09:11:20.372" v="5579" actId="1076"/>
          <ac:spMkLst>
            <pc:docMk/>
            <pc:sldMk cId="1785456640" sldId="304"/>
            <ac:spMk id="7" creationId="{FA48945B-79F4-7BC2-EC31-3795F3E725B7}"/>
          </ac:spMkLst>
        </pc:spChg>
        <pc:spChg chg="add mod">
          <ac:chgData name="tuyết nguyễn thị ánh" userId="a6fbc05945fbe6a6" providerId="LiveId" clId="{7C6D2563-4814-4BEE-A945-549062264F46}" dt="2023-07-31T01:48:04.029" v="10860" actId="14100"/>
          <ac:spMkLst>
            <pc:docMk/>
            <pc:sldMk cId="1785456640" sldId="304"/>
            <ac:spMk id="8" creationId="{FEC88ED4-5DCE-05B0-48D5-B4AEF6FAB7A8}"/>
          </ac:spMkLst>
        </pc:spChg>
        <pc:spChg chg="add mod">
          <ac:chgData name="tuyết nguyễn thị ánh" userId="a6fbc05945fbe6a6" providerId="LiveId" clId="{7C6D2563-4814-4BEE-A945-549062264F46}" dt="2023-07-30T09:13:29.618" v="5939" actId="14100"/>
          <ac:spMkLst>
            <pc:docMk/>
            <pc:sldMk cId="1785456640" sldId="304"/>
            <ac:spMk id="10" creationId="{96C7DA4C-0AC4-BA1D-C50E-CCC0B07AE31E}"/>
          </ac:spMkLst>
        </pc:spChg>
        <pc:grpChg chg="del">
          <ac:chgData name="tuyết nguyễn thị ánh" userId="a6fbc05945fbe6a6" providerId="LiveId" clId="{7C6D2563-4814-4BEE-A945-549062264F46}" dt="2023-07-30T09:08:27.435" v="5557" actId="478"/>
          <ac:grpSpMkLst>
            <pc:docMk/>
            <pc:sldMk cId="1785456640" sldId="304"/>
            <ac:grpSpMk id="11" creationId="{D5B9943B-D2C6-C6FD-C2F2-C23104FD7940}"/>
          </ac:grpSpMkLst>
        </pc:grpChg>
        <pc:picChg chg="add mod">
          <ac:chgData name="tuyết nguyễn thị ánh" userId="a6fbc05945fbe6a6" providerId="LiveId" clId="{7C6D2563-4814-4BEE-A945-549062264F46}" dt="2023-07-30T09:11:44.662" v="5583" actId="1076"/>
          <ac:picMkLst>
            <pc:docMk/>
            <pc:sldMk cId="1785456640" sldId="304"/>
            <ac:picMk id="9" creationId="{3DED66A3-993F-C3E5-0B29-516122AED7C2}"/>
          </ac:picMkLst>
        </pc:picChg>
      </pc:sldChg>
      <pc:sldChg chg="del">
        <pc:chgData name="tuyết nguyễn thị ánh" userId="a6fbc05945fbe6a6" providerId="LiveId" clId="{7C6D2563-4814-4BEE-A945-549062264F46}" dt="2023-07-30T09:16:47.057" v="5963" actId="47"/>
        <pc:sldMkLst>
          <pc:docMk/>
          <pc:sldMk cId="3938105295" sldId="305"/>
        </pc:sldMkLst>
      </pc:sldChg>
      <pc:sldChg chg="del">
        <pc:chgData name="tuyết nguyễn thị ánh" userId="a6fbc05945fbe6a6" providerId="LiveId" clId="{7C6D2563-4814-4BEE-A945-549062264F46}" dt="2023-07-30T09:16:48.047" v="5964" actId="47"/>
        <pc:sldMkLst>
          <pc:docMk/>
          <pc:sldMk cId="1999548362" sldId="306"/>
        </pc:sldMkLst>
      </pc:sldChg>
      <pc:sldChg chg="modSp mod ord modTransition">
        <pc:chgData name="tuyết nguyễn thị ánh" userId="a6fbc05945fbe6a6" providerId="LiveId" clId="{7C6D2563-4814-4BEE-A945-549062264F46}" dt="2023-08-01T13:17:13.025" v="11050"/>
        <pc:sldMkLst>
          <pc:docMk/>
          <pc:sldMk cId="4291695334" sldId="307"/>
        </pc:sldMkLst>
        <pc:spChg chg="mod">
          <ac:chgData name="tuyết nguyễn thị ánh" userId="a6fbc05945fbe6a6" providerId="LiveId" clId="{7C6D2563-4814-4BEE-A945-549062264F46}" dt="2023-07-30T10:52:08.698" v="10760" actId="1076"/>
          <ac:spMkLst>
            <pc:docMk/>
            <pc:sldMk cId="4291695334" sldId="307"/>
            <ac:spMk id="4" creationId="{264BDBD2-8A70-D91D-49BD-3D62171B82F1}"/>
          </ac:spMkLst>
        </pc:spChg>
        <pc:spChg chg="mod">
          <ac:chgData name="tuyết nguyễn thị ánh" userId="a6fbc05945fbe6a6" providerId="LiveId" clId="{7C6D2563-4814-4BEE-A945-549062264F46}" dt="2023-07-30T10:52:05.926" v="10759" actId="1076"/>
          <ac:spMkLst>
            <pc:docMk/>
            <pc:sldMk cId="4291695334" sldId="307"/>
            <ac:spMk id="5" creationId="{3D3E4899-7598-58DA-1F93-B7067C5FE84A}"/>
          </ac:spMkLst>
        </pc:spChg>
      </pc:sldChg>
      <pc:sldChg chg="modTransition">
        <pc:chgData name="tuyết nguyễn thị ánh" userId="a6fbc05945fbe6a6" providerId="LiveId" clId="{7C6D2563-4814-4BEE-A945-549062264F46}" dt="2023-08-01T13:17:13.025" v="11050"/>
        <pc:sldMkLst>
          <pc:docMk/>
          <pc:sldMk cId="1447205460" sldId="308"/>
        </pc:sldMkLst>
      </pc:sldChg>
      <pc:sldChg chg="modTransition">
        <pc:chgData name="tuyết nguyễn thị ánh" userId="a6fbc05945fbe6a6" providerId="LiveId" clId="{7C6D2563-4814-4BEE-A945-549062264F46}" dt="2023-08-01T13:17:13.025" v="11050"/>
        <pc:sldMkLst>
          <pc:docMk/>
          <pc:sldMk cId="3975857718" sldId="309"/>
        </pc:sldMkLst>
      </pc:sldChg>
      <pc:sldChg chg="modTransition">
        <pc:chgData name="tuyết nguyễn thị ánh" userId="a6fbc05945fbe6a6" providerId="LiveId" clId="{7C6D2563-4814-4BEE-A945-549062264F46}" dt="2023-08-01T13:17:13.025" v="11050"/>
        <pc:sldMkLst>
          <pc:docMk/>
          <pc:sldMk cId="4047760958" sldId="310"/>
        </pc:sldMkLst>
      </pc:sldChg>
      <pc:sldChg chg="modTransition">
        <pc:chgData name="tuyết nguyễn thị ánh" userId="a6fbc05945fbe6a6" providerId="LiveId" clId="{7C6D2563-4814-4BEE-A945-549062264F46}" dt="2023-08-01T13:17:13.025" v="11050"/>
        <pc:sldMkLst>
          <pc:docMk/>
          <pc:sldMk cId="881992419" sldId="311"/>
        </pc:sldMkLst>
      </pc:sldChg>
      <pc:sldChg chg="modTransition">
        <pc:chgData name="tuyết nguyễn thị ánh" userId="a6fbc05945fbe6a6" providerId="LiveId" clId="{7C6D2563-4814-4BEE-A945-549062264F46}" dt="2023-08-01T13:17:13.025" v="11050"/>
        <pc:sldMkLst>
          <pc:docMk/>
          <pc:sldMk cId="2037263075" sldId="312"/>
        </pc:sldMkLst>
      </pc:sldChg>
      <pc:sldChg chg="modTransition">
        <pc:chgData name="tuyết nguyễn thị ánh" userId="a6fbc05945fbe6a6" providerId="LiveId" clId="{7C6D2563-4814-4BEE-A945-549062264F46}" dt="2023-08-01T13:17:13.025" v="11050"/>
        <pc:sldMkLst>
          <pc:docMk/>
          <pc:sldMk cId="1683636128" sldId="313"/>
        </pc:sldMkLst>
      </pc:sldChg>
      <pc:sldChg chg="modTransition">
        <pc:chgData name="tuyết nguyễn thị ánh" userId="a6fbc05945fbe6a6" providerId="LiveId" clId="{7C6D2563-4814-4BEE-A945-549062264F46}" dt="2023-08-01T13:17:13.025" v="11050"/>
        <pc:sldMkLst>
          <pc:docMk/>
          <pc:sldMk cId="3119038915" sldId="314"/>
        </pc:sldMkLst>
      </pc:sldChg>
      <pc:sldChg chg="modTransition">
        <pc:chgData name="tuyết nguyễn thị ánh" userId="a6fbc05945fbe6a6" providerId="LiveId" clId="{7C6D2563-4814-4BEE-A945-549062264F46}" dt="2023-08-01T13:17:13.025" v="11050"/>
        <pc:sldMkLst>
          <pc:docMk/>
          <pc:sldMk cId="2339152103" sldId="315"/>
        </pc:sldMkLst>
      </pc:sldChg>
      <pc:sldChg chg="modTransition modAnim">
        <pc:chgData name="tuyết nguyễn thị ánh" userId="a6fbc05945fbe6a6" providerId="LiveId" clId="{7C6D2563-4814-4BEE-A945-549062264F46}" dt="2023-08-01T13:17:13.025" v="11050"/>
        <pc:sldMkLst>
          <pc:docMk/>
          <pc:sldMk cId="1752395721" sldId="316"/>
        </pc:sldMkLst>
      </pc:sldChg>
      <pc:sldChg chg="addSp delSp modSp new mod modTransition modClrScheme modAnim chgLayout">
        <pc:chgData name="tuyết nguyễn thị ánh" userId="a6fbc05945fbe6a6" providerId="LiveId" clId="{7C6D2563-4814-4BEE-A945-549062264F46}" dt="2023-08-01T13:17:13.025" v="11050"/>
        <pc:sldMkLst>
          <pc:docMk/>
          <pc:sldMk cId="2014047346" sldId="317"/>
        </pc:sldMkLst>
        <pc:spChg chg="del mod ord">
          <ac:chgData name="tuyết nguyễn thị ánh" userId="a6fbc05945fbe6a6" providerId="LiveId" clId="{7C6D2563-4814-4BEE-A945-549062264F46}" dt="2023-07-28T10:12:47.335" v="2055" actId="700"/>
          <ac:spMkLst>
            <pc:docMk/>
            <pc:sldMk cId="2014047346" sldId="317"/>
            <ac:spMk id="2" creationId="{D4F87C4D-7ED2-6318-0472-80B324E7334D}"/>
          </ac:spMkLst>
        </pc:spChg>
        <pc:spChg chg="del mod ord">
          <ac:chgData name="tuyết nguyễn thị ánh" userId="a6fbc05945fbe6a6" providerId="LiveId" clId="{7C6D2563-4814-4BEE-A945-549062264F46}" dt="2023-07-28T10:12:47.335" v="2055" actId="700"/>
          <ac:spMkLst>
            <pc:docMk/>
            <pc:sldMk cId="2014047346" sldId="317"/>
            <ac:spMk id="3" creationId="{901BE7D0-0E29-FECE-E5F6-0222F6C9B48D}"/>
          </ac:spMkLst>
        </pc:spChg>
        <pc:spChg chg="del">
          <ac:chgData name="tuyết nguyễn thị ánh" userId="a6fbc05945fbe6a6" providerId="LiveId" clId="{7C6D2563-4814-4BEE-A945-549062264F46}" dt="2023-07-28T10:12:47.335" v="2055" actId="700"/>
          <ac:spMkLst>
            <pc:docMk/>
            <pc:sldMk cId="2014047346" sldId="317"/>
            <ac:spMk id="4" creationId="{9EFFBABF-01BE-E2DF-6C9F-F3410A988410}"/>
          </ac:spMkLst>
        </pc:spChg>
        <pc:spChg chg="add del mod ord">
          <ac:chgData name="tuyết nguyễn thị ánh" userId="a6fbc05945fbe6a6" providerId="LiveId" clId="{7C6D2563-4814-4BEE-A945-549062264F46}" dt="2023-07-28T10:12:50.491" v="2056" actId="478"/>
          <ac:spMkLst>
            <pc:docMk/>
            <pc:sldMk cId="2014047346" sldId="317"/>
            <ac:spMk id="5" creationId="{333E7B70-129F-26B1-E5FC-C3A7CF31E41D}"/>
          </ac:spMkLst>
        </pc:spChg>
        <pc:spChg chg="add del mod ord">
          <ac:chgData name="tuyết nguyễn thị ánh" userId="a6fbc05945fbe6a6" providerId="LiveId" clId="{7C6D2563-4814-4BEE-A945-549062264F46}" dt="2023-07-28T10:12:50.491" v="2056" actId="478"/>
          <ac:spMkLst>
            <pc:docMk/>
            <pc:sldMk cId="2014047346" sldId="317"/>
            <ac:spMk id="6" creationId="{E0BD4DBB-2BDB-972E-3E52-B0462562D12F}"/>
          </ac:spMkLst>
        </pc:spChg>
        <pc:spChg chg="add del mod ord">
          <ac:chgData name="tuyết nguyễn thị ánh" userId="a6fbc05945fbe6a6" providerId="LiveId" clId="{7C6D2563-4814-4BEE-A945-549062264F46}" dt="2023-07-28T10:12:50.491" v="2056" actId="478"/>
          <ac:spMkLst>
            <pc:docMk/>
            <pc:sldMk cId="2014047346" sldId="317"/>
            <ac:spMk id="7" creationId="{F200AABB-7923-54EC-0A2D-0F3E9ACDAFC8}"/>
          </ac:spMkLst>
        </pc:spChg>
        <pc:spChg chg="add del mod ord">
          <ac:chgData name="tuyết nguyễn thị ánh" userId="a6fbc05945fbe6a6" providerId="LiveId" clId="{7C6D2563-4814-4BEE-A945-549062264F46}" dt="2023-07-28T10:12:50.491" v="2056" actId="478"/>
          <ac:spMkLst>
            <pc:docMk/>
            <pc:sldMk cId="2014047346" sldId="317"/>
            <ac:spMk id="8" creationId="{D5EE786F-40C0-5791-8A89-7A4F6F6ADB35}"/>
          </ac:spMkLst>
        </pc:spChg>
        <pc:spChg chg="add del mod ord">
          <ac:chgData name="tuyết nguyễn thị ánh" userId="a6fbc05945fbe6a6" providerId="LiveId" clId="{7C6D2563-4814-4BEE-A945-549062264F46}" dt="2023-07-28T10:12:50.491" v="2056" actId="478"/>
          <ac:spMkLst>
            <pc:docMk/>
            <pc:sldMk cId="2014047346" sldId="317"/>
            <ac:spMk id="9" creationId="{A37D7F71-4486-9322-6485-7B9ACE63E95E}"/>
          </ac:spMkLst>
        </pc:spChg>
        <pc:spChg chg="add del mod ord">
          <ac:chgData name="tuyết nguyễn thị ánh" userId="a6fbc05945fbe6a6" providerId="LiveId" clId="{7C6D2563-4814-4BEE-A945-549062264F46}" dt="2023-07-28T10:12:50.491" v="2056" actId="478"/>
          <ac:spMkLst>
            <pc:docMk/>
            <pc:sldMk cId="2014047346" sldId="317"/>
            <ac:spMk id="10" creationId="{6E34B35D-CC18-C13D-7142-0E057D4435E4}"/>
          </ac:spMkLst>
        </pc:spChg>
        <pc:spChg chg="add del mod ord">
          <ac:chgData name="tuyết nguyễn thị ánh" userId="a6fbc05945fbe6a6" providerId="LiveId" clId="{7C6D2563-4814-4BEE-A945-549062264F46}" dt="2023-07-28T10:12:50.491" v="2056" actId="478"/>
          <ac:spMkLst>
            <pc:docMk/>
            <pc:sldMk cId="2014047346" sldId="317"/>
            <ac:spMk id="11" creationId="{59792C63-8355-C38C-9901-4A01D6D433D0}"/>
          </ac:spMkLst>
        </pc:spChg>
        <pc:spChg chg="add mod">
          <ac:chgData name="tuyết nguyễn thị ánh" userId="a6fbc05945fbe6a6" providerId="LiveId" clId="{7C6D2563-4814-4BEE-A945-549062264F46}" dt="2023-07-28T10:13:37.674" v="2114" actId="20577"/>
          <ac:spMkLst>
            <pc:docMk/>
            <pc:sldMk cId="2014047346" sldId="317"/>
            <ac:spMk id="12" creationId="{1C3D00BF-D5FE-6534-1B10-4775B6B62D32}"/>
          </ac:spMkLst>
        </pc:spChg>
        <pc:spChg chg="add mod">
          <ac:chgData name="tuyết nguyễn thị ánh" userId="a6fbc05945fbe6a6" providerId="LiveId" clId="{7C6D2563-4814-4BEE-A945-549062264F46}" dt="2023-07-28T10:16:56.393" v="2288" actId="1076"/>
          <ac:spMkLst>
            <pc:docMk/>
            <pc:sldMk cId="2014047346" sldId="317"/>
            <ac:spMk id="13" creationId="{EBAF5B76-1442-C81B-014F-D9AE48E28204}"/>
          </ac:spMkLst>
        </pc:spChg>
        <pc:spChg chg="mod">
          <ac:chgData name="tuyết nguyễn thị ánh" userId="a6fbc05945fbe6a6" providerId="LiveId" clId="{7C6D2563-4814-4BEE-A945-549062264F46}" dt="2023-07-28T10:13:12.347" v="2057"/>
          <ac:spMkLst>
            <pc:docMk/>
            <pc:sldMk cId="2014047346" sldId="317"/>
            <ac:spMk id="16" creationId="{3A7E8670-6BF3-0376-C59A-23F950AB75A1}"/>
          </ac:spMkLst>
        </pc:spChg>
        <pc:spChg chg="add mod">
          <ac:chgData name="tuyết nguyễn thị ánh" userId="a6fbc05945fbe6a6" providerId="LiveId" clId="{7C6D2563-4814-4BEE-A945-549062264F46}" dt="2023-07-28T10:16:56.393" v="2288" actId="1076"/>
          <ac:spMkLst>
            <pc:docMk/>
            <pc:sldMk cId="2014047346" sldId="317"/>
            <ac:spMk id="17" creationId="{91ECC19A-8C2E-2BAF-D231-7FCDABE57F55}"/>
          </ac:spMkLst>
        </pc:spChg>
        <pc:spChg chg="mod">
          <ac:chgData name="tuyết nguyễn thị ánh" userId="a6fbc05945fbe6a6" providerId="LiveId" clId="{7C6D2563-4814-4BEE-A945-549062264F46}" dt="2023-07-28T10:13:12.347" v="2057"/>
          <ac:spMkLst>
            <pc:docMk/>
            <pc:sldMk cId="2014047346" sldId="317"/>
            <ac:spMk id="19" creationId="{760F5C78-70E5-D118-4D0B-D501267A4DC5}"/>
          </ac:spMkLst>
        </pc:spChg>
        <pc:spChg chg="mod">
          <ac:chgData name="tuyết nguyễn thị ánh" userId="a6fbc05945fbe6a6" providerId="LiveId" clId="{7C6D2563-4814-4BEE-A945-549062264F46}" dt="2023-07-28T10:13:12.347" v="2057"/>
          <ac:spMkLst>
            <pc:docMk/>
            <pc:sldMk cId="2014047346" sldId="317"/>
            <ac:spMk id="20" creationId="{42E9512D-404C-7CB7-3B10-9671EF2163E9}"/>
          </ac:spMkLst>
        </pc:spChg>
        <pc:spChg chg="add del mod">
          <ac:chgData name="tuyết nguyễn thị ánh" userId="a6fbc05945fbe6a6" providerId="LiveId" clId="{7C6D2563-4814-4BEE-A945-549062264F46}" dt="2023-07-28T10:15:14.359" v="2253" actId="478"/>
          <ac:spMkLst>
            <pc:docMk/>
            <pc:sldMk cId="2014047346" sldId="317"/>
            <ac:spMk id="21" creationId="{DBE88A4B-BEB2-1DF5-5685-C0C84795F522}"/>
          </ac:spMkLst>
        </pc:spChg>
        <pc:spChg chg="add mod ord">
          <ac:chgData name="tuyết nguyễn thị ánh" userId="a6fbc05945fbe6a6" providerId="LiveId" clId="{7C6D2563-4814-4BEE-A945-549062264F46}" dt="2023-07-28T10:16:50.175" v="2286" actId="1076"/>
          <ac:spMkLst>
            <pc:docMk/>
            <pc:sldMk cId="2014047346" sldId="317"/>
            <ac:spMk id="23" creationId="{D9702B01-4F40-F2E8-189E-9DEB567681B9}"/>
          </ac:spMkLst>
        </pc:spChg>
        <pc:grpChg chg="add mod">
          <ac:chgData name="tuyết nguyễn thị ánh" userId="a6fbc05945fbe6a6" providerId="LiveId" clId="{7C6D2563-4814-4BEE-A945-549062264F46}" dt="2023-07-28T10:17:20.314" v="2291" actId="1076"/>
          <ac:grpSpMkLst>
            <pc:docMk/>
            <pc:sldMk cId="2014047346" sldId="317"/>
            <ac:grpSpMk id="14" creationId="{4C57E7A2-E1E2-316A-60AF-AEEA31608CC4}"/>
          </ac:grpSpMkLst>
        </pc:grpChg>
        <pc:grpChg chg="add del mod">
          <ac:chgData name="tuyết nguyễn thị ánh" userId="a6fbc05945fbe6a6" providerId="LiveId" clId="{7C6D2563-4814-4BEE-A945-549062264F46}" dt="2023-07-28T10:13:55.251" v="2119" actId="478"/>
          <ac:grpSpMkLst>
            <pc:docMk/>
            <pc:sldMk cId="2014047346" sldId="317"/>
            <ac:grpSpMk id="18" creationId="{B1811AC5-116C-EA70-F3C4-C30C6530D0FF}"/>
          </ac:grpSpMkLst>
        </pc:grpChg>
        <pc:picChg chg="mod">
          <ac:chgData name="tuyết nguyễn thị ánh" userId="a6fbc05945fbe6a6" providerId="LiveId" clId="{7C6D2563-4814-4BEE-A945-549062264F46}" dt="2023-07-28T10:13:12.347" v="2057"/>
          <ac:picMkLst>
            <pc:docMk/>
            <pc:sldMk cId="2014047346" sldId="317"/>
            <ac:picMk id="15" creationId="{09DCDFC5-E5E9-3920-0931-3576C0D3ED76}"/>
          </ac:picMkLst>
        </pc:picChg>
        <pc:picChg chg="add mod">
          <ac:chgData name="tuyết nguyễn thị ánh" userId="a6fbc05945fbe6a6" providerId="LiveId" clId="{7C6D2563-4814-4BEE-A945-549062264F46}" dt="2023-07-28T10:17:34.116" v="2294" actId="1076"/>
          <ac:picMkLst>
            <pc:docMk/>
            <pc:sldMk cId="2014047346" sldId="317"/>
            <ac:picMk id="25" creationId="{F01E5513-341D-3CB9-B61A-BAC695DF4538}"/>
          </ac:picMkLst>
        </pc:picChg>
      </pc:sldChg>
      <pc:sldChg chg="modSp add ord modTransition">
        <pc:chgData name="tuyết nguyễn thị ánh" userId="a6fbc05945fbe6a6" providerId="LiveId" clId="{7C6D2563-4814-4BEE-A945-549062264F46}" dt="2023-08-01T13:17:13.025" v="11050"/>
        <pc:sldMkLst>
          <pc:docMk/>
          <pc:sldMk cId="2281455442" sldId="318"/>
        </pc:sldMkLst>
        <pc:spChg chg="mod">
          <ac:chgData name="tuyết nguyễn thị ánh" userId="a6fbc05945fbe6a6" providerId="LiveId" clId="{7C6D2563-4814-4BEE-A945-549062264F46}" dt="2023-07-29T13:29:40.986" v="2308" actId="2711"/>
          <ac:spMkLst>
            <pc:docMk/>
            <pc:sldMk cId="2281455442" sldId="318"/>
            <ac:spMk id="13" creationId="{D504A159-3BD5-FAF9-CBEC-2588C7ABFBC6}"/>
          </ac:spMkLst>
        </pc:spChg>
      </pc:sldChg>
      <pc:sldChg chg="addSp delSp modSp add mod modTransition delAnim modAnim">
        <pc:chgData name="tuyết nguyễn thị ánh" userId="a6fbc05945fbe6a6" providerId="LiveId" clId="{7C6D2563-4814-4BEE-A945-549062264F46}" dt="2023-08-01T13:17:13.025" v="11050"/>
        <pc:sldMkLst>
          <pc:docMk/>
          <pc:sldMk cId="2029776599" sldId="319"/>
        </pc:sldMkLst>
        <pc:spChg chg="del">
          <ac:chgData name="tuyết nguyễn thị ánh" userId="a6fbc05945fbe6a6" providerId="LiveId" clId="{7C6D2563-4814-4BEE-A945-549062264F46}" dt="2023-07-29T13:37:03.137" v="2648" actId="478"/>
          <ac:spMkLst>
            <pc:docMk/>
            <pc:sldMk cId="2029776599" sldId="319"/>
            <ac:spMk id="3" creationId="{13916426-BDCC-E7EE-B2B2-70EDD7EB02F1}"/>
          </ac:spMkLst>
        </pc:spChg>
        <pc:spChg chg="add mod">
          <ac:chgData name="tuyết nguyễn thị ánh" userId="a6fbc05945fbe6a6" providerId="LiveId" clId="{7C6D2563-4814-4BEE-A945-549062264F46}" dt="2023-07-29T13:39:01.659" v="2820" actId="1076"/>
          <ac:spMkLst>
            <pc:docMk/>
            <pc:sldMk cId="2029776599" sldId="319"/>
            <ac:spMk id="4" creationId="{F6672B0B-7076-5F58-37F5-F6FC674166F0}"/>
          </ac:spMkLst>
        </pc:spChg>
      </pc:sldChg>
      <pc:sldChg chg="addSp delSp modSp add mod modTransition modAnim">
        <pc:chgData name="tuyết nguyễn thị ánh" userId="a6fbc05945fbe6a6" providerId="LiveId" clId="{7C6D2563-4814-4BEE-A945-549062264F46}" dt="2023-08-01T13:17:13.025" v="11050"/>
        <pc:sldMkLst>
          <pc:docMk/>
          <pc:sldMk cId="3507268154" sldId="320"/>
        </pc:sldMkLst>
        <pc:spChg chg="del">
          <ac:chgData name="tuyết nguyễn thị ánh" userId="a6fbc05945fbe6a6" providerId="LiveId" clId="{7C6D2563-4814-4BEE-A945-549062264F46}" dt="2023-07-29T14:24:29.095" v="2948" actId="478"/>
          <ac:spMkLst>
            <pc:docMk/>
            <pc:sldMk cId="3507268154" sldId="320"/>
            <ac:spMk id="4" creationId="{5851DC87-0EB5-1F4E-4E1F-1CC48910BB63}"/>
          </ac:spMkLst>
        </pc:spChg>
        <pc:spChg chg="add mod">
          <ac:chgData name="tuyết nguyễn thị ánh" userId="a6fbc05945fbe6a6" providerId="LiveId" clId="{7C6D2563-4814-4BEE-A945-549062264F46}" dt="2023-07-29T14:26:13.147" v="2968" actId="14100"/>
          <ac:spMkLst>
            <pc:docMk/>
            <pc:sldMk cId="3507268154" sldId="320"/>
            <ac:spMk id="5" creationId="{5E73F128-361A-EB7A-F406-453B674699DE}"/>
          </ac:spMkLst>
        </pc:spChg>
      </pc:sldChg>
      <pc:sldChg chg="addSp delSp modSp add mod modTransition modAnim">
        <pc:chgData name="tuyết nguyễn thị ánh" userId="a6fbc05945fbe6a6" providerId="LiveId" clId="{7C6D2563-4814-4BEE-A945-549062264F46}" dt="2023-08-01T13:17:13.025" v="11050"/>
        <pc:sldMkLst>
          <pc:docMk/>
          <pc:sldMk cId="3932129359" sldId="321"/>
        </pc:sldMkLst>
        <pc:spChg chg="add mod">
          <ac:chgData name="tuyết nguyễn thị ánh" userId="a6fbc05945fbe6a6" providerId="LiveId" clId="{7C6D2563-4814-4BEE-A945-549062264F46}" dt="2023-07-29T16:19:10.344" v="3340" actId="1076"/>
          <ac:spMkLst>
            <pc:docMk/>
            <pc:sldMk cId="3932129359" sldId="321"/>
            <ac:spMk id="5" creationId="{8990309A-5BAD-DF0D-4862-7F692CB4DEF0}"/>
          </ac:spMkLst>
        </pc:spChg>
        <pc:spChg chg="mod">
          <ac:chgData name="tuyết nguyễn thị ánh" userId="a6fbc05945fbe6a6" providerId="LiveId" clId="{7C6D2563-4814-4BEE-A945-549062264F46}" dt="2023-07-29T16:19:02.139" v="3337"/>
          <ac:spMkLst>
            <pc:docMk/>
            <pc:sldMk cId="3932129359" sldId="321"/>
            <ac:spMk id="8" creationId="{23043FA3-7F22-7E54-BB70-473A128DD894}"/>
          </ac:spMkLst>
        </pc:spChg>
        <pc:spChg chg="mod">
          <ac:chgData name="tuyết nguyễn thị ánh" userId="a6fbc05945fbe6a6" providerId="LiveId" clId="{7C6D2563-4814-4BEE-A945-549062264F46}" dt="2023-07-29T16:17:25.283" v="3325" actId="1076"/>
          <ac:spMkLst>
            <pc:docMk/>
            <pc:sldMk cId="3932129359" sldId="321"/>
            <ac:spMk id="15" creationId="{7254EA46-5F44-D0BD-821C-FB4F43B8AD44}"/>
          </ac:spMkLst>
        </pc:spChg>
        <pc:spChg chg="del">
          <ac:chgData name="tuyết nguyễn thị ánh" userId="a6fbc05945fbe6a6" providerId="LiveId" clId="{7C6D2563-4814-4BEE-A945-549062264F46}" dt="2023-07-29T16:17:19.882" v="3322" actId="478"/>
          <ac:spMkLst>
            <pc:docMk/>
            <pc:sldMk cId="3932129359" sldId="321"/>
            <ac:spMk id="19" creationId="{0A749FDE-E562-C93C-59AF-D2DF7A4179DA}"/>
          </ac:spMkLst>
        </pc:spChg>
        <pc:spChg chg="del">
          <ac:chgData name="tuyết nguyễn thị ánh" userId="a6fbc05945fbe6a6" providerId="LiveId" clId="{7C6D2563-4814-4BEE-A945-549062264F46}" dt="2023-07-29T16:17:22.317" v="3324" actId="478"/>
          <ac:spMkLst>
            <pc:docMk/>
            <pc:sldMk cId="3932129359" sldId="321"/>
            <ac:spMk id="21" creationId="{C1202E53-28C5-13FE-04E4-105ECB0D54CA}"/>
          </ac:spMkLst>
        </pc:spChg>
        <pc:spChg chg="del">
          <ac:chgData name="tuyết nguyễn thị ánh" userId="a6fbc05945fbe6a6" providerId="LiveId" clId="{7C6D2563-4814-4BEE-A945-549062264F46}" dt="2023-07-29T16:17:21.208" v="3323" actId="478"/>
          <ac:spMkLst>
            <pc:docMk/>
            <pc:sldMk cId="3932129359" sldId="321"/>
            <ac:spMk id="22" creationId="{75E6D2EC-129A-3713-C68F-B8EA0ACBF305}"/>
          </ac:spMkLst>
        </pc:spChg>
        <pc:grpChg chg="add mod">
          <ac:chgData name="tuyết nguyễn thị ánh" userId="a6fbc05945fbe6a6" providerId="LiveId" clId="{7C6D2563-4814-4BEE-A945-549062264F46}" dt="2023-07-29T16:19:18.672" v="3342" actId="1076"/>
          <ac:grpSpMkLst>
            <pc:docMk/>
            <pc:sldMk cId="3932129359" sldId="321"/>
            <ac:grpSpMk id="6" creationId="{CCCE5D87-233D-BF96-3F12-1F01C2D50FB9}"/>
          </ac:grpSpMkLst>
        </pc:grpChg>
        <pc:grpChg chg="del">
          <ac:chgData name="tuyết nguyễn thị ánh" userId="a6fbc05945fbe6a6" providerId="LiveId" clId="{7C6D2563-4814-4BEE-A945-549062264F46}" dt="2023-07-29T16:17:18.359" v="3321" actId="478"/>
          <ac:grpSpMkLst>
            <pc:docMk/>
            <pc:sldMk cId="3932129359" sldId="321"/>
            <ac:grpSpMk id="17" creationId="{8D415333-3CA2-9A89-59FD-3CCA6B7D8549}"/>
          </ac:grpSpMkLst>
        </pc:grpChg>
        <pc:picChg chg="mod">
          <ac:chgData name="tuyết nguyễn thị ánh" userId="a6fbc05945fbe6a6" providerId="LiveId" clId="{7C6D2563-4814-4BEE-A945-549062264F46}" dt="2023-07-29T16:19:02.139" v="3337"/>
          <ac:picMkLst>
            <pc:docMk/>
            <pc:sldMk cId="3932129359" sldId="321"/>
            <ac:picMk id="7" creationId="{ACEDE21D-F17A-4635-B55B-3B4341CF6DFE}"/>
          </ac:picMkLst>
        </pc:picChg>
      </pc:sldChg>
      <pc:sldChg chg="addSp delSp modSp add mod modTransition delAnim modAnim">
        <pc:chgData name="tuyết nguyễn thị ánh" userId="a6fbc05945fbe6a6" providerId="LiveId" clId="{7C6D2563-4814-4BEE-A945-549062264F46}" dt="2023-08-01T13:17:13.025" v="11050"/>
        <pc:sldMkLst>
          <pc:docMk/>
          <pc:sldMk cId="3196331504" sldId="322"/>
        </pc:sldMkLst>
        <pc:spChg chg="mod">
          <ac:chgData name="tuyết nguyễn thị ánh" userId="a6fbc05945fbe6a6" providerId="LiveId" clId="{7C6D2563-4814-4BEE-A945-549062264F46}" dt="2023-07-30T08:54:50.512" v="4527" actId="1076"/>
          <ac:spMkLst>
            <pc:docMk/>
            <pc:sldMk cId="3196331504" sldId="322"/>
            <ac:spMk id="6" creationId="{37DC1576-74AE-4EBB-52B4-81841BC9412A}"/>
          </ac:spMkLst>
        </pc:spChg>
        <pc:spChg chg="del">
          <ac:chgData name="tuyết nguyễn thị ánh" userId="a6fbc05945fbe6a6" providerId="LiveId" clId="{7C6D2563-4814-4BEE-A945-549062264F46}" dt="2023-07-30T08:54:49.106" v="4526" actId="478"/>
          <ac:spMkLst>
            <pc:docMk/>
            <pc:sldMk cId="3196331504" sldId="322"/>
            <ac:spMk id="7" creationId="{4AB552DC-B1BE-D105-36E4-56F90B5EC6AF}"/>
          </ac:spMkLst>
        </pc:spChg>
        <pc:spChg chg="del">
          <ac:chgData name="tuyết nguyễn thị ánh" userId="a6fbc05945fbe6a6" providerId="LiveId" clId="{7C6D2563-4814-4BEE-A945-549062264F46}" dt="2023-07-30T08:54:48.436" v="4525" actId="478"/>
          <ac:spMkLst>
            <pc:docMk/>
            <pc:sldMk cId="3196331504" sldId="322"/>
            <ac:spMk id="9" creationId="{E75C9A6F-05D7-579C-688B-2A66B2DEE2A8}"/>
          </ac:spMkLst>
        </pc:spChg>
        <pc:spChg chg="mod">
          <ac:chgData name="tuyết nguyễn thị ánh" userId="a6fbc05945fbe6a6" providerId="LiveId" clId="{7C6D2563-4814-4BEE-A945-549062264F46}" dt="2023-07-30T08:56:05.361" v="4663" actId="1076"/>
          <ac:spMkLst>
            <pc:docMk/>
            <pc:sldMk cId="3196331504" sldId="322"/>
            <ac:spMk id="11" creationId="{3843FB56-086B-870A-D402-C63D997ED419}"/>
          </ac:spMkLst>
        </pc:spChg>
        <pc:spChg chg="mod">
          <ac:chgData name="tuyết nguyễn thị ánh" userId="a6fbc05945fbe6a6" providerId="LiveId" clId="{7C6D2563-4814-4BEE-A945-549062264F46}" dt="2023-07-30T08:57:09.104" v="4859" actId="1076"/>
          <ac:spMkLst>
            <pc:docMk/>
            <pc:sldMk cId="3196331504" sldId="322"/>
            <ac:spMk id="12" creationId="{233E7F2F-E740-DF0D-3ED6-2F0E0D74717F}"/>
          </ac:spMkLst>
        </pc:spChg>
        <pc:spChg chg="del mod">
          <ac:chgData name="tuyết nguyễn thị ánh" userId="a6fbc05945fbe6a6" providerId="LiveId" clId="{7C6D2563-4814-4BEE-A945-549062264F46}" dt="2023-07-30T08:55:04.146" v="4531" actId="478"/>
          <ac:spMkLst>
            <pc:docMk/>
            <pc:sldMk cId="3196331504" sldId="322"/>
            <ac:spMk id="13" creationId="{93C1E3BF-75C8-7A66-685C-E52778C7A618}"/>
          </ac:spMkLst>
        </pc:spChg>
        <pc:picChg chg="add mod">
          <ac:chgData name="tuyết nguyễn thị ánh" userId="a6fbc05945fbe6a6" providerId="LiveId" clId="{7C6D2563-4814-4BEE-A945-549062264F46}" dt="2023-07-30T08:57:16.482" v="4863" actId="1076"/>
          <ac:picMkLst>
            <pc:docMk/>
            <pc:sldMk cId="3196331504" sldId="322"/>
            <ac:picMk id="2" creationId="{C04031A1-E9E7-401B-4361-2FB8CBAE94B0}"/>
          </ac:picMkLst>
        </pc:picChg>
      </pc:sldChg>
      <pc:sldChg chg="delSp modSp add mod modTransition modAnim">
        <pc:chgData name="tuyết nguyễn thị ánh" userId="a6fbc05945fbe6a6" providerId="LiveId" clId="{7C6D2563-4814-4BEE-A945-549062264F46}" dt="2023-08-01T13:17:13.025" v="11050"/>
        <pc:sldMkLst>
          <pc:docMk/>
          <pc:sldMk cId="68706554" sldId="323"/>
        </pc:sldMkLst>
        <pc:spChg chg="del">
          <ac:chgData name="tuyết nguyễn thị ánh" userId="a6fbc05945fbe6a6" providerId="LiveId" clId="{7C6D2563-4814-4BEE-A945-549062264F46}" dt="2023-07-30T09:31:22.801" v="6490" actId="478"/>
          <ac:spMkLst>
            <pc:docMk/>
            <pc:sldMk cId="68706554" sldId="323"/>
            <ac:spMk id="2" creationId="{28936310-4B91-8EFE-9725-0D26DE5D3DB8}"/>
          </ac:spMkLst>
        </pc:spChg>
        <pc:spChg chg="mod">
          <ac:chgData name="tuyết nguyễn thị ánh" userId="a6fbc05945fbe6a6" providerId="LiveId" clId="{7C6D2563-4814-4BEE-A945-549062264F46}" dt="2023-07-30T09:37:10.983" v="6987" actId="20577"/>
          <ac:spMkLst>
            <pc:docMk/>
            <pc:sldMk cId="68706554" sldId="323"/>
            <ac:spMk id="3" creationId="{23E45BFA-2CC7-62BF-4EE3-4310704A0736}"/>
          </ac:spMkLst>
        </pc:spChg>
        <pc:spChg chg="mod">
          <ac:chgData name="tuyết nguyễn thị ánh" userId="a6fbc05945fbe6a6" providerId="LiveId" clId="{7C6D2563-4814-4BEE-A945-549062264F46}" dt="2023-07-30T09:34:25.633" v="6951" actId="1076"/>
          <ac:spMkLst>
            <pc:docMk/>
            <pc:sldMk cId="68706554" sldId="323"/>
            <ac:spMk id="5" creationId="{AEAB8B36-011C-3AFA-2030-8A9B24868AC1}"/>
          </ac:spMkLst>
        </pc:spChg>
        <pc:spChg chg="mod">
          <ac:chgData name="tuyết nguyễn thị ánh" userId="a6fbc05945fbe6a6" providerId="LiveId" clId="{7C6D2563-4814-4BEE-A945-549062264F46}" dt="2023-07-30T09:36:48.726" v="6985"/>
          <ac:spMkLst>
            <pc:docMk/>
            <pc:sldMk cId="68706554" sldId="323"/>
            <ac:spMk id="7" creationId="{803B4CCB-85EF-BFD3-013C-39CECF574813}"/>
          </ac:spMkLst>
        </pc:spChg>
        <pc:spChg chg="mod">
          <ac:chgData name="tuyết nguyễn thị ánh" userId="a6fbc05945fbe6a6" providerId="LiveId" clId="{7C6D2563-4814-4BEE-A945-549062264F46}" dt="2023-07-30T09:34:22.249" v="6950" actId="1076"/>
          <ac:spMkLst>
            <pc:docMk/>
            <pc:sldMk cId="68706554" sldId="323"/>
            <ac:spMk id="13" creationId="{FD794C59-E934-A971-87CC-7A8A6C4460DB}"/>
          </ac:spMkLst>
        </pc:spChg>
        <pc:picChg chg="mod">
          <ac:chgData name="tuyết nguyễn thị ánh" userId="a6fbc05945fbe6a6" providerId="LiveId" clId="{7C6D2563-4814-4BEE-A945-549062264F46}" dt="2023-07-30T09:34:02.921" v="6947" actId="1076"/>
          <ac:picMkLst>
            <pc:docMk/>
            <pc:sldMk cId="68706554" sldId="323"/>
            <ac:picMk id="8" creationId="{212EEA93-BA14-5D93-3110-84FB863E9657}"/>
          </ac:picMkLst>
        </pc:picChg>
      </pc:sldChg>
      <pc:sldChg chg="addSp delSp modSp add mod modTransition delAnim modAnim">
        <pc:chgData name="tuyết nguyễn thị ánh" userId="a6fbc05945fbe6a6" providerId="LiveId" clId="{7C6D2563-4814-4BEE-A945-549062264F46}" dt="2023-08-01T13:17:13.025" v="11050"/>
        <pc:sldMkLst>
          <pc:docMk/>
          <pc:sldMk cId="2038360376" sldId="324"/>
        </pc:sldMkLst>
        <pc:spChg chg="mod">
          <ac:chgData name="tuyết nguyễn thị ánh" userId="a6fbc05945fbe6a6" providerId="LiveId" clId="{7C6D2563-4814-4BEE-A945-549062264F46}" dt="2023-07-30T09:40:11.047" v="7035" actId="1035"/>
          <ac:spMkLst>
            <pc:docMk/>
            <pc:sldMk cId="2038360376" sldId="324"/>
            <ac:spMk id="2" creationId="{A4D6037B-BF14-B6EE-6EC6-764B62DD3A50}"/>
          </ac:spMkLst>
        </pc:spChg>
        <pc:spChg chg="add del mod">
          <ac:chgData name="tuyết nguyễn thị ánh" userId="a6fbc05945fbe6a6" providerId="LiveId" clId="{7C6D2563-4814-4BEE-A945-549062264F46}" dt="2023-07-30T09:38:38.430" v="7010" actId="478"/>
          <ac:spMkLst>
            <pc:docMk/>
            <pc:sldMk cId="2038360376" sldId="324"/>
            <ac:spMk id="3" creationId="{FA7E713F-5408-94F9-A87D-81E93AE4507F}"/>
          </ac:spMkLst>
        </pc:spChg>
        <pc:spChg chg="add mod">
          <ac:chgData name="tuyết nguyễn thị ánh" userId="a6fbc05945fbe6a6" providerId="LiveId" clId="{7C6D2563-4814-4BEE-A945-549062264F46}" dt="2023-07-30T09:41:54.208" v="7102" actId="1076"/>
          <ac:spMkLst>
            <pc:docMk/>
            <pc:sldMk cId="2038360376" sldId="324"/>
            <ac:spMk id="4" creationId="{8A7BD156-1DFB-0F64-4597-00D3AE6721F9}"/>
          </ac:spMkLst>
        </pc:spChg>
        <pc:spChg chg="mod">
          <ac:chgData name="tuyết nguyễn thị ánh" userId="a6fbc05945fbe6a6" providerId="LiveId" clId="{7C6D2563-4814-4BEE-A945-549062264F46}" dt="2023-07-30T09:38:40.149" v="7011" actId="1076"/>
          <ac:spMkLst>
            <pc:docMk/>
            <pc:sldMk cId="2038360376" sldId="324"/>
            <ac:spMk id="7" creationId="{FA48945B-79F4-7BC2-EC31-3795F3E725B7}"/>
          </ac:spMkLst>
        </pc:spChg>
        <pc:spChg chg="mod">
          <ac:chgData name="tuyết nguyễn thị ánh" userId="a6fbc05945fbe6a6" providerId="LiveId" clId="{7C6D2563-4814-4BEE-A945-549062264F46}" dt="2023-07-30T09:39:47.622" v="7027"/>
          <ac:spMkLst>
            <pc:docMk/>
            <pc:sldMk cId="2038360376" sldId="324"/>
            <ac:spMk id="8" creationId="{FEC88ED4-5DCE-05B0-48D5-B4AEF6FAB7A8}"/>
          </ac:spMkLst>
        </pc:spChg>
        <pc:spChg chg="mod">
          <ac:chgData name="tuyết nguyễn thị ánh" userId="a6fbc05945fbe6a6" providerId="LiveId" clId="{7C6D2563-4814-4BEE-A945-549062264F46}" dt="2023-07-30T09:41:58.871" v="7104" actId="14100"/>
          <ac:spMkLst>
            <pc:docMk/>
            <pc:sldMk cId="2038360376" sldId="324"/>
            <ac:spMk id="10" creationId="{96C7DA4C-0AC4-BA1D-C50E-CCC0B07AE31E}"/>
          </ac:spMkLst>
        </pc:spChg>
        <pc:picChg chg="add del mod">
          <ac:chgData name="tuyết nguyễn thị ánh" userId="a6fbc05945fbe6a6" providerId="LiveId" clId="{7C6D2563-4814-4BEE-A945-549062264F46}" dt="2023-07-30T09:41:45.855" v="7099" actId="478"/>
          <ac:picMkLst>
            <pc:docMk/>
            <pc:sldMk cId="2038360376" sldId="324"/>
            <ac:picMk id="5" creationId="{8B743BF3-C377-B060-33AD-3D959BB9C1B9}"/>
          </ac:picMkLst>
        </pc:picChg>
        <pc:picChg chg="mod">
          <ac:chgData name="tuyết nguyễn thị ánh" userId="a6fbc05945fbe6a6" providerId="LiveId" clId="{7C6D2563-4814-4BEE-A945-549062264F46}" dt="2023-07-30T09:41:55.540" v="7103" actId="1076"/>
          <ac:picMkLst>
            <pc:docMk/>
            <pc:sldMk cId="2038360376" sldId="324"/>
            <ac:picMk id="9" creationId="{3DED66A3-993F-C3E5-0B29-516122AED7C2}"/>
          </ac:picMkLst>
        </pc:picChg>
      </pc:sldChg>
      <pc:sldChg chg="modSp add del">
        <pc:chgData name="tuyết nguyễn thị ánh" userId="a6fbc05945fbe6a6" providerId="LiveId" clId="{7C6D2563-4814-4BEE-A945-549062264F46}" dt="2023-07-30T09:42:12.767" v="7105" actId="47"/>
        <pc:sldMkLst>
          <pc:docMk/>
          <pc:sldMk cId="1801740429" sldId="325"/>
        </pc:sldMkLst>
        <pc:spChg chg="mod">
          <ac:chgData name="tuyết nguyễn thị ánh" userId="a6fbc05945fbe6a6" providerId="LiveId" clId="{7C6D2563-4814-4BEE-A945-549062264F46}" dt="2023-07-30T09:41:15.337" v="7093" actId="20577"/>
          <ac:spMkLst>
            <pc:docMk/>
            <pc:sldMk cId="1801740429" sldId="325"/>
            <ac:spMk id="8" creationId="{0C2391C5-86C4-DE0E-9F77-ACE2254BACD4}"/>
          </ac:spMkLst>
        </pc:spChg>
      </pc:sldChg>
      <pc:sldChg chg="delSp modSp add mod modTransition delAnim modAnim">
        <pc:chgData name="tuyết nguyễn thị ánh" userId="a6fbc05945fbe6a6" providerId="LiveId" clId="{7C6D2563-4814-4BEE-A945-549062264F46}" dt="2023-08-01T13:17:13.025" v="11050"/>
        <pc:sldMkLst>
          <pc:docMk/>
          <pc:sldMk cId="232777295" sldId="326"/>
        </pc:sldMkLst>
        <pc:spChg chg="del">
          <ac:chgData name="tuyết nguyễn thị ánh" userId="a6fbc05945fbe6a6" providerId="LiveId" clId="{7C6D2563-4814-4BEE-A945-549062264F46}" dt="2023-07-30T10:13:05.810" v="9170" actId="478"/>
          <ac:spMkLst>
            <pc:docMk/>
            <pc:sldMk cId="232777295" sldId="326"/>
            <ac:spMk id="3" creationId="{0B892E7B-5FF7-753E-ECDB-CFBA46DB4518}"/>
          </ac:spMkLst>
        </pc:spChg>
        <pc:spChg chg="mod">
          <ac:chgData name="tuyết nguyễn thị ánh" userId="a6fbc05945fbe6a6" providerId="LiveId" clId="{7C6D2563-4814-4BEE-A945-549062264F46}" dt="2023-07-30T10:12:54.625" v="9168" actId="1076"/>
          <ac:spMkLst>
            <pc:docMk/>
            <pc:sldMk cId="232777295" sldId="326"/>
            <ac:spMk id="4" creationId="{E57B902E-5AC7-D581-FB3D-0F763EAA6B02}"/>
          </ac:spMkLst>
        </pc:spChg>
        <pc:spChg chg="mod ord">
          <ac:chgData name="tuyết nguyễn thị ánh" userId="a6fbc05945fbe6a6" providerId="LiveId" clId="{7C6D2563-4814-4BEE-A945-549062264F46}" dt="2023-07-30T10:12:50.506" v="9167" actId="1076"/>
          <ac:spMkLst>
            <pc:docMk/>
            <pc:sldMk cId="232777295" sldId="326"/>
            <ac:spMk id="5" creationId="{01491CB6-EB8A-F56F-2E25-5957DDE5DBE0}"/>
          </ac:spMkLst>
        </pc:spChg>
        <pc:spChg chg="mod">
          <ac:chgData name="tuyết nguyễn thị ánh" userId="a6fbc05945fbe6a6" providerId="LiveId" clId="{7C6D2563-4814-4BEE-A945-549062264F46}" dt="2023-07-30T10:11:45.188" v="9110" actId="1035"/>
          <ac:spMkLst>
            <pc:docMk/>
            <pc:sldMk cId="232777295" sldId="326"/>
            <ac:spMk id="6" creationId="{1613F29A-5805-B5C0-D425-F5C5F90C132D}"/>
          </ac:spMkLst>
        </pc:spChg>
        <pc:spChg chg="mod">
          <ac:chgData name="tuyết nguyễn thị ánh" userId="a6fbc05945fbe6a6" providerId="LiveId" clId="{7C6D2563-4814-4BEE-A945-549062264F46}" dt="2023-07-30T10:14:54.092" v="9284" actId="20577"/>
          <ac:spMkLst>
            <pc:docMk/>
            <pc:sldMk cId="232777295" sldId="326"/>
            <ac:spMk id="7" creationId="{3F36CA0C-CF42-09F1-B5AF-DB04FC79E549}"/>
          </ac:spMkLst>
        </pc:spChg>
        <pc:spChg chg="del">
          <ac:chgData name="tuyết nguyễn thị ánh" userId="a6fbc05945fbe6a6" providerId="LiveId" clId="{7C6D2563-4814-4BEE-A945-549062264F46}" dt="2023-07-30T10:13:04.956" v="9169" actId="478"/>
          <ac:spMkLst>
            <pc:docMk/>
            <pc:sldMk cId="232777295" sldId="326"/>
            <ac:spMk id="10" creationId="{9ED459C0-005F-4B67-BE65-1754FDF8FFCB}"/>
          </ac:spMkLst>
        </pc:spChg>
        <pc:spChg chg="mod">
          <ac:chgData name="tuyết nguyễn thị ánh" userId="a6fbc05945fbe6a6" providerId="LiveId" clId="{7C6D2563-4814-4BEE-A945-549062264F46}" dt="2023-07-30T10:16:18.526" v="9487" actId="1076"/>
          <ac:spMkLst>
            <pc:docMk/>
            <pc:sldMk cId="232777295" sldId="326"/>
            <ac:spMk id="13" creationId="{6F11FA10-CF62-97EE-55AD-0E273ECC3719}"/>
          </ac:spMkLst>
        </pc:spChg>
        <pc:picChg chg="mod">
          <ac:chgData name="tuyết nguyễn thị ánh" userId="a6fbc05945fbe6a6" providerId="LiveId" clId="{7C6D2563-4814-4BEE-A945-549062264F46}" dt="2023-07-30T10:16:02.304" v="9470" actId="1076"/>
          <ac:picMkLst>
            <pc:docMk/>
            <pc:sldMk cId="232777295" sldId="326"/>
            <ac:picMk id="9" creationId="{D9D671FB-2423-1576-7BDF-FC6C302946D6}"/>
          </ac:picMkLst>
        </pc:picChg>
        <pc:cxnChg chg="del">
          <ac:chgData name="tuyết nguyễn thị ánh" userId="a6fbc05945fbe6a6" providerId="LiveId" clId="{7C6D2563-4814-4BEE-A945-549062264F46}" dt="2023-07-30T10:13:09.713" v="9172" actId="478"/>
          <ac:cxnSpMkLst>
            <pc:docMk/>
            <pc:sldMk cId="232777295" sldId="326"/>
            <ac:cxnSpMk id="2" creationId="{FD991E9F-3722-8F43-C77F-14A6F5438FFE}"/>
          </ac:cxnSpMkLst>
        </pc:cxnChg>
        <pc:cxnChg chg="del">
          <ac:chgData name="tuyết nguyễn thị ánh" userId="a6fbc05945fbe6a6" providerId="LiveId" clId="{7C6D2563-4814-4BEE-A945-549062264F46}" dt="2023-07-30T10:13:08.898" v="9171" actId="478"/>
          <ac:cxnSpMkLst>
            <pc:docMk/>
            <pc:sldMk cId="232777295" sldId="326"/>
            <ac:cxnSpMk id="8" creationId="{5EDC0230-9747-BDFA-9B65-20CFA29F1200}"/>
          </ac:cxnSpMkLst>
        </pc:cxnChg>
      </pc:sldChg>
      <pc:sldChg chg="addSp delSp modSp add mod modTransition modAnim">
        <pc:chgData name="tuyết nguyễn thị ánh" userId="a6fbc05945fbe6a6" providerId="LiveId" clId="{7C6D2563-4814-4BEE-A945-549062264F46}" dt="2023-08-01T13:17:13.025" v="11050"/>
        <pc:sldMkLst>
          <pc:docMk/>
          <pc:sldMk cId="2861682687" sldId="327"/>
        </pc:sldMkLst>
        <pc:spChg chg="add del mod">
          <ac:chgData name="tuyết nguyễn thị ánh" userId="a6fbc05945fbe6a6" providerId="LiveId" clId="{7C6D2563-4814-4BEE-A945-549062264F46}" dt="2023-07-30T10:22:54.249" v="9938" actId="478"/>
          <ac:spMkLst>
            <pc:docMk/>
            <pc:sldMk cId="2861682687" sldId="327"/>
            <ac:spMk id="2" creationId="{71AE5312-8D53-3FAA-9CFA-2F191A3F5E3B}"/>
          </ac:spMkLst>
        </pc:spChg>
        <pc:spChg chg="mod">
          <ac:chgData name="tuyết nguyễn thị ánh" userId="a6fbc05945fbe6a6" providerId="LiveId" clId="{7C6D2563-4814-4BEE-A945-549062264F46}" dt="2023-07-30T10:22:22.035" v="9932" actId="1076"/>
          <ac:spMkLst>
            <pc:docMk/>
            <pc:sldMk cId="2861682687" sldId="327"/>
            <ac:spMk id="4" creationId="{0F978EA8-1B51-D4D7-BA38-849423A42DA7}"/>
          </ac:spMkLst>
        </pc:spChg>
        <pc:spChg chg="mod">
          <ac:chgData name="tuyết nguyễn thị ánh" userId="a6fbc05945fbe6a6" providerId="LiveId" clId="{7C6D2563-4814-4BEE-A945-549062264F46}" dt="2023-07-30T10:18:45.115" v="9688" actId="20577"/>
          <ac:spMkLst>
            <pc:docMk/>
            <pc:sldMk cId="2861682687" sldId="327"/>
            <ac:spMk id="14" creationId="{4B997A35-A7DA-93A5-79B2-688995795243}"/>
          </ac:spMkLst>
        </pc:spChg>
        <pc:spChg chg="mod">
          <ac:chgData name="tuyết nguyễn thị ánh" userId="a6fbc05945fbe6a6" providerId="LiveId" clId="{7C6D2563-4814-4BEE-A945-549062264F46}" dt="2023-07-30T10:21:50.322" v="9926" actId="1035"/>
          <ac:spMkLst>
            <pc:docMk/>
            <pc:sldMk cId="2861682687" sldId="327"/>
            <ac:spMk id="15" creationId="{28935749-4107-EA2C-23C7-1FD3CF777D8A}"/>
          </ac:spMkLst>
        </pc:spChg>
        <pc:spChg chg="mod">
          <ac:chgData name="tuyết nguyễn thị ánh" userId="a6fbc05945fbe6a6" providerId="LiveId" clId="{7C6D2563-4814-4BEE-A945-549062264F46}" dt="2023-07-30T10:21:50.322" v="9926" actId="1035"/>
          <ac:spMkLst>
            <pc:docMk/>
            <pc:sldMk cId="2861682687" sldId="327"/>
            <ac:spMk id="17" creationId="{476CE2C6-BBE2-6F00-2EA3-3133D59429BA}"/>
          </ac:spMkLst>
        </pc:spChg>
        <pc:grpChg chg="mod">
          <ac:chgData name="tuyết nguyễn thị ánh" userId="a6fbc05945fbe6a6" providerId="LiveId" clId="{7C6D2563-4814-4BEE-A945-549062264F46}" dt="2023-07-30T10:21:50.322" v="9926" actId="1035"/>
          <ac:grpSpMkLst>
            <pc:docMk/>
            <pc:sldMk cId="2861682687" sldId="327"/>
            <ac:grpSpMk id="12" creationId="{4CC0C20C-DDCA-E6FF-470E-92FE59928E31}"/>
          </ac:grpSpMkLst>
        </pc:grpChg>
        <pc:picChg chg="add mod">
          <ac:chgData name="tuyết nguyễn thị ánh" userId="a6fbc05945fbe6a6" providerId="LiveId" clId="{7C6D2563-4814-4BEE-A945-549062264F46}" dt="2023-07-30T10:23:09.399" v="9943" actId="14100"/>
          <ac:picMkLst>
            <pc:docMk/>
            <pc:sldMk cId="2861682687" sldId="327"/>
            <ac:picMk id="5" creationId="{454BED3F-A916-CA19-F8E4-338F7B19F449}"/>
          </ac:picMkLst>
        </pc:picChg>
      </pc:sldChg>
      <pc:sldChg chg="addSp delSp modSp add mod modTransition modAnim">
        <pc:chgData name="tuyết nguyễn thị ánh" userId="a6fbc05945fbe6a6" providerId="LiveId" clId="{7C6D2563-4814-4BEE-A945-549062264F46}" dt="2023-08-01T13:17:13.025" v="11050"/>
        <pc:sldMkLst>
          <pc:docMk/>
          <pc:sldMk cId="3283574340" sldId="328"/>
        </pc:sldMkLst>
        <pc:spChg chg="add mod">
          <ac:chgData name="tuyết nguyễn thị ánh" userId="a6fbc05945fbe6a6" providerId="LiveId" clId="{7C6D2563-4814-4BEE-A945-549062264F46}" dt="2023-07-30T09:38:22.883" v="7006" actId="1076"/>
          <ac:spMkLst>
            <pc:docMk/>
            <pc:sldMk cId="3283574340" sldId="328"/>
            <ac:spMk id="2" creationId="{D35D3130-2A69-07A3-9DA0-112AD037F8B1}"/>
          </ac:spMkLst>
        </pc:spChg>
        <pc:spChg chg="mod">
          <ac:chgData name="tuyết nguyễn thị ánh" userId="a6fbc05945fbe6a6" providerId="LiveId" clId="{7C6D2563-4814-4BEE-A945-549062264F46}" dt="2023-07-30T09:37:13.904" v="6989" actId="20577"/>
          <ac:spMkLst>
            <pc:docMk/>
            <pc:sldMk cId="3283574340" sldId="328"/>
            <ac:spMk id="3" creationId="{23E45BFA-2CC7-62BF-4EE3-4310704A0736}"/>
          </ac:spMkLst>
        </pc:spChg>
        <pc:spChg chg="del">
          <ac:chgData name="tuyết nguyễn thị ánh" userId="a6fbc05945fbe6a6" providerId="LiveId" clId="{7C6D2563-4814-4BEE-A945-549062264F46}" dt="2023-07-30T09:35:48.250" v="6957" actId="478"/>
          <ac:spMkLst>
            <pc:docMk/>
            <pc:sldMk cId="3283574340" sldId="328"/>
            <ac:spMk id="5" creationId="{AEAB8B36-011C-3AFA-2030-8A9B24868AC1}"/>
          </ac:spMkLst>
        </pc:spChg>
        <pc:spChg chg="mod">
          <ac:chgData name="tuyết nguyễn thị ánh" userId="a6fbc05945fbe6a6" providerId="LiveId" clId="{7C6D2563-4814-4BEE-A945-549062264F46}" dt="2023-07-30T09:36:42.120" v="6983"/>
          <ac:spMkLst>
            <pc:docMk/>
            <pc:sldMk cId="3283574340" sldId="328"/>
            <ac:spMk id="7" creationId="{803B4CCB-85EF-BFD3-013C-39CECF574813}"/>
          </ac:spMkLst>
        </pc:spChg>
        <pc:spChg chg="mod">
          <ac:chgData name="tuyết nguyễn thị ánh" userId="a6fbc05945fbe6a6" providerId="LiveId" clId="{7C6D2563-4814-4BEE-A945-549062264F46}" dt="2023-07-30T09:36:17.984" v="6977" actId="1035"/>
          <ac:spMkLst>
            <pc:docMk/>
            <pc:sldMk cId="3283574340" sldId="328"/>
            <ac:spMk id="13" creationId="{FD794C59-E934-A971-87CC-7A8A6C4460DB}"/>
          </ac:spMkLst>
        </pc:spChg>
        <pc:picChg chg="mod">
          <ac:chgData name="tuyết nguyễn thị ánh" userId="a6fbc05945fbe6a6" providerId="LiveId" clId="{7C6D2563-4814-4BEE-A945-549062264F46}" dt="2023-07-30T09:38:15.864" v="7005" actId="1076"/>
          <ac:picMkLst>
            <pc:docMk/>
            <pc:sldMk cId="3283574340" sldId="328"/>
            <ac:picMk id="8" creationId="{212EEA93-BA14-5D93-3110-84FB863E9657}"/>
          </ac:picMkLst>
        </pc:picChg>
      </pc:sldChg>
      <pc:sldChg chg="new del">
        <pc:chgData name="tuyết nguyễn thị ánh" userId="a6fbc05945fbe6a6" providerId="LiveId" clId="{7C6D2563-4814-4BEE-A945-549062264F46}" dt="2023-07-30T09:57:52.070" v="7993" actId="47"/>
        <pc:sldMkLst>
          <pc:docMk/>
          <pc:sldMk cId="2503510505" sldId="329"/>
        </pc:sldMkLst>
      </pc:sldChg>
      <pc:sldChg chg="addSp delSp modSp add mod modTransition addAnim delAnim modAnim">
        <pc:chgData name="tuyết nguyễn thị ánh" userId="a6fbc05945fbe6a6" providerId="LiveId" clId="{7C6D2563-4814-4BEE-A945-549062264F46}" dt="2023-08-01T13:17:13.025" v="11050"/>
        <pc:sldMkLst>
          <pc:docMk/>
          <pc:sldMk cId="441259722" sldId="330"/>
        </pc:sldMkLst>
        <pc:spChg chg="del">
          <ac:chgData name="tuyết nguyễn thị ánh" userId="a6fbc05945fbe6a6" providerId="LiveId" clId="{7C6D2563-4814-4BEE-A945-549062264F46}" dt="2023-07-30T09:42:54.475" v="7108" actId="478"/>
          <ac:spMkLst>
            <pc:docMk/>
            <pc:sldMk cId="441259722" sldId="330"/>
            <ac:spMk id="2" creationId="{98538F7D-83DB-EC77-32D8-07B2986AE022}"/>
          </ac:spMkLst>
        </pc:spChg>
        <pc:spChg chg="mod">
          <ac:chgData name="tuyết nguyễn thị ánh" userId="a6fbc05945fbe6a6" providerId="LiveId" clId="{7C6D2563-4814-4BEE-A945-549062264F46}" dt="2023-07-30T09:47:49.839" v="7533" actId="1076"/>
          <ac:spMkLst>
            <pc:docMk/>
            <pc:sldMk cId="441259722" sldId="330"/>
            <ac:spMk id="3" creationId="{02517483-3108-99D9-4424-72E1E8A42BFA}"/>
          </ac:spMkLst>
        </pc:spChg>
        <pc:spChg chg="mod">
          <ac:chgData name="tuyết nguyễn thị ánh" userId="a6fbc05945fbe6a6" providerId="LiveId" clId="{7C6D2563-4814-4BEE-A945-549062264F46}" dt="2023-07-30T09:47:32.384" v="7530" actId="255"/>
          <ac:spMkLst>
            <pc:docMk/>
            <pc:sldMk cId="441259722" sldId="330"/>
            <ac:spMk id="4" creationId="{BCBA9373-849F-2485-E1F8-36B5F79EA451}"/>
          </ac:spMkLst>
        </pc:spChg>
        <pc:spChg chg="add mod">
          <ac:chgData name="tuyết nguyễn thị ánh" userId="a6fbc05945fbe6a6" providerId="LiveId" clId="{7C6D2563-4814-4BEE-A945-549062264F46}" dt="2023-07-30T09:47:32.384" v="7530" actId="255"/>
          <ac:spMkLst>
            <pc:docMk/>
            <pc:sldMk cId="441259722" sldId="330"/>
            <ac:spMk id="8" creationId="{5D3F8B32-3907-88EE-22D8-44C42645A0F2}"/>
          </ac:spMkLst>
        </pc:spChg>
        <pc:spChg chg="add del mod">
          <ac:chgData name="tuyết nguyễn thị ánh" userId="a6fbc05945fbe6a6" providerId="LiveId" clId="{7C6D2563-4814-4BEE-A945-549062264F46}" dt="2023-07-30T09:48:07.946" v="7538" actId="207"/>
          <ac:spMkLst>
            <pc:docMk/>
            <pc:sldMk cId="441259722" sldId="330"/>
            <ac:spMk id="13" creationId="{BD88B70E-6C73-BA61-4FCF-813DB2E0C511}"/>
          </ac:spMkLst>
        </pc:spChg>
        <pc:spChg chg="mod">
          <ac:chgData name="tuyết nguyễn thị ánh" userId="a6fbc05945fbe6a6" providerId="LiveId" clId="{7C6D2563-4814-4BEE-A945-549062264F46}" dt="2023-07-30T09:47:32.384" v="7530" actId="255"/>
          <ac:spMkLst>
            <pc:docMk/>
            <pc:sldMk cId="441259722" sldId="330"/>
            <ac:spMk id="14" creationId="{89C02FC4-B055-9FC1-6E52-AA2E483D6730}"/>
          </ac:spMkLst>
        </pc:spChg>
        <pc:spChg chg="del mod">
          <ac:chgData name="tuyết nguyễn thị ánh" userId="a6fbc05945fbe6a6" providerId="LiveId" clId="{7C6D2563-4814-4BEE-A945-549062264F46}" dt="2023-07-30T09:47:27.315" v="7529" actId="478"/>
          <ac:spMkLst>
            <pc:docMk/>
            <pc:sldMk cId="441259722" sldId="330"/>
            <ac:spMk id="19" creationId="{53E229EF-D4FE-75FE-6B27-1C9AD5A4524F}"/>
          </ac:spMkLst>
        </pc:spChg>
        <pc:grpChg chg="del mod">
          <ac:chgData name="tuyết nguyễn thị ánh" userId="a6fbc05945fbe6a6" providerId="LiveId" clId="{7C6D2563-4814-4BEE-A945-549062264F46}" dt="2023-07-30T09:45:53.846" v="7230" actId="478"/>
          <ac:grpSpMkLst>
            <pc:docMk/>
            <pc:sldMk cId="441259722" sldId="330"/>
            <ac:grpSpMk id="5" creationId="{847A56E1-C1D6-5BB6-FD8A-15C3EEE36357}"/>
          </ac:grpSpMkLst>
        </pc:grpChg>
        <pc:grpChg chg="add mod">
          <ac:chgData name="tuyết nguyễn thị ánh" userId="a6fbc05945fbe6a6" providerId="LiveId" clId="{7C6D2563-4814-4BEE-A945-549062264F46}" dt="2023-07-30T09:47:49.839" v="7533" actId="1076"/>
          <ac:grpSpMkLst>
            <pc:docMk/>
            <pc:sldMk cId="441259722" sldId="330"/>
            <ac:grpSpMk id="9" creationId="{D92E130D-4685-A0FF-5F89-C04570F43046}"/>
          </ac:grpSpMkLst>
        </pc:grpChg>
        <pc:grpChg chg="mod">
          <ac:chgData name="tuyết nguyễn thị ánh" userId="a6fbc05945fbe6a6" providerId="LiveId" clId="{7C6D2563-4814-4BEE-A945-549062264F46}" dt="2023-07-30T09:47:32.384" v="7530" actId="255"/>
          <ac:grpSpMkLst>
            <pc:docMk/>
            <pc:sldMk cId="441259722" sldId="330"/>
            <ac:grpSpMk id="15" creationId="{1DE1E54C-EB91-55DD-B81F-FE386B534EF1}"/>
          </ac:grpSpMkLst>
        </pc:grpChg>
        <pc:picChg chg="mod">
          <ac:chgData name="tuyết nguyễn thị ánh" userId="a6fbc05945fbe6a6" providerId="LiveId" clId="{7C6D2563-4814-4BEE-A945-549062264F46}" dt="2023-07-30T09:47:56.456" v="7535" actId="1076"/>
          <ac:picMkLst>
            <pc:docMk/>
            <pc:sldMk cId="441259722" sldId="330"/>
            <ac:picMk id="21" creationId="{4DCD4224-2DD5-2155-2A02-EDE04E4E8A3E}"/>
          </ac:picMkLst>
        </pc:picChg>
      </pc:sldChg>
      <pc:sldChg chg="addSp delSp modSp add mod modTransition delAnim modAnim">
        <pc:chgData name="tuyết nguyễn thị ánh" userId="a6fbc05945fbe6a6" providerId="LiveId" clId="{7C6D2563-4814-4BEE-A945-549062264F46}" dt="2023-08-01T13:17:13.025" v="11050"/>
        <pc:sldMkLst>
          <pc:docMk/>
          <pc:sldMk cId="2440860742" sldId="331"/>
        </pc:sldMkLst>
        <pc:spChg chg="del">
          <ac:chgData name="tuyết nguyễn thị ánh" userId="a6fbc05945fbe6a6" providerId="LiveId" clId="{7C6D2563-4814-4BEE-A945-549062264F46}" dt="2023-07-30T09:48:27.619" v="7543" actId="478"/>
          <ac:spMkLst>
            <pc:docMk/>
            <pc:sldMk cId="2440860742" sldId="331"/>
            <ac:spMk id="3" creationId="{02517483-3108-99D9-4424-72E1E8A42BFA}"/>
          </ac:spMkLst>
        </pc:spChg>
        <pc:spChg chg="mod topLvl">
          <ac:chgData name="tuyết nguyễn thị ánh" userId="a6fbc05945fbe6a6" providerId="LiveId" clId="{7C6D2563-4814-4BEE-A945-549062264F46}" dt="2023-07-30T09:49:16.513" v="7697" actId="14100"/>
          <ac:spMkLst>
            <pc:docMk/>
            <pc:sldMk cId="2440860742" sldId="331"/>
            <ac:spMk id="4" creationId="{BCBA9373-849F-2485-E1F8-36B5F79EA451}"/>
          </ac:spMkLst>
        </pc:spChg>
        <pc:spChg chg="del topLvl">
          <ac:chgData name="tuyết nguyễn thị ánh" userId="a6fbc05945fbe6a6" providerId="LiveId" clId="{7C6D2563-4814-4BEE-A945-549062264F46}" dt="2023-07-30T09:48:24.420" v="7542" actId="478"/>
          <ac:spMkLst>
            <pc:docMk/>
            <pc:sldMk cId="2440860742" sldId="331"/>
            <ac:spMk id="8" creationId="{5D3F8B32-3907-88EE-22D8-44C42645A0F2}"/>
          </ac:spMkLst>
        </pc:spChg>
        <pc:spChg chg="del">
          <ac:chgData name="tuyết nguyễn thị ánh" userId="a6fbc05945fbe6a6" providerId="LiveId" clId="{7C6D2563-4814-4BEE-A945-549062264F46}" dt="2023-07-30T09:48:18.294" v="7540" actId="478"/>
          <ac:spMkLst>
            <pc:docMk/>
            <pc:sldMk cId="2440860742" sldId="331"/>
            <ac:spMk id="13" creationId="{BD88B70E-6C73-BA61-4FCF-813DB2E0C511}"/>
          </ac:spMkLst>
        </pc:spChg>
        <pc:spChg chg="del">
          <ac:chgData name="tuyết nguyễn thị ánh" userId="a6fbc05945fbe6a6" providerId="LiveId" clId="{7C6D2563-4814-4BEE-A945-549062264F46}" dt="2023-07-30T09:48:22.246" v="7541" actId="478"/>
          <ac:spMkLst>
            <pc:docMk/>
            <pc:sldMk cId="2440860742" sldId="331"/>
            <ac:spMk id="14" creationId="{89C02FC4-B055-9FC1-6E52-AA2E483D6730}"/>
          </ac:spMkLst>
        </pc:spChg>
        <pc:grpChg chg="del">
          <ac:chgData name="tuyết nguyễn thị ánh" userId="a6fbc05945fbe6a6" providerId="LiveId" clId="{7C6D2563-4814-4BEE-A945-549062264F46}" dt="2023-07-30T09:48:24.420" v="7542" actId="478"/>
          <ac:grpSpMkLst>
            <pc:docMk/>
            <pc:sldMk cId="2440860742" sldId="331"/>
            <ac:grpSpMk id="9" creationId="{D92E130D-4685-A0FF-5F89-C04570F43046}"/>
          </ac:grpSpMkLst>
        </pc:grpChg>
        <pc:grpChg chg="del">
          <ac:chgData name="tuyết nguyễn thị ánh" userId="a6fbc05945fbe6a6" providerId="LiveId" clId="{7C6D2563-4814-4BEE-A945-549062264F46}" dt="2023-07-30T09:48:22.246" v="7541" actId="478"/>
          <ac:grpSpMkLst>
            <pc:docMk/>
            <pc:sldMk cId="2440860742" sldId="331"/>
            <ac:grpSpMk id="15" creationId="{1DE1E54C-EB91-55DD-B81F-FE386B534EF1}"/>
          </ac:grpSpMkLst>
        </pc:grpChg>
        <pc:graphicFrameChg chg="add mod modGraphic">
          <ac:chgData name="tuyết nguyễn thị ánh" userId="a6fbc05945fbe6a6" providerId="LiveId" clId="{7C6D2563-4814-4BEE-A945-549062264F46}" dt="2023-07-30T09:56:42.593" v="7983" actId="20577"/>
          <ac:graphicFrameMkLst>
            <pc:docMk/>
            <pc:sldMk cId="2440860742" sldId="331"/>
            <ac:graphicFrameMk id="2" creationId="{9C991C0A-6AEE-2E0C-5EB4-DBF2B964098B}"/>
          </ac:graphicFrameMkLst>
        </pc:graphicFrameChg>
        <pc:picChg chg="mod">
          <ac:chgData name="tuyết nguyễn thị ánh" userId="a6fbc05945fbe6a6" providerId="LiveId" clId="{7C6D2563-4814-4BEE-A945-549062264F46}" dt="2023-07-30T09:49:45.313" v="7703" actId="1076"/>
          <ac:picMkLst>
            <pc:docMk/>
            <pc:sldMk cId="2440860742" sldId="331"/>
            <ac:picMk id="21" creationId="{4DCD4224-2DD5-2155-2A02-EDE04E4E8A3E}"/>
          </ac:picMkLst>
        </pc:picChg>
      </pc:sldChg>
      <pc:sldChg chg="addSp delSp modSp add del mod modAnim">
        <pc:chgData name="tuyết nguyễn thị ánh" userId="a6fbc05945fbe6a6" providerId="LiveId" clId="{7C6D2563-4814-4BEE-A945-549062264F46}" dt="2023-07-30T09:57:46.012" v="7992" actId="47"/>
        <pc:sldMkLst>
          <pc:docMk/>
          <pc:sldMk cId="2255341283" sldId="332"/>
        </pc:sldMkLst>
        <pc:spChg chg="add mod">
          <ac:chgData name="tuyết nguyễn thị ánh" userId="a6fbc05945fbe6a6" providerId="LiveId" clId="{7C6D2563-4814-4BEE-A945-549062264F46}" dt="2023-07-30T09:57:26.159" v="7987" actId="571"/>
          <ac:spMkLst>
            <pc:docMk/>
            <pc:sldMk cId="2255341283" sldId="332"/>
            <ac:spMk id="2" creationId="{09FBDC68-319B-2592-A0EC-D002C4C8F2F2}"/>
          </ac:spMkLst>
        </pc:spChg>
        <pc:spChg chg="add mod">
          <ac:chgData name="tuyết nguyễn thị ánh" userId="a6fbc05945fbe6a6" providerId="LiveId" clId="{7C6D2563-4814-4BEE-A945-549062264F46}" dt="2023-07-30T09:57:26.159" v="7987" actId="571"/>
          <ac:spMkLst>
            <pc:docMk/>
            <pc:sldMk cId="2255341283" sldId="332"/>
            <ac:spMk id="3" creationId="{BB049972-EBD7-D984-0949-F9CACB0757AB}"/>
          </ac:spMkLst>
        </pc:spChg>
        <pc:spChg chg="del">
          <ac:chgData name="tuyết nguyễn thị ánh" userId="a6fbc05945fbe6a6" providerId="LiveId" clId="{7C6D2563-4814-4BEE-A945-549062264F46}" dt="2023-07-30T09:57:21.748" v="7985" actId="478"/>
          <ac:spMkLst>
            <pc:docMk/>
            <pc:sldMk cId="2255341283" sldId="332"/>
            <ac:spMk id="12" creationId="{1C3D00BF-D5FE-6534-1B10-4775B6B62D32}"/>
          </ac:spMkLst>
        </pc:spChg>
        <pc:spChg chg="mod">
          <ac:chgData name="tuyết nguyễn thị ánh" userId="a6fbc05945fbe6a6" providerId="LiveId" clId="{7C6D2563-4814-4BEE-A945-549062264F46}" dt="2023-07-30T09:57:44.150" v="7991" actId="1076"/>
          <ac:spMkLst>
            <pc:docMk/>
            <pc:sldMk cId="2255341283" sldId="332"/>
            <ac:spMk id="13" creationId="{EBAF5B76-1442-C81B-014F-D9AE48E28204}"/>
          </ac:spMkLst>
        </pc:spChg>
        <pc:spChg chg="mod">
          <ac:chgData name="tuyết nguyễn thị ánh" userId="a6fbc05945fbe6a6" providerId="LiveId" clId="{7C6D2563-4814-4BEE-A945-549062264F46}" dt="2023-07-30T09:57:44.150" v="7991" actId="1076"/>
          <ac:spMkLst>
            <pc:docMk/>
            <pc:sldMk cId="2255341283" sldId="332"/>
            <ac:spMk id="17" creationId="{91ECC19A-8C2E-2BAF-D231-7FCDABE57F55}"/>
          </ac:spMkLst>
        </pc:spChg>
        <pc:spChg chg="mod">
          <ac:chgData name="tuyết nguyễn thị ánh" userId="a6fbc05945fbe6a6" providerId="LiveId" clId="{7C6D2563-4814-4BEE-A945-549062264F46}" dt="2023-07-30T09:57:44.150" v="7991" actId="1076"/>
          <ac:spMkLst>
            <pc:docMk/>
            <pc:sldMk cId="2255341283" sldId="332"/>
            <ac:spMk id="23" creationId="{D9702B01-4F40-F2E8-189E-9DEB567681B9}"/>
          </ac:spMkLst>
        </pc:spChg>
        <pc:grpChg chg="mod">
          <ac:chgData name="tuyết nguyễn thị ánh" userId="a6fbc05945fbe6a6" providerId="LiveId" clId="{7C6D2563-4814-4BEE-A945-549062264F46}" dt="2023-07-30T09:57:44.150" v="7991" actId="1076"/>
          <ac:grpSpMkLst>
            <pc:docMk/>
            <pc:sldMk cId="2255341283" sldId="332"/>
            <ac:grpSpMk id="14" creationId="{4C57E7A2-E1E2-316A-60AF-AEEA31608CC4}"/>
          </ac:grpSpMkLst>
        </pc:grpChg>
        <pc:picChg chg="add del">
          <ac:chgData name="tuyết nguyễn thị ánh" userId="a6fbc05945fbe6a6" providerId="LiveId" clId="{7C6D2563-4814-4BEE-A945-549062264F46}" dt="2023-07-30T09:57:43.621" v="7990" actId="478"/>
          <ac:picMkLst>
            <pc:docMk/>
            <pc:sldMk cId="2255341283" sldId="332"/>
            <ac:picMk id="25" creationId="{F01E5513-341D-3CB9-B61A-BAC695DF4538}"/>
          </ac:picMkLst>
        </pc:picChg>
      </pc:sldChg>
      <pc:sldChg chg="addSp delSp modSp add mod ord modTransition modClrScheme modAnim chgLayout">
        <pc:chgData name="tuyết nguyễn thị ánh" userId="a6fbc05945fbe6a6" providerId="LiveId" clId="{7C6D2563-4814-4BEE-A945-549062264F46}" dt="2023-08-01T13:17:13.025" v="11050"/>
        <pc:sldMkLst>
          <pc:docMk/>
          <pc:sldMk cId="3520651607" sldId="332"/>
        </pc:sldMkLst>
        <pc:spChg chg="add del mod ord">
          <ac:chgData name="tuyết nguyễn thị ánh" userId="a6fbc05945fbe6a6" providerId="LiveId" clId="{7C6D2563-4814-4BEE-A945-549062264F46}" dt="2023-07-30T09:58:17.310" v="8000" actId="478"/>
          <ac:spMkLst>
            <pc:docMk/>
            <pc:sldMk cId="3520651607" sldId="332"/>
            <ac:spMk id="2" creationId="{AB30F867-42E8-0CEF-ECD5-49C60AE7A09A}"/>
          </ac:spMkLst>
        </pc:spChg>
        <pc:spChg chg="mod">
          <ac:chgData name="tuyết nguyễn thị ánh" userId="a6fbc05945fbe6a6" providerId="LiveId" clId="{7C6D2563-4814-4BEE-A945-549062264F46}" dt="2023-07-30T10:06:01.975" v="8766" actId="1076"/>
          <ac:spMkLst>
            <pc:docMk/>
            <pc:sldMk cId="3520651607" sldId="332"/>
            <ac:spMk id="3" creationId="{02517483-3108-99D9-4424-72E1E8A42BFA}"/>
          </ac:spMkLst>
        </pc:spChg>
        <pc:spChg chg="mod">
          <ac:chgData name="tuyết nguyễn thị ánh" userId="a6fbc05945fbe6a6" providerId="LiveId" clId="{7C6D2563-4814-4BEE-A945-549062264F46}" dt="2023-07-30T10:04:39.378" v="8714" actId="255"/>
          <ac:spMkLst>
            <pc:docMk/>
            <pc:sldMk cId="3520651607" sldId="332"/>
            <ac:spMk id="4" creationId="{BCBA9373-849F-2485-E1F8-36B5F79EA451}"/>
          </ac:spMkLst>
        </pc:spChg>
        <pc:spChg chg="add del mod ord">
          <ac:chgData name="tuyết nguyễn thị ánh" userId="a6fbc05945fbe6a6" providerId="LiveId" clId="{7C6D2563-4814-4BEE-A945-549062264F46}" dt="2023-07-30T09:58:18.343" v="8001" actId="478"/>
          <ac:spMkLst>
            <pc:docMk/>
            <pc:sldMk cId="3520651607" sldId="332"/>
            <ac:spMk id="5" creationId="{CD2492A5-3180-DC85-2512-39B8AC80CD08}"/>
          </ac:spMkLst>
        </pc:spChg>
        <pc:spChg chg="add mod">
          <ac:chgData name="tuyết nguyễn thị ánh" userId="a6fbc05945fbe6a6" providerId="LiveId" clId="{7C6D2563-4814-4BEE-A945-549062264F46}" dt="2023-07-30T10:05:52.623" v="8765" actId="20577"/>
          <ac:spMkLst>
            <pc:docMk/>
            <pc:sldMk cId="3520651607" sldId="332"/>
            <ac:spMk id="7" creationId="{883C8E9A-EDAA-D54E-253A-172900861514}"/>
          </ac:spMkLst>
        </pc:spChg>
        <pc:spChg chg="mod">
          <ac:chgData name="tuyết nguyễn thị ánh" userId="a6fbc05945fbe6a6" providerId="LiveId" clId="{7C6D2563-4814-4BEE-A945-549062264F46}" dt="2023-07-30T10:04:53.899" v="8759" actId="1037"/>
          <ac:spMkLst>
            <pc:docMk/>
            <pc:sldMk cId="3520651607" sldId="332"/>
            <ac:spMk id="8" creationId="{5D3F8B32-3907-88EE-22D8-44C42645A0F2}"/>
          </ac:spMkLst>
        </pc:spChg>
        <pc:spChg chg="add mod">
          <ac:chgData name="tuyết nguyễn thị ánh" userId="a6fbc05945fbe6a6" providerId="LiveId" clId="{7C6D2563-4814-4BEE-A945-549062264F46}" dt="2023-07-30T10:07:30.707" v="8891" actId="20577"/>
          <ac:spMkLst>
            <pc:docMk/>
            <pc:sldMk cId="3520651607" sldId="332"/>
            <ac:spMk id="10" creationId="{559E53FB-C436-C06C-A2DA-4439F92A757D}"/>
          </ac:spMkLst>
        </pc:spChg>
        <pc:spChg chg="add del mod ord">
          <ac:chgData name="tuyết nguyễn thị ánh" userId="a6fbc05945fbe6a6" providerId="LiveId" clId="{7C6D2563-4814-4BEE-A945-549062264F46}" dt="2023-07-30T10:05:45.428" v="8762" actId="700"/>
          <ac:spMkLst>
            <pc:docMk/>
            <pc:sldMk cId="3520651607" sldId="332"/>
            <ac:spMk id="11" creationId="{9C3C83EA-E3EF-6104-F9F3-FF31B50CBBEC}"/>
          </ac:spMkLst>
        </pc:spChg>
        <pc:spChg chg="add del mod ord">
          <ac:chgData name="tuyết nguyễn thị ánh" userId="a6fbc05945fbe6a6" providerId="LiveId" clId="{7C6D2563-4814-4BEE-A945-549062264F46}" dt="2023-07-30T10:05:45.428" v="8762" actId="700"/>
          <ac:spMkLst>
            <pc:docMk/>
            <pc:sldMk cId="3520651607" sldId="332"/>
            <ac:spMk id="12" creationId="{CA6E4830-129B-4B48-6301-E002C87D2504}"/>
          </ac:spMkLst>
        </pc:spChg>
        <pc:spChg chg="mod">
          <ac:chgData name="tuyết nguyễn thị ánh" userId="a6fbc05945fbe6a6" providerId="LiveId" clId="{7C6D2563-4814-4BEE-A945-549062264F46}" dt="2023-07-30T10:04:48.466" v="8739" actId="1076"/>
          <ac:spMkLst>
            <pc:docMk/>
            <pc:sldMk cId="3520651607" sldId="332"/>
            <ac:spMk id="13" creationId="{BD88B70E-6C73-BA61-4FCF-813DB2E0C511}"/>
          </ac:spMkLst>
        </pc:spChg>
        <pc:spChg chg="mod">
          <ac:chgData name="tuyết nguyễn thị ánh" userId="a6fbc05945fbe6a6" providerId="LiveId" clId="{7C6D2563-4814-4BEE-A945-549062264F46}" dt="2023-07-30T10:04:47.159" v="8738" actId="1036"/>
          <ac:spMkLst>
            <pc:docMk/>
            <pc:sldMk cId="3520651607" sldId="332"/>
            <ac:spMk id="14" creationId="{89C02FC4-B055-9FC1-6E52-AA2E483D6730}"/>
          </ac:spMkLst>
        </pc:spChg>
        <pc:grpChg chg="mod">
          <ac:chgData name="tuyết nguyễn thị ánh" userId="a6fbc05945fbe6a6" providerId="LiveId" clId="{7C6D2563-4814-4BEE-A945-549062264F46}" dt="2023-07-30T10:06:01.975" v="8766" actId="1076"/>
          <ac:grpSpMkLst>
            <pc:docMk/>
            <pc:sldMk cId="3520651607" sldId="332"/>
            <ac:grpSpMk id="9" creationId="{D92E130D-4685-A0FF-5F89-C04570F43046}"/>
          </ac:grpSpMkLst>
        </pc:grpChg>
        <pc:grpChg chg="mod">
          <ac:chgData name="tuyết nguyễn thị ánh" userId="a6fbc05945fbe6a6" providerId="LiveId" clId="{7C6D2563-4814-4BEE-A945-549062264F46}" dt="2023-07-30T10:04:39.378" v="8714" actId="255"/>
          <ac:grpSpMkLst>
            <pc:docMk/>
            <pc:sldMk cId="3520651607" sldId="332"/>
            <ac:grpSpMk id="15" creationId="{1DE1E54C-EB91-55DD-B81F-FE386B534EF1}"/>
          </ac:grpSpMkLst>
        </pc:grpChg>
        <pc:picChg chg="mod">
          <ac:chgData name="tuyết nguyễn thị ánh" userId="a6fbc05945fbe6a6" providerId="LiveId" clId="{7C6D2563-4814-4BEE-A945-549062264F46}" dt="2023-07-30T10:07:47.508" v="8894" actId="1076"/>
          <ac:picMkLst>
            <pc:docMk/>
            <pc:sldMk cId="3520651607" sldId="332"/>
            <ac:picMk id="21" creationId="{4DCD4224-2DD5-2155-2A02-EDE04E4E8A3E}"/>
          </ac:picMkLst>
        </pc:picChg>
      </pc:sldChg>
      <pc:sldChg chg="modSp add mod modTransition">
        <pc:chgData name="tuyết nguyễn thị ánh" userId="a6fbc05945fbe6a6" providerId="LiveId" clId="{7C6D2563-4814-4BEE-A945-549062264F46}" dt="2023-08-01T13:17:13.025" v="11050"/>
        <pc:sldMkLst>
          <pc:docMk/>
          <pc:sldMk cId="2295515420" sldId="333"/>
        </pc:sldMkLst>
        <pc:spChg chg="mod">
          <ac:chgData name="tuyết nguyễn thị ánh" userId="a6fbc05945fbe6a6" providerId="LiveId" clId="{7C6D2563-4814-4BEE-A945-549062264F46}" dt="2023-07-30T10:10:11.887" v="8983" actId="114"/>
          <ac:spMkLst>
            <pc:docMk/>
            <pc:sldMk cId="2295515420" sldId="333"/>
            <ac:spMk id="8" creationId="{0C2391C5-86C4-DE0E-9F77-ACE2254BACD4}"/>
          </ac:spMkLst>
        </pc:spChg>
        <pc:picChg chg="mod">
          <ac:chgData name="tuyết nguyễn thị ánh" userId="a6fbc05945fbe6a6" providerId="LiveId" clId="{7C6D2563-4814-4BEE-A945-549062264F46}" dt="2023-07-30T10:10:02.655" v="8981" actId="1076"/>
          <ac:picMkLst>
            <pc:docMk/>
            <pc:sldMk cId="2295515420" sldId="333"/>
            <ac:picMk id="15" creationId="{EAEEAD27-9931-E217-6868-6F8A413CDC57}"/>
          </ac:picMkLst>
        </pc:picChg>
      </pc:sldChg>
      <pc:sldChg chg="delSp modSp add mod modTransition delAnim modAnim">
        <pc:chgData name="tuyết nguyễn thị ánh" userId="a6fbc05945fbe6a6" providerId="LiveId" clId="{7C6D2563-4814-4BEE-A945-549062264F46}" dt="2023-08-01T13:17:13.025" v="11050"/>
        <pc:sldMkLst>
          <pc:docMk/>
          <pc:sldMk cId="2267427197" sldId="334"/>
        </pc:sldMkLst>
        <pc:spChg chg="mod">
          <ac:chgData name="tuyết nguyễn thị ánh" userId="a6fbc05945fbe6a6" providerId="LiveId" clId="{7C6D2563-4814-4BEE-A945-549062264F46}" dt="2023-07-30T10:18:23.578" v="9685" actId="20577"/>
          <ac:spMkLst>
            <pc:docMk/>
            <pc:sldMk cId="2267427197" sldId="334"/>
            <ac:spMk id="7" creationId="{3F36CA0C-CF42-09F1-B5AF-DB04FC79E549}"/>
          </ac:spMkLst>
        </pc:spChg>
        <pc:spChg chg="del">
          <ac:chgData name="tuyết nguyễn thị ánh" userId="a6fbc05945fbe6a6" providerId="LiveId" clId="{7C6D2563-4814-4BEE-A945-549062264F46}" dt="2023-07-30T10:16:36.227" v="9502" actId="478"/>
          <ac:spMkLst>
            <pc:docMk/>
            <pc:sldMk cId="2267427197" sldId="334"/>
            <ac:spMk id="13" creationId="{6F11FA10-CF62-97EE-55AD-0E273ECC3719}"/>
          </ac:spMkLst>
        </pc:spChg>
      </pc:sldChg>
      <pc:sldChg chg="addSp delSp modSp add mod modTransition modAnim">
        <pc:chgData name="tuyết nguyễn thị ánh" userId="a6fbc05945fbe6a6" providerId="LiveId" clId="{7C6D2563-4814-4BEE-A945-549062264F46}" dt="2023-08-01T13:17:13.025" v="11050"/>
        <pc:sldMkLst>
          <pc:docMk/>
          <pc:sldMk cId="337870218" sldId="335"/>
        </pc:sldMkLst>
        <pc:spChg chg="add del mod ord">
          <ac:chgData name="tuyết nguyễn thị ánh" userId="a6fbc05945fbe6a6" providerId="LiveId" clId="{7C6D2563-4814-4BEE-A945-549062264F46}" dt="2023-07-30T10:25:01.841" v="9976" actId="114"/>
          <ac:spMkLst>
            <pc:docMk/>
            <pc:sldMk cId="337870218" sldId="335"/>
            <ac:spMk id="3" creationId="{ED17FD75-5B22-326B-1FB6-72914F88F480}"/>
          </ac:spMkLst>
        </pc:spChg>
        <pc:spChg chg="del">
          <ac:chgData name="tuyết nguyễn thị ánh" userId="a6fbc05945fbe6a6" providerId="LiveId" clId="{7C6D2563-4814-4BEE-A945-549062264F46}" dt="2023-07-30T10:23:18.479" v="9945" actId="478"/>
          <ac:spMkLst>
            <pc:docMk/>
            <pc:sldMk cId="337870218" sldId="335"/>
            <ac:spMk id="4" creationId="{0F978EA8-1B51-D4D7-BA38-849423A42DA7}"/>
          </ac:spMkLst>
        </pc:spChg>
        <pc:picChg chg="mod">
          <ac:chgData name="tuyết nguyễn thị ánh" userId="a6fbc05945fbe6a6" providerId="LiveId" clId="{7C6D2563-4814-4BEE-A945-549062264F46}" dt="2023-07-30T10:25:05.529" v="9977" actId="1076"/>
          <ac:picMkLst>
            <pc:docMk/>
            <pc:sldMk cId="337870218" sldId="335"/>
            <ac:picMk id="5" creationId="{454BED3F-A916-CA19-F8E4-338F7B19F449}"/>
          </ac:picMkLst>
        </pc:picChg>
      </pc:sldChg>
      <pc:sldChg chg="delSp modSp add mod modTransition delAnim modAnim">
        <pc:chgData name="tuyết nguyễn thị ánh" userId="a6fbc05945fbe6a6" providerId="LiveId" clId="{7C6D2563-4814-4BEE-A945-549062264F46}" dt="2023-08-01T13:17:13.025" v="11050"/>
        <pc:sldMkLst>
          <pc:docMk/>
          <pc:sldMk cId="3225076577" sldId="336"/>
        </pc:sldMkLst>
        <pc:spChg chg="del">
          <ac:chgData name="tuyết nguyễn thị ánh" userId="a6fbc05945fbe6a6" providerId="LiveId" clId="{7C6D2563-4814-4BEE-A945-549062264F46}" dt="2023-07-30T10:39:50.602" v="10131" actId="478"/>
          <ac:spMkLst>
            <pc:docMk/>
            <pc:sldMk cId="3225076577" sldId="336"/>
            <ac:spMk id="2" creationId="{98538F7D-83DB-EC77-32D8-07B2986AE022}"/>
          </ac:spMkLst>
        </pc:spChg>
        <pc:spChg chg="mod">
          <ac:chgData name="tuyết nguyễn thị ánh" userId="a6fbc05945fbe6a6" providerId="LiveId" clId="{7C6D2563-4814-4BEE-A945-549062264F46}" dt="2023-07-30T10:42:49.655" v="10294" actId="1076"/>
          <ac:spMkLst>
            <pc:docMk/>
            <pc:sldMk cId="3225076577" sldId="336"/>
            <ac:spMk id="3" creationId="{02517483-3108-99D9-4424-72E1E8A42BFA}"/>
          </ac:spMkLst>
        </pc:spChg>
        <pc:spChg chg="mod">
          <ac:chgData name="tuyết nguyễn thị ánh" userId="a6fbc05945fbe6a6" providerId="LiveId" clId="{7C6D2563-4814-4BEE-A945-549062264F46}" dt="2023-07-30T10:42:04.344" v="10275" actId="255"/>
          <ac:spMkLst>
            <pc:docMk/>
            <pc:sldMk cId="3225076577" sldId="336"/>
            <ac:spMk id="4" creationId="{BCBA9373-849F-2485-E1F8-36B5F79EA451}"/>
          </ac:spMkLst>
        </pc:spChg>
        <pc:spChg chg="del">
          <ac:chgData name="tuyết nguyễn thị ánh" userId="a6fbc05945fbe6a6" providerId="LiveId" clId="{7C6D2563-4814-4BEE-A945-549062264F46}" dt="2023-07-30T10:41:29.070" v="10265" actId="478"/>
          <ac:spMkLst>
            <pc:docMk/>
            <pc:sldMk cId="3225076577" sldId="336"/>
            <ac:spMk id="13" creationId="{BD88B70E-6C73-BA61-4FCF-813DB2E0C511}"/>
          </ac:spMkLst>
        </pc:spChg>
        <pc:spChg chg="mod">
          <ac:chgData name="tuyết nguyễn thị ánh" userId="a6fbc05945fbe6a6" providerId="LiveId" clId="{7C6D2563-4814-4BEE-A945-549062264F46}" dt="2023-07-30T10:42:20.413" v="10286" actId="1038"/>
          <ac:spMkLst>
            <pc:docMk/>
            <pc:sldMk cId="3225076577" sldId="336"/>
            <ac:spMk id="14" creationId="{89C02FC4-B055-9FC1-6E52-AA2E483D6730}"/>
          </ac:spMkLst>
        </pc:spChg>
        <pc:spChg chg="mod">
          <ac:chgData name="tuyết nguyễn thị ánh" userId="a6fbc05945fbe6a6" providerId="LiveId" clId="{7C6D2563-4814-4BEE-A945-549062264F46}" dt="2023-07-30T10:42:49.655" v="10294" actId="1076"/>
          <ac:spMkLst>
            <pc:docMk/>
            <pc:sldMk cId="3225076577" sldId="336"/>
            <ac:spMk id="19" creationId="{53E229EF-D4FE-75FE-6B27-1C9AD5A4524F}"/>
          </ac:spMkLst>
        </pc:spChg>
        <pc:grpChg chg="mod">
          <ac:chgData name="tuyết nguyễn thị ánh" userId="a6fbc05945fbe6a6" providerId="LiveId" clId="{7C6D2563-4814-4BEE-A945-549062264F46}" dt="2023-07-30T10:42:49.655" v="10294" actId="1076"/>
          <ac:grpSpMkLst>
            <pc:docMk/>
            <pc:sldMk cId="3225076577" sldId="336"/>
            <ac:grpSpMk id="5" creationId="{847A56E1-C1D6-5BB6-FD8A-15C3EEE36357}"/>
          </ac:grpSpMkLst>
        </pc:grpChg>
        <pc:grpChg chg="mod">
          <ac:chgData name="tuyết nguyễn thị ánh" userId="a6fbc05945fbe6a6" providerId="LiveId" clId="{7C6D2563-4814-4BEE-A945-549062264F46}" dt="2023-07-30T10:42:49.655" v="10294" actId="1076"/>
          <ac:grpSpMkLst>
            <pc:docMk/>
            <pc:sldMk cId="3225076577" sldId="336"/>
            <ac:grpSpMk id="15" creationId="{1DE1E54C-EB91-55DD-B81F-FE386B534EF1}"/>
          </ac:grpSpMkLst>
        </pc:grpChg>
        <pc:picChg chg="mod">
          <ac:chgData name="tuyết nguyễn thị ánh" userId="a6fbc05945fbe6a6" providerId="LiveId" clId="{7C6D2563-4814-4BEE-A945-549062264F46}" dt="2023-07-30T10:42:49.655" v="10294" actId="1076"/>
          <ac:picMkLst>
            <pc:docMk/>
            <pc:sldMk cId="3225076577" sldId="336"/>
            <ac:picMk id="21" creationId="{4DCD4224-2DD5-2155-2A02-EDE04E4E8A3E}"/>
          </ac:picMkLst>
        </pc:picChg>
      </pc:sldChg>
      <pc:sldChg chg="add del">
        <pc:chgData name="tuyết nguyễn thị ánh" userId="a6fbc05945fbe6a6" providerId="LiveId" clId="{7C6D2563-4814-4BEE-A945-549062264F46}" dt="2023-07-30T10:39:00.232" v="10129" actId="2890"/>
        <pc:sldMkLst>
          <pc:docMk/>
          <pc:sldMk cId="3990419547" sldId="336"/>
        </pc:sldMkLst>
      </pc:sldChg>
      <pc:sldChg chg="add del">
        <pc:chgData name="tuyết nguyễn thị ánh" userId="a6fbc05945fbe6a6" providerId="LiveId" clId="{7C6D2563-4814-4BEE-A945-549062264F46}" dt="2023-07-30T10:43:00.579" v="10297" actId="47"/>
        <pc:sldMkLst>
          <pc:docMk/>
          <pc:sldMk cId="2063046370" sldId="337"/>
        </pc:sldMkLst>
      </pc:sldChg>
      <pc:sldChg chg="addSp delSp modSp add mod modTransition delAnim modAnim">
        <pc:chgData name="tuyết nguyễn thị ánh" userId="a6fbc05945fbe6a6" providerId="LiveId" clId="{7C6D2563-4814-4BEE-A945-549062264F46}" dt="2023-08-01T13:17:13.025" v="11050"/>
        <pc:sldMkLst>
          <pc:docMk/>
          <pc:sldMk cId="2242493393" sldId="338"/>
        </pc:sldMkLst>
        <pc:spChg chg="del">
          <ac:chgData name="tuyết nguyễn thị ánh" userId="a6fbc05945fbe6a6" providerId="LiveId" clId="{7C6D2563-4814-4BEE-A945-549062264F46}" dt="2023-07-30T10:43:55.113" v="10309" actId="478"/>
          <ac:spMkLst>
            <pc:docMk/>
            <pc:sldMk cId="2242493393" sldId="338"/>
            <ac:spMk id="2" creationId="{61145E87-B7D5-9B9B-A2A4-030CBE34E60D}"/>
          </ac:spMkLst>
        </pc:spChg>
        <pc:spChg chg="del">
          <ac:chgData name="tuyết nguyễn thị ánh" userId="a6fbc05945fbe6a6" providerId="LiveId" clId="{7C6D2563-4814-4BEE-A945-549062264F46}" dt="2023-07-30T10:43:55.113" v="10309" actId="478"/>
          <ac:spMkLst>
            <pc:docMk/>
            <pc:sldMk cId="2242493393" sldId="338"/>
            <ac:spMk id="3" creationId="{90E95ECE-2145-4A24-E4C7-E151620156C8}"/>
          </ac:spMkLst>
        </pc:spChg>
        <pc:spChg chg="add mod">
          <ac:chgData name="tuyết nguyễn thị ánh" userId="a6fbc05945fbe6a6" providerId="LiveId" clId="{7C6D2563-4814-4BEE-A945-549062264F46}" dt="2023-07-30T10:45:58.256" v="10475" actId="1076"/>
          <ac:spMkLst>
            <pc:docMk/>
            <pc:sldMk cId="2242493393" sldId="338"/>
            <ac:spMk id="4" creationId="{56B4E0BB-E45E-C53E-49BD-060FC897C0B1}"/>
          </ac:spMkLst>
        </pc:spChg>
        <pc:spChg chg="del">
          <ac:chgData name="tuyết nguyễn thị ánh" userId="a6fbc05945fbe6a6" providerId="LiveId" clId="{7C6D2563-4814-4BEE-A945-549062264F46}" dt="2023-07-30T10:43:55.113" v="10309" actId="478"/>
          <ac:spMkLst>
            <pc:docMk/>
            <pc:sldMk cId="2242493393" sldId="338"/>
            <ac:spMk id="5" creationId="{D57E039B-C550-82BB-2F46-4722F663B3EF}"/>
          </ac:spMkLst>
        </pc:spChg>
        <pc:spChg chg="del">
          <ac:chgData name="tuyết nguyễn thị ánh" userId="a6fbc05945fbe6a6" providerId="LiveId" clId="{7C6D2563-4814-4BEE-A945-549062264F46}" dt="2023-07-30T10:43:55.113" v="10309" actId="478"/>
          <ac:spMkLst>
            <pc:docMk/>
            <pc:sldMk cId="2242493393" sldId="338"/>
            <ac:spMk id="6" creationId="{101495DC-047A-A7E4-857E-B35F7146851A}"/>
          </ac:spMkLst>
        </pc:spChg>
        <pc:spChg chg="del">
          <ac:chgData name="tuyết nguyễn thị ánh" userId="a6fbc05945fbe6a6" providerId="LiveId" clId="{7C6D2563-4814-4BEE-A945-549062264F46}" dt="2023-07-30T10:43:55.113" v="10309" actId="478"/>
          <ac:spMkLst>
            <pc:docMk/>
            <pc:sldMk cId="2242493393" sldId="338"/>
            <ac:spMk id="7" creationId="{5D3B4138-1074-6693-F0B5-AA81F16C8D09}"/>
          </ac:spMkLst>
        </pc:spChg>
        <pc:spChg chg="add mod">
          <ac:chgData name="tuyết nguyễn thị ánh" userId="a6fbc05945fbe6a6" providerId="LiveId" clId="{7C6D2563-4814-4BEE-A945-549062264F46}" dt="2023-07-30T10:44:18.968" v="10314" actId="20577"/>
          <ac:spMkLst>
            <pc:docMk/>
            <pc:sldMk cId="2242493393" sldId="338"/>
            <ac:spMk id="8" creationId="{ED474347-CD78-9D5A-40AD-FC0060C24D90}"/>
          </ac:spMkLst>
        </pc:spChg>
        <pc:spChg chg="add mod">
          <ac:chgData name="tuyết nguyễn thị ánh" userId="a6fbc05945fbe6a6" providerId="LiveId" clId="{7C6D2563-4814-4BEE-A945-549062264F46}" dt="2023-07-30T10:48:08.035" v="10629" actId="20577"/>
          <ac:spMkLst>
            <pc:docMk/>
            <pc:sldMk cId="2242493393" sldId="338"/>
            <ac:spMk id="9" creationId="{8DE94FD4-2D5C-0101-5843-3D56D1753D0F}"/>
          </ac:spMkLst>
        </pc:spChg>
        <pc:spChg chg="add mod">
          <ac:chgData name="tuyết nguyễn thị ánh" userId="a6fbc05945fbe6a6" providerId="LiveId" clId="{7C6D2563-4814-4BEE-A945-549062264F46}" dt="2023-07-30T10:45:55.348" v="10474" actId="1076"/>
          <ac:spMkLst>
            <pc:docMk/>
            <pc:sldMk cId="2242493393" sldId="338"/>
            <ac:spMk id="10" creationId="{24717645-7541-947C-D9CA-1FF2E5B6604B}"/>
          </ac:spMkLst>
        </pc:spChg>
        <pc:spChg chg="del">
          <ac:chgData name="tuyết nguyễn thị ánh" userId="a6fbc05945fbe6a6" providerId="LiveId" clId="{7C6D2563-4814-4BEE-A945-549062264F46}" dt="2023-07-30T10:43:55.113" v="10309" actId="478"/>
          <ac:spMkLst>
            <pc:docMk/>
            <pc:sldMk cId="2242493393" sldId="338"/>
            <ac:spMk id="16" creationId="{41B1A985-938D-3C57-3B69-86A79D7F9377}"/>
          </ac:spMkLst>
        </pc:spChg>
        <pc:spChg chg="del">
          <ac:chgData name="tuyết nguyễn thị ánh" userId="a6fbc05945fbe6a6" providerId="LiveId" clId="{7C6D2563-4814-4BEE-A945-549062264F46}" dt="2023-07-30T10:43:55.113" v="10309" actId="478"/>
          <ac:spMkLst>
            <pc:docMk/>
            <pc:sldMk cId="2242493393" sldId="338"/>
            <ac:spMk id="17" creationId="{5A06EA10-605B-4E99-4A17-8A6D2CF3B3C5}"/>
          </ac:spMkLst>
        </pc:spChg>
        <pc:spChg chg="del">
          <ac:chgData name="tuyết nguyễn thị ánh" userId="a6fbc05945fbe6a6" providerId="LiveId" clId="{7C6D2563-4814-4BEE-A945-549062264F46}" dt="2023-07-30T10:43:55.113" v="10309" actId="478"/>
          <ac:spMkLst>
            <pc:docMk/>
            <pc:sldMk cId="2242493393" sldId="338"/>
            <ac:spMk id="21" creationId="{129F3B48-DF40-1AB0-284E-5A020A3CD367}"/>
          </ac:spMkLst>
        </pc:spChg>
        <pc:spChg chg="del">
          <ac:chgData name="tuyết nguyễn thị ánh" userId="a6fbc05945fbe6a6" providerId="LiveId" clId="{7C6D2563-4814-4BEE-A945-549062264F46}" dt="2023-07-30T10:43:55.113" v="10309" actId="478"/>
          <ac:spMkLst>
            <pc:docMk/>
            <pc:sldMk cId="2242493393" sldId="338"/>
            <ac:spMk id="24" creationId="{9176E9B6-90F8-13B5-0226-6E309C5E9CD5}"/>
          </ac:spMkLst>
        </pc:spChg>
        <pc:spChg chg="del">
          <ac:chgData name="tuyết nguyễn thị ánh" userId="a6fbc05945fbe6a6" providerId="LiveId" clId="{7C6D2563-4814-4BEE-A945-549062264F46}" dt="2023-07-30T10:43:55.113" v="10309" actId="478"/>
          <ac:spMkLst>
            <pc:docMk/>
            <pc:sldMk cId="2242493393" sldId="338"/>
            <ac:spMk id="25" creationId="{9E412787-C5D1-1AD9-6E64-938D32E2404B}"/>
          </ac:spMkLst>
        </pc:spChg>
        <pc:spChg chg="del">
          <ac:chgData name="tuyết nguyễn thị ánh" userId="a6fbc05945fbe6a6" providerId="LiveId" clId="{7C6D2563-4814-4BEE-A945-549062264F46}" dt="2023-07-30T10:43:55.113" v="10309" actId="478"/>
          <ac:spMkLst>
            <pc:docMk/>
            <pc:sldMk cId="2242493393" sldId="338"/>
            <ac:spMk id="26" creationId="{4464EBA8-1CCB-598C-05A6-510D0C0B5712}"/>
          </ac:spMkLst>
        </pc:spChg>
      </pc:sldChg>
      <pc:sldChg chg="modSp add mod modTransition modAnim">
        <pc:chgData name="tuyết nguyễn thị ánh" userId="a6fbc05945fbe6a6" providerId="LiveId" clId="{7C6D2563-4814-4BEE-A945-549062264F46}" dt="2023-08-01T13:17:13.025" v="11050"/>
        <pc:sldMkLst>
          <pc:docMk/>
          <pc:sldMk cId="2917336393" sldId="339"/>
        </pc:sldMkLst>
        <pc:spChg chg="mod">
          <ac:chgData name="tuyết nguyễn thị ánh" userId="a6fbc05945fbe6a6" providerId="LiveId" clId="{7C6D2563-4814-4BEE-A945-549062264F46}" dt="2023-07-30T10:49:43.312" v="10637" actId="20577"/>
          <ac:spMkLst>
            <pc:docMk/>
            <pc:sldMk cId="2917336393" sldId="339"/>
            <ac:spMk id="3" creationId="{02517483-3108-99D9-4424-72E1E8A42BFA}"/>
          </ac:spMkLst>
        </pc:spChg>
        <pc:spChg chg="mod">
          <ac:chgData name="tuyết nguyễn thị ánh" userId="a6fbc05945fbe6a6" providerId="LiveId" clId="{7C6D2563-4814-4BEE-A945-549062264F46}" dt="2023-07-30T10:50:24.831" v="10740" actId="20577"/>
          <ac:spMkLst>
            <pc:docMk/>
            <pc:sldMk cId="2917336393" sldId="339"/>
            <ac:spMk id="4" creationId="{BCBA9373-849F-2485-E1F8-36B5F79EA451}"/>
          </ac:spMkLst>
        </pc:spChg>
        <pc:spChg chg="mod">
          <ac:chgData name="tuyết nguyễn thị ánh" userId="a6fbc05945fbe6a6" providerId="LiveId" clId="{7C6D2563-4814-4BEE-A945-549062264F46}" dt="2023-07-30T10:50:22.689" v="10738" actId="20577"/>
          <ac:spMkLst>
            <pc:docMk/>
            <pc:sldMk cId="2917336393" sldId="339"/>
            <ac:spMk id="14" creationId="{89C02FC4-B055-9FC1-6E52-AA2E483D6730}"/>
          </ac:spMkLst>
        </pc:spChg>
        <pc:spChg chg="mod">
          <ac:chgData name="tuyết nguyễn thị ánh" userId="a6fbc05945fbe6a6" providerId="LiveId" clId="{7C6D2563-4814-4BEE-A945-549062264F46}" dt="2023-07-30T10:51:27.028" v="10750" actId="1076"/>
          <ac:spMkLst>
            <pc:docMk/>
            <pc:sldMk cId="2917336393" sldId="339"/>
            <ac:spMk id="19" creationId="{53E229EF-D4FE-75FE-6B27-1C9AD5A4524F}"/>
          </ac:spMkLst>
        </pc:spChg>
        <pc:grpChg chg="mod">
          <ac:chgData name="tuyết nguyễn thị ánh" userId="a6fbc05945fbe6a6" providerId="LiveId" clId="{7C6D2563-4814-4BEE-A945-549062264F46}" dt="2023-07-30T10:50:31.539" v="10741" actId="1076"/>
          <ac:grpSpMkLst>
            <pc:docMk/>
            <pc:sldMk cId="2917336393" sldId="339"/>
            <ac:grpSpMk id="5" creationId="{847A56E1-C1D6-5BB6-FD8A-15C3EEE36357}"/>
          </ac:grpSpMkLst>
        </pc:grpChg>
        <pc:grpChg chg="mod">
          <ac:chgData name="tuyết nguyễn thị ánh" userId="a6fbc05945fbe6a6" providerId="LiveId" clId="{7C6D2563-4814-4BEE-A945-549062264F46}" dt="2023-07-30T10:50:22.689" v="10738" actId="20577"/>
          <ac:grpSpMkLst>
            <pc:docMk/>
            <pc:sldMk cId="2917336393" sldId="339"/>
            <ac:grpSpMk id="15" creationId="{1DE1E54C-EB91-55DD-B81F-FE386B534EF1}"/>
          </ac:grpSpMkLst>
        </pc:grpChg>
        <pc:picChg chg="mod">
          <ac:chgData name="tuyết nguyễn thị ánh" userId="a6fbc05945fbe6a6" providerId="LiveId" clId="{7C6D2563-4814-4BEE-A945-549062264F46}" dt="2023-07-30T10:51:28.887" v="10751" actId="1076"/>
          <ac:picMkLst>
            <pc:docMk/>
            <pc:sldMk cId="2917336393" sldId="339"/>
            <ac:picMk id="21" creationId="{4DCD4224-2DD5-2155-2A02-EDE04E4E8A3E}"/>
          </ac:picMkLst>
        </pc:picChg>
      </pc:sldChg>
      <pc:sldChg chg="add del">
        <pc:chgData name="tuyết nguyễn thị ánh" userId="a6fbc05945fbe6a6" providerId="LiveId" clId="{7C6D2563-4814-4BEE-A945-549062264F46}" dt="2023-07-30T10:51:44.309" v="10752" actId="47"/>
        <pc:sldMkLst>
          <pc:docMk/>
          <pc:sldMk cId="2683491662" sldId="340"/>
        </pc:sldMkLst>
      </pc:sldChg>
      <pc:sldChg chg="add modTransition">
        <pc:chgData name="tuyết nguyễn thị ánh" userId="a6fbc05945fbe6a6" providerId="LiveId" clId="{7C6D2563-4814-4BEE-A945-549062264F46}" dt="2023-08-01T13:17:13.025" v="11050"/>
        <pc:sldMkLst>
          <pc:docMk/>
          <pc:sldMk cId="1808662110" sldId="341"/>
        </pc:sldMkLst>
      </pc:sldChg>
      <pc:sldChg chg="modTransition modAnim">
        <pc:chgData name="tuyết nguyễn thị ánh" userId="a6fbc05945fbe6a6" providerId="LiveId" clId="{7C6D2563-4814-4BEE-A945-549062264F46}" dt="2023-08-01T13:17:13.025" v="11050"/>
        <pc:sldMkLst>
          <pc:docMk/>
          <pc:sldMk cId="4284774729" sldId="342"/>
        </pc:sldMkLst>
      </pc:sldChg>
      <pc:sldChg chg="modTransition modAnim">
        <pc:chgData name="tuyết nguyễn thị ánh" userId="a6fbc05945fbe6a6" providerId="LiveId" clId="{7C6D2563-4814-4BEE-A945-549062264F46}" dt="2023-08-01T13:17:13.025" v="11050"/>
        <pc:sldMkLst>
          <pc:docMk/>
          <pc:sldMk cId="3293663525" sldId="343"/>
        </pc:sldMkLst>
      </pc:sldChg>
      <pc:sldChg chg="modTransition modAnim">
        <pc:chgData name="tuyết nguyễn thị ánh" userId="a6fbc05945fbe6a6" providerId="LiveId" clId="{7C6D2563-4814-4BEE-A945-549062264F46}" dt="2023-08-01T13:17:13.025" v="11050"/>
        <pc:sldMkLst>
          <pc:docMk/>
          <pc:sldMk cId="3048381454" sldId="344"/>
        </pc:sldMkLst>
      </pc:sldChg>
      <pc:sldChg chg="modTransition modAnim">
        <pc:chgData name="tuyết nguyễn thị ánh" userId="a6fbc05945fbe6a6" providerId="LiveId" clId="{7C6D2563-4814-4BEE-A945-549062264F46}" dt="2023-08-01T13:17:13.025" v="11050"/>
        <pc:sldMkLst>
          <pc:docMk/>
          <pc:sldMk cId="2719224202" sldId="345"/>
        </pc:sldMkLst>
      </pc:sldChg>
      <pc:sldChg chg="modSp modTransition">
        <pc:chgData name="tuyết nguyễn thị ánh" userId="a6fbc05945fbe6a6" providerId="LiveId" clId="{7C6D2563-4814-4BEE-A945-549062264F46}" dt="2023-08-01T13:17:13.025" v="11050"/>
        <pc:sldMkLst>
          <pc:docMk/>
          <pc:sldMk cId="474125101" sldId="346"/>
        </pc:sldMkLst>
        <pc:spChg chg="mod">
          <ac:chgData name="tuyết nguyễn thị ánh" userId="a6fbc05945fbe6a6" providerId="LiveId" clId="{7C6D2563-4814-4BEE-A945-549062264F46}" dt="2023-07-31T02:00:54.926" v="10956" actId="255"/>
          <ac:spMkLst>
            <pc:docMk/>
            <pc:sldMk cId="474125101" sldId="346"/>
            <ac:spMk id="8" creationId="{0C2391C5-86C4-DE0E-9F77-ACE2254BACD4}"/>
          </ac:spMkLst>
        </pc:spChg>
      </pc:sldChg>
      <pc:sldChg chg="modTransition modAnim">
        <pc:chgData name="tuyết nguyễn thị ánh" userId="a6fbc05945fbe6a6" providerId="LiveId" clId="{7C6D2563-4814-4BEE-A945-549062264F46}" dt="2023-08-01T13:17:13.025" v="11050"/>
        <pc:sldMkLst>
          <pc:docMk/>
          <pc:sldMk cId="1157310325" sldId="347"/>
        </pc:sldMkLst>
      </pc:sldChg>
      <pc:sldChg chg="modTransition modAnim">
        <pc:chgData name="tuyết nguyễn thị ánh" userId="a6fbc05945fbe6a6" providerId="LiveId" clId="{7C6D2563-4814-4BEE-A945-549062264F46}" dt="2023-08-01T13:17:13.025" v="11050"/>
        <pc:sldMkLst>
          <pc:docMk/>
          <pc:sldMk cId="2377635862" sldId="348"/>
        </pc:sldMkLst>
      </pc:sldChg>
      <pc:sldChg chg="modTransition modAnim">
        <pc:chgData name="tuyết nguyễn thị ánh" userId="a6fbc05945fbe6a6" providerId="LiveId" clId="{7C6D2563-4814-4BEE-A945-549062264F46}" dt="2023-08-01T13:17:13.025" v="11050"/>
        <pc:sldMkLst>
          <pc:docMk/>
          <pc:sldMk cId="3656045248" sldId="349"/>
        </pc:sldMkLst>
      </pc:sldChg>
      <pc:sldChg chg="modTransition modAnim">
        <pc:chgData name="tuyết nguyễn thị ánh" userId="a6fbc05945fbe6a6" providerId="LiveId" clId="{7C6D2563-4814-4BEE-A945-549062264F46}" dt="2023-08-01T13:17:13.025" v="11050"/>
        <pc:sldMkLst>
          <pc:docMk/>
          <pc:sldMk cId="1751746250" sldId="350"/>
        </pc:sldMkLst>
      </pc:sldChg>
      <pc:sldChg chg="modTransition modAnim">
        <pc:chgData name="tuyết nguyễn thị ánh" userId="a6fbc05945fbe6a6" providerId="LiveId" clId="{7C6D2563-4814-4BEE-A945-549062264F46}" dt="2023-08-01T13:17:13.025" v="11050"/>
        <pc:sldMkLst>
          <pc:docMk/>
          <pc:sldMk cId="2112368007" sldId="351"/>
        </pc:sldMkLst>
      </pc:sldChg>
      <pc:sldChg chg="modTransition modAnim">
        <pc:chgData name="tuyết nguyễn thị ánh" userId="a6fbc05945fbe6a6" providerId="LiveId" clId="{7C6D2563-4814-4BEE-A945-549062264F46}" dt="2023-08-01T13:17:13.025" v="11050"/>
        <pc:sldMkLst>
          <pc:docMk/>
          <pc:sldMk cId="1389393815" sldId="352"/>
        </pc:sldMkLst>
      </pc:sldChg>
      <pc:sldChg chg="modTransition modAnim">
        <pc:chgData name="tuyết nguyễn thị ánh" userId="a6fbc05945fbe6a6" providerId="LiveId" clId="{7C6D2563-4814-4BEE-A945-549062264F46}" dt="2023-08-01T13:17:13.025" v="11050"/>
        <pc:sldMkLst>
          <pc:docMk/>
          <pc:sldMk cId="440052607" sldId="353"/>
        </pc:sldMkLst>
      </pc:sldChg>
      <pc:sldChg chg="modTransition modAnim">
        <pc:chgData name="tuyết nguyễn thị ánh" userId="a6fbc05945fbe6a6" providerId="LiveId" clId="{7C6D2563-4814-4BEE-A945-549062264F46}" dt="2023-08-01T13:17:13.025" v="11050"/>
        <pc:sldMkLst>
          <pc:docMk/>
          <pc:sldMk cId="444079311" sldId="354"/>
        </pc:sldMkLst>
      </pc:sldChg>
      <pc:sldChg chg="modSp modTransition modAnim">
        <pc:chgData name="tuyết nguyễn thị ánh" userId="a6fbc05945fbe6a6" providerId="LiveId" clId="{7C6D2563-4814-4BEE-A945-549062264F46}" dt="2023-08-01T13:17:13.025" v="11050"/>
        <pc:sldMkLst>
          <pc:docMk/>
          <pc:sldMk cId="3363018607" sldId="355"/>
        </pc:sldMkLst>
        <pc:spChg chg="mod">
          <ac:chgData name="tuyết nguyễn thị ánh" userId="a6fbc05945fbe6a6" providerId="LiveId" clId="{7C6D2563-4814-4BEE-A945-549062264F46}" dt="2023-07-31T02:07:05.196" v="11016" actId="113"/>
          <ac:spMkLst>
            <pc:docMk/>
            <pc:sldMk cId="3363018607" sldId="355"/>
            <ac:spMk id="3" creationId="{7F83DECB-8C69-1F82-FC94-52620218E30D}"/>
          </ac:spMkLst>
        </pc:spChg>
      </pc:sldChg>
      <pc:sldChg chg="del">
        <pc:chgData name="tuyết nguyễn thị ánh" userId="a6fbc05945fbe6a6" providerId="LiveId" clId="{7C6D2563-4814-4BEE-A945-549062264F46}" dt="2023-07-31T01:57:45.814" v="10929" actId="47"/>
        <pc:sldMkLst>
          <pc:docMk/>
          <pc:sldMk cId="3946422429" sldId="356"/>
        </pc:sldMkLst>
      </pc:sldChg>
      <pc:sldChg chg="del">
        <pc:chgData name="tuyết nguyễn thị ánh" userId="a6fbc05945fbe6a6" providerId="LiveId" clId="{7C6D2563-4814-4BEE-A945-549062264F46}" dt="2023-07-31T01:57:07.379" v="10924" actId="47"/>
        <pc:sldMkLst>
          <pc:docMk/>
          <pc:sldMk cId="2101262731" sldId="357"/>
        </pc:sldMkLst>
      </pc:sldChg>
      <pc:sldChg chg="del">
        <pc:chgData name="tuyết nguyễn thị ánh" userId="a6fbc05945fbe6a6" providerId="LiveId" clId="{7C6D2563-4814-4BEE-A945-549062264F46}" dt="2023-07-31T01:51:39.184" v="10875" actId="47"/>
        <pc:sldMkLst>
          <pc:docMk/>
          <pc:sldMk cId="1665261523" sldId="358"/>
        </pc:sldMkLst>
      </pc:sldChg>
      <pc:sldChg chg="del">
        <pc:chgData name="tuyết nguyễn thị ánh" userId="a6fbc05945fbe6a6" providerId="LiveId" clId="{7C6D2563-4814-4BEE-A945-549062264F46}" dt="2023-07-31T01:51:11.707" v="10870" actId="47"/>
        <pc:sldMkLst>
          <pc:docMk/>
          <pc:sldMk cId="4000463461" sldId="359"/>
        </pc:sldMkLst>
      </pc:sldChg>
      <pc:sldChg chg="del">
        <pc:chgData name="tuyết nguyễn thị ánh" userId="a6fbc05945fbe6a6" providerId="LiveId" clId="{7C6D2563-4814-4BEE-A945-549062264F46}" dt="2023-07-31T01:47:47.301" v="10856" actId="47"/>
        <pc:sldMkLst>
          <pc:docMk/>
          <pc:sldMk cId="259661190" sldId="360"/>
        </pc:sldMkLst>
      </pc:sldChg>
      <pc:sldChg chg="del">
        <pc:chgData name="tuyết nguyễn thị ánh" userId="a6fbc05945fbe6a6" providerId="LiveId" clId="{7C6D2563-4814-4BEE-A945-549062264F46}" dt="2023-07-31T01:47:45.595" v="10855" actId="47"/>
        <pc:sldMkLst>
          <pc:docMk/>
          <pc:sldMk cId="3275307926" sldId="361"/>
        </pc:sldMkLst>
      </pc:sldChg>
      <pc:sldChg chg="del">
        <pc:chgData name="tuyết nguyễn thị ánh" userId="a6fbc05945fbe6a6" providerId="LiveId" clId="{7C6D2563-4814-4BEE-A945-549062264F46}" dt="2023-07-31T01:47:42.421" v="10854" actId="47"/>
        <pc:sldMkLst>
          <pc:docMk/>
          <pc:sldMk cId="335565323" sldId="362"/>
        </pc:sldMkLst>
      </pc:sldChg>
      <pc:sldChg chg="del">
        <pc:chgData name="tuyết nguyễn thị ánh" userId="a6fbc05945fbe6a6" providerId="LiveId" clId="{7C6D2563-4814-4BEE-A945-549062264F46}" dt="2023-07-31T01:46:04.607" v="10839" actId="47"/>
        <pc:sldMkLst>
          <pc:docMk/>
          <pc:sldMk cId="3236914742" sldId="363"/>
        </pc:sldMkLst>
      </pc:sldChg>
      <pc:sldChg chg="del">
        <pc:chgData name="tuyết nguyễn thị ánh" userId="a6fbc05945fbe6a6" providerId="LiveId" clId="{7C6D2563-4814-4BEE-A945-549062264F46}" dt="2023-07-31T01:45:53.506" v="10837" actId="47"/>
        <pc:sldMkLst>
          <pc:docMk/>
          <pc:sldMk cId="184758411" sldId="364"/>
        </pc:sldMkLst>
      </pc:sldChg>
      <pc:sldMasterChg chg="delSldLayout">
        <pc:chgData name="tuyết nguyễn thị ánh" userId="a6fbc05945fbe6a6" providerId="LiveId" clId="{7C6D2563-4814-4BEE-A945-549062264F46}" dt="2023-07-29T14:51:54.715" v="2987" actId="47"/>
        <pc:sldMasterMkLst>
          <pc:docMk/>
          <pc:sldMasterMk cId="0" sldId="2147483678"/>
        </pc:sldMasterMkLst>
        <pc:sldLayoutChg chg="del">
          <pc:chgData name="tuyết nguyễn thị ánh" userId="a6fbc05945fbe6a6" providerId="LiveId" clId="{7C6D2563-4814-4BEE-A945-549062264F46}" dt="2023-07-28T10:07:30.757" v="1907" actId="47"/>
          <pc:sldLayoutMkLst>
            <pc:docMk/>
            <pc:sldMasterMk cId="0" sldId="2147483678"/>
            <pc:sldLayoutMk cId="0" sldId="2147483665"/>
          </pc:sldLayoutMkLst>
        </pc:sldLayoutChg>
        <pc:sldLayoutChg chg="del">
          <pc:chgData name="tuyết nguyễn thị ánh" userId="a6fbc05945fbe6a6" providerId="LiveId" clId="{7C6D2563-4814-4BEE-A945-549062264F46}" dt="2023-07-28T10:07:29.875" v="1906" actId="47"/>
          <pc:sldLayoutMkLst>
            <pc:docMk/>
            <pc:sldMasterMk cId="0" sldId="2147483678"/>
            <pc:sldLayoutMk cId="0" sldId="2147483666"/>
          </pc:sldLayoutMkLst>
        </pc:sldLayoutChg>
        <pc:sldLayoutChg chg="del">
          <pc:chgData name="tuyết nguyễn thị ánh" userId="a6fbc05945fbe6a6" providerId="LiveId" clId="{7C6D2563-4814-4BEE-A945-549062264F46}" dt="2023-07-29T14:51:54.715" v="2987" actId="47"/>
          <pc:sldLayoutMkLst>
            <pc:docMk/>
            <pc:sldMasterMk cId="0" sldId="2147483678"/>
            <pc:sldLayoutMk cId="0" sldId="214748366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66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112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008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6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95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056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1"/>
        <p:cNvGrpSpPr/>
        <p:nvPr/>
      </p:nvGrpSpPr>
      <p:grpSpPr>
        <a:xfrm>
          <a:off x="0" y="0"/>
          <a:ext cx="0" cy="0"/>
          <a:chOff x="0" y="0"/>
          <a:chExt cx="0" cy="0"/>
        </a:xfrm>
      </p:grpSpPr>
      <p:sp>
        <p:nvSpPr>
          <p:cNvPr id="632" name="Google Shape;6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3" name="Google Shape;633;p23"/>
          <p:cNvSpPr/>
          <p:nvPr/>
        </p:nvSpPr>
        <p:spPr>
          <a:xfrm>
            <a:off x="2270950" y="46433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a:off x="8588505" y="3237246"/>
            <a:ext cx="738667" cy="502594"/>
            <a:chOff x="200200" y="2278225"/>
            <a:chExt cx="862425" cy="586800"/>
          </a:xfrm>
        </p:grpSpPr>
        <p:sp>
          <p:nvSpPr>
            <p:cNvPr id="635" name="Google Shape;635;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3"/>
          <p:cNvGrpSpPr/>
          <p:nvPr/>
        </p:nvGrpSpPr>
        <p:grpSpPr>
          <a:xfrm>
            <a:off x="128033" y="172480"/>
            <a:ext cx="535749" cy="547122"/>
            <a:chOff x="3477650" y="837700"/>
            <a:chExt cx="314425" cy="321100"/>
          </a:xfrm>
        </p:grpSpPr>
        <p:sp>
          <p:nvSpPr>
            <p:cNvPr id="640" name="Google Shape;640;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3"/>
          <p:cNvGrpSpPr/>
          <p:nvPr/>
        </p:nvGrpSpPr>
        <p:grpSpPr>
          <a:xfrm rot="5400000">
            <a:off x="8363155" y="2616621"/>
            <a:ext cx="738667" cy="502594"/>
            <a:chOff x="200200" y="2278225"/>
            <a:chExt cx="862425" cy="586800"/>
          </a:xfrm>
        </p:grpSpPr>
        <p:sp>
          <p:nvSpPr>
            <p:cNvPr id="643" name="Google Shape;643;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3"/>
          <p:cNvGrpSpPr/>
          <p:nvPr/>
        </p:nvGrpSpPr>
        <p:grpSpPr>
          <a:xfrm>
            <a:off x="-98092" y="802905"/>
            <a:ext cx="535749" cy="547122"/>
            <a:chOff x="3477650" y="837700"/>
            <a:chExt cx="314425" cy="321100"/>
          </a:xfrm>
        </p:grpSpPr>
        <p:sp>
          <p:nvSpPr>
            <p:cNvPr id="648" name="Google Shape;648;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7" r:id="rId4"/>
    <p:sldLayoutId id="2147483658" r:id="rId5"/>
    <p:sldLayoutId id="2147483662" r:id="rId6"/>
    <p:sldLayoutId id="2147483669"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30/8/2023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81.png"/></Relationships>
</file>

<file path=ppt/slides/_rels/slide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82.png"/></Relationships>
</file>

<file path=ppt/slides/_rels/slide1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83.png"/></Relationships>
</file>

<file path=ppt/slides/_rels/slide1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185.png"/></Relationships>
</file>

<file path=ppt/slides/_rels/slide1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7.png"/></Relationships>
</file>

<file path=ppt/slides/_rels/slide1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slideLayout" Target="../slideLayouts/slideLayout13.xml"/><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0.svg"/><Relationship Id="rId47" Type="http://schemas.openxmlformats.org/officeDocument/2006/relationships/image" Target="../media/image45.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46" Type="http://schemas.openxmlformats.org/officeDocument/2006/relationships/image" Target="../media/image44.svg"/><Relationship Id="rId2" Type="http://schemas.openxmlformats.org/officeDocument/2006/relationships/audio" Target="../media/media1.mp3"/><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svg"/><Relationship Id="rId41" Type="http://schemas.openxmlformats.org/officeDocument/2006/relationships/image" Target="../media/image39.png"/><Relationship Id="rId1" Type="http://schemas.microsoft.com/office/2007/relationships/media" Target="../media/media1.mp3"/><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sv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svg"/><Relationship Id="rId44" Type="http://schemas.openxmlformats.org/officeDocument/2006/relationships/image" Target="../media/image42.sv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sv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png"/><Relationship Id="rId18" Type="http://schemas.openxmlformats.org/officeDocument/2006/relationships/slide" Target="slide8.xml"/><Relationship Id="rId3" Type="http://schemas.openxmlformats.org/officeDocument/2006/relationships/slideLayout" Target="../slideLayouts/slideLayout24.xml"/><Relationship Id="rId21" Type="http://schemas.openxmlformats.org/officeDocument/2006/relationships/image" Target="../media/image56.png"/><Relationship Id="rId7" Type="http://schemas.openxmlformats.org/officeDocument/2006/relationships/image" Target="../media/image49.svg"/><Relationship Id="rId12" Type="http://schemas.openxmlformats.org/officeDocument/2006/relationships/slide" Target="slide5.xml"/><Relationship Id="rId17" Type="http://schemas.openxmlformats.org/officeDocument/2006/relationships/image" Target="../media/image54.png"/><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slide" Target="slide7.xml"/><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slide" Target="slide10.xml"/><Relationship Id="rId5" Type="http://schemas.openxmlformats.org/officeDocument/2006/relationships/image" Target="../media/image47.svg"/><Relationship Id="rId15" Type="http://schemas.openxmlformats.org/officeDocument/2006/relationships/image" Target="../media/image53.png"/><Relationship Id="rId10" Type="http://schemas.openxmlformats.org/officeDocument/2006/relationships/image" Target="../media/image51.svg"/><Relationship Id="rId19"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svg"/><Relationship Id="rId7" Type="http://schemas.openxmlformats.org/officeDocument/2006/relationships/slide" Target="slide4.xml"/><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164.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slide" Target="slide4.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49.svg"/><Relationship Id="rId7" Type="http://schemas.openxmlformats.org/officeDocument/2006/relationships/image" Target="../media/image167.png"/><Relationship Id="rId12" Type="http://schemas.openxmlformats.org/officeDocument/2006/relationships/image" Target="../media/image170.pn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166.png"/><Relationship Id="rId11" Type="http://schemas.openxmlformats.org/officeDocument/2006/relationships/image" Target="../media/image57.png"/><Relationship Id="rId5" Type="http://schemas.openxmlformats.org/officeDocument/2006/relationships/image" Target="../media/image20.svg"/><Relationship Id="rId10"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69.png"/></Relationships>
</file>

<file path=ppt/slides/_rels/slide8.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57.png"/><Relationship Id="rId3" Type="http://schemas.openxmlformats.org/officeDocument/2006/relationships/image" Target="../media/image49.svg"/><Relationship Id="rId7" Type="http://schemas.openxmlformats.org/officeDocument/2006/relationships/image" Target="../media/image172.png"/><Relationship Id="rId12" Type="http://schemas.openxmlformats.org/officeDocument/2006/relationships/slide" Target="slide4.xml"/><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20.svg"/><Relationship Id="rId10" Type="http://schemas.openxmlformats.org/officeDocument/2006/relationships/image" Target="../media/image175.png"/><Relationship Id="rId4" Type="http://schemas.openxmlformats.org/officeDocument/2006/relationships/image" Target="../media/image19.png"/><Relationship Id="rId9" Type="http://schemas.openxmlformats.org/officeDocument/2006/relationships/image" Target="../media/image174.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svg"/><Relationship Id="rId7" Type="http://schemas.openxmlformats.org/officeDocument/2006/relationships/slide" Target="slide4.xml"/><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177.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1635918" y="1965960"/>
            <a:ext cx="6631782" cy="262890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1:</a:t>
            </a:r>
          </a:p>
          <a:p>
            <a:pPr>
              <a:lnSpc>
                <a:spcPct val="150000"/>
              </a:lnSpc>
            </a:pPr>
            <a:r>
              <a:rPr lang="en-US" sz="4000" b="1" dirty="0">
                <a:solidFill>
                  <a:schemeClr val="bg1">
                    <a:lumMod val="10000"/>
                  </a:schemeClr>
                </a:solidFill>
                <a:latin typeface="+mj-lt"/>
              </a:rPr>
              <a:t>PHÂN THỨC ĐẠI SỐ</a:t>
            </a:r>
          </a:p>
          <a:p>
            <a:pPr>
              <a:lnSpc>
                <a:spcPct val="150000"/>
              </a:lnSpc>
            </a:pPr>
            <a:r>
              <a:rPr lang="en-US" sz="4000" b="1" dirty="0">
                <a:solidFill>
                  <a:schemeClr val="bg1">
                    <a:lumMod val="10000"/>
                  </a:schemeClr>
                </a:solidFill>
                <a:latin typeface="+mj-lt"/>
              </a:rPr>
              <a:t>(</a:t>
            </a:r>
            <a:r>
              <a:rPr lang="en-US" sz="4000" b="1" dirty="0" err="1">
                <a:solidFill>
                  <a:schemeClr val="bg1">
                    <a:lumMod val="10000"/>
                  </a:schemeClr>
                </a:solidFill>
                <a:latin typeface="+mj-lt"/>
              </a:rPr>
              <a:t>tiết</a:t>
            </a:r>
            <a:r>
              <a:rPr lang="en-US" sz="4000" b="1" dirty="0">
                <a:solidFill>
                  <a:schemeClr val="bg1">
                    <a:lumMod val="10000"/>
                  </a:schemeClr>
                </a:solidFill>
                <a:latin typeface="+mj-lt"/>
              </a:rPr>
              <a:t> 3)</a:t>
            </a:r>
          </a:p>
        </p:txBody>
      </p:sp>
      <p:sp>
        <p:nvSpPr>
          <p:cNvPr id="4" name="TextBox 3">
            <a:extLst>
              <a:ext uri="{FF2B5EF4-FFF2-40B4-BE49-F238E27FC236}">
                <a16:creationId xmlns:a16="http://schemas.microsoft.com/office/drawing/2014/main" id="{6E79367B-46F8-AC8E-BF88-643F1F3676EF}"/>
              </a:ext>
            </a:extLst>
          </p:cNvPr>
          <p:cNvSpPr txBox="1"/>
          <p:nvPr/>
        </p:nvSpPr>
        <p:spPr>
          <a:xfrm>
            <a:off x="497205" y="949431"/>
            <a:ext cx="8149590" cy="861133"/>
          </a:xfrm>
          <a:prstGeom prst="rect">
            <a:avLst/>
          </a:prstGeom>
          <a:noFill/>
        </p:spPr>
        <p:txBody>
          <a:bodyPr wrap="square">
            <a:spAutoFit/>
          </a:bodyPr>
          <a:lstStyle/>
          <a:p>
            <a:pPr marL="457200" marR="0" lvl="0" indent="-317500" algn="ctr" defTabSz="914400" rtl="0" eaLnBrk="1" fontAlgn="auto" latinLnBrk="0" hangingPunct="1">
              <a:lnSpc>
                <a:spcPct val="150000"/>
              </a:lnSpc>
              <a:spcBef>
                <a:spcPts val="0"/>
              </a:spcBef>
              <a:spcAft>
                <a:spcPts val="0"/>
              </a:spcAft>
              <a:buClr>
                <a:srgbClr val="150045"/>
              </a:buClr>
              <a:buSzPts val="1400"/>
              <a:buFont typeface="Didact Gothic"/>
              <a:buNone/>
              <a:tabLst/>
              <a:defRPr/>
            </a:pPr>
            <a:r>
              <a:rPr kumimoji="0" lang="en-US" sz="3800" b="1" i="0" u="none" strike="noStrike" kern="0" cap="none" spc="0" normalizeH="0" baseline="0" noProof="0" dirty="0">
                <a:ln>
                  <a:noFill/>
                </a:ln>
                <a:solidFill>
                  <a:srgbClr val="0070C0"/>
                </a:solidFill>
                <a:effectLst/>
                <a:uLnTx/>
                <a:uFillTx/>
                <a:latin typeface="Arial"/>
                <a:sym typeface="Didact Gothic"/>
              </a:rPr>
              <a:t>CHƯƠNG II: PHÂN THỨC ĐẠI SỐ</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5" y="285431"/>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37</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2C6DE896-59E1-FE9A-AE89-00D657C2757E}"/>
              </a:ext>
            </a:extLst>
          </p:cNvPr>
          <p:cNvSpPr txBox="1"/>
          <p:nvPr/>
        </p:nvSpPr>
        <p:spPr>
          <a:xfrm>
            <a:off x="1693084" y="1008152"/>
            <a:ext cx="575783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xác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7DD781-214A-BCFD-17C5-9AE6A7F98A45}"/>
                  </a:ext>
                </a:extLst>
              </p:cNvPr>
              <p:cNvSpPr txBox="1"/>
              <p:nvPr/>
            </p:nvSpPr>
            <p:spPr>
              <a:xfrm>
                <a:off x="1205194" y="1537728"/>
                <a:ext cx="6670076" cy="7553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+16</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4C7DD781-214A-BCFD-17C5-9AE6A7F98A45}"/>
                  </a:ext>
                </a:extLst>
              </p:cNvPr>
              <p:cNvSpPr txBox="1">
                <a:spLocks noRot="1" noChangeAspect="1" noMove="1" noResize="1" noEditPoints="1" noAdjustHandles="1" noChangeArrowheads="1" noChangeShapeType="1" noTextEdit="1"/>
              </p:cNvSpPr>
              <p:nvPr/>
            </p:nvSpPr>
            <p:spPr>
              <a:xfrm>
                <a:off x="1205194" y="1537728"/>
                <a:ext cx="6670076" cy="755335"/>
              </a:xfrm>
              <a:prstGeom prst="rect">
                <a:avLst/>
              </a:prstGeom>
              <a:blipFill>
                <a:blip r:embed="rId3"/>
                <a:stretch>
                  <a:fillRect l="-10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1205194" y="2583180"/>
                <a:ext cx="7152292" cy="2359877"/>
              </a:xfrm>
              <a:prstGeom prst="rect">
                <a:avLst/>
              </a:prstGeom>
              <a:noFill/>
            </p:spPr>
            <p:txBody>
              <a:bodyPr wrap="square">
                <a:spAutoFit/>
              </a:bodyPr>
              <a:lstStyle/>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a)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+ 3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b)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latin typeface="Cambria Math" panose="02040503050406030204" pitchFamily="18" charset="0"/>
                            <a:ea typeface="Calibri" panose="020F0502020204030204" pitchFamily="34" charset="0"/>
                            <a:cs typeface="Times New Roman" panose="02020603050405020304" pitchFamily="18" charset="0"/>
                          </a:rPr>
                          <m:t>4</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+16</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fr-FR" sz="2000" i="1" kern="100" dirty="0">
                        <a:latin typeface="Cambria Math" panose="02040503050406030204" pitchFamily="18" charset="0"/>
                        <a:ea typeface="Calibri" panose="020F0502020204030204" pitchFamily="34" charset="0"/>
                        <a:cs typeface="Times New Roman" panose="02020603050405020304" pitchFamily="18" charset="0"/>
                      </a:rPr>
                      <m:t> + 16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c)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r>
                  <a:rPr lang="fr-FR" sz="20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205194" y="2583180"/>
                <a:ext cx="7152292" cy="2359877"/>
              </a:xfrm>
              <a:prstGeom prst="rect">
                <a:avLst/>
              </a:prstGeom>
              <a:blipFill>
                <a:blip r:embed="rId4"/>
                <a:stretch>
                  <a:fillRect l="-938" b="-258"/>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449612" y="235423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additive="base">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wheel(1)">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wipe(left)">
                                      <p:cBhvr>
                                        <p:cTn id="3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67289"/>
                <a:ext cx="5640705" cy="1900520"/>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r>
                  <a:rPr lang="en-US" sz="20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15</m:t>
                        </m:r>
                        <m:r>
                          <a:rPr lang="en-US" sz="2000" i="1" kern="100">
                            <a:latin typeface="Cambria Math" panose="02040503050406030204" pitchFamily="18" charset="0"/>
                            <a:ea typeface="Calibri" panose="020F0502020204030204" pitchFamily="34" charset="0"/>
                            <a:cs typeface="Times New Roman" panose="02020603050405020304" pitchFamily="18" charset="0"/>
                          </a:rPr>
                          <m:t>𝑥𝑦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10</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67289"/>
                <a:ext cx="5640705" cy="1900520"/>
              </a:xfrm>
              <a:prstGeom prst="rect">
                <a:avLst/>
              </a:prstGeom>
              <a:blipFill>
                <a:blip r:embed="rId4"/>
                <a:stretch>
                  <a:fillRect l="-108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5840730" y="3176110"/>
            <a:ext cx="313182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674465"/>
                <a:ext cx="6240784" cy="191071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và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0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674465"/>
                <a:ext cx="6240784" cy="1910716"/>
              </a:xfrm>
              <a:prstGeom prst="rect">
                <a:avLst/>
              </a:prstGeom>
              <a:blipFill>
                <a:blip r:embed="rId4"/>
                <a:stretch>
                  <a:fillRect l="-97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6672111" y="3629823"/>
            <a:ext cx="2635515" cy="1482477"/>
          </a:xfrm>
          <a:prstGeom prst="rect">
            <a:avLst/>
          </a:prstGeom>
        </p:spPr>
      </p:pic>
    </p:spTree>
    <p:extLst>
      <p:ext uri="{BB962C8B-B14F-4D97-AF65-F5344CB8AC3E}">
        <p14:creationId xmlns:p14="http://schemas.microsoft.com/office/powerpoint/2010/main" val="3656045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70638"/>
                <a:ext cx="7490925" cy="1887953"/>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oMath>
                  </m:oMathPara>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err="1">
                    <a:latin typeface="+mj-lt"/>
                    <a:ea typeface="Calibri" panose="020F0502020204030204" pitchFamily="34" charset="0"/>
                    <a:cs typeface="Times New Roman" panose="02020603050405020304" pitchFamily="18" charset="0"/>
                  </a:rPr>
                  <a:t>Vì</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m:t>
                    </m:r>
                  </m:oMath>
                </a14:m>
                <a:r>
                  <a:rPr lang="nl-NL" sz="2000" kern="100" dirty="0" err="1">
                    <a:latin typeface="+mj-lt"/>
                    <a:ea typeface="Calibri" panose="020F0502020204030204" pitchFamily="34" charset="0"/>
                    <a:cs typeface="Times New Roman" panose="02020603050405020304" pitchFamily="18" charset="0"/>
                  </a:rPr>
                  <a:t>nên</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3</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e>
                        </m:d>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70638"/>
                <a:ext cx="7490925" cy="1887953"/>
              </a:xfrm>
              <a:prstGeom prst="rect">
                <a:avLst/>
              </a:prstGeom>
              <a:blipFill>
                <a:blip r:embed="rId4"/>
                <a:stretch>
                  <a:fillRect l="-81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7193740" y="3714615"/>
            <a:ext cx="2423160" cy="1363028"/>
          </a:xfrm>
          <a:prstGeom prst="rect">
            <a:avLst/>
          </a:prstGeom>
        </p:spPr>
      </p:pic>
    </p:spTree>
    <p:extLst>
      <p:ext uri="{BB962C8B-B14F-4D97-AF65-F5344CB8AC3E}">
        <p14:creationId xmlns:p14="http://schemas.microsoft.com/office/powerpoint/2010/main" val="17517462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622875" y="1441313"/>
            <a:ext cx="3320475"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gọn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A19467-544B-EA91-5633-7B1882C512E1}"/>
                  </a:ext>
                </a:extLst>
              </p:cNvPr>
              <p:cNvSpPr txBox="1"/>
              <p:nvPr/>
            </p:nvSpPr>
            <p:spPr>
              <a:xfrm>
                <a:off x="4060537" y="1247377"/>
                <a:ext cx="4009043" cy="799706"/>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24</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000" b="0" i="1" kern="1200" smtClean="0">
                            <a:solidFill>
                              <a:prstClr val="black"/>
                            </a:solidFill>
                            <a:latin typeface="Cambria Math" panose="02040503050406030204" pitchFamily="18" charset="0"/>
                            <a:ea typeface="+mn-ea"/>
                            <a:cs typeface="Arial" panose="020B0604020202020204" pitchFamily="34" charset="0"/>
                          </a:rPr>
                          <m:t>16</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6</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13A19467-544B-EA91-5633-7B1882C512E1}"/>
                  </a:ext>
                </a:extLst>
              </p:cNvPr>
              <p:cNvSpPr txBox="1">
                <a:spLocks noRot="1" noChangeAspect="1" noMove="1" noResize="1" noEditPoints="1" noAdjustHandles="1" noChangeArrowheads="1" noChangeShapeType="1" noTextEdit="1"/>
              </p:cNvSpPr>
              <p:nvPr/>
            </p:nvSpPr>
            <p:spPr>
              <a:xfrm>
                <a:off x="4060537" y="1247377"/>
                <a:ext cx="4009043" cy="799706"/>
              </a:xfrm>
              <a:prstGeom prst="rect">
                <a:avLst/>
              </a:prstGeom>
              <a:blipFill>
                <a:blip r:embed="rId3"/>
                <a:stretch>
                  <a:fillRect l="-152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403E817-5DBE-61DD-2D36-DB531CC5AC27}"/>
              </a:ext>
            </a:extLst>
          </p:cNvPr>
          <p:cNvSpPr/>
          <p:nvPr/>
        </p:nvSpPr>
        <p:spPr>
          <a:xfrm>
            <a:off x="4085623" y="2363863"/>
            <a:ext cx="972752" cy="364371"/>
          </a:xfrm>
          <a:prstGeom prst="wedgeEllipseCallout">
            <a:avLst>
              <a:gd name="adj1" fmla="val 501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996BCCB-B93C-5896-FC80-5F8054F9706B}"/>
                  </a:ext>
                </a:extLst>
              </p:cNvPr>
              <p:cNvSpPr txBox="1"/>
              <p:nvPr/>
            </p:nvSpPr>
            <p:spPr>
              <a:xfrm>
                <a:off x="996423" y="2779637"/>
                <a:ext cx="7712424" cy="1727781"/>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996BCCB-B93C-5896-FC80-5F8054F9706B}"/>
                  </a:ext>
                </a:extLst>
              </p:cNvPr>
              <p:cNvSpPr txBox="1">
                <a:spLocks noRot="1" noChangeAspect="1" noMove="1" noResize="1" noEditPoints="1" noAdjustHandles="1" noChangeArrowheads="1" noChangeShapeType="1" noTextEdit="1"/>
              </p:cNvSpPr>
              <p:nvPr/>
            </p:nvSpPr>
            <p:spPr>
              <a:xfrm>
                <a:off x="996423" y="2779637"/>
                <a:ext cx="7712424" cy="1727781"/>
              </a:xfrm>
              <a:prstGeom prst="rect">
                <a:avLst/>
              </a:prstGeom>
              <a:blipFill>
                <a:blip r:embed="rId4"/>
                <a:stretch>
                  <a:fillRect l="-7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5"/>
          <a:stretch>
            <a:fillRect/>
          </a:stretch>
        </p:blipFill>
        <p:spPr>
          <a:xfrm>
            <a:off x="6479997" y="2389799"/>
            <a:ext cx="2228850" cy="1253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wheel(1)">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406389"/>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7ED010F-9E70-203D-A306-0E33F5F49518}"/>
              </a:ext>
            </a:extLst>
          </p:cNvPr>
          <p:cNvSpPr txBox="1"/>
          <p:nvPr/>
        </p:nvSpPr>
        <p:spPr>
          <a:xfrm>
            <a:off x="725805" y="1115637"/>
            <a:ext cx="7692390" cy="517193"/>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Quy </a:t>
            </a:r>
            <a:r>
              <a:rPr lang="en-US" sz="2100" kern="1200" dirty="0" err="1">
                <a:solidFill>
                  <a:prstClr val="black"/>
                </a:solidFill>
                <a:latin typeface="+mj-lt"/>
                <a:ea typeface="+mn-ea"/>
                <a:cs typeface="Arial" panose="020B0604020202020204" pitchFamily="34" charset="0"/>
              </a:rPr>
              <a:t>đồng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trong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trường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hợp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DCF541-F4CF-E456-80D2-DB1A81064EED}"/>
                  </a:ext>
                </a:extLst>
              </p:cNvPr>
              <p:cNvSpPr txBox="1"/>
              <p:nvPr/>
            </p:nvSpPr>
            <p:spPr>
              <a:xfrm>
                <a:off x="1573911" y="1618438"/>
                <a:ext cx="5996178" cy="7726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num>
                      <m:den>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+24</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13</m:t>
                        </m:r>
                      </m:num>
                      <m:den>
                        <m:sSup>
                          <m:sSup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−36</m:t>
                        </m:r>
                      </m:den>
                    </m:f>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6" name="TextBox 5">
                <a:extLst>
                  <a:ext uri="{FF2B5EF4-FFF2-40B4-BE49-F238E27FC236}">
                    <a16:creationId xmlns:a16="http://schemas.microsoft.com/office/drawing/2014/main" id="{A5DCF541-F4CF-E456-80D2-DB1A81064EED}"/>
                  </a:ext>
                </a:extLst>
              </p:cNvPr>
              <p:cNvSpPr txBox="1">
                <a:spLocks noRot="1" noChangeAspect="1" noMove="1" noResize="1" noEditPoints="1" noAdjustHandles="1" noChangeArrowheads="1" noChangeShapeType="1" noTextEdit="1"/>
              </p:cNvSpPr>
              <p:nvPr/>
            </p:nvSpPr>
            <p:spPr>
              <a:xfrm>
                <a:off x="1573911" y="1618438"/>
                <a:ext cx="5996178" cy="772647"/>
              </a:xfrm>
              <a:prstGeom prst="rect">
                <a:avLst/>
              </a:prstGeom>
              <a:blipFill>
                <a:blip r:embed="rId3"/>
                <a:stretch>
                  <a:fillRect l="-1220"/>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D006F744-FB39-AE9A-6D3D-590AA95A0AE7}"/>
              </a:ext>
            </a:extLst>
          </p:cNvPr>
          <p:cNvSpPr/>
          <p:nvPr/>
        </p:nvSpPr>
        <p:spPr>
          <a:xfrm>
            <a:off x="4085624"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1247314" y="3035919"/>
                <a:ext cx="6868889" cy="1888594"/>
              </a:xfrm>
              <a:prstGeom prst="rect">
                <a:avLst/>
              </a:prstGeom>
              <a:noFill/>
            </p:spPr>
            <p:txBody>
              <a:bodyPr wrap="square">
                <a:spAutoFit/>
              </a:bodyPr>
              <a:lstStyle/>
              <a:p>
                <a:pPr>
                  <a:lnSpc>
                    <a:spcPct val="150000"/>
                  </a:lnSpc>
                  <a:spcBef>
                    <a:spcPts val="600"/>
                  </a:spcBef>
                  <a:spcAft>
                    <a:spcPts val="300"/>
                  </a:spcAft>
                </a:pPr>
                <a:r>
                  <a:rPr lang="en-US" sz="2100" kern="100" dirty="0">
                    <a:latin typeface="+mj-lt"/>
                    <a:ea typeface="Calibri" panose="020F0502020204030204" pitchFamily="34" charset="0"/>
                    <a:cs typeface="Times New Roman" panose="02020603050405020304" pitchFamily="18" charset="0"/>
                  </a:rPr>
                  <a:t>a) Ta </a:t>
                </a:r>
                <a:r>
                  <a:rPr lang="en-US" sz="2100" kern="100" dirty="0" err="1">
                    <a:latin typeface="+mj-lt"/>
                    <a:ea typeface="Calibri" panose="020F0502020204030204" pitchFamily="34" charset="0"/>
                    <a:cs typeface="Times New Roman" panose="02020603050405020304" pitchFamily="18" charset="0"/>
                  </a:rPr>
                  <a:t>có</a:t>
                </a:r>
                <a:r>
                  <a:rPr lang="en-US" sz="2100" kern="100" dirty="0">
                    <a:latin typeface="+mj-lt"/>
                    <a:ea typeface="Calibri" panose="020F0502020204030204" pitchFamily="34" charset="0"/>
                    <a:cs typeface="Times New Roman" panose="02020603050405020304" pitchFamily="18" charset="0"/>
                  </a:rPr>
                  <a:t> MTC: </a:t>
                </a:r>
                <a14:m>
                  <m:oMath xmlns:m="http://schemas.openxmlformats.org/officeDocument/2006/math">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latin typeface="+mj-lt"/>
                    <a:ea typeface="Times New Roman" panose="02020603050405020304" pitchFamily="18" charset="0"/>
                    <a:cs typeface="Times New Roman" panose="02020603050405020304" pitchFamily="18" charset="0"/>
                  </a:rPr>
                  <a:t>Quy </a:t>
                </a:r>
                <a:r>
                  <a:rPr lang="en-US" sz="2100" kern="100" dirty="0" err="1">
                    <a:latin typeface="+mj-lt"/>
                    <a:ea typeface="Times New Roman" panose="02020603050405020304" pitchFamily="18" charset="0"/>
                    <a:cs typeface="Times New Roman" panose="02020603050405020304" pitchFamily="18" charset="0"/>
                  </a:rPr>
                  <a:t>đồng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mẫu</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các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phân</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ta </a:t>
                </a:r>
                <a:r>
                  <a:rPr lang="en-US" sz="2100" kern="100" dirty="0" err="1">
                    <a:latin typeface="+mj-lt"/>
                    <a:ea typeface="Times New Roman" panose="02020603050405020304" pitchFamily="18" charset="0"/>
                    <a:cs typeface="Times New Roman" panose="02020603050405020304" pitchFamily="18" charset="0"/>
                  </a:rPr>
                  <a:t>được</a:t>
                </a:r>
                <a:r>
                  <a:rPr lang="en-US" sz="2100" kern="100" dirty="0">
                    <a:latin typeface="+mj-lt"/>
                    <a:ea typeface="Times New Roman" panose="02020603050405020304" pitchFamily="18"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oMath>
                  </m:oMathPara>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1247314" y="3035919"/>
                <a:ext cx="6868889" cy="1888594"/>
              </a:xfrm>
              <a:prstGeom prst="rect">
                <a:avLst/>
              </a:prstGeom>
              <a:blipFill>
                <a:blip r:embed="rId4"/>
                <a:stretch>
                  <a:fillRect l="-1066"/>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6387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a:off x="7880383" y="898213"/>
            <a:ext cx="972752" cy="364371"/>
          </a:xfrm>
          <a:prstGeom prst="wedgeEllipseCallout">
            <a:avLst>
              <a:gd name="adj1" fmla="val -337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777240" y="1231367"/>
                <a:ext cx="7589519" cy="3753976"/>
              </a:xfrm>
              <a:prstGeom prst="rect">
                <a:avLst/>
              </a:prstGeom>
              <a:noFill/>
            </p:spPr>
            <p:txBody>
              <a:bodyPr wrap="square">
                <a:spAutoFit/>
              </a:bodyPr>
              <a:lstStyle/>
              <a:p>
                <a:pPr algn="just">
                  <a:lnSpc>
                    <a:spcPct val="150000"/>
                  </a:lnSpc>
                  <a:spcBef>
                    <a:spcPts val="600"/>
                  </a:spcBef>
                  <a:spcAft>
                    <a:spcPts val="300"/>
                  </a:spcAft>
                </a:pPr>
                <a:r>
                  <a:rPr lang="en-US" sz="2000" dirty="0">
                    <a:latin typeface="+mj-lt"/>
                    <a:ea typeface="Times New Roman" panose="02020603050405020304" pitchFamily="18" charset="0"/>
                  </a:rPr>
                  <a:t>b) Ta </a:t>
                </a:r>
                <a:r>
                  <a:rPr lang="en-US" sz="2000" dirty="0" err="1">
                    <a:latin typeface="+mj-lt"/>
                    <a:ea typeface="Times New Roman" panose="02020603050405020304" pitchFamily="18" charset="0"/>
                  </a:rPr>
                  <a:t>có</a:t>
                </a:r>
                <a:r>
                  <a:rPr lang="en-US" sz="2000" dirty="0">
                    <a:latin typeface="+mj-lt"/>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rPr>
                      <m:t>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+ 24 = 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 </m:t>
                    </m:r>
                    <m:sSup>
                      <m:sSupPr>
                        <m:ctrlPr>
                          <a:rPr lang="en-US" sz="2000" i="1">
                            <a:latin typeface="Cambria Math" panose="02040503050406030204" pitchFamily="18" charset="0"/>
                            <a:ea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rPr>
                      <m:t> – 36 = (</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oMath>
                </a14:m>
                <a:endParaRPr lang="en-US" sz="2000" dirty="0">
                  <a:latin typeface="+mj-lt"/>
                  <a:ea typeface="Times New Roman" panose="02020603050405020304" pitchFamily="18" charset="0"/>
                </a:endParaRPr>
              </a:p>
              <a:p>
                <a:pPr algn="just">
                  <a:lnSpc>
                    <a:spcPct val="150000"/>
                  </a:lnSpc>
                  <a:spcBef>
                    <a:spcPts val="600"/>
                  </a:spcBef>
                  <a:spcAft>
                    <a:spcPts val="300"/>
                  </a:spcAft>
                </a:pPr>
                <a:r>
                  <a:rPr lang="en-US" sz="2000" kern="100" dirty="0" err="1">
                    <a:latin typeface="+mj-lt"/>
                    <a:ea typeface="Times New Roman" panose="02020603050405020304" pitchFamily="18" charset="0"/>
                    <a:cs typeface="Times New Roman" panose="02020603050405020304" pitchFamily="18" charset="0"/>
                  </a:rPr>
                  <a:t>Suy</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ra</a:t>
                </a:r>
                <a:r>
                  <a:rPr lang="en-US" sz="2000" kern="100" dirty="0">
                    <a:latin typeface="+mj-lt"/>
                    <a:ea typeface="Times New Roman" panose="02020603050405020304" pitchFamily="18" charset="0"/>
                    <a:cs typeface="Times New Roman" panose="02020603050405020304" pitchFamily="18" charset="0"/>
                  </a:rPr>
                  <a:t> MTC: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Quy </a:t>
                </a:r>
                <a:r>
                  <a:rPr lang="en-US" sz="2000" kern="100" dirty="0" err="1">
                    <a:latin typeface="+mj-lt"/>
                    <a:ea typeface="Times New Roman" panose="02020603050405020304" pitchFamily="18" charset="0"/>
                    <a:cs typeface="Times New Roman" panose="02020603050405020304" pitchFamily="18" charset="0"/>
                  </a:rPr>
                  <a:t>đồng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mẫu</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phân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ta </a:t>
                </a:r>
                <a:r>
                  <a:rPr lang="en-US" sz="2000" kern="100" dirty="0" err="1">
                    <a:latin typeface="+mj-lt"/>
                    <a:ea typeface="Times New Roman" panose="02020603050405020304" pitchFamily="18" charset="0"/>
                    <a:cs typeface="Times New Roman" panose="02020603050405020304" pitchFamily="18" charset="0"/>
                  </a:rPr>
                  <a:t>được</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13 . 4</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52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777240" y="1231367"/>
                <a:ext cx="7589519" cy="3753976"/>
              </a:xfrm>
              <a:prstGeom prst="rect">
                <a:avLst/>
              </a:prstGeom>
              <a:blipFill>
                <a:blip r:embed="rId3"/>
                <a:stretch>
                  <a:fillRect l="-884"/>
                </a:stretch>
              </a:blipFill>
            </p:spPr>
            <p:txBody>
              <a:bodyPr/>
              <a:lstStyle/>
              <a:p>
                <a:r>
                  <a:rPr lang="en-US">
                    <a:noFill/>
                  </a:rPr>
                  <a:t> </a:t>
                </a:r>
              </a:p>
            </p:txBody>
          </p:sp>
        </mc:Fallback>
      </mc:AlternateContent>
    </p:spTree>
    <p:extLst>
      <p:ext uri="{BB962C8B-B14F-4D97-AF65-F5344CB8AC3E}">
        <p14:creationId xmlns:p14="http://schemas.microsoft.com/office/powerpoint/2010/main" val="2112368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arn(inVertical)">
                                      <p:cBhvr>
                                        <p:cTn id="15" dur="500"/>
                                        <p:tgtEl>
                                          <p:spTgt spid="9">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arn(inVertical)">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480782" y="1347042"/>
            <a:ext cx="5377033" cy="2343655"/>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Cho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MNPQ </a:t>
            </a:r>
            <a:r>
              <a:rPr lang="en-US" sz="2000" kern="1200" dirty="0" err="1">
                <a:solidFill>
                  <a:prstClr val="black"/>
                </a:solidFill>
                <a:latin typeface="+mj-lt"/>
                <a:ea typeface="+mn-ea"/>
                <a:cs typeface="Arial" panose="020B0604020202020204" pitchFamily="34" charset="0"/>
              </a:rPr>
              <a:t>như</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1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trên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theo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vị</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centimét</a:t>
            </a:r>
            <a:r>
              <a:rPr lang="en-US" sz="2000" kern="1200" dirty="0">
                <a:solidFill>
                  <a:prstClr val="black"/>
                </a:solidFill>
                <a:latin typeface="+mj-lt"/>
                <a:ea typeface="+mn-ea"/>
                <a:cs typeface="Arial" panose="020B0604020202020204" pitchFamily="34" charset="0"/>
              </a:rPr>
              <a:t>).</a:t>
            </a:r>
          </a:p>
          <a:p>
            <a:pPr>
              <a:lnSpc>
                <a:spcPct val="150000"/>
              </a:lnSpc>
              <a:buClrTx/>
              <a:defRPr/>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biểu</a:t>
            </a:r>
            <a:r>
              <a:rPr lang="en-US" sz="2000" kern="1200" dirty="0">
                <a:solidFill>
                  <a:prstClr val="black"/>
                </a:solidFill>
                <a:latin typeface="+mj-lt"/>
                <a:ea typeface="+mn-ea"/>
                <a:cs typeface="Arial" panose="020B0604020202020204" pitchFamily="34" charset="0"/>
              </a:rPr>
              <a:t> thị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MNPQ</a:t>
            </a:r>
          </a:p>
        </p:txBody>
      </p:sp>
      <p:pic>
        <p:nvPicPr>
          <p:cNvPr id="3" name="Picture 2">
            <a:extLst>
              <a:ext uri="{FF2B5EF4-FFF2-40B4-BE49-F238E27FC236}">
                <a16:creationId xmlns:a16="http://schemas.microsoft.com/office/drawing/2014/main" id="{321A479A-A757-FC74-0565-CA7137D7BAF2}"/>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98F11B-E3E8-7668-83A3-89371F06F92A}"/>
                  </a:ext>
                </a:extLst>
              </p:cNvPr>
              <p:cNvSpPr txBox="1"/>
              <p:nvPr/>
            </p:nvSpPr>
            <p:spPr>
              <a:xfrm>
                <a:off x="480782" y="3690697"/>
                <a:ext cx="6594388" cy="49699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b)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giá</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trị</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của</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phân</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thức</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đó</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tại</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oMath>
                </a14:m>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=5</m:t>
                    </m:r>
                  </m:oMath>
                </a14:m>
                <a:endPar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E098F11B-E3E8-7668-83A3-89371F06F92A}"/>
                  </a:ext>
                </a:extLst>
              </p:cNvPr>
              <p:cNvSpPr txBox="1">
                <a:spLocks noRot="1" noChangeAspect="1" noMove="1" noResize="1" noEditPoints="1" noAdjustHandles="1" noChangeArrowheads="1" noChangeShapeType="1" noTextEdit="1"/>
              </p:cNvSpPr>
              <p:nvPr/>
            </p:nvSpPr>
            <p:spPr>
              <a:xfrm>
                <a:off x="480782" y="3690697"/>
                <a:ext cx="6594388" cy="496996"/>
              </a:xfrm>
              <a:prstGeom prst="rect">
                <a:avLst/>
              </a:prstGeom>
              <a:blipFill>
                <a:blip r:embed="rId4"/>
                <a:stretch>
                  <a:fillRect l="-1017" b="-20732"/>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39250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853509"/>
                <a:ext cx="4989627" cy="2349361"/>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a) </a:t>
                </a:r>
                <a:r>
                  <a:rPr lang="fr-FR" sz="1800" kern="100" dirty="0" err="1">
                    <a:effectLst/>
                    <a:latin typeface="+mj-lt"/>
                    <a:ea typeface="Calibri" panose="020F0502020204030204" pitchFamily="34" charset="0"/>
                    <a:cs typeface="Times New Roman" panose="02020603050405020304" pitchFamily="18" charset="0"/>
                  </a:rPr>
                  <a:t>Trong</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1:</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oMath>
                </a14:m>
                <a:r>
                  <a:rPr lang="fr-FR" sz="1800" kern="100" dirty="0">
                    <a:effectLst/>
                    <a:latin typeface="+mj-lt"/>
                    <a:ea typeface="Calibri" panose="020F0502020204030204" pitchFamily="34" charset="0"/>
                    <a:cs typeface="Times New Roman" panose="02020603050405020304" pitchFamily="18" charset="0"/>
                  </a:rPr>
                  <a:t>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853509"/>
                <a:ext cx="4989627" cy="2349361"/>
              </a:xfrm>
              <a:prstGeom prst="rect">
                <a:avLst/>
              </a:prstGeom>
              <a:blipFill>
                <a:blip r:embed="rId4"/>
                <a:stretch>
                  <a:fillRect l="-977" r="-977" b="-3377"/>
                </a:stretch>
              </a:blipFill>
            </p:spPr>
            <p:txBody>
              <a:bodyPr/>
              <a:lstStyle/>
              <a:p>
                <a:r>
                  <a:rPr lang="en-US">
                    <a:noFill/>
                  </a:rPr>
                  <a:t> </a:t>
                </a:r>
              </a:p>
            </p:txBody>
          </p:sp>
        </mc:Fallback>
      </mc:AlternateContent>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wipe(left)">
                                      <p:cBhvr>
                                        <p:cTn id="1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5753874" y="1299692"/>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499179"/>
                <a:ext cx="4813593" cy="1818447"/>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MNPQ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x + 1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x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499179"/>
                <a:ext cx="4813593" cy="1818447"/>
              </a:xfrm>
              <a:prstGeom prst="rect">
                <a:avLst/>
              </a:prstGeom>
              <a:blipFill>
                <a:blip r:embed="rId4"/>
                <a:stretch>
                  <a:fillRect l="-1013" r="-1013" b="-4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7BFEEA3-2533-2306-0FE4-739457D86DA2}"/>
                  </a:ext>
                </a:extLst>
              </p:cNvPr>
              <p:cNvSpPr txBox="1"/>
              <p:nvPr/>
            </p:nvSpPr>
            <p:spPr>
              <a:xfrm>
                <a:off x="764246" y="3486150"/>
                <a:ext cx="7693953" cy="15385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biểu</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thị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tỉ</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diện</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tích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ABCD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MNPQ là:</a:t>
                </a:r>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e>
                          </m:d>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en>
                      </m:f>
                    </m:oMath>
                  </m:oMathPara>
                </a14:m>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67BFEEA3-2533-2306-0FE4-739457D86DA2}"/>
                  </a:ext>
                </a:extLst>
              </p:cNvPr>
              <p:cNvSpPr txBox="1">
                <a:spLocks noRot="1" noChangeAspect="1" noMove="1" noResize="1" noEditPoints="1" noAdjustHandles="1" noChangeArrowheads="1" noChangeShapeType="1" noTextEdit="1"/>
              </p:cNvSpPr>
              <p:nvPr/>
            </p:nvSpPr>
            <p:spPr>
              <a:xfrm>
                <a:off x="764246" y="3486150"/>
                <a:ext cx="7693953" cy="1538563"/>
              </a:xfrm>
              <a:prstGeom prst="rect">
                <a:avLst/>
              </a:prstGeom>
              <a:blipFill>
                <a:blip r:embed="rId5"/>
                <a:stretch>
                  <a:fillRect l="-634" r="-713"/>
                </a:stretch>
              </a:blipFill>
            </p:spPr>
            <p:txBody>
              <a:bodyPr/>
              <a:lstStyle/>
              <a:p>
                <a:r>
                  <a:rPr lang="en-US">
                    <a:noFill/>
                  </a:rPr>
                  <a:t> </a:t>
                </a:r>
              </a:p>
            </p:txBody>
          </p:sp>
        </mc:Fallback>
      </mc:AlternateContent>
    </p:spTree>
    <p:extLst>
      <p:ext uri="{BB962C8B-B14F-4D97-AF65-F5344CB8AC3E}">
        <p14:creationId xmlns:p14="http://schemas.microsoft.com/office/powerpoint/2010/main" val="17523957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barn(inVertical)">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6052125" y="1768322"/>
            <a:ext cx="2831097" cy="198071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B0A84BD-A83A-2E1E-E57A-79B35DDA192C}"/>
                  </a:ext>
                </a:extLst>
              </p:cNvPr>
              <p:cNvSpPr txBox="1"/>
              <p:nvPr/>
            </p:nvSpPr>
            <p:spPr>
              <a:xfrm>
                <a:off x="595329" y="1402543"/>
                <a:ext cx="6152466" cy="3145220"/>
              </a:xfrm>
              <a:prstGeom prst="rect">
                <a:avLst/>
              </a:prstGeom>
              <a:noFill/>
            </p:spPr>
            <p:txBody>
              <a:bodyPr wrap="square">
                <a:spAutoFit/>
              </a:bodyPr>
              <a:lstStyle/>
              <a:p>
                <a:pPr algn="just">
                  <a:lnSpc>
                    <a:spcPct val="150000"/>
                  </a:lnSpc>
                  <a:spcBef>
                    <a:spcPts val="600"/>
                  </a:spcBef>
                  <a:spcAft>
                    <a:spcPts val="300"/>
                  </a:spcAft>
                </a:pPr>
                <a:r>
                  <a:rPr lang="fr-FR" sz="1800" kern="100" dirty="0">
                    <a:solidFill>
                      <a:srgbClr val="000000"/>
                    </a:solidFill>
                    <a:effectLst/>
                    <a:latin typeface="+mj-lt"/>
                    <a:ea typeface="Calibri" panose="020F0502020204030204" pitchFamily="34" charset="0"/>
                    <a:cs typeface="Times New Roman" panose="02020603050405020304" pitchFamily="18" charset="0"/>
                  </a:rPr>
                  <a:t>b)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kiện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xác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của</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phân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thức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solidFill>
                      <a:srgbClr val="000000"/>
                    </a:solidFill>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300"/>
                  </a:spcAft>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2+3</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300"/>
                  </a:spcAft>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tabLst>
                    <a:tab pos="228600" algn="l"/>
                    <a:tab pos="457200" algn="l"/>
                  </a:tabLs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5+3</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B0A84BD-A83A-2E1E-E57A-79B35DDA192C}"/>
                  </a:ext>
                </a:extLst>
              </p:cNvPr>
              <p:cNvSpPr txBox="1">
                <a:spLocks noRot="1" noChangeAspect="1" noMove="1" noResize="1" noEditPoints="1" noAdjustHandles="1" noChangeArrowheads="1" noChangeShapeType="1" noTextEdit="1"/>
              </p:cNvSpPr>
              <p:nvPr/>
            </p:nvSpPr>
            <p:spPr>
              <a:xfrm>
                <a:off x="595329" y="1402543"/>
                <a:ext cx="6152466" cy="3145220"/>
              </a:xfrm>
              <a:prstGeom prst="rect">
                <a:avLst/>
              </a:prstGeom>
              <a:blipFill>
                <a:blip r:embed="rId4"/>
                <a:stretch>
                  <a:fillRect l="-892" b="-194"/>
                </a:stretch>
              </a:blipFill>
            </p:spPr>
            <p:txBody>
              <a:bodyPr/>
              <a:lstStyle/>
              <a:p>
                <a:r>
                  <a:rPr lang="en-US">
                    <a:noFill/>
                  </a:rPr>
                  <a:t> </a:t>
                </a:r>
              </a:p>
            </p:txBody>
          </p:sp>
        </mc:Fallback>
      </mc:AlternateContent>
    </p:spTree>
    <p:extLst>
      <p:ext uri="{BB962C8B-B14F-4D97-AF65-F5344CB8AC3E}">
        <p14:creationId xmlns:p14="http://schemas.microsoft.com/office/powerpoint/2010/main" val="440052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circle(in)">
                                      <p:cBhvr>
                                        <p:cTn id="14" dur="500"/>
                                        <p:tgtEl>
                                          <p:spTgt spid="5">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5">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11CC73E-B1CD-B347-E7D2-9488AC1EACC6}"/>
              </a:ext>
            </a:extLst>
          </p:cNvPr>
          <p:cNvSpPr txBox="1"/>
          <p:nvPr/>
        </p:nvSpPr>
        <p:spPr>
          <a:xfrm>
            <a:off x="428684" y="840021"/>
            <a:ext cx="8098095" cy="4196020"/>
          </a:xfrm>
          <a:prstGeom prst="rect">
            <a:avLst/>
          </a:prstGeom>
          <a:noFill/>
        </p:spPr>
        <p:txBody>
          <a:bodyPr wrap="square">
            <a:spAutoFit/>
          </a:bodyPr>
          <a:lstStyle/>
          <a:p>
            <a:pPr algn="just">
              <a:lnSpc>
                <a:spcPct val="150000"/>
              </a:lnSpc>
            </a:pPr>
            <a:r>
              <a:rPr lang="vi-VN" sz="1800" b="0" i="0" dirty="0">
                <a:solidFill>
                  <a:srgbClr val="000000"/>
                </a:solidFill>
                <a:effectLst/>
                <a:latin typeface="+mn-lt"/>
              </a:rPr>
              <a:t>Chị Hà mở một xưởng thủ công với vốn đầu tư ban đầu (xây dựng nhà xưởng, mua máy móc, ...) là 80 triệu. Biết chi phí để sản xuất (tiền mua vật liệu, lương công nhân) của 1 sản phẩm là 15 nghìn đồng. Gọi x là số sản phẩm mà xưởng của chị Hà làm được.</a:t>
            </a:r>
          </a:p>
          <a:p>
            <a:pPr algn="just">
              <a:lnSpc>
                <a:spcPct val="150000"/>
              </a:lnSpc>
            </a:pPr>
            <a:r>
              <a:rPr lang="vi-VN" sz="1800" b="0" i="0" dirty="0">
                <a:solidFill>
                  <a:srgbClr val="000000"/>
                </a:solidFill>
                <a:effectLst/>
                <a:latin typeface="+mn-lt"/>
              </a:rPr>
              <a:t>a) Viết phân thức biểu thị số tiền thực (đơn vị nghìn đồng) đã bỏ ra để làm được x sản phẩm.</a:t>
            </a:r>
          </a:p>
          <a:p>
            <a:pPr algn="just">
              <a:lnSpc>
                <a:spcPct val="150000"/>
              </a:lnSpc>
            </a:pPr>
            <a:r>
              <a:rPr lang="vi-VN" sz="1800" b="0" i="0" dirty="0">
                <a:solidFill>
                  <a:srgbClr val="000000"/>
                </a:solidFill>
                <a:effectLst/>
                <a:latin typeface="+mn-lt"/>
              </a:rPr>
              <a:t>b) Viết phân thức biểu thị chi phí thực (đơn vị nghìn đồng) để tạo ra 1 sản phẩm theo x.</a:t>
            </a:r>
          </a:p>
          <a:p>
            <a:pPr algn="just">
              <a:lnSpc>
                <a:spcPct val="150000"/>
              </a:lnSpc>
            </a:pPr>
            <a:r>
              <a:rPr lang="vi-VN" sz="1800" b="0" i="0" dirty="0">
                <a:solidFill>
                  <a:srgbClr val="000000"/>
                </a:solidFill>
                <a:effectLst/>
                <a:latin typeface="+mn-lt"/>
              </a:rPr>
              <a:t>c) Tính chi phí thực để tạo ra 1 sản phẩm nếu x = 100; x = 1 000. Nhận xét về chi phí thực để tạo ra 1 sản phẩm nếu x ngày càng tăng.</a:t>
            </a:r>
          </a:p>
        </p:txBody>
      </p:sp>
      <p:pic>
        <p:nvPicPr>
          <p:cNvPr id="4" name="Picture 3">
            <a:extLst>
              <a:ext uri="{FF2B5EF4-FFF2-40B4-BE49-F238E27FC236}">
                <a16:creationId xmlns:a16="http://schemas.microsoft.com/office/drawing/2014/main" id="{FA041978-4ABB-ED58-612F-C9F09C6CA692}"/>
              </a:ext>
            </a:extLst>
          </p:cNvPr>
          <p:cNvPicPr>
            <a:picLocks noChangeAspect="1"/>
          </p:cNvPicPr>
          <p:nvPr/>
        </p:nvPicPr>
        <p:blipFill>
          <a:blip r:embed="rId3"/>
          <a:stretch>
            <a:fillRect/>
          </a:stretch>
        </p:blipFill>
        <p:spPr>
          <a:xfrm>
            <a:off x="7888624" y="158465"/>
            <a:ext cx="1310491" cy="73715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F41EB2-4AEC-1F4D-ACFF-86D97597998A}"/>
                  </a:ext>
                </a:extLst>
              </p:cNvPr>
              <p:cNvSpPr txBox="1"/>
              <p:nvPr/>
            </p:nvSpPr>
            <p:spPr>
              <a:xfrm>
                <a:off x="447694" y="1120042"/>
                <a:ext cx="8195310" cy="3716402"/>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r>
                  <a:rPr lang="en-US" sz="1800" kern="100" dirty="0" err="1">
                    <a:effectLst/>
                    <a:latin typeface="+mj-lt"/>
                    <a:ea typeface="Calibri" panose="020F0502020204030204" pitchFamily="34" charset="0"/>
                    <a:cs typeface="Times New Roman" panose="02020603050405020304" pitchFamily="18" charset="0"/>
                  </a:rPr>
                  <a:t>Đổi</a:t>
                </a:r>
                <a:r>
                  <a:rPr lang="en-US" sz="1800" kern="100" dirty="0">
                    <a:effectLst/>
                    <a:latin typeface="+mj-lt"/>
                    <a:ea typeface="Calibri" panose="020F0502020204030204" pitchFamily="34" charset="0"/>
                    <a:cs typeface="Times New Roman" panose="02020603050405020304" pitchFamily="18" charset="0"/>
                  </a:rPr>
                  <a:t>: 80 </a:t>
                </a:r>
                <a:r>
                  <a:rPr lang="en-US" sz="1800" kern="100" dirty="0" err="1">
                    <a:effectLst/>
                    <a:latin typeface="+mj-lt"/>
                    <a:ea typeface="Calibri" panose="020F0502020204030204" pitchFamily="34" charset="0"/>
                    <a:cs typeface="Times New Roman" panose="02020603050405020304" pitchFamily="18" charset="0"/>
                  </a:rPr>
                  <a:t>triệu</a:t>
                </a:r>
                <a:r>
                  <a:rPr lang="en-US" sz="1800" kern="100" dirty="0">
                    <a:effectLst/>
                    <a:latin typeface="+mj-lt"/>
                    <a:ea typeface="Calibri" panose="020F0502020204030204" pitchFamily="34" charset="0"/>
                    <a:cs typeface="Times New Roman" panose="02020603050405020304" pitchFamily="18" charset="0"/>
                  </a:rPr>
                  <a:t> = 80 000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1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15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Khi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Do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đơn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vị</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 + 15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Vậy</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biểu</a:t>
                </a:r>
                <a:r>
                  <a:rPr lang="en-US" sz="1800" kern="100" dirty="0">
                    <a:effectLst/>
                    <a:latin typeface="+mj-lt"/>
                    <a:ea typeface="Calibri" panose="020F0502020204030204" pitchFamily="34" charset="0"/>
                    <a:cs typeface="Times New Roman" panose="02020603050405020304" pitchFamily="18" charset="0"/>
                  </a:rPr>
                  <a:t> thị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92F41EB2-4AEC-1F4D-ACFF-86D97597998A}"/>
                  </a:ext>
                </a:extLst>
              </p:cNvPr>
              <p:cNvSpPr txBox="1">
                <a:spLocks noRot="1" noChangeAspect="1" noMove="1" noResize="1" noEditPoints="1" noAdjustHandles="1" noChangeArrowheads="1" noChangeShapeType="1" noTextEdit="1"/>
              </p:cNvSpPr>
              <p:nvPr/>
            </p:nvSpPr>
            <p:spPr>
              <a:xfrm>
                <a:off x="447694" y="1120042"/>
                <a:ext cx="8195310" cy="3716402"/>
              </a:xfrm>
              <a:prstGeom prst="rect">
                <a:avLst/>
              </a:prstGeom>
              <a:blipFill>
                <a:blip r:embed="rId3"/>
                <a:stretch>
                  <a:fillRect l="-595" r="-595" b="-16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6E7E017-ECB9-637F-FED8-1F204FACA7B8}"/>
              </a:ext>
            </a:extLst>
          </p:cNvPr>
          <p:cNvPicPr>
            <a:picLocks noChangeAspect="1"/>
          </p:cNvPicPr>
          <p:nvPr/>
        </p:nvPicPr>
        <p:blipFill>
          <a:blip r:embed="rId4"/>
          <a:stretch>
            <a:fillRect/>
          </a:stretch>
        </p:blipFill>
        <p:spPr>
          <a:xfrm>
            <a:off x="6619894" y="1377845"/>
            <a:ext cx="2023110" cy="1137999"/>
          </a:xfrm>
          <a:prstGeom prst="rect">
            <a:avLst/>
          </a:prstGeom>
        </p:spPr>
      </p:pic>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wheel(1)">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F83DECB-8C69-1F82-FC94-52620218E30D}"/>
                  </a:ext>
                </a:extLst>
              </p:cNvPr>
              <p:cNvSpPr txBox="1"/>
              <p:nvPr/>
            </p:nvSpPr>
            <p:spPr>
              <a:xfrm>
                <a:off x="594360" y="1010829"/>
                <a:ext cx="8309610" cy="3833293"/>
              </a:xfrm>
              <a:prstGeom prst="rect">
                <a:avLst/>
              </a:prstGeom>
              <a:noFill/>
            </p:spPr>
            <p:txBody>
              <a:bodyPr wrap="square">
                <a:spAutoFit/>
              </a:bodyPr>
              <a:lstStyle/>
              <a:p>
                <a:pPr algn="just">
                  <a:lnSpc>
                    <a:spcPct val="150000"/>
                  </a:lnSpc>
                  <a:spcBef>
                    <a:spcPts val="600"/>
                  </a:spcBef>
                  <a:spcAft>
                    <a:spcPts val="300"/>
                  </a:spcAft>
                </a:pPr>
                <a:r>
                  <a:rPr lang="en-US" sz="1600" kern="100" dirty="0">
                    <a:solidFill>
                      <a:srgbClr val="000000"/>
                    </a:solidFill>
                    <a:effectLst/>
                    <a:latin typeface="+mj-lt"/>
                    <a:ea typeface="Calibri" panose="020F0502020204030204" pitchFamily="34" charset="0"/>
                    <a:cs typeface="Times New Roman" panose="02020603050405020304" pitchFamily="18" charset="0"/>
                  </a:rPr>
                  <a:t>b)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1600" kern="100" dirty="0">
                    <a:solidFill>
                      <a:srgbClr val="000000"/>
                    </a:solidFill>
                    <a:effectLst/>
                    <a:latin typeface="+mj-lt"/>
                    <a:ea typeface="Calibri" panose="020F0502020204030204" pitchFamily="34" charset="0"/>
                    <a:cs typeface="Times New Roman" panose="02020603050405020304" pitchFamily="18" charset="0"/>
                  </a:rPr>
                  <a:t> thị chi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thực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để</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tạo</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ra</a:t>
                </a:r>
                <a:r>
                  <a:rPr lang="en-US" sz="1600" kern="100" dirty="0">
                    <a:solidFill>
                      <a:srgbClr val="000000"/>
                    </a:solidFill>
                    <a:effectLst/>
                    <a:latin typeface="+mj-lt"/>
                    <a:ea typeface="Calibri" panose="020F0502020204030204" pitchFamily="34" charset="0"/>
                    <a:cs typeface="Times New Roman" panose="02020603050405020304" pitchFamily="18" charset="0"/>
                  </a:rPr>
                  <a:t> 1 </a:t>
                </a:r>
                <a:r>
                  <a:rPr lang="en-US" sz="1600" kern="100" dirty="0" err="1">
                    <a:solidFill>
                      <a:srgbClr val="000000"/>
                    </a:solidFill>
                    <a:effectLst/>
                    <a:latin typeface="+mj-lt"/>
                    <a:ea typeface="Calibri" panose="020F0502020204030204" pitchFamily="34" charset="0"/>
                    <a:cs typeface="Times New Roman" panose="02020603050405020304" pitchFamily="18" charset="0"/>
                  </a:rPr>
                  <a:t>sản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phẩm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theo</a:t>
                </a:r>
                <a:r>
                  <a:rPr lang="en-US" sz="1600" kern="100" dirty="0">
                    <a:solidFill>
                      <a:srgbClr val="000000"/>
                    </a:solidFill>
                    <a:effectLst/>
                    <a:latin typeface="+mj-lt"/>
                    <a:ea typeface="Calibri" panose="020F0502020204030204" pitchFamily="34" charset="0"/>
                    <a:cs typeface="Times New Roman" panose="02020603050405020304" pitchFamily="18" charset="0"/>
                  </a:rPr>
                  <a:t> x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80 000+15</m:t>
                        </m:r>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nghìn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đồng</a:t>
                </a:r>
                <a:r>
                  <a:rPr lang="en-US" sz="1600" kern="100" dirty="0">
                    <a:solidFill>
                      <a:srgbClr val="000000"/>
                    </a:solidFill>
                    <a:effectLst/>
                    <a:latin typeface="+mj-lt"/>
                    <a:ea typeface="Calibri" panose="020F0502020204030204" pitchFamily="34"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80 000+15.100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81500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=815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1 000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80 000+15.1000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80 000+15000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9500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=95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b="1" kern="100" dirty="0" err="1">
                    <a:effectLst/>
                    <a:latin typeface="+mj-lt"/>
                    <a:ea typeface="Times New Roman" panose="02020603050405020304" pitchFamily="18" charset="0"/>
                    <a:cs typeface="Times New Roman" panose="02020603050405020304" pitchFamily="18" charset="0"/>
                  </a:rPr>
                  <a:t>Nhận</a:t>
                </a:r>
                <a:r>
                  <a:rPr lang="fr-FR" sz="1600" b="1" kern="100" dirty="0">
                    <a:effectLst/>
                    <a:latin typeface="+mj-lt"/>
                    <a:ea typeface="Times New Roman" panose="02020603050405020304" pitchFamily="18" charset="0"/>
                    <a:cs typeface="Times New Roman" panose="02020603050405020304" pitchFamily="18" charset="0"/>
                  </a:rPr>
                  <a:t> </a:t>
                </a:r>
                <a:r>
                  <a:rPr lang="fr-FR" sz="1600" b="1" kern="100" dirty="0" err="1">
                    <a:effectLst/>
                    <a:latin typeface="+mj-lt"/>
                    <a:ea typeface="Times New Roman" panose="02020603050405020304" pitchFamily="18" charset="0"/>
                    <a:cs typeface="Times New Roman" panose="02020603050405020304" pitchFamily="18" charset="0"/>
                  </a:rPr>
                  <a:t>xét</a:t>
                </a:r>
                <a:r>
                  <a:rPr lang="fr-FR" sz="1600" b="1"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a:t>
                </a:r>
                <a:r>
                  <a:rPr lang="fr-FR" sz="1600" kern="100" dirty="0" err="1">
                    <a:effectLst/>
                    <a:latin typeface="+mj-lt"/>
                    <a:ea typeface="Times New Roman" panose="02020603050405020304" pitchFamily="18" charset="0"/>
                    <a:cs typeface="Times New Roman" panose="02020603050405020304" pitchFamily="18" charset="0"/>
                  </a:rPr>
                  <a:t>ngày</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tăng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giảm</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err="1">
                    <a:effectLst/>
                    <a:latin typeface="+mj-lt"/>
                    <a:ea typeface="Times New Roman" panose="02020603050405020304" pitchFamily="18" charset="0"/>
                    <a:cs typeface="Times New Roman" panose="02020603050405020304" pitchFamily="18" charset="0"/>
                  </a:rPr>
                  <a:t>Từ</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đó</a:t>
                </a:r>
                <a:r>
                  <a:rPr lang="fr-FR" sz="1600" kern="100" dirty="0">
                    <a:effectLst/>
                    <a:latin typeface="+mj-lt"/>
                    <a:ea typeface="Times New Roman" panose="02020603050405020304" pitchFamily="18" charset="0"/>
                    <a:cs typeface="Times New Roman" panose="02020603050405020304" pitchFamily="18" charset="0"/>
                  </a:rPr>
                  <a:t> ta </a:t>
                </a:r>
                <a:r>
                  <a:rPr lang="fr-FR" sz="1600" kern="100" dirty="0" err="1">
                    <a:effectLst/>
                    <a:latin typeface="+mj-lt"/>
                    <a:ea typeface="Times New Roman" panose="02020603050405020304" pitchFamily="18" charset="0"/>
                    <a:cs typeface="Times New Roman" panose="02020603050405020304" pitchFamily="18" charset="0"/>
                  </a:rPr>
                  <a:t>kết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luận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thời</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gian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sử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dụng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lâu</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tiết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kiệm</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F83DECB-8C69-1F82-FC94-52620218E30D}"/>
                  </a:ext>
                </a:extLst>
              </p:cNvPr>
              <p:cNvSpPr txBox="1">
                <a:spLocks noRot="1" noChangeAspect="1" noMove="1" noResize="1" noEditPoints="1" noAdjustHandles="1" noChangeArrowheads="1" noChangeShapeType="1" noTextEdit="1"/>
              </p:cNvSpPr>
              <p:nvPr/>
            </p:nvSpPr>
            <p:spPr>
              <a:xfrm>
                <a:off x="594360" y="1010829"/>
                <a:ext cx="8309610" cy="3833293"/>
              </a:xfrm>
              <a:prstGeom prst="rect">
                <a:avLst/>
              </a:prstGeom>
              <a:blipFill>
                <a:blip r:embed="rId3"/>
                <a:stretch>
                  <a:fillRect l="-440" b="-47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E791B3D-6546-4000-B683-1B3624D329C7}"/>
              </a:ext>
            </a:extLst>
          </p:cNvPr>
          <p:cNvPicPr>
            <a:picLocks noChangeAspect="1"/>
          </p:cNvPicPr>
          <p:nvPr/>
        </p:nvPicPr>
        <p:blipFill>
          <a:blip r:embed="rId4"/>
          <a:stretch>
            <a:fillRect/>
          </a:stretch>
        </p:blipFill>
        <p:spPr>
          <a:xfrm>
            <a:off x="6368434" y="2002750"/>
            <a:ext cx="2023110" cy="1137999"/>
          </a:xfrm>
          <a:prstGeom prst="rect">
            <a:avLst/>
          </a:prstGeom>
        </p:spPr>
      </p:pic>
    </p:spTree>
    <p:extLst>
      <p:ext uri="{BB962C8B-B14F-4D97-AF65-F5344CB8AC3E}">
        <p14:creationId xmlns:p14="http://schemas.microsoft.com/office/powerpoint/2010/main" val="3363018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500"/>
                                        <p:tgtEl>
                                          <p:spTgt spid="3">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28688"/>
              </a:xfrm>
              <a:prstGeom prst="rect">
                <a:avLst/>
              </a:prstGeom>
            </p:spPr>
            <p:txBody>
              <a:bodyPr wrap="square">
                <a:spAutoFit/>
              </a:bodyPr>
              <a:lstStyle/>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các bài tập trong SBT</a:t>
                </a:r>
                <a:r>
                  <a:rPr lang="pt-BR" sz="17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742063"/>
              </a:xfrm>
              <a:prstGeom prst="rect">
                <a:avLst/>
              </a:prstGeom>
            </p:spPr>
            <p:txBody>
              <a:bodyPr wrap="square">
                <a:spAutoFit/>
              </a:bodyPr>
              <a:lstStyle/>
              <a:p>
                <a:pPr algn="ctr">
                  <a:lnSpc>
                    <a:spcPct val="150000"/>
                  </a:lnSpc>
                  <a:buClr>
                    <a:srgbClr val="000000"/>
                  </a:buClr>
                  <a:buFont typeface="Arial"/>
                  <a:buNone/>
                </a:pPr>
                <a:r>
                  <a:rPr lang="pt-BR" sz="1500" kern="0" dirty="0">
                    <a:latin typeface="Arial"/>
                    <a:ea typeface="Calibri" panose="020F0502020204030204" pitchFamily="34" charset="0"/>
                    <a:cs typeface="Times New Roman" panose="02020603050405020304" pitchFamily="18" charset="0"/>
                    <a:sym typeface="Arial"/>
                  </a:rPr>
                  <a:t>Chuẩn b</a:t>
                </a:r>
                <a:r>
                  <a:rPr lang="pt-BR" sz="1500" dirty="0">
                    <a:ea typeface="Calibri" panose="020F0502020204030204" pitchFamily="34" charset="0"/>
                    <a:cs typeface="Times New Roman" panose="02020603050405020304" pitchFamily="18" charset="0"/>
                  </a:rPr>
                  <a:t>ị trước </a:t>
                </a:r>
                <a:r>
                  <a:rPr lang="pt-BR" sz="1500" b="1" kern="0" dirty="0">
                    <a:latin typeface="Arial"/>
                    <a:ea typeface="Calibri" panose="020F0502020204030204" pitchFamily="34" charset="0"/>
                    <a:cs typeface="Times New Roman" panose="02020603050405020304" pitchFamily="18" charset="0"/>
                    <a:sym typeface="Arial"/>
                  </a:rPr>
                  <a:t>Bài 2. Phép cộng, phép trừ phân thức </a:t>
                </a: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B.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A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907471" y="2281426"/>
            <a:ext cx="3408219"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xác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định</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3540"/>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2:</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Với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B ≠ 0, D ≠ 0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hai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AB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và</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CD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bằng</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nhau</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A.B = C.D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A.C =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A.C &lt;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4835236"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16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N khác đa thức 0)</a:t>
                </a:r>
                <a:endParaRPr lang="en-US" sz="1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FEE1D38D-3DDB-FD3B-60EF-A1A97CFCB2E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3:</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Chọn câu </a:t>
            </a:r>
            <a:r>
              <a:rPr lang="pt-BR" sz="2400" b="1" dirty="0">
                <a:solidFill>
                  <a:srgbClr val="000000"/>
                </a:solidFill>
                <a:latin typeface="Arial" panose="020B0604020202020204" pitchFamily="34" charset="0"/>
                <a:ea typeface="Arial" panose="020B0604020202020204" pitchFamily="34" charset="0"/>
                <a:cs typeface="Arial" panose="020B0604020202020204" pitchFamily="34" charset="0"/>
              </a:rPr>
              <a:t>sai</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Với đa thức B ≠ 0 ta có?</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3" name="Picture 2">
            <a:hlinkClick r:id="rId10" action="ppaction://hlinksldjump"/>
            <a:extLst>
              <a:ext uri="{FF2B5EF4-FFF2-40B4-BE49-F238E27FC236}">
                <a16:creationId xmlns:a16="http://schemas.microsoft.com/office/drawing/2014/main" id="{865E76FE-017C-33A8-5D08-8269E5FF68A8}"/>
              </a:ext>
            </a:extLst>
          </p:cNvPr>
          <p:cNvPicPr>
            <a:picLocks noChangeAspect="1"/>
          </p:cNvPicPr>
          <p:nvPr/>
        </p:nvPicPr>
        <p:blipFill>
          <a:blip r:embed="rId11"/>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4839738" y="3350619"/>
                <a:ext cx="3401292" cy="8512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9738" y="3350619"/>
                <a:ext cx="3401292" cy="851294"/>
              </a:xfrm>
              <a:prstGeom prst="roundRect">
                <a:avLst/>
              </a:prstGeom>
              <a:blipFill>
                <a:blip r:embed="rId1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0F62086-0E41-EBA7-FF95-EEBA4A4938A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0F62086-0E41-EBA7-FF95-EEBA4A4938A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𝑥</m:t>
                    </m:r>
                    <m:r>
                      <a:rPr lang="en-US" sz="225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754D97DD-1281-4430-A5F4-D71F00776125}"/>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422104B6-D0A2-D3A2-E68C-693CA5DD4F19}"/>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422104B6-D0A2-D3A2-E68C-693CA5DD4F19}"/>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1960023-BF08-89D1-ECB4-22860B371095}"/>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91960023-BF08-89D1-ECB4-22860B371095}"/>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3FA73170-A273-61F1-7154-982DEF69DEA9}"/>
                  </a:ext>
                </a:extLst>
              </p:cNvPr>
              <p:cNvSpPr/>
              <p:nvPr/>
            </p:nvSpPr>
            <p:spPr>
              <a:xfrm>
                <a:off x="916405" y="3358060"/>
                <a:ext cx="3399286"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𝑥</m:t>
                    </m:r>
                    <m:r>
                      <a:rPr lang="en-US" sz="2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i="1" kern="1200" noProof="1">
                        <a:solidFill>
                          <a:prstClr val="black"/>
                        </a:solidFill>
                        <a:latin typeface="Cambria Math" panose="02040503050406030204" pitchFamily="18" charset="0"/>
                        <a:cs typeface="Arial" panose="020B0604020202020204" pitchFamily="34" charset="0"/>
                      </a:rPr>
                      <m:t>𝑥</m:t>
                    </m:r>
                    <m:r>
                      <a:rPr lang="en-US" sz="225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3FA73170-A273-61F1-7154-982DEF69DEA9}"/>
                  </a:ext>
                </a:extLst>
              </p:cNvPr>
              <p:cNvSpPr>
                <a:spLocks noRot="1" noChangeAspect="1" noMove="1" noResize="1" noEditPoints="1" noAdjustHandles="1" noChangeArrowheads="1" noChangeShapeType="1" noTextEdit="1"/>
              </p:cNvSpPr>
              <p:nvPr/>
            </p:nvSpPr>
            <p:spPr>
              <a:xfrm>
                <a:off x="916405" y="3358060"/>
                <a:ext cx="3399286"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4:</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5</m:t>
                        </m:r>
                        <m:r>
                          <a:rPr lang="en-US" sz="2400" b="0" i="1" smtClean="0">
                            <a:solidFill>
                              <a:srgbClr val="000000"/>
                            </a:solidFill>
                            <a:latin typeface="Cambria Math" panose="02040503050406030204" pitchFamily="18" charset="0"/>
                          </a:rPr>
                          <m:t>𝑥</m:t>
                        </m:r>
                        <m:r>
                          <a:rPr lang="en-US" sz="2400" b="0" i="1" smtClean="0">
                            <a:solidFill>
                              <a:srgbClr val="000000"/>
                            </a:solidFill>
                            <a:latin typeface="Cambria Math" panose="02040503050406030204" pitchFamily="18" charset="0"/>
                          </a:rPr>
                          <m:t>−1</m:t>
                        </m:r>
                      </m:num>
                      <m:den>
                        <m:sSup>
                          <m:sSupPr>
                            <m:ctrlP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50" kern="1200" noProof="1">
                    <a:solidFill>
                      <a:prstClr val="black"/>
                    </a:solidFill>
                    <a:latin typeface="Arial" panose="020B0604020202020204" pitchFamily="34" charset="0"/>
                    <a:cs typeface="Arial" panose="020B0604020202020204" pitchFamily="34" charset="0"/>
                  </a:rPr>
                  <a:t> xác định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11"/>
                <a:stretch>
                  <a:fillRect b="-3540"/>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13"/>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2</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3</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918902"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291424D-C76C-2239-4873-A8B482BD7DD6}"/>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có giá trị bằng 1 khi x bằng?</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B291424D-C76C-2239-4873-A8B482BD7DD6}"/>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5752"/>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6834</TotalTime>
  <Words>1605</Words>
  <Application>Microsoft Office PowerPoint</Application>
  <PresentationFormat>On-screen Show (16:9)</PresentationFormat>
  <Paragraphs>142</Paragraphs>
  <Slides>26</Slides>
  <Notes>19</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Didact Gothic</vt:lpstr>
      <vt:lpstr>Bebas Neue</vt:lpstr>
      <vt:lpstr>Arial</vt:lpstr>
      <vt:lpstr>Calibri Light</vt:lpstr>
      <vt:lpstr>Cambria Math</vt:lpstr>
      <vt:lpstr>Russo One</vt:lpstr>
      <vt:lpstr>DM Sans</vt:lpstr>
      <vt:lpstr>Symbol</vt:lpstr>
      <vt:lpstr>Calibri</vt:lpstr>
      <vt:lpstr>Roboto Condensed Light</vt:lpstr>
      <vt:lpstr>Navigating the Digital World Safely and Responsibly Workshop by Slidesgo</vt:lpstr>
      <vt:lpstr>3_Office Theme</vt:lpstr>
      <vt:lpstr>1_Office Theme</vt:lpstr>
      <vt:lpstr>2_Office Theme</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Nguyễn Lê Hương Giang</cp:lastModifiedBy>
  <cp:revision>9</cp:revision>
  <dcterms:modified xsi:type="dcterms:W3CDTF">2023-08-30T04:38:36Z</dcterms:modified>
</cp:coreProperties>
</file>