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6" r:id="rId2"/>
    <p:sldId id="278" r:id="rId3"/>
    <p:sldId id="308" r:id="rId4"/>
    <p:sldId id="327" r:id="rId5"/>
    <p:sldId id="328" r:id="rId6"/>
    <p:sldId id="329" r:id="rId7"/>
    <p:sldId id="330" r:id="rId8"/>
    <p:sldId id="331" r:id="rId9"/>
    <p:sldId id="332" r:id="rId10"/>
    <p:sldId id="333" r:id="rId11"/>
    <p:sldId id="314" r:id="rId12"/>
    <p:sldId id="315" r:id="rId13"/>
    <p:sldId id="316" r:id="rId14"/>
    <p:sldId id="334" r:id="rId15"/>
    <p:sldId id="320" r:id="rId16"/>
    <p:sldId id="335" r:id="rId17"/>
    <p:sldId id="336" r:id="rId18"/>
    <p:sldId id="337" r:id="rId19"/>
    <p:sldId id="340" r:id="rId20"/>
    <p:sldId id="341" r:id="rId21"/>
    <p:sldId id="342" r:id="rId22"/>
    <p:sldId id="343" r:id="rId23"/>
    <p:sldId id="344" r:id="rId24"/>
    <p:sldId id="321" r:id="rId25"/>
    <p:sldId id="345" r:id="rId26"/>
    <p:sldId id="323" r:id="rId27"/>
    <p:sldId id="346" r:id="rId28"/>
    <p:sldId id="307" r:id="rId29"/>
    <p:sldId id="325" r:id="rId30"/>
  </p:sldIdLst>
  <p:sldSz cx="18288000" cy="10287000"/>
  <p:notesSz cx="6858000" cy="9144000"/>
  <p:embeddedFontLst>
    <p:embeddedFont>
      <p:font typeface="#9Slide07 SVNNexa Rust Slab Bla" panose="020B0606040200020203" pitchFamily="34" charset="0"/>
      <p:bold r:id="rId32"/>
    </p:embeddedFont>
    <p:embeddedFont>
      <p:font typeface="Albert Sans" panose="020B06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84186" autoAdjust="0"/>
  </p:normalViewPr>
  <p:slideViewPr>
    <p:cSldViewPr>
      <p:cViewPr varScale="1">
        <p:scale>
          <a:sx n="62" d="100"/>
          <a:sy n="62" d="100"/>
        </p:scale>
        <p:origin x="137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18</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19</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20</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21</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17512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6</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a:ea typeface="Cambria" panose="02040503050406030204" pitchFamily="18" charset="0"/>
              </a:rPr>
              <a:t>Kể tên các tác hại của </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vi-VN" sz="5400" dirty="0">
                <a:ea typeface="Cambria" panose="02040503050406030204" pitchFamily="18" charset="0"/>
              </a:rPr>
              <a:t>bệnh sĩ</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vi-VN" sz="5400" dirty="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2130</Words>
  <Application>Microsoft Macintosh PowerPoint</Application>
  <PresentationFormat>Custom</PresentationFormat>
  <Paragraphs>179</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Calibri</vt:lpstr>
      <vt:lpstr>Arial</vt:lpstr>
      <vt:lpstr>Wingdings</vt:lpstr>
      <vt:lpstr>Calibri Light</vt:lpstr>
      <vt:lpstr>#9Slide07 SVNNexa Rust Slab Bla</vt:lpstr>
      <vt:lpstr>Cambria</vt:lpstr>
      <vt:lpstr>Albert Sans</vt:lpstr>
      <vt:lpstr>Times New Roman</vt:lpstr>
      <vt:lpstr>Office Theme</vt:lpstr>
      <vt:lpstr>PowerPoint Presentation</vt:lpstr>
      <vt:lpstr>PowerPoint Presentation</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Microsoft Office User</cp:lastModifiedBy>
  <cp:revision>41</cp:revision>
  <dcterms:created xsi:type="dcterms:W3CDTF">2006-08-16T00:00:00Z</dcterms:created>
  <dcterms:modified xsi:type="dcterms:W3CDTF">2023-11-02T11:49:42Z</dcterms:modified>
  <dc:identifier>DAFwZ84Ja5M</dc:identifier>
</cp:coreProperties>
</file>