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81" r:id="rId6"/>
    <p:sldId id="263" r:id="rId7"/>
    <p:sldId id="264" r:id="rId8"/>
    <p:sldId id="265" r:id="rId9"/>
    <p:sldId id="266" r:id="rId10"/>
    <p:sldId id="267" r:id="rId11"/>
    <p:sldId id="284" r:id="rId12"/>
    <p:sldId id="268" r:id="rId13"/>
    <p:sldId id="269" r:id="rId14"/>
    <p:sldId id="282" r:id="rId15"/>
    <p:sldId id="285" r:id="rId16"/>
    <p:sldId id="283" r:id="rId17"/>
    <p:sldId id="271" r:id="rId18"/>
    <p:sldId id="272" r:id="rId19"/>
    <p:sldId id="276" r:id="rId20"/>
    <p:sldId id="278" r:id="rId21"/>
    <p:sldId id="287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54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4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smtClean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Nghệ 7</a:t>
            </a:r>
            <a:endParaRPr dirty="0"/>
          </a:p>
        </p:txBody>
      </p:sp>
      <p:sp>
        <p:nvSpPr>
          <p:cNvPr id="92" name="Google Shape;92;p2"/>
          <p:cNvSpPr txBox="1"/>
          <p:nvPr/>
        </p:nvSpPr>
        <p:spPr>
          <a:xfrm flipH="1">
            <a:off x="4008706" y="3991771"/>
            <a:ext cx="68141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Giáo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b="1" i="0" u="none" strike="noStrike" cap="none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viên</a:t>
            </a:r>
            <a:r>
              <a:rPr lang="en-US" sz="2400" b="1" i="0" u="none" strike="noStrike" cap="none" smtClean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 Phạm Thị Tuyết Nhung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Trường</a:t>
            </a:r>
            <a:r>
              <a:rPr lang="en-US" sz="2400" b="1" i="0" u="none" strike="noStrike" cap="none" smtClean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 THCS Đằng Lâm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hẹn gặp lại các em!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</a:t>
            </a:r>
            <a:r>
              <a:rPr lang="vi-V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</a:t>
            </a:r>
            <a:endParaRPr lang="en-US" altLang="en-US" sz="32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797</Words>
  <Application>Microsoft Office PowerPoint</Application>
  <PresentationFormat>Widescreen</PresentationFormat>
  <Paragraphs>70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Tahoma</vt:lpstr>
      <vt:lpstr>Calibri</vt:lpstr>
      <vt:lpstr>Times New Roman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26</cp:revision>
  <dcterms:created xsi:type="dcterms:W3CDTF">2021-06-21T15:30:30Z</dcterms:created>
  <dcterms:modified xsi:type="dcterms:W3CDTF">2023-02-17T15:48:11Z</dcterms:modified>
</cp:coreProperties>
</file>