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4075" r:id="rId2"/>
    <p:sldMasterId id="2147484130" r:id="rId3"/>
    <p:sldMasterId id="2147484155" r:id="rId4"/>
    <p:sldMasterId id="2147484168" r:id="rId5"/>
  </p:sldMasterIdLst>
  <p:notesMasterIdLst>
    <p:notesMasterId r:id="rId22"/>
  </p:notesMasterIdLst>
  <p:sldIdLst>
    <p:sldId id="393" r:id="rId6"/>
    <p:sldId id="382" r:id="rId7"/>
    <p:sldId id="383" r:id="rId8"/>
    <p:sldId id="326" r:id="rId9"/>
    <p:sldId id="328" r:id="rId10"/>
    <p:sldId id="329" r:id="rId11"/>
    <p:sldId id="330" r:id="rId12"/>
    <p:sldId id="331" r:id="rId13"/>
    <p:sldId id="332" r:id="rId14"/>
    <p:sldId id="333" r:id="rId15"/>
    <p:sldId id="384" r:id="rId16"/>
    <p:sldId id="386" r:id="rId17"/>
    <p:sldId id="387" r:id="rId18"/>
    <p:sldId id="388" r:id="rId19"/>
    <p:sldId id="390" r:id="rId20"/>
    <p:sldId id="392" r:id="rId21"/>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9933"/>
    <a:srgbClr val="CC66FF"/>
    <a:srgbClr val="FF9900"/>
    <a:srgbClr val="FF0066"/>
    <a:srgbClr val="FFFF66"/>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3" autoAdjust="0"/>
    <p:restoredTop sz="96558" autoAdjust="0"/>
  </p:normalViewPr>
  <p:slideViewPr>
    <p:cSldViewPr>
      <p:cViewPr varScale="1">
        <p:scale>
          <a:sx n="81" d="100"/>
          <a:sy n="81" d="100"/>
        </p:scale>
        <p:origin x="10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5A778EF-6C1C-4CA5-8009-64ABC614A6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40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68A35A18-F8F9-4E27-AD39-2392B5065664}" type="slidenum">
              <a:rPr lang="zh-CN" altLang="en-US" sz="1200" smtClean="0">
                <a:solidFill>
                  <a:srgbClr val="000000"/>
                </a:solidFill>
                <a:latin typeface="等线"/>
              </a:rPr>
              <a:pPr/>
              <a:t>16</a:t>
            </a:fld>
            <a:endParaRPr lang="zh-CN" altLang="en-US" sz="1200" smtClean="0">
              <a:solidFill>
                <a:srgbClr val="000000"/>
              </a:solidFill>
              <a:latin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40D624-27BC-49EB-90E5-9B2FD14E7716}"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E75A45-6715-4A24-AFB1-16934C84BC13}" type="slidenum">
              <a:rPr lang="en-US" altLang="en-US"/>
              <a:pPr>
                <a:defRPr/>
              </a:pPr>
              <a:t>‹#›</a:t>
            </a:fld>
            <a:endParaRPr lang="en-US" altLang="en-US"/>
          </a:p>
        </p:txBody>
      </p:sp>
    </p:spTree>
    <p:extLst>
      <p:ext uri="{BB962C8B-B14F-4D97-AF65-F5344CB8AC3E}">
        <p14:creationId xmlns:p14="http://schemas.microsoft.com/office/powerpoint/2010/main" val="414970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B8046-8CDB-459F-9E34-4DFEE49EC493}"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1BA686-C170-4902-A6B8-7CE926740961}" type="slidenum">
              <a:rPr lang="en-US" altLang="en-US"/>
              <a:pPr>
                <a:defRPr/>
              </a:pPr>
              <a:t>‹#›</a:t>
            </a:fld>
            <a:endParaRPr lang="en-US" altLang="en-US"/>
          </a:p>
        </p:txBody>
      </p:sp>
    </p:spTree>
    <p:extLst>
      <p:ext uri="{BB962C8B-B14F-4D97-AF65-F5344CB8AC3E}">
        <p14:creationId xmlns:p14="http://schemas.microsoft.com/office/powerpoint/2010/main" val="281907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93BA5-28F9-4109-9F95-15B82271CF2F}"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17E1E7-8413-461A-8E3A-09C3B2D6DE18}" type="slidenum">
              <a:rPr lang="en-US" altLang="en-US"/>
              <a:pPr>
                <a:defRPr/>
              </a:pPr>
              <a:t>‹#›</a:t>
            </a:fld>
            <a:endParaRPr lang="en-US" altLang="en-US"/>
          </a:p>
        </p:txBody>
      </p:sp>
    </p:spTree>
    <p:extLst>
      <p:ext uri="{BB962C8B-B14F-4D97-AF65-F5344CB8AC3E}">
        <p14:creationId xmlns:p14="http://schemas.microsoft.com/office/powerpoint/2010/main" val="320640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9F28B7B4-CEBB-478C-9F6D-1C75039078EF}" type="datetime1">
              <a:rPr lang="en-US"/>
              <a:pPr>
                <a:defRPr/>
              </a:pPr>
              <a:t>15/04/2023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8A135E-2F46-4463-AD18-C2FFFB35F4E8}" type="slidenum">
              <a:rPr lang="en-US" altLang="en-US"/>
              <a:pPr>
                <a:defRPr/>
              </a:pPr>
              <a:t>‹#›</a:t>
            </a:fld>
            <a:endParaRPr lang="en-US" altLang="en-US"/>
          </a:p>
        </p:txBody>
      </p:sp>
    </p:spTree>
    <p:extLst>
      <p:ext uri="{BB962C8B-B14F-4D97-AF65-F5344CB8AC3E}">
        <p14:creationId xmlns:p14="http://schemas.microsoft.com/office/powerpoint/2010/main" val="401300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r="86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Diagonal Corners Rounded 4">
            <a:extLst/>
          </p:cNvPr>
          <p:cNvSpPr/>
          <p:nvPr userDrawn="1"/>
        </p:nvSpPr>
        <p:spPr>
          <a:xfrm>
            <a:off x="177800" y="228600"/>
            <a:ext cx="8788400"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0900" y="284163"/>
            <a:ext cx="4429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42350" y="20638"/>
            <a:ext cx="4746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644930"/>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BD3D6E80-2BEB-4690-8E14-70CAC952AD77}" type="datetime1">
              <a:rPr lang="en-US"/>
              <a:pPr>
                <a:defRPr/>
              </a:pPr>
              <a:t>15/04/2023</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6E18B15C-2D43-4628-ABDF-8D03AD77D668}" type="slidenum">
              <a:rPr lang="en-US" altLang="en-US"/>
              <a:pPr>
                <a:defRPr/>
              </a:pPr>
              <a:t>‹#›</a:t>
            </a:fld>
            <a:endParaRPr lang="en-US" alt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719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7982513-9829-4E24-A14F-3548E95F303F}"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172057-232B-48D1-8E5E-F298E65CE3DB}" type="slidenum">
              <a:rPr lang="en-US" altLang="en-US"/>
              <a:pPr>
                <a:defRPr/>
              </a:pPr>
              <a:t>‹#›</a:t>
            </a:fld>
            <a:endParaRPr lang="en-US" altLang="en-US"/>
          </a:p>
        </p:txBody>
      </p:sp>
    </p:spTree>
    <p:extLst>
      <p:ext uri="{BB962C8B-B14F-4D97-AF65-F5344CB8AC3E}">
        <p14:creationId xmlns:p14="http://schemas.microsoft.com/office/powerpoint/2010/main" val="1522095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36BBE493-FA43-49CF-8C7A-11C824B7EC13}" type="datetime1">
              <a:rPr lang="en-US"/>
              <a:pPr>
                <a:defRPr/>
              </a:pPr>
              <a:t>15/04/2023</a:t>
            </a:fld>
            <a:endParaRPr lang="en-US"/>
          </a:p>
        </p:txBody>
      </p:sp>
      <p:sp>
        <p:nvSpPr>
          <p:cNvPr id="7" name="Slide Number Placeholder 12"/>
          <p:cNvSpPr>
            <a:spLocks noGrp="1"/>
          </p:cNvSpPr>
          <p:nvPr>
            <p:ph type="sldNum" sz="quarter" idx="11"/>
          </p:nvPr>
        </p:nvSpPr>
        <p:spPr/>
        <p:txBody>
          <a:bodyPr/>
          <a:lstStyle>
            <a:lvl1pPr>
              <a:defRPr/>
            </a:lvl1pPr>
          </a:lstStyle>
          <a:p>
            <a:pPr>
              <a:defRPr/>
            </a:pPr>
            <a:fld id="{F5B775B7-7016-4F8C-8109-42DC12CA663C}"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0027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pPr>
              <a:defRPr/>
            </a:pPr>
            <a:fld id="{74BE2F85-1106-47A0-9B20-BBC571E6E754}" type="datetime1">
              <a:rPr lang="en-US"/>
              <a:pPr>
                <a:defRPr/>
              </a:pPr>
              <a:t>15/04/2023</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537A74EA-4512-4A1B-B3D1-9A54D5E1A024}" type="slidenum">
              <a:rPr lang="en-US" altLang="en-US"/>
              <a:pPr>
                <a:defRPr/>
              </a:pPr>
              <a:t>‹#›</a:t>
            </a:fld>
            <a:endParaRPr lang="en-US" altLang="en-US"/>
          </a:p>
        </p:txBody>
      </p:sp>
    </p:spTree>
    <p:extLst>
      <p:ext uri="{BB962C8B-B14F-4D97-AF65-F5344CB8AC3E}">
        <p14:creationId xmlns:p14="http://schemas.microsoft.com/office/powerpoint/2010/main" val="324892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pPr>
              <a:defRPr/>
            </a:pPr>
            <a:fld id="{6C8E0C5C-54B7-44F7-B2C4-6338687BC026}" type="datetime1">
              <a:rPr lang="en-US"/>
              <a:pPr>
                <a:defRPr/>
              </a:pPr>
              <a:t>15/04/2023</a:t>
            </a:fld>
            <a:endParaRPr lang="en-US"/>
          </a:p>
        </p:txBody>
      </p:sp>
      <p:sp>
        <p:nvSpPr>
          <p:cNvPr id="10" name="Slide Number Placeholder 14"/>
          <p:cNvSpPr>
            <a:spLocks noGrp="1"/>
          </p:cNvSpPr>
          <p:nvPr>
            <p:ph type="sldNum" sz="quarter" idx="11"/>
          </p:nvPr>
        </p:nvSpPr>
        <p:spPr/>
        <p:txBody>
          <a:bodyPr/>
          <a:lstStyle>
            <a:lvl1pPr>
              <a:defRPr/>
            </a:lvl1pPr>
          </a:lstStyle>
          <a:p>
            <a:pPr>
              <a:defRPr/>
            </a:pPr>
            <a:fld id="{FA0E589F-8CFF-4E68-BC78-F7A59669DCB0}" type="slidenum">
              <a:rPr lang="en-US" altLang="en-US"/>
              <a:pPr>
                <a:defRPr/>
              </a:pPr>
              <a:t>‹#›</a:t>
            </a:fld>
            <a:endParaRPr lang="en-US" altLang="en-US"/>
          </a:p>
        </p:txBody>
      </p:sp>
      <p:sp>
        <p:nvSpPr>
          <p:cNvPr id="11"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3194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B0BB5C-4C56-4548-AD6F-C5246D96BEA1}" type="datetime1">
              <a:rPr lang="en-US"/>
              <a:pPr>
                <a:defRPr/>
              </a:pPr>
              <a:t>15/04/2023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23E824-B891-436C-AAE2-F293AB244905}" type="slidenum">
              <a:rPr lang="en-US" altLang="en-US"/>
              <a:pPr>
                <a:defRPr/>
              </a:pPr>
              <a:t>‹#›</a:t>
            </a:fld>
            <a:endParaRPr lang="en-US" altLang="en-US"/>
          </a:p>
        </p:txBody>
      </p:sp>
    </p:spTree>
    <p:extLst>
      <p:ext uri="{BB962C8B-B14F-4D97-AF65-F5344CB8AC3E}">
        <p14:creationId xmlns:p14="http://schemas.microsoft.com/office/powerpoint/2010/main" val="166500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9CFD3B-BE23-4D7A-8E87-254C5D0A030C}"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93DAA-28DE-4D1F-A17C-8C886F125665}" type="slidenum">
              <a:rPr lang="en-US" altLang="en-US"/>
              <a:pPr>
                <a:defRPr/>
              </a:pPr>
              <a:t>‹#›</a:t>
            </a:fld>
            <a:endParaRPr lang="en-US" altLang="en-US"/>
          </a:p>
        </p:txBody>
      </p:sp>
    </p:spTree>
    <p:extLst>
      <p:ext uri="{BB962C8B-B14F-4D97-AF65-F5344CB8AC3E}">
        <p14:creationId xmlns:p14="http://schemas.microsoft.com/office/powerpoint/2010/main" val="34651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575793-C217-4EB7-87E9-593C49654F63}" type="datetime1">
              <a:rPr lang="en-US"/>
              <a:pPr>
                <a:defRPr/>
              </a:pPr>
              <a:t>15/04/2023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CF7FAA-729C-494C-AE3A-6F8B934114F9}" type="slidenum">
              <a:rPr lang="en-US" altLang="en-US"/>
              <a:pPr>
                <a:defRPr/>
              </a:pPr>
              <a:t>‹#›</a:t>
            </a:fld>
            <a:endParaRPr lang="en-US" altLang="en-US"/>
          </a:p>
        </p:txBody>
      </p:sp>
    </p:spTree>
    <p:extLst>
      <p:ext uri="{BB962C8B-B14F-4D97-AF65-F5344CB8AC3E}">
        <p14:creationId xmlns:p14="http://schemas.microsoft.com/office/powerpoint/2010/main" val="2376423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pPr>
              <a:defRPr/>
            </a:pPr>
            <a:fld id="{5FC1C14D-3010-49C1-BE51-8014C4169736}" type="datetime1">
              <a:rPr lang="en-US"/>
              <a:pPr>
                <a:defRPr/>
              </a:pPr>
              <a:t>15/04/2023</a:t>
            </a:fld>
            <a:endParaRPr lang="en-US"/>
          </a:p>
        </p:txBody>
      </p:sp>
      <p:sp>
        <p:nvSpPr>
          <p:cNvPr id="7" name="Slide Number Placeholder 15"/>
          <p:cNvSpPr>
            <a:spLocks noGrp="1"/>
          </p:cNvSpPr>
          <p:nvPr>
            <p:ph type="sldNum" sz="quarter" idx="11"/>
          </p:nvPr>
        </p:nvSpPr>
        <p:spPr/>
        <p:txBody>
          <a:bodyPr/>
          <a:lstStyle>
            <a:lvl1pPr>
              <a:defRPr/>
            </a:lvl1pPr>
          </a:lstStyle>
          <a:p>
            <a:pPr>
              <a:defRPr/>
            </a:pPr>
            <a:fld id="{88FE6B0C-C840-4868-9B2E-B684631EEAE5}" type="slidenum">
              <a:rPr lang="en-US" altLang="en-US"/>
              <a:pPr>
                <a:defRPr/>
              </a:pPr>
              <a:t>‹#›</a:t>
            </a:fld>
            <a:endParaRPr lang="en-US" alt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72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pPr>
              <a:defRPr/>
            </a:pPr>
            <a:fld id="{8E959F3F-383F-4263-9FA9-6D8E119BB6B4}" type="datetime1">
              <a:rPr lang="en-US"/>
              <a:pPr>
                <a:defRPr/>
              </a:pPr>
              <a:t>15/04/2023</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DCDD7480-3DEF-4049-82F7-C74B1AD1DA51}" type="slidenum">
              <a:rPr lang="en-US" altLang="en-US"/>
              <a:pPr>
                <a:defRPr/>
              </a:pPr>
              <a:t>‹#›</a:t>
            </a:fld>
            <a:endParaRPr lang="en-US" altLang="en-US"/>
          </a:p>
        </p:txBody>
      </p:sp>
      <p:sp>
        <p:nvSpPr>
          <p:cNvPr id="8"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85712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A0B701-CE64-43CA-8D71-3B9D30E49159}"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12755C-64B5-4678-B893-210B8B21FAE0}" type="slidenum">
              <a:rPr lang="en-US" altLang="en-US"/>
              <a:pPr>
                <a:defRPr/>
              </a:pPr>
              <a:t>‹#›</a:t>
            </a:fld>
            <a:endParaRPr lang="en-US" altLang="en-US"/>
          </a:p>
        </p:txBody>
      </p:sp>
    </p:spTree>
    <p:extLst>
      <p:ext uri="{BB962C8B-B14F-4D97-AF65-F5344CB8AC3E}">
        <p14:creationId xmlns:p14="http://schemas.microsoft.com/office/powerpoint/2010/main" val="2378225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EE8CA06-34BB-4137-9044-C0A661B3BB76}"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93B20-E1DC-482E-9F66-B8681C1B83BF}" type="slidenum">
              <a:rPr lang="en-US" altLang="en-US"/>
              <a:pPr>
                <a:defRPr/>
              </a:pPr>
              <a:t>‹#›</a:t>
            </a:fld>
            <a:endParaRPr lang="en-US" altLang="en-US"/>
          </a:p>
        </p:txBody>
      </p:sp>
    </p:spTree>
    <p:extLst>
      <p:ext uri="{BB962C8B-B14F-4D97-AF65-F5344CB8AC3E}">
        <p14:creationId xmlns:p14="http://schemas.microsoft.com/office/powerpoint/2010/main" val="259050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8834A77-592E-43B6-9AF2-5E9B7967D23A}" type="datetime1">
              <a:rPr lang="en-US"/>
              <a:pPr>
                <a:defRPr/>
              </a:pPr>
              <a:t>15/04/2023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85B9D01-1F77-4400-BC29-F747CB6CF530}" type="slidenum">
              <a:rPr lang="en-US" altLang="en-US"/>
              <a:pPr>
                <a:defRPr/>
              </a:pPr>
              <a:t>‹#›</a:t>
            </a:fld>
            <a:endParaRPr lang="en-US" altLang="en-US"/>
          </a:p>
        </p:txBody>
      </p:sp>
    </p:spTree>
    <p:extLst>
      <p:ext uri="{BB962C8B-B14F-4D97-AF65-F5344CB8AC3E}">
        <p14:creationId xmlns:p14="http://schemas.microsoft.com/office/powerpoint/2010/main" val="362811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8D11C9-5B5C-468F-9866-C9D231C3315E}"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21515F0-290D-437A-8322-E369A65E6931}" type="slidenum">
              <a:rPr lang="en-US" altLang="en-US"/>
              <a:pPr>
                <a:defRPr/>
              </a:pPr>
              <a:t>‹#›</a:t>
            </a:fld>
            <a:endParaRPr lang="en-US" altLang="en-US"/>
          </a:p>
        </p:txBody>
      </p:sp>
    </p:spTree>
    <p:extLst>
      <p:ext uri="{BB962C8B-B14F-4D97-AF65-F5344CB8AC3E}">
        <p14:creationId xmlns:p14="http://schemas.microsoft.com/office/powerpoint/2010/main" val="742646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526332F-3FD6-46F8-A872-0C52E5AFCC9A}" type="datetime1">
              <a:rPr lang="en-US"/>
              <a:pPr>
                <a:defRPr/>
              </a:pPr>
              <a:t>15/04/2023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AC4D65-FC60-4E54-B12E-E07DE966BEA9}" type="slidenum">
              <a:rPr lang="en-US" altLang="en-US"/>
              <a:pPr>
                <a:defRPr/>
              </a:pPr>
              <a:t>‹#›</a:t>
            </a:fld>
            <a:endParaRPr lang="en-US" altLang="en-US"/>
          </a:p>
        </p:txBody>
      </p:sp>
    </p:spTree>
    <p:extLst>
      <p:ext uri="{BB962C8B-B14F-4D97-AF65-F5344CB8AC3E}">
        <p14:creationId xmlns:p14="http://schemas.microsoft.com/office/powerpoint/2010/main" val="110257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03EA2D0E-5BE6-4B12-9F83-94A6C27128F4}" type="datetime1">
              <a:rPr lang="en-US"/>
              <a:pPr>
                <a:defRPr/>
              </a:pPr>
              <a:t>15/04/2023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1FAE64F-8D62-4F4F-9ED5-90F8D639CF3E}" type="slidenum">
              <a:rPr lang="en-US" altLang="en-US"/>
              <a:pPr>
                <a:defRPr/>
              </a:pPr>
              <a:t>‹#›</a:t>
            </a:fld>
            <a:endParaRPr lang="en-US" altLang="en-US"/>
          </a:p>
        </p:txBody>
      </p:sp>
    </p:spTree>
    <p:extLst>
      <p:ext uri="{BB962C8B-B14F-4D97-AF65-F5344CB8AC3E}">
        <p14:creationId xmlns:p14="http://schemas.microsoft.com/office/powerpoint/2010/main" val="192463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3608D67-5F46-4F55-8937-4B03A8C7F9E5}" type="datetime1">
              <a:rPr lang="en-US"/>
              <a:pPr>
                <a:defRPr/>
              </a:pPr>
              <a:t>15/04/2023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0A0F47CF-E9FD-4F47-901C-9E99D2E80354}" type="slidenum">
              <a:rPr lang="en-US" altLang="en-US"/>
              <a:pPr>
                <a:defRPr/>
              </a:pPr>
              <a:t>‹#›</a:t>
            </a:fld>
            <a:endParaRPr lang="en-US" altLang="en-US"/>
          </a:p>
        </p:txBody>
      </p:sp>
    </p:spTree>
    <p:extLst>
      <p:ext uri="{BB962C8B-B14F-4D97-AF65-F5344CB8AC3E}">
        <p14:creationId xmlns:p14="http://schemas.microsoft.com/office/powerpoint/2010/main" val="279776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517613-0B49-4098-978B-FEB74BEDED4B}"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3E4012-CF9D-4B8A-AE07-70CE1102EFB1}" type="slidenum">
              <a:rPr lang="en-US" altLang="en-US"/>
              <a:pPr>
                <a:defRPr/>
              </a:pPr>
              <a:t>‹#›</a:t>
            </a:fld>
            <a:endParaRPr lang="en-US" altLang="en-US"/>
          </a:p>
        </p:txBody>
      </p:sp>
    </p:spTree>
    <p:extLst>
      <p:ext uri="{BB962C8B-B14F-4D97-AF65-F5344CB8AC3E}">
        <p14:creationId xmlns:p14="http://schemas.microsoft.com/office/powerpoint/2010/main" val="2166563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9B2F5D-4B91-403A-A02A-956CC9C1FB76}" type="datetime1">
              <a:rPr lang="en-US"/>
              <a:pPr>
                <a:defRPr/>
              </a:pPr>
              <a:t>15/04/2023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6CEF0CF4-C28A-4A68-877D-63F54EAC0834}" type="slidenum">
              <a:rPr lang="en-US" altLang="en-US"/>
              <a:pPr>
                <a:defRPr/>
              </a:pPr>
              <a:t>‹#›</a:t>
            </a:fld>
            <a:endParaRPr lang="en-US" altLang="en-US"/>
          </a:p>
        </p:txBody>
      </p:sp>
    </p:spTree>
    <p:extLst>
      <p:ext uri="{BB962C8B-B14F-4D97-AF65-F5344CB8AC3E}">
        <p14:creationId xmlns:p14="http://schemas.microsoft.com/office/powerpoint/2010/main" val="540626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66DDED-7DD1-4600-8473-BFBE543E447F}" type="datetime1">
              <a:rPr lang="en-US"/>
              <a:pPr>
                <a:defRPr/>
              </a:pPr>
              <a:t>15/04/2023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42CB2469-3067-45F9-A298-89A39DA4DBAA}" type="slidenum">
              <a:rPr lang="en-US" altLang="en-US"/>
              <a:pPr>
                <a:defRPr/>
              </a:pPr>
              <a:t>‹#›</a:t>
            </a:fld>
            <a:endParaRPr lang="en-US" altLang="en-US"/>
          </a:p>
        </p:txBody>
      </p:sp>
    </p:spTree>
    <p:extLst>
      <p:ext uri="{BB962C8B-B14F-4D97-AF65-F5344CB8AC3E}">
        <p14:creationId xmlns:p14="http://schemas.microsoft.com/office/powerpoint/2010/main" val="377419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278951D0-B535-4DC2-ACE0-4CF9B5B2B3B2}" type="datetime1">
              <a:rPr lang="en-US"/>
              <a:pPr>
                <a:defRPr/>
              </a:pPr>
              <a:t>15/04/2023</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451D5941-75B4-47FE-A8D2-07770F053109}" type="slidenum">
              <a:rPr lang="en-US" altLang="en-US"/>
              <a:pPr>
                <a:defRPr/>
              </a:pPr>
              <a:t>‹#›</a:t>
            </a:fld>
            <a:endParaRPr lang="en-US" altLang="en-US"/>
          </a:p>
        </p:txBody>
      </p:sp>
    </p:spTree>
    <p:extLst>
      <p:ext uri="{BB962C8B-B14F-4D97-AF65-F5344CB8AC3E}">
        <p14:creationId xmlns:p14="http://schemas.microsoft.com/office/powerpoint/2010/main" val="2688033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7A53DBC9-1799-436E-AB48-ACD923826F7E}" type="datetime1">
              <a:rPr lang="en-US"/>
              <a:pPr>
                <a:defRPr/>
              </a:pPr>
              <a:t>15/04/2023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4BEA1AF5-0792-4A38-9C8D-90A6B7E14FAB}" type="slidenum">
              <a:rPr lang="en-US" altLang="en-US"/>
              <a:pPr>
                <a:defRPr/>
              </a:pPr>
              <a:t>‹#›</a:t>
            </a:fld>
            <a:endParaRPr lang="en-US" altLang="en-US"/>
          </a:p>
        </p:txBody>
      </p:sp>
    </p:spTree>
    <p:extLst>
      <p:ext uri="{BB962C8B-B14F-4D97-AF65-F5344CB8AC3E}">
        <p14:creationId xmlns:p14="http://schemas.microsoft.com/office/powerpoint/2010/main" val="3660247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F30368-CFD5-4227-80B5-9D73182A450A}"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A0BD611-5813-4516-BAA2-E2DA27A8C30C}" type="slidenum">
              <a:rPr lang="en-US" altLang="en-US"/>
              <a:pPr>
                <a:defRPr/>
              </a:pPr>
              <a:t>‹#›</a:t>
            </a:fld>
            <a:endParaRPr lang="en-US" altLang="en-US"/>
          </a:p>
        </p:txBody>
      </p:sp>
    </p:spTree>
    <p:extLst>
      <p:ext uri="{BB962C8B-B14F-4D97-AF65-F5344CB8AC3E}">
        <p14:creationId xmlns:p14="http://schemas.microsoft.com/office/powerpoint/2010/main" val="2096817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3F53AF-541C-4D56-BC89-CC93BBE4A922}"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A231407-F323-4426-B2B5-6C0CDCF68F31}" type="slidenum">
              <a:rPr lang="en-US" altLang="en-US"/>
              <a:pPr>
                <a:defRPr/>
              </a:pPr>
              <a:t>‹#›</a:t>
            </a:fld>
            <a:endParaRPr lang="en-US" altLang="en-US"/>
          </a:p>
        </p:txBody>
      </p:sp>
    </p:spTree>
    <p:extLst>
      <p:ext uri="{BB962C8B-B14F-4D97-AF65-F5344CB8AC3E}">
        <p14:creationId xmlns:p14="http://schemas.microsoft.com/office/powerpoint/2010/main" val="841507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B64A331C-AD5C-4C02-A440-12D488D3844C}" type="datetime1">
              <a:rPr lang="en-US"/>
              <a:pPr>
                <a:defRPr/>
              </a:pPr>
              <a:t>15/04/2023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0782662-083B-498B-8694-FEAAAC3CA5D0}" type="slidenum">
              <a:rPr lang="en-US" altLang="en-US"/>
              <a:pPr>
                <a:defRPr/>
              </a:pPr>
              <a:t>‹#›</a:t>
            </a:fld>
            <a:endParaRPr lang="en-US" altLang="en-US"/>
          </a:p>
        </p:txBody>
      </p:sp>
    </p:spTree>
    <p:extLst>
      <p:ext uri="{BB962C8B-B14F-4D97-AF65-F5344CB8AC3E}">
        <p14:creationId xmlns:p14="http://schemas.microsoft.com/office/powerpoint/2010/main" val="2130321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B342B3DC-A290-4BD6-886E-15FE5D6D6B2A}" type="datetime1">
              <a:rPr lang="en-US"/>
              <a:pPr>
                <a:defRPr/>
              </a:pPr>
              <a:t>15/04/2023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B7FBBFD-1EC3-49DA-9040-D3DA33019533}" type="slidenum">
              <a:rPr lang="en-US" altLang="en-US"/>
              <a:pPr>
                <a:defRPr/>
              </a:pPr>
              <a:t>‹#›</a:t>
            </a:fld>
            <a:endParaRPr lang="en-US" altLang="en-US"/>
          </a:p>
        </p:txBody>
      </p:sp>
    </p:spTree>
    <p:extLst>
      <p:ext uri="{BB962C8B-B14F-4D97-AF65-F5344CB8AC3E}">
        <p14:creationId xmlns:p14="http://schemas.microsoft.com/office/powerpoint/2010/main" val="2769398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450FFF28-7350-412E-B098-A74BDF3362D3}" type="datetime1">
              <a:rPr lang="en-US"/>
              <a:pPr>
                <a:defRPr/>
              </a:pPr>
              <a:t>15/04/2023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5C42213-5562-49E2-973A-EC40ED03CCEA}" type="slidenum">
              <a:rPr lang="en-US" altLang="en-US"/>
              <a:pPr>
                <a:defRPr/>
              </a:pPr>
              <a:t>‹#›</a:t>
            </a:fld>
            <a:endParaRPr lang="en-US" altLang="en-US"/>
          </a:p>
        </p:txBody>
      </p:sp>
    </p:spTree>
    <p:extLst>
      <p:ext uri="{BB962C8B-B14F-4D97-AF65-F5344CB8AC3E}">
        <p14:creationId xmlns:p14="http://schemas.microsoft.com/office/powerpoint/2010/main" val="2577796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34026CFD-1F8F-40F3-90DA-04AF174E427D}" type="datetime1">
              <a:rPr lang="en-US"/>
              <a:pPr>
                <a:defRPr/>
              </a:pPr>
              <a:t>15/04/2023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5195F7DD-0CD3-4396-858E-68E467D42D7D}" type="slidenum">
              <a:rPr lang="en-US" altLang="en-US"/>
              <a:pPr>
                <a:defRPr/>
              </a:pPr>
              <a:t>‹#›</a:t>
            </a:fld>
            <a:endParaRPr lang="en-US" altLang="en-US"/>
          </a:p>
        </p:txBody>
      </p:sp>
    </p:spTree>
    <p:extLst>
      <p:ext uri="{BB962C8B-B14F-4D97-AF65-F5344CB8AC3E}">
        <p14:creationId xmlns:p14="http://schemas.microsoft.com/office/powerpoint/2010/main" val="158147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12AB29-A790-4712-90EC-1AFD9CEAA38F}" type="datetime1">
              <a:rPr lang="en-US"/>
              <a:pPr>
                <a:defRPr/>
              </a:pPr>
              <a:t>15/04/2023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6231C8-0144-4DAD-930A-BFAD513E054C}" type="slidenum">
              <a:rPr lang="en-US" altLang="en-US"/>
              <a:pPr>
                <a:defRPr/>
              </a:pPr>
              <a:t>‹#›</a:t>
            </a:fld>
            <a:endParaRPr lang="en-US" altLang="en-US"/>
          </a:p>
        </p:txBody>
      </p:sp>
    </p:spTree>
    <p:extLst>
      <p:ext uri="{BB962C8B-B14F-4D97-AF65-F5344CB8AC3E}">
        <p14:creationId xmlns:p14="http://schemas.microsoft.com/office/powerpoint/2010/main" val="2096351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984E2DF0-EE2D-42BC-9C38-16C3429DA960}" type="datetime1">
              <a:rPr lang="en-US"/>
              <a:pPr>
                <a:defRPr/>
              </a:pPr>
              <a:t>15/04/2023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C57775-1A56-49B5-AA0E-FB1C2C3C7E5E}" type="slidenum">
              <a:rPr lang="en-US" altLang="en-US"/>
              <a:pPr>
                <a:defRPr/>
              </a:pPr>
              <a:t>‹#›</a:t>
            </a:fld>
            <a:endParaRPr lang="en-US" altLang="en-US"/>
          </a:p>
        </p:txBody>
      </p:sp>
    </p:spTree>
    <p:extLst>
      <p:ext uri="{BB962C8B-B14F-4D97-AF65-F5344CB8AC3E}">
        <p14:creationId xmlns:p14="http://schemas.microsoft.com/office/powerpoint/2010/main" val="3964175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8A77F0B-395C-43E9-9BB8-1C0953120523}" type="datetime1">
              <a:rPr lang="en-US"/>
              <a:pPr>
                <a:defRPr/>
              </a:pPr>
              <a:t>15/04/2023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4C3C08-0752-40AD-8259-ED55315A98B7}" type="slidenum">
              <a:rPr lang="en-US" altLang="en-US"/>
              <a:pPr>
                <a:defRPr/>
              </a:pPr>
              <a:t>‹#›</a:t>
            </a:fld>
            <a:endParaRPr lang="en-US" altLang="en-US"/>
          </a:p>
        </p:txBody>
      </p:sp>
    </p:spTree>
    <p:extLst>
      <p:ext uri="{BB962C8B-B14F-4D97-AF65-F5344CB8AC3E}">
        <p14:creationId xmlns:p14="http://schemas.microsoft.com/office/powerpoint/2010/main" val="1311303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A89420-DB39-40F0-B898-A1CF6C6BFF90}" type="datetime1">
              <a:rPr lang="en-US"/>
              <a:pPr>
                <a:defRPr/>
              </a:pPr>
              <a:t>15/04/2023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FE4FDF-1C83-4924-86D8-26651F7A730F}" type="slidenum">
              <a:rPr lang="en-US" altLang="en-US"/>
              <a:pPr>
                <a:defRPr/>
              </a:pPr>
              <a:t>‹#›</a:t>
            </a:fld>
            <a:endParaRPr lang="en-US" altLang="en-US"/>
          </a:p>
        </p:txBody>
      </p:sp>
    </p:spTree>
    <p:extLst>
      <p:ext uri="{BB962C8B-B14F-4D97-AF65-F5344CB8AC3E}">
        <p14:creationId xmlns:p14="http://schemas.microsoft.com/office/powerpoint/2010/main" val="1929871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764CEB-ADDA-4D6D-B6F2-1238ECF356F5}" type="datetime1">
              <a:rPr lang="en-US"/>
              <a:pPr>
                <a:defRPr/>
              </a:pPr>
              <a:t>15/04/2023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4BBCA-1A27-4E83-AA4C-AC95AF89824C}" type="slidenum">
              <a:rPr lang="en-US" altLang="en-US"/>
              <a:pPr>
                <a:defRPr/>
              </a:pPr>
              <a:t>‹#›</a:t>
            </a:fld>
            <a:endParaRPr lang="en-US" altLang="en-US"/>
          </a:p>
        </p:txBody>
      </p:sp>
    </p:spTree>
    <p:extLst>
      <p:ext uri="{BB962C8B-B14F-4D97-AF65-F5344CB8AC3E}">
        <p14:creationId xmlns:p14="http://schemas.microsoft.com/office/powerpoint/2010/main" val="3327045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536764BE-E351-4113-821A-2122AD55F15F}" type="datetime1">
              <a:rPr lang="en-US"/>
              <a:pPr>
                <a:defRPr/>
              </a:pPr>
              <a:t>15/04/2023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D98F7CB-911E-4E1A-AC07-88F1C8C40101}" type="slidenum">
              <a:rPr lang="en-US" altLang="en-US"/>
              <a:pPr>
                <a:defRPr/>
              </a:pPr>
              <a:t>‹#›</a:t>
            </a:fld>
            <a:endParaRPr lang="en-US" altLang="en-US"/>
          </a:p>
        </p:txBody>
      </p:sp>
    </p:spTree>
    <p:extLst>
      <p:ext uri="{BB962C8B-B14F-4D97-AF65-F5344CB8AC3E}">
        <p14:creationId xmlns:p14="http://schemas.microsoft.com/office/powerpoint/2010/main" val="514254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F196A0-FF76-41B1-9677-16C1BDB08217}"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ABB26B-CCD7-4F3F-9343-820BD2526521}" type="slidenum">
              <a:rPr lang="en-US" altLang="en-US"/>
              <a:pPr>
                <a:defRPr/>
              </a:pPr>
              <a:t>‹#›</a:t>
            </a:fld>
            <a:endParaRPr lang="en-US" altLang="en-US"/>
          </a:p>
        </p:txBody>
      </p:sp>
    </p:spTree>
    <p:extLst>
      <p:ext uri="{BB962C8B-B14F-4D97-AF65-F5344CB8AC3E}">
        <p14:creationId xmlns:p14="http://schemas.microsoft.com/office/powerpoint/2010/main" val="4173979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D68E3A-3D65-48BC-991B-FFB47FAA7E67}" type="datetime1">
              <a:rPr lang="en-US"/>
              <a:pPr>
                <a:defRPr/>
              </a:pPr>
              <a:t>15/04/2023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A8C894-A991-4B33-AEF4-F5C6BC85DD25}" type="slidenum">
              <a:rPr lang="en-US" altLang="en-US"/>
              <a:pPr>
                <a:defRPr/>
              </a:pPr>
              <a:t>‹#›</a:t>
            </a:fld>
            <a:endParaRPr lang="en-US" altLang="en-US"/>
          </a:p>
        </p:txBody>
      </p:sp>
    </p:spTree>
    <p:extLst>
      <p:ext uri="{BB962C8B-B14F-4D97-AF65-F5344CB8AC3E}">
        <p14:creationId xmlns:p14="http://schemas.microsoft.com/office/powerpoint/2010/main" val="2535404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r="86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Diagonal Corners Rounded 4">
            <a:extLst/>
          </p:cNvPr>
          <p:cNvSpPr/>
          <p:nvPr userDrawn="1"/>
        </p:nvSpPr>
        <p:spPr>
          <a:xfrm>
            <a:off x="177800" y="228600"/>
            <a:ext cx="8788400"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0900" y="284163"/>
            <a:ext cx="4429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42350" y="20638"/>
            <a:ext cx="474663"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104662"/>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D88D8B6-2B92-4070-B593-D6CFEE32B786}" type="datetime1">
              <a:rPr lang="en-US"/>
              <a:pPr>
                <a:defRPr/>
              </a:pPr>
              <a:t>15/04/2023</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50A67486-E252-4F5F-872C-6B25FF03A9E8}" type="slidenum">
              <a:rPr lang="en-US" altLang="en-US"/>
              <a:pPr>
                <a:defRPr/>
              </a:pPr>
              <a:t>‹#›</a:t>
            </a:fld>
            <a:endParaRPr lang="en-US" altLang="en-US"/>
          </a:p>
        </p:txBody>
      </p:sp>
    </p:spTree>
    <p:extLst>
      <p:ext uri="{BB962C8B-B14F-4D97-AF65-F5344CB8AC3E}">
        <p14:creationId xmlns:p14="http://schemas.microsoft.com/office/powerpoint/2010/main" val="17906039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6CFCE876-5286-496B-9136-51B3BA0862E4}" type="datetime1">
              <a:rPr lang="en-US"/>
              <a:pPr>
                <a:defRPr/>
              </a:pPr>
              <a:t>15/04/2023</a:t>
            </a:fld>
            <a:endParaRPr lang="en-US"/>
          </a:p>
        </p:txBody>
      </p:sp>
      <p:sp>
        <p:nvSpPr>
          <p:cNvPr id="5" name="Slide Number Placeholder 8"/>
          <p:cNvSpPr>
            <a:spLocks noGrp="1"/>
          </p:cNvSpPr>
          <p:nvPr>
            <p:ph type="sldNum" sz="quarter" idx="11"/>
          </p:nvPr>
        </p:nvSpPr>
        <p:spPr/>
        <p:txBody>
          <a:bodyPr/>
          <a:lstStyle>
            <a:lvl1pPr>
              <a:defRPr/>
            </a:lvl1pPr>
          </a:lstStyle>
          <a:p>
            <a:pPr>
              <a:defRPr/>
            </a:pPr>
            <a:fld id="{9C8E86F5-E854-486E-BBBF-1DC8BBC2C720}" type="slidenum">
              <a:rPr lang="en-US" altLang="en-US"/>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1377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C934A7-D945-4C85-AEE6-D653C3618235}" type="datetime1">
              <a:rPr lang="en-US"/>
              <a:pPr>
                <a:defRPr/>
              </a:pPr>
              <a:t>15/04/2023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932F71-5737-474D-ACB6-CFBFCF828DAA}" type="slidenum">
              <a:rPr lang="en-US" altLang="en-US"/>
              <a:pPr>
                <a:defRPr/>
              </a:pPr>
              <a:t>‹#›</a:t>
            </a:fld>
            <a:endParaRPr lang="en-US" altLang="en-US"/>
          </a:p>
        </p:txBody>
      </p:sp>
    </p:spTree>
    <p:extLst>
      <p:ext uri="{BB962C8B-B14F-4D97-AF65-F5344CB8AC3E}">
        <p14:creationId xmlns:p14="http://schemas.microsoft.com/office/powerpoint/2010/main" val="698938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9AAD1FD2-71C8-4832-892B-4172F040ECAB}" type="datetime1">
              <a:rPr lang="en-US"/>
              <a:pPr>
                <a:defRPr/>
              </a:pPr>
              <a:t>15/04/2023</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72CD00C-B738-4FC2-A019-87746C283DF1}" type="slidenum">
              <a:rPr lang="en-US" altLang="en-US"/>
              <a:pPr>
                <a:defRPr/>
              </a:pPr>
              <a:t>‹#›</a:t>
            </a:fld>
            <a:endParaRPr lang="en-US" altLang="en-US"/>
          </a:p>
        </p:txBody>
      </p:sp>
    </p:spTree>
    <p:extLst>
      <p:ext uri="{BB962C8B-B14F-4D97-AF65-F5344CB8AC3E}">
        <p14:creationId xmlns:p14="http://schemas.microsoft.com/office/powerpoint/2010/main" val="420109283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46A79B-3B2C-42E2-B9EC-2054954B6309}" type="datetime1">
              <a:rPr lang="en-US"/>
              <a:pPr>
                <a:defRPr/>
              </a:pPr>
              <a:t>15/04/2023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B68F9E0-21F4-48AA-BE28-F3D49AC70AF8}" type="slidenum">
              <a:rPr lang="en-US" altLang="en-US"/>
              <a:pPr>
                <a:defRPr/>
              </a:pPr>
              <a:t>‹#›</a:t>
            </a:fld>
            <a:endParaRPr lang="en-US" altLang="en-US"/>
          </a:p>
        </p:txBody>
      </p:sp>
    </p:spTree>
    <p:extLst>
      <p:ext uri="{BB962C8B-B14F-4D97-AF65-F5344CB8AC3E}">
        <p14:creationId xmlns:p14="http://schemas.microsoft.com/office/powerpoint/2010/main" val="3766485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1B4CFD9E-15A5-44CE-9ABA-B64205245144}" type="datetime1">
              <a:rPr lang="en-US"/>
              <a:pPr>
                <a:defRPr/>
              </a:pPr>
              <a:t>15/04/2023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3C98E18-784E-47A3-9D75-D65ED24417B2}" type="slidenum">
              <a:rPr lang="en-US" altLang="en-US"/>
              <a:pPr>
                <a:defRPr/>
              </a:pPr>
              <a:t>‹#›</a:t>
            </a:fld>
            <a:endParaRPr lang="en-US" altLang="en-US"/>
          </a:p>
        </p:txBody>
      </p:sp>
    </p:spTree>
    <p:extLst>
      <p:ext uri="{BB962C8B-B14F-4D97-AF65-F5344CB8AC3E}">
        <p14:creationId xmlns:p14="http://schemas.microsoft.com/office/powerpoint/2010/main" val="9873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B592E9D-68A2-4F44-A9F8-E4F318D7E434}" type="datetime1">
              <a:rPr lang="en-US"/>
              <a:pPr>
                <a:defRPr/>
              </a:pPr>
              <a:t>15/04/2023</a:t>
            </a:fld>
            <a:endParaRPr lang="en-US"/>
          </a:p>
        </p:txBody>
      </p:sp>
      <p:sp>
        <p:nvSpPr>
          <p:cNvPr id="4" name="Slide Number Placeholder 6"/>
          <p:cNvSpPr>
            <a:spLocks noGrp="1"/>
          </p:cNvSpPr>
          <p:nvPr>
            <p:ph type="sldNum" sz="quarter" idx="11"/>
          </p:nvPr>
        </p:nvSpPr>
        <p:spPr/>
        <p:txBody>
          <a:bodyPr/>
          <a:lstStyle>
            <a:lvl1pPr>
              <a:defRPr/>
            </a:lvl1pPr>
          </a:lstStyle>
          <a:p>
            <a:pPr>
              <a:defRPr/>
            </a:pPr>
            <a:fld id="{63780640-ADC2-495F-A35D-A7F51FB5A6CB}" type="slidenum">
              <a:rPr lang="en-US" altLang="en-US"/>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95972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0E132C5-E4FF-4808-B211-668B1E1F2162}" type="datetime1">
              <a:rPr lang="en-US"/>
              <a:pPr>
                <a:defRPr/>
              </a:pPr>
              <a:t>15/04/2023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AC8C6FD-848F-4C81-BC0F-E07CFC924BFB}" type="slidenum">
              <a:rPr lang="en-US" altLang="en-US"/>
              <a:pPr>
                <a:defRPr/>
              </a:pPr>
              <a:t>‹#›</a:t>
            </a:fld>
            <a:endParaRPr lang="en-US" altLang="en-US"/>
          </a:p>
        </p:txBody>
      </p:sp>
    </p:spTree>
    <p:extLst>
      <p:ext uri="{BB962C8B-B14F-4D97-AF65-F5344CB8AC3E}">
        <p14:creationId xmlns:p14="http://schemas.microsoft.com/office/powerpoint/2010/main" val="2626187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A4506EF9-4BE3-4501-B245-824D49610508}" type="datetime1">
              <a:rPr lang="en-US"/>
              <a:pPr>
                <a:defRPr/>
              </a:pPr>
              <a:t>15/04/2023</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1683B5D3-4229-4643-92A4-D58114E12F9D}" type="slidenum">
              <a:rPr lang="en-US" altLang="en-US"/>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82272909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43831A2B-0506-4498-B5CD-FB55B43DC25E}" type="datetime1">
              <a:rPr lang="en-US"/>
              <a:pPr>
                <a:defRPr/>
              </a:pPr>
              <a:t>15/04/2023</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24369663-28D1-4EE3-8F50-ED46DCF68100}" type="slidenum">
              <a:rPr lang="en-US" altLang="en-US"/>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5699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2DF201B-93C9-4DEA-9DB7-B4BBFCBB4C86}" type="datetime1">
              <a:rPr lang="en-US"/>
              <a:pPr>
                <a:defRPr/>
              </a:pPr>
              <a:t>15/04/2023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E51B168-6971-4109-98F4-8AD4BCDDE72B}" type="slidenum">
              <a:rPr lang="en-US" altLang="en-US"/>
              <a:pPr>
                <a:defRPr/>
              </a:pPr>
              <a:t>‹#›</a:t>
            </a:fld>
            <a:endParaRPr lang="en-US" altLang="en-US"/>
          </a:p>
        </p:txBody>
      </p:sp>
    </p:spTree>
    <p:extLst>
      <p:ext uri="{BB962C8B-B14F-4D97-AF65-F5344CB8AC3E}">
        <p14:creationId xmlns:p14="http://schemas.microsoft.com/office/powerpoint/2010/main" val="929781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81A23DC-3944-4EA7-8DD0-65DCCF428A63}" type="datetime1">
              <a:rPr lang="en-US"/>
              <a:pPr>
                <a:defRPr/>
              </a:pPr>
              <a:t>15/04/2023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9F72366-9B54-417F-A94A-A9C3E3005B05}" type="slidenum">
              <a:rPr lang="en-US" altLang="en-US"/>
              <a:pPr>
                <a:defRPr/>
              </a:pPr>
              <a:t>‹#›</a:t>
            </a:fld>
            <a:endParaRPr lang="en-US" altLang="en-US"/>
          </a:p>
        </p:txBody>
      </p:sp>
    </p:spTree>
    <p:extLst>
      <p:ext uri="{BB962C8B-B14F-4D97-AF65-F5344CB8AC3E}">
        <p14:creationId xmlns:p14="http://schemas.microsoft.com/office/powerpoint/2010/main" val="418668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32A4AF-A7B1-4F76-AE8F-C8E3E3AA884D}" type="datetime1">
              <a:rPr lang="en-US"/>
              <a:pPr>
                <a:defRPr/>
              </a:pPr>
              <a:t>15/04/2023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B61CCC0-79D0-4593-B3FE-D2951B95A007}" type="slidenum">
              <a:rPr lang="en-US" altLang="en-US"/>
              <a:pPr>
                <a:defRPr/>
              </a:pPr>
              <a:t>‹#›</a:t>
            </a:fld>
            <a:endParaRPr lang="en-US" altLang="en-US"/>
          </a:p>
        </p:txBody>
      </p:sp>
    </p:spTree>
    <p:extLst>
      <p:ext uri="{BB962C8B-B14F-4D97-AF65-F5344CB8AC3E}">
        <p14:creationId xmlns:p14="http://schemas.microsoft.com/office/powerpoint/2010/main" val="245282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A3B7B1-4B72-4EE5-804B-88820000CB9B}" type="datetime1">
              <a:rPr lang="en-US"/>
              <a:pPr>
                <a:defRPr/>
              </a:pPr>
              <a:t>15/04/2023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36224-1EBA-4FE4-A296-A83F2DCD11B3}" type="slidenum">
              <a:rPr lang="en-US" altLang="en-US"/>
              <a:pPr>
                <a:defRPr/>
              </a:pPr>
              <a:t>‹#›</a:t>
            </a:fld>
            <a:endParaRPr lang="en-US" altLang="en-US"/>
          </a:p>
        </p:txBody>
      </p:sp>
    </p:spTree>
    <p:extLst>
      <p:ext uri="{BB962C8B-B14F-4D97-AF65-F5344CB8AC3E}">
        <p14:creationId xmlns:p14="http://schemas.microsoft.com/office/powerpoint/2010/main" val="150143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0818FD-7F76-4138-9AD9-E7ACF7751DD7}" type="datetime1">
              <a:rPr lang="en-US"/>
              <a:pPr>
                <a:defRPr/>
              </a:pPr>
              <a:t>15/04/2023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374F7A-090F-4A4F-B78F-196DD721EFA7}" type="slidenum">
              <a:rPr lang="en-US" altLang="en-US"/>
              <a:pPr>
                <a:defRPr/>
              </a:pPr>
              <a:t>‹#›</a:t>
            </a:fld>
            <a:endParaRPr lang="en-US" altLang="en-US"/>
          </a:p>
        </p:txBody>
      </p:sp>
    </p:spTree>
    <p:extLst>
      <p:ext uri="{BB962C8B-B14F-4D97-AF65-F5344CB8AC3E}">
        <p14:creationId xmlns:p14="http://schemas.microsoft.com/office/powerpoint/2010/main" val="145389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B3D0AC-04CC-4B61-833B-876BDA380F25}" type="datetime1">
              <a:rPr lang="en-US"/>
              <a:pPr>
                <a:defRPr/>
              </a:pPr>
              <a:t>15/04/2023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F674BF-9CE2-46B8-B3AA-B14D6512F1AB}" type="slidenum">
              <a:rPr lang="en-US" altLang="en-US"/>
              <a:pPr>
                <a:defRPr/>
              </a:pPr>
              <a:t>‹#›</a:t>
            </a:fld>
            <a:endParaRPr lang="en-US" altLang="en-US"/>
          </a:p>
        </p:txBody>
      </p:sp>
    </p:spTree>
    <p:extLst>
      <p:ext uri="{BB962C8B-B14F-4D97-AF65-F5344CB8AC3E}">
        <p14:creationId xmlns:p14="http://schemas.microsoft.com/office/powerpoint/2010/main" val="139033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029B657-8C88-40B3-AE0D-6188A83B7AB8}" type="datetime1">
              <a:rPr lang="en-US"/>
              <a:pPr>
                <a:defRPr/>
              </a:pPr>
              <a:t>15/04/2023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HP-Serpentine" pitchFamily="34" charset="0"/>
              </a:defRPr>
            </a:lvl1pPr>
          </a:lstStyle>
          <a:p>
            <a:pPr>
              <a:defRPr/>
            </a:pPr>
            <a:fld id="{23F11A6C-6940-4E28-B9DB-C40A2A3779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72" r:id="rId13"/>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P-Serpentine" pitchFamily="34" charset="0"/>
        </a:defRPr>
      </a:lvl2pPr>
      <a:lvl3pPr algn="ctr" rtl="0" eaLnBrk="0" fontAlgn="base" hangingPunct="0">
        <a:spcBef>
          <a:spcPct val="0"/>
        </a:spcBef>
        <a:spcAft>
          <a:spcPct val="0"/>
        </a:spcAft>
        <a:defRPr sz="4400">
          <a:solidFill>
            <a:schemeClr val="tx1"/>
          </a:solidFill>
          <a:latin typeface="HP-Serpentine" pitchFamily="34" charset="0"/>
        </a:defRPr>
      </a:lvl3pPr>
      <a:lvl4pPr algn="ctr" rtl="0" eaLnBrk="0" fontAlgn="base" hangingPunct="0">
        <a:spcBef>
          <a:spcPct val="0"/>
        </a:spcBef>
        <a:spcAft>
          <a:spcPct val="0"/>
        </a:spcAft>
        <a:defRPr sz="4400">
          <a:solidFill>
            <a:schemeClr val="tx1"/>
          </a:solidFill>
          <a:latin typeface="HP-Serpentine" pitchFamily="34" charset="0"/>
        </a:defRPr>
      </a:lvl4pPr>
      <a:lvl5pPr algn="ctr" rtl="0" eaLnBrk="0" fontAlgn="base" hangingPunct="0">
        <a:spcBef>
          <a:spcPct val="0"/>
        </a:spcBef>
        <a:spcAft>
          <a:spcPct val="0"/>
        </a:spcAft>
        <a:defRPr sz="4400">
          <a:solidFill>
            <a:schemeClr val="tx1"/>
          </a:solidFill>
          <a:latin typeface="HP-Serpentine" pitchFamily="34" charset="0"/>
        </a:defRPr>
      </a:lvl5pPr>
      <a:lvl6pPr marL="457200" algn="ctr" rtl="0" eaLnBrk="0" fontAlgn="base" hangingPunct="0">
        <a:spcBef>
          <a:spcPct val="0"/>
        </a:spcBef>
        <a:spcAft>
          <a:spcPct val="0"/>
        </a:spcAft>
        <a:defRPr sz="4400">
          <a:solidFill>
            <a:schemeClr val="tx1"/>
          </a:solidFill>
          <a:latin typeface="HP-Serpentine" pitchFamily="34" charset="0"/>
        </a:defRPr>
      </a:lvl6pPr>
      <a:lvl7pPr marL="914400" algn="ctr" rtl="0" eaLnBrk="0" fontAlgn="base" hangingPunct="0">
        <a:spcBef>
          <a:spcPct val="0"/>
        </a:spcBef>
        <a:spcAft>
          <a:spcPct val="0"/>
        </a:spcAft>
        <a:defRPr sz="4400">
          <a:solidFill>
            <a:schemeClr val="tx1"/>
          </a:solidFill>
          <a:latin typeface="HP-Serpentine" pitchFamily="34" charset="0"/>
        </a:defRPr>
      </a:lvl7pPr>
      <a:lvl8pPr marL="1371600" algn="ctr" rtl="0" eaLnBrk="0" fontAlgn="base" hangingPunct="0">
        <a:spcBef>
          <a:spcPct val="0"/>
        </a:spcBef>
        <a:spcAft>
          <a:spcPct val="0"/>
        </a:spcAft>
        <a:defRPr sz="4400">
          <a:solidFill>
            <a:schemeClr val="tx1"/>
          </a:solidFill>
          <a:latin typeface="HP-Serpentine" pitchFamily="34" charset="0"/>
        </a:defRPr>
      </a:lvl8pPr>
      <a:lvl9pPr marL="1828800" algn="ctr" rtl="0" eaLnBrk="0" fontAlgn="base" hangingPunct="0">
        <a:spcBef>
          <a:spcPct val="0"/>
        </a:spcBef>
        <a:spcAft>
          <a:spcPct val="0"/>
        </a:spcAft>
        <a:defRPr sz="4400">
          <a:solidFill>
            <a:schemeClr val="tx1"/>
          </a:solidFill>
          <a:latin typeface="HP-Serpentine"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51E12D20-017A-47F0-9329-AD585F4CAE7B}" type="datetime1">
              <a:rPr lang="en-US"/>
              <a:pPr>
                <a:defRPr/>
              </a:pPr>
              <a:t>15/04/2023</a:t>
            </a:fld>
            <a:endParaRPr 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a:defRPr sz="1600">
                <a:solidFill>
                  <a:srgbClr val="FFFFFF"/>
                </a:solidFill>
              </a:defRPr>
            </a:lvl1pPr>
          </a:lstStyle>
          <a:p>
            <a:pPr>
              <a:defRPr/>
            </a:pPr>
            <a:fld id="{E1052860-8E7E-44AE-8D86-8FE7F4EF4877}"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473" r:id="rId1"/>
    <p:sldLayoutId id="2147484446" r:id="rId2"/>
    <p:sldLayoutId id="2147484474" r:id="rId3"/>
    <p:sldLayoutId id="2147484447" r:id="rId4"/>
    <p:sldLayoutId id="2147484475" r:id="rId5"/>
    <p:sldLayoutId id="2147484448" r:id="rId6"/>
    <p:sldLayoutId id="2147484449" r:id="rId7"/>
    <p:sldLayoutId id="2147484476" r:id="rId8"/>
    <p:sldLayoutId id="2147484477" r:id="rId9"/>
    <p:sldLayoutId id="2147484450" r:id="rId10"/>
    <p:sldLayoutId id="2147484451" r:id="rId11"/>
  </p:sldLayoutIdLst>
  <p:hf sldNum="0" hdr="0" ftr="0"/>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077"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defRPr>
            </a:lvl1pPr>
          </a:lstStyle>
          <a:p>
            <a:pPr>
              <a:defRPr/>
            </a:pPr>
            <a:fld id="{CBBAC9B6-94A2-4D89-9CE6-2B02492DB19C}" type="datetime1">
              <a:rPr lang="en-US"/>
              <a:pPr>
                <a:defRPr/>
              </a:pPr>
              <a:t>15/04/2023</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pPr>
              <a:defRPr/>
            </a:pPr>
            <a:fld id="{BA5F4151-8304-4290-9007-BC85E1AD68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78" r:id="rId1"/>
    <p:sldLayoutId id="2147484452" r:id="rId2"/>
    <p:sldLayoutId id="2147484479" r:id="rId3"/>
    <p:sldLayoutId id="2147484453" r:id="rId4"/>
    <p:sldLayoutId id="2147484454" r:id="rId5"/>
    <p:sldLayoutId id="2147484455" r:id="rId6"/>
    <p:sldLayoutId id="2147484456" r:id="rId7"/>
    <p:sldLayoutId id="2147484480" r:id="rId8"/>
    <p:sldLayoutId id="2147484481" r:id="rId9"/>
    <p:sldLayoutId id="2147484457" r:id="rId10"/>
    <p:sldLayoutId id="2147484458" r:id="rId11"/>
  </p:sldLayoutIdLst>
  <p:hf sldNum="0" hdr="0" ftr="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anose="020B0603020102020204" pitchFamily="34" charset="0"/>
        </a:defRPr>
      </a:lvl2pPr>
      <a:lvl3pPr algn="l" rtl="0" eaLnBrk="0" fontAlgn="base" hangingPunct="0">
        <a:spcBef>
          <a:spcPct val="0"/>
        </a:spcBef>
        <a:spcAft>
          <a:spcPct val="0"/>
        </a:spcAft>
        <a:defRPr sz="2800">
          <a:solidFill>
            <a:schemeClr val="tx1"/>
          </a:solidFill>
          <a:latin typeface="Franklin Gothic Medium" panose="020B0603020102020204" pitchFamily="34" charset="0"/>
        </a:defRPr>
      </a:lvl3pPr>
      <a:lvl4pPr algn="l" rtl="0" eaLnBrk="0" fontAlgn="base" hangingPunct="0">
        <a:spcBef>
          <a:spcPct val="0"/>
        </a:spcBef>
        <a:spcAft>
          <a:spcPct val="0"/>
        </a:spcAft>
        <a:defRPr sz="2800">
          <a:solidFill>
            <a:schemeClr val="tx1"/>
          </a:solidFill>
          <a:latin typeface="Franklin Gothic Medium" panose="020B0603020102020204" pitchFamily="34" charset="0"/>
        </a:defRPr>
      </a:lvl4pPr>
      <a:lvl5pPr algn="l" rtl="0" eaLnBrk="0" fontAlgn="base" hangingPunct="0">
        <a:spcBef>
          <a:spcPct val="0"/>
        </a:spcBef>
        <a:spcAft>
          <a:spcPct val="0"/>
        </a:spcAft>
        <a:defRPr sz="2800">
          <a:solidFill>
            <a:schemeClr val="tx1"/>
          </a:solidFill>
          <a:latin typeface="Franklin Gothic Medium" panose="020B0603020102020204" pitchFamily="34" charset="0"/>
        </a:defRPr>
      </a:lvl5pPr>
      <a:lvl6pPr marL="457200" algn="l" rtl="0" fontAlgn="base">
        <a:spcBef>
          <a:spcPct val="0"/>
        </a:spcBef>
        <a:spcAft>
          <a:spcPct val="0"/>
        </a:spcAft>
        <a:defRPr sz="2800">
          <a:solidFill>
            <a:schemeClr val="tx1"/>
          </a:solidFill>
          <a:latin typeface="Franklin Gothic Medium" panose="020B0603020102020204" pitchFamily="34" charset="0"/>
        </a:defRPr>
      </a:lvl6pPr>
      <a:lvl7pPr marL="914400" algn="l" rtl="0" fontAlgn="base">
        <a:spcBef>
          <a:spcPct val="0"/>
        </a:spcBef>
        <a:spcAft>
          <a:spcPct val="0"/>
        </a:spcAft>
        <a:defRPr sz="2800">
          <a:solidFill>
            <a:schemeClr val="tx1"/>
          </a:solidFill>
          <a:latin typeface="Franklin Gothic Medium" panose="020B0603020102020204" pitchFamily="34" charset="0"/>
        </a:defRPr>
      </a:lvl7pPr>
      <a:lvl8pPr marL="1371600" algn="l" rtl="0" fontAlgn="base">
        <a:spcBef>
          <a:spcPct val="0"/>
        </a:spcBef>
        <a:spcAft>
          <a:spcPct val="0"/>
        </a:spcAft>
        <a:defRPr sz="2800">
          <a:solidFill>
            <a:schemeClr val="tx1"/>
          </a:solidFill>
          <a:latin typeface="Franklin Gothic Medium" panose="020B0603020102020204" pitchFamily="34" charset="0"/>
        </a:defRPr>
      </a:lvl8pPr>
      <a:lvl9pPr marL="1828800" algn="l" rtl="0" fontAlgn="base">
        <a:spcBef>
          <a:spcPct val="0"/>
        </a:spcBef>
        <a:spcAft>
          <a:spcPct val="0"/>
        </a:spcAft>
        <a:defRPr sz="2800">
          <a:solidFill>
            <a:schemeClr val="tx1"/>
          </a:solidFill>
          <a:latin typeface="Franklin Gothic Medium" panose="020B0603020102020204"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4109"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AA5FEE5D-7D69-4963-8B62-E02D17C9A85C}" type="datetime1">
              <a:rPr lang="en-US"/>
              <a:pPr>
                <a:defRPr/>
              </a:pPr>
              <a:t>15/04/2023</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pPr>
              <a:defRPr/>
            </a:pPr>
            <a:fld id="{D6104111-BEB5-4BCB-99F7-EFCBE5486C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82" r:id="rId1"/>
    <p:sldLayoutId id="2147484459" r:id="rId2"/>
    <p:sldLayoutId id="2147484483" r:id="rId3"/>
    <p:sldLayoutId id="2147484460" r:id="rId4"/>
    <p:sldLayoutId id="2147484461" r:id="rId5"/>
    <p:sldLayoutId id="2147484462" r:id="rId6"/>
    <p:sldLayoutId id="2147484463" r:id="rId7"/>
    <p:sldLayoutId id="2147484464" r:id="rId8"/>
    <p:sldLayoutId id="2147484484" r:id="rId9"/>
    <p:sldLayoutId id="2147484465" r:id="rId10"/>
    <p:sldLayoutId id="2147484466" r:id="rId11"/>
    <p:sldLayoutId id="2147484485" r:id="rId12"/>
  </p:sldLayoutIdLst>
  <p:timing>
    <p:tnLst>
      <p:par>
        <p:cTn id="1" dur="indefinite" restart="never" nodeType="tmRoot"/>
      </p:par>
    </p:tnLst>
  </p:timing>
  <p:hf sldNum="0" hdr="0" ftr="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5124"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42D9E676-1698-4AD7-B6C1-1E93205F8E4A}" type="datetime1">
              <a:rPr lang="en-US"/>
              <a:pPr>
                <a:defRPr/>
              </a:pPr>
              <a:t>15/04/2023</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5128"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130"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a:defRPr/>
            </a:pPr>
            <a:fld id="{4EB41BF7-C62E-42EA-8A16-8E1B5F1E9F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67" r:id="rId4"/>
    <p:sldLayoutId id="2147484468" r:id="rId5"/>
    <p:sldLayoutId id="2147484489" r:id="rId6"/>
    <p:sldLayoutId id="2147484469" r:id="rId7"/>
    <p:sldLayoutId id="2147484490" r:id="rId8"/>
    <p:sldLayoutId id="2147484491" r:id="rId9"/>
    <p:sldLayoutId id="2147484470" r:id="rId10"/>
    <p:sldLayoutId id="2147484471" r:id="rId11"/>
  </p:sldLayoutIdLst>
  <p:hf sldNum="0" hdr="0" ftr="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tags" Target="../tags/tag1.xml"/><Relationship Id="rId7" Type="http://schemas.openxmlformats.org/officeDocument/2006/relationships/slideLayout" Target="../slideLayouts/slideLayout1.xml"/><Relationship Id="rId12" Type="http://schemas.openxmlformats.org/officeDocument/2006/relationships/image" Target="../media/image15.gif"/><Relationship Id="rId2" Type="http://schemas.openxmlformats.org/officeDocument/2006/relationships/audio" Target="file:///D:\PMBX\Chuong%20trinh%20BX\GIAO%20AN%20DIEN%20TU\GIAO%20AN%20HOA%209\HOI%20GIANG%2020-11(18-19)\T%2021.%20TINH%20CHAT%20CUA%20KL\Bui%20phan.mp3" TargetMode="External"/><Relationship Id="rId1" Type="http://schemas.openxmlformats.org/officeDocument/2006/relationships/audio" Target="file:///D:\VAN%20HOA%20GIAI%20TRI\ca%20nhac\Mp3%20Phong%20trao\Mo%20uoc%20ngay%20mai.mp3" TargetMode="External"/><Relationship Id="rId6" Type="http://schemas.openxmlformats.org/officeDocument/2006/relationships/tags" Target="../tags/tag4.xml"/><Relationship Id="rId11" Type="http://schemas.openxmlformats.org/officeDocument/2006/relationships/image" Target="../media/image14.gif"/><Relationship Id="rId5" Type="http://schemas.openxmlformats.org/officeDocument/2006/relationships/tags" Target="../tags/tag3.xml"/><Relationship Id="rId10" Type="http://schemas.openxmlformats.org/officeDocument/2006/relationships/image" Target="../media/image13.gif"/><Relationship Id="rId4" Type="http://schemas.openxmlformats.org/officeDocument/2006/relationships/tags" Target="../tags/tag2.xml"/><Relationship Id="rId9" Type="http://schemas.openxmlformats.org/officeDocument/2006/relationships/image" Target="../media/image12.gif"/><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28.jpeg"/><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audio" Target="../media/audio6.wav"/><Relationship Id="rId11" Type="http://schemas.openxmlformats.org/officeDocument/2006/relationships/image" Target="../media/image31.wmf"/><Relationship Id="rId5" Type="http://schemas.openxmlformats.org/officeDocument/2006/relationships/audio" Target="../media/audio5.wav"/><Relationship Id="rId10"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29.gif"/></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3.jpeg"/><Relationship Id="rId12" Type="http://schemas.openxmlformats.org/officeDocument/2006/relationships/slide" Target="slide9.xml"/><Relationship Id="rId17" Type="http://schemas.openxmlformats.org/officeDocument/2006/relationships/slide" Target="slide11.xml"/><Relationship Id="rId2" Type="http://schemas.openxmlformats.org/officeDocument/2006/relationships/audio" Target="../media/audio1.wav"/><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25.jpeg"/><Relationship Id="rId5" Type="http://schemas.openxmlformats.org/officeDocument/2006/relationships/image" Target="../media/image22.jpeg"/><Relationship Id="rId15" Type="http://schemas.openxmlformats.org/officeDocument/2006/relationships/image" Target="../media/image27.jpeg"/><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image" Target="../media/image24.jpe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31.wmf"/><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audio" Target="../media/audio6.wav"/><Relationship Id="rId11" Type="http://schemas.openxmlformats.org/officeDocument/2006/relationships/image" Target="../media/image30.gif"/><Relationship Id="rId5" Type="http://schemas.openxmlformats.org/officeDocument/2006/relationships/audio" Target="../media/audio5.wav"/><Relationship Id="rId10" Type="http://schemas.openxmlformats.org/officeDocument/2006/relationships/image" Target="../media/image29.gif"/><Relationship Id="rId4" Type="http://schemas.openxmlformats.org/officeDocument/2006/relationships/audio" Target="../media/audio4.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28.jpeg"/><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audio" Target="../media/audio6.wav"/><Relationship Id="rId11" Type="http://schemas.openxmlformats.org/officeDocument/2006/relationships/image" Target="../media/image31.wmf"/><Relationship Id="rId5" Type="http://schemas.openxmlformats.org/officeDocument/2006/relationships/audio" Target="../media/audio5.wav"/><Relationship Id="rId10"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29.gif"/></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31.wmf"/><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audio" Target="../media/audio6.wav"/><Relationship Id="rId11" Type="http://schemas.openxmlformats.org/officeDocument/2006/relationships/image" Target="../media/image30.gif"/><Relationship Id="rId5" Type="http://schemas.openxmlformats.org/officeDocument/2006/relationships/audio" Target="../media/audio5.wav"/><Relationship Id="rId10" Type="http://schemas.openxmlformats.org/officeDocument/2006/relationships/image" Target="../media/image29.gif"/><Relationship Id="rId4" Type="http://schemas.openxmlformats.org/officeDocument/2006/relationships/audio" Target="../media/audio4.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28.jpeg"/><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audio" Target="../media/audio6.wav"/><Relationship Id="rId11" Type="http://schemas.openxmlformats.org/officeDocument/2006/relationships/image" Target="../media/image31.wmf"/><Relationship Id="rId5" Type="http://schemas.openxmlformats.org/officeDocument/2006/relationships/audio" Target="../media/audio5.wav"/><Relationship Id="rId10"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29.gif"/></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3.wav"/><Relationship Id="rId7" Type="http://schemas.openxmlformats.org/officeDocument/2006/relationships/image" Target="../media/image28.jpeg"/><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audio" Target="../media/audio6.wav"/><Relationship Id="rId11" Type="http://schemas.openxmlformats.org/officeDocument/2006/relationships/image" Target="../media/image31.wmf"/><Relationship Id="rId5" Type="http://schemas.openxmlformats.org/officeDocument/2006/relationships/audio" Target="../media/audio5.wav"/><Relationship Id="rId10" Type="http://schemas.openxmlformats.org/officeDocument/2006/relationships/image" Target="../media/image30.gif"/><Relationship Id="rId4" Type="http://schemas.openxmlformats.org/officeDocument/2006/relationships/audio" Target="../media/audio4.wav"/><Relationship Id="rId9"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Line 5"/>
          <p:cNvSpPr>
            <a:spLocks noChangeShapeType="1"/>
          </p:cNvSpPr>
          <p:nvPr/>
        </p:nvSpPr>
        <p:spPr bwMode="auto">
          <a:xfrm>
            <a:off x="2201863" y="846138"/>
            <a:ext cx="0" cy="24574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51" name="AutoShape 7"/>
          <p:cNvSpPr>
            <a:spLocks noChangeArrowheads="1"/>
          </p:cNvSpPr>
          <p:nvPr/>
        </p:nvSpPr>
        <p:spPr bwMode="auto">
          <a:xfrm>
            <a:off x="6629400" y="4514850"/>
            <a:ext cx="322263" cy="307975"/>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52" name="AutoShape 8"/>
          <p:cNvSpPr>
            <a:spLocks noChangeArrowheads="1"/>
          </p:cNvSpPr>
          <p:nvPr/>
        </p:nvSpPr>
        <p:spPr bwMode="auto">
          <a:xfrm>
            <a:off x="1143000" y="3486150"/>
            <a:ext cx="274638"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53" name="AutoShape 9"/>
          <p:cNvSpPr>
            <a:spLocks noChangeArrowheads="1"/>
          </p:cNvSpPr>
          <p:nvPr/>
        </p:nvSpPr>
        <p:spPr bwMode="auto">
          <a:xfrm>
            <a:off x="1270000" y="4991100"/>
            <a:ext cx="303213" cy="293688"/>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54" name="AutoShape 10"/>
          <p:cNvSpPr>
            <a:spLocks noChangeArrowheads="1"/>
          </p:cNvSpPr>
          <p:nvPr/>
        </p:nvSpPr>
        <p:spPr bwMode="auto">
          <a:xfrm>
            <a:off x="7143750" y="1143000"/>
            <a:ext cx="457200" cy="51435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55" name="AutoShape 11"/>
          <p:cNvSpPr>
            <a:spLocks noChangeArrowheads="1"/>
          </p:cNvSpPr>
          <p:nvPr/>
        </p:nvSpPr>
        <p:spPr bwMode="auto">
          <a:xfrm>
            <a:off x="2827338" y="865188"/>
            <a:ext cx="342900" cy="5143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56" name="AutoShape 12"/>
          <p:cNvSpPr>
            <a:spLocks noChangeArrowheads="1"/>
          </p:cNvSpPr>
          <p:nvPr/>
        </p:nvSpPr>
        <p:spPr bwMode="auto">
          <a:xfrm>
            <a:off x="4629150" y="1143000"/>
            <a:ext cx="303213" cy="293688"/>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57" name="AutoShape 13"/>
          <p:cNvSpPr>
            <a:spLocks noChangeArrowheads="1"/>
          </p:cNvSpPr>
          <p:nvPr/>
        </p:nvSpPr>
        <p:spPr bwMode="auto">
          <a:xfrm>
            <a:off x="1371600" y="2686050"/>
            <a:ext cx="514350" cy="4572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58" name="AutoShape 14"/>
          <p:cNvSpPr>
            <a:spLocks noChangeArrowheads="1"/>
          </p:cNvSpPr>
          <p:nvPr/>
        </p:nvSpPr>
        <p:spPr bwMode="auto">
          <a:xfrm>
            <a:off x="5372100" y="1028700"/>
            <a:ext cx="274638" cy="3000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59" name="AutoShape 15"/>
          <p:cNvSpPr>
            <a:spLocks noChangeArrowheads="1"/>
          </p:cNvSpPr>
          <p:nvPr/>
        </p:nvSpPr>
        <p:spPr bwMode="auto">
          <a:xfrm>
            <a:off x="3429000" y="1257300"/>
            <a:ext cx="274638"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61" name="AutoShape 17"/>
          <p:cNvSpPr>
            <a:spLocks noChangeArrowheads="1"/>
          </p:cNvSpPr>
          <p:nvPr/>
        </p:nvSpPr>
        <p:spPr bwMode="auto">
          <a:xfrm>
            <a:off x="2286000" y="1771650"/>
            <a:ext cx="381000" cy="303213"/>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62" name="AutoShape 18"/>
          <p:cNvSpPr>
            <a:spLocks noChangeArrowheads="1"/>
          </p:cNvSpPr>
          <p:nvPr/>
        </p:nvSpPr>
        <p:spPr bwMode="auto">
          <a:xfrm>
            <a:off x="7486650" y="2343150"/>
            <a:ext cx="288925" cy="330200"/>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63" name="AutoShape 19"/>
          <p:cNvSpPr>
            <a:spLocks noChangeArrowheads="1"/>
          </p:cNvSpPr>
          <p:nvPr/>
        </p:nvSpPr>
        <p:spPr bwMode="auto">
          <a:xfrm>
            <a:off x="3714750" y="5372100"/>
            <a:ext cx="274638" cy="3000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64" name="AutoShape 20"/>
          <p:cNvSpPr>
            <a:spLocks noChangeArrowheads="1"/>
          </p:cNvSpPr>
          <p:nvPr/>
        </p:nvSpPr>
        <p:spPr bwMode="auto">
          <a:xfrm>
            <a:off x="7372350" y="3886200"/>
            <a:ext cx="369888"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65" name="AutoShape 21"/>
          <p:cNvSpPr>
            <a:spLocks noChangeArrowheads="1"/>
          </p:cNvSpPr>
          <p:nvPr/>
        </p:nvSpPr>
        <p:spPr bwMode="auto">
          <a:xfrm>
            <a:off x="2857500" y="4743450"/>
            <a:ext cx="457200" cy="51435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66" name="AutoShape 22"/>
          <p:cNvSpPr>
            <a:spLocks noChangeArrowheads="1"/>
          </p:cNvSpPr>
          <p:nvPr/>
        </p:nvSpPr>
        <p:spPr bwMode="auto">
          <a:xfrm>
            <a:off x="5314950" y="5257800"/>
            <a:ext cx="342900" cy="5143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67" name="AutoShape 23"/>
          <p:cNvSpPr>
            <a:spLocks noChangeArrowheads="1"/>
          </p:cNvSpPr>
          <p:nvPr/>
        </p:nvSpPr>
        <p:spPr bwMode="auto">
          <a:xfrm>
            <a:off x="6915150" y="5314950"/>
            <a:ext cx="400050" cy="40005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sp>
        <p:nvSpPr>
          <p:cNvPr id="82968" name="AutoShape 24"/>
          <p:cNvSpPr>
            <a:spLocks noChangeArrowheads="1"/>
          </p:cNvSpPr>
          <p:nvPr/>
        </p:nvSpPr>
        <p:spPr bwMode="auto">
          <a:xfrm>
            <a:off x="2228850" y="5314950"/>
            <a:ext cx="369888"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69" name="AutoShape 25"/>
          <p:cNvSpPr>
            <a:spLocks noChangeArrowheads="1"/>
          </p:cNvSpPr>
          <p:nvPr/>
        </p:nvSpPr>
        <p:spPr bwMode="auto">
          <a:xfrm>
            <a:off x="5943600" y="5372100"/>
            <a:ext cx="369888"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endParaRPr lang="en-US" sz="1350"/>
          </a:p>
        </p:txBody>
      </p:sp>
      <p:sp>
        <p:nvSpPr>
          <p:cNvPr id="82970" name="AutoShape 26"/>
          <p:cNvSpPr>
            <a:spLocks noChangeArrowheads="1"/>
          </p:cNvSpPr>
          <p:nvPr/>
        </p:nvSpPr>
        <p:spPr bwMode="auto">
          <a:xfrm>
            <a:off x="7429500" y="4743450"/>
            <a:ext cx="303213" cy="293688"/>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defRPr/>
            </a:pPr>
            <a:endParaRPr lang="en-US" sz="1350">
              <a:latin typeface="Arial" charset="0"/>
              <a:cs typeface="Arial" charset="0"/>
            </a:endParaRPr>
          </a:p>
        </p:txBody>
      </p:sp>
      <p:pic>
        <p:nvPicPr>
          <p:cNvPr id="82973" name="Mo uoc ngay mai.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543050" y="554355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4" name="AutoShape 30"/>
          <p:cNvSpPr>
            <a:spLocks noChangeArrowheads="1"/>
          </p:cNvSpPr>
          <p:nvPr/>
        </p:nvSpPr>
        <p:spPr bwMode="auto">
          <a:xfrm>
            <a:off x="4171950" y="3200400"/>
            <a:ext cx="400050" cy="342900"/>
          </a:xfrm>
          <a:prstGeom prst="star5">
            <a:avLst/>
          </a:prstGeom>
          <a:solidFill>
            <a:srgbClr val="FFFF00"/>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75" name="AutoShape 31"/>
          <p:cNvSpPr>
            <a:spLocks noChangeArrowheads="1"/>
          </p:cNvSpPr>
          <p:nvPr/>
        </p:nvSpPr>
        <p:spPr bwMode="auto">
          <a:xfrm>
            <a:off x="4171950" y="3200400"/>
            <a:ext cx="400050" cy="342900"/>
          </a:xfrm>
          <a:prstGeom prst="star5">
            <a:avLst/>
          </a:prstGeom>
          <a:solidFill>
            <a:srgbClr val="FF0066"/>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76" name="AutoShape 32"/>
          <p:cNvSpPr>
            <a:spLocks noChangeArrowheads="1"/>
          </p:cNvSpPr>
          <p:nvPr/>
        </p:nvSpPr>
        <p:spPr bwMode="auto">
          <a:xfrm>
            <a:off x="4171950" y="3200400"/>
            <a:ext cx="400050" cy="342900"/>
          </a:xfrm>
          <a:prstGeom prst="star5">
            <a:avLst/>
          </a:prstGeom>
          <a:solidFill>
            <a:srgbClr val="00CCFF"/>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77" name="AutoShape 33"/>
          <p:cNvSpPr>
            <a:spLocks noChangeArrowheads="1"/>
          </p:cNvSpPr>
          <p:nvPr/>
        </p:nvSpPr>
        <p:spPr bwMode="auto">
          <a:xfrm>
            <a:off x="4171950" y="3200400"/>
            <a:ext cx="400050" cy="342900"/>
          </a:xfrm>
          <a:prstGeom prst="star5">
            <a:avLst/>
          </a:prstGeom>
          <a:solidFill>
            <a:srgbClr val="FF9999"/>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78" name="AutoShape 34"/>
          <p:cNvSpPr>
            <a:spLocks noChangeArrowheads="1"/>
          </p:cNvSpPr>
          <p:nvPr/>
        </p:nvSpPr>
        <p:spPr bwMode="auto">
          <a:xfrm>
            <a:off x="4171950" y="3200400"/>
            <a:ext cx="400050" cy="342900"/>
          </a:xfrm>
          <a:prstGeom prst="star5">
            <a:avLst/>
          </a:prstGeom>
          <a:solidFill>
            <a:srgbClr val="00FF00"/>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79" name="AutoShape 35"/>
          <p:cNvSpPr>
            <a:spLocks noChangeArrowheads="1"/>
          </p:cNvSpPr>
          <p:nvPr/>
        </p:nvSpPr>
        <p:spPr bwMode="auto">
          <a:xfrm>
            <a:off x="4171950" y="3200400"/>
            <a:ext cx="400050" cy="342900"/>
          </a:xfrm>
          <a:prstGeom prst="star5">
            <a:avLst/>
          </a:prstGeom>
          <a:solidFill>
            <a:srgbClr val="CC00FF"/>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0" name="AutoShape 36"/>
          <p:cNvSpPr>
            <a:spLocks noChangeArrowheads="1"/>
          </p:cNvSpPr>
          <p:nvPr/>
        </p:nvSpPr>
        <p:spPr bwMode="auto">
          <a:xfrm>
            <a:off x="4171950" y="3200400"/>
            <a:ext cx="400050" cy="342900"/>
          </a:xfrm>
          <a:prstGeom prst="star5">
            <a:avLst/>
          </a:prstGeom>
          <a:solidFill>
            <a:srgbClr val="00FF00"/>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1" name="AutoShape 37"/>
          <p:cNvSpPr>
            <a:spLocks noChangeArrowheads="1"/>
          </p:cNvSpPr>
          <p:nvPr/>
        </p:nvSpPr>
        <p:spPr bwMode="auto">
          <a:xfrm>
            <a:off x="4171950" y="3200400"/>
            <a:ext cx="400050" cy="342900"/>
          </a:xfrm>
          <a:prstGeom prst="star5">
            <a:avLst/>
          </a:prstGeom>
          <a:solidFill>
            <a:srgbClr val="FFFF66"/>
          </a:soli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2" name="AutoShape 38"/>
          <p:cNvSpPr>
            <a:spLocks noChangeArrowheads="1"/>
          </p:cNvSpPr>
          <p:nvPr/>
        </p:nvSpPr>
        <p:spPr bwMode="auto">
          <a:xfrm>
            <a:off x="4171950" y="3200400"/>
            <a:ext cx="400050" cy="342900"/>
          </a:xfrm>
          <a:prstGeom prst="star5">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3" name="AutoShape 39"/>
          <p:cNvSpPr>
            <a:spLocks noChangeArrowheads="1"/>
          </p:cNvSpPr>
          <p:nvPr/>
        </p:nvSpPr>
        <p:spPr bwMode="auto">
          <a:xfrm>
            <a:off x="4171950" y="3200400"/>
            <a:ext cx="400050" cy="342900"/>
          </a:xfrm>
          <a:prstGeom prst="star5">
            <a:avLst/>
          </a:prstGeom>
          <a:gradFill rotWithShape="1">
            <a:gsLst>
              <a:gs pos="0">
                <a:srgbClr val="DCEBF5"/>
              </a:gs>
              <a:gs pos="4000">
                <a:srgbClr val="83A7C3"/>
              </a:gs>
              <a:gs pos="6500">
                <a:srgbClr val="768FB9"/>
              </a:gs>
              <a:gs pos="10501">
                <a:srgbClr val="83A7C3"/>
              </a:gs>
              <a:gs pos="26000">
                <a:srgbClr val="FFFFFF"/>
              </a:gs>
              <a:gs pos="28000">
                <a:srgbClr val="9C6563"/>
              </a:gs>
              <a:gs pos="29000">
                <a:srgbClr val="80302D"/>
              </a:gs>
              <a:gs pos="35501">
                <a:srgbClr val="C0524E"/>
              </a:gs>
              <a:gs pos="47000">
                <a:srgbClr val="EBDAD4"/>
              </a:gs>
              <a:gs pos="50000">
                <a:srgbClr val="55261C"/>
              </a:gs>
              <a:gs pos="53000">
                <a:srgbClr val="EBDAD4"/>
              </a:gs>
              <a:gs pos="64500">
                <a:srgbClr val="C0524E"/>
              </a:gs>
              <a:gs pos="71000">
                <a:srgbClr val="80302D"/>
              </a:gs>
              <a:gs pos="72000">
                <a:srgbClr val="9C6563"/>
              </a:gs>
              <a:gs pos="74000">
                <a:srgbClr val="FFFFFF"/>
              </a:gs>
              <a:gs pos="89500">
                <a:srgbClr val="83A7C3"/>
              </a:gs>
              <a:gs pos="93500">
                <a:srgbClr val="768FB9"/>
              </a:gs>
              <a:gs pos="96000">
                <a:srgbClr val="83A7C3"/>
              </a:gs>
              <a:gs pos="100000">
                <a:srgbClr val="DCEBF5"/>
              </a:gs>
            </a:gsLst>
            <a:lin ang="54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4" name="AutoShape 40"/>
          <p:cNvSpPr>
            <a:spLocks noChangeArrowheads="1"/>
          </p:cNvSpPr>
          <p:nvPr/>
        </p:nvSpPr>
        <p:spPr bwMode="auto">
          <a:xfrm>
            <a:off x="4171950" y="3200400"/>
            <a:ext cx="400050" cy="342900"/>
          </a:xfrm>
          <a:prstGeom prst="star5">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5" name="AutoShape 41"/>
          <p:cNvSpPr>
            <a:spLocks noChangeArrowheads="1"/>
          </p:cNvSpPr>
          <p:nvPr/>
        </p:nvSpPr>
        <p:spPr bwMode="auto">
          <a:xfrm>
            <a:off x="4171950" y="3200400"/>
            <a:ext cx="400050" cy="342900"/>
          </a:xfrm>
          <a:prstGeom prst="star5">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6" name="AutoShape 42"/>
          <p:cNvSpPr>
            <a:spLocks noChangeArrowheads="1"/>
          </p:cNvSpPr>
          <p:nvPr/>
        </p:nvSpPr>
        <p:spPr bwMode="auto">
          <a:xfrm>
            <a:off x="4171950" y="3200400"/>
            <a:ext cx="400050" cy="342900"/>
          </a:xfrm>
          <a:prstGeom prst="star5">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7" name="AutoShape 43"/>
          <p:cNvSpPr>
            <a:spLocks noChangeArrowheads="1"/>
          </p:cNvSpPr>
          <p:nvPr/>
        </p:nvSpPr>
        <p:spPr bwMode="auto">
          <a:xfrm>
            <a:off x="4171950" y="3200400"/>
            <a:ext cx="400050" cy="342900"/>
          </a:xfrm>
          <a:prstGeom prst="star5">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8" name="AutoShape 44"/>
          <p:cNvSpPr>
            <a:spLocks noChangeArrowheads="1"/>
          </p:cNvSpPr>
          <p:nvPr/>
        </p:nvSpPr>
        <p:spPr bwMode="auto">
          <a:xfrm>
            <a:off x="4171950" y="3200400"/>
            <a:ext cx="400050" cy="342900"/>
          </a:xfrm>
          <a:prstGeom prst="star5">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FF9900"/>
            </a:solidFill>
            <a:miter lim="800000"/>
            <a:headEnd/>
            <a:tailEnd/>
          </a:ln>
          <a:effectLst/>
        </p:spPr>
        <p:txBody>
          <a:bodyPr wrap="none" anchor="ctr"/>
          <a:lstStyle/>
          <a:p>
            <a:pPr>
              <a:defRPr/>
            </a:pPr>
            <a:endParaRPr lang="en-US" sz="1350">
              <a:latin typeface="Arial" charset="0"/>
              <a:cs typeface="Arial" charset="0"/>
            </a:endParaRPr>
          </a:p>
        </p:txBody>
      </p:sp>
      <p:sp>
        <p:nvSpPr>
          <p:cNvPr id="82989" name="Line 45"/>
          <p:cNvSpPr>
            <a:spLocks noChangeShapeType="1"/>
          </p:cNvSpPr>
          <p:nvPr/>
        </p:nvSpPr>
        <p:spPr bwMode="auto">
          <a:xfrm>
            <a:off x="4343400" y="4000500"/>
            <a:ext cx="0" cy="285750"/>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0" name="Line 46"/>
          <p:cNvSpPr>
            <a:spLocks noChangeShapeType="1"/>
          </p:cNvSpPr>
          <p:nvPr/>
        </p:nvSpPr>
        <p:spPr bwMode="auto">
          <a:xfrm>
            <a:off x="4343400" y="4572000"/>
            <a:ext cx="0" cy="4000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1" name="Line 47"/>
          <p:cNvSpPr>
            <a:spLocks noChangeShapeType="1"/>
          </p:cNvSpPr>
          <p:nvPr/>
        </p:nvSpPr>
        <p:spPr bwMode="auto">
          <a:xfrm>
            <a:off x="4400550" y="1657350"/>
            <a:ext cx="0" cy="4000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2" name="Line 48"/>
          <p:cNvSpPr>
            <a:spLocks noChangeShapeType="1"/>
          </p:cNvSpPr>
          <p:nvPr/>
        </p:nvSpPr>
        <p:spPr bwMode="auto">
          <a:xfrm>
            <a:off x="4400550" y="2343150"/>
            <a:ext cx="0" cy="40005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3" name="Line 49"/>
          <p:cNvSpPr>
            <a:spLocks noChangeShapeType="1"/>
          </p:cNvSpPr>
          <p:nvPr/>
        </p:nvSpPr>
        <p:spPr bwMode="auto">
          <a:xfrm>
            <a:off x="4972050" y="3486150"/>
            <a:ext cx="571500" cy="114300"/>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4" name="Line 50"/>
          <p:cNvSpPr>
            <a:spLocks noChangeShapeType="1"/>
          </p:cNvSpPr>
          <p:nvPr/>
        </p:nvSpPr>
        <p:spPr bwMode="auto">
          <a:xfrm>
            <a:off x="5715000" y="3657600"/>
            <a:ext cx="914400" cy="1714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5" name="Line 51"/>
          <p:cNvSpPr>
            <a:spLocks noChangeShapeType="1"/>
          </p:cNvSpPr>
          <p:nvPr/>
        </p:nvSpPr>
        <p:spPr bwMode="auto">
          <a:xfrm>
            <a:off x="1943100" y="2800350"/>
            <a:ext cx="914400" cy="1714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6" name="Line 52"/>
          <p:cNvSpPr>
            <a:spLocks noChangeShapeType="1"/>
          </p:cNvSpPr>
          <p:nvPr/>
        </p:nvSpPr>
        <p:spPr bwMode="auto">
          <a:xfrm>
            <a:off x="3086100" y="3028950"/>
            <a:ext cx="1028700" cy="2286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7" name="Line 53"/>
          <p:cNvSpPr>
            <a:spLocks noChangeShapeType="1"/>
          </p:cNvSpPr>
          <p:nvPr/>
        </p:nvSpPr>
        <p:spPr bwMode="auto">
          <a:xfrm flipV="1">
            <a:off x="5314950" y="3086100"/>
            <a:ext cx="571500" cy="11430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8" name="Line 54"/>
          <p:cNvSpPr>
            <a:spLocks noChangeShapeType="1"/>
          </p:cNvSpPr>
          <p:nvPr/>
        </p:nvSpPr>
        <p:spPr bwMode="auto">
          <a:xfrm flipV="1">
            <a:off x="6057900" y="2857500"/>
            <a:ext cx="857250" cy="17145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2999" name="Line 55"/>
          <p:cNvSpPr>
            <a:spLocks noChangeShapeType="1"/>
          </p:cNvSpPr>
          <p:nvPr/>
        </p:nvSpPr>
        <p:spPr bwMode="auto">
          <a:xfrm flipV="1">
            <a:off x="1943100" y="3714750"/>
            <a:ext cx="857250" cy="17145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0" name="Line 56"/>
          <p:cNvSpPr>
            <a:spLocks noChangeShapeType="1"/>
          </p:cNvSpPr>
          <p:nvPr/>
        </p:nvSpPr>
        <p:spPr bwMode="auto">
          <a:xfrm flipV="1">
            <a:off x="3028950" y="3486150"/>
            <a:ext cx="857250" cy="1714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1" name="Line 57"/>
          <p:cNvSpPr>
            <a:spLocks noChangeShapeType="1"/>
          </p:cNvSpPr>
          <p:nvPr/>
        </p:nvSpPr>
        <p:spPr bwMode="auto">
          <a:xfrm flipH="1">
            <a:off x="3657600" y="4057650"/>
            <a:ext cx="228600" cy="400050"/>
          </a:xfrm>
          <a:prstGeom prst="line">
            <a:avLst/>
          </a:prstGeom>
          <a:noFill/>
          <a:ln w="9525">
            <a:solidFill>
              <a:srgbClr val="99FF66"/>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2" name="Line 58"/>
          <p:cNvSpPr>
            <a:spLocks noChangeShapeType="1"/>
          </p:cNvSpPr>
          <p:nvPr/>
        </p:nvSpPr>
        <p:spPr bwMode="auto">
          <a:xfrm flipH="1">
            <a:off x="4914900" y="2343150"/>
            <a:ext cx="228600" cy="40005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3" name="Line 59"/>
          <p:cNvSpPr>
            <a:spLocks noChangeShapeType="1"/>
          </p:cNvSpPr>
          <p:nvPr/>
        </p:nvSpPr>
        <p:spPr bwMode="auto">
          <a:xfrm>
            <a:off x="4743450" y="4057650"/>
            <a:ext cx="228600" cy="342900"/>
          </a:xfrm>
          <a:prstGeom prst="line">
            <a:avLst/>
          </a:prstGeom>
          <a:noFill/>
          <a:ln w="9525">
            <a:solidFill>
              <a:srgbClr val="99FF66"/>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4" name="Line 60"/>
          <p:cNvSpPr>
            <a:spLocks noChangeShapeType="1"/>
          </p:cNvSpPr>
          <p:nvPr/>
        </p:nvSpPr>
        <p:spPr bwMode="auto">
          <a:xfrm>
            <a:off x="3657600" y="2286000"/>
            <a:ext cx="457200" cy="685800"/>
          </a:xfrm>
          <a:prstGeom prst="line">
            <a:avLst/>
          </a:prstGeom>
          <a:noFill/>
          <a:ln w="9525">
            <a:solidFill>
              <a:srgbClr val="CC00FF"/>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5" name="Line 61"/>
          <p:cNvSpPr>
            <a:spLocks noChangeShapeType="1"/>
          </p:cNvSpPr>
          <p:nvPr/>
        </p:nvSpPr>
        <p:spPr bwMode="auto">
          <a:xfrm flipH="1">
            <a:off x="2857500" y="3829050"/>
            <a:ext cx="914400" cy="571500"/>
          </a:xfrm>
          <a:prstGeom prst="line">
            <a:avLst/>
          </a:prstGeom>
          <a:noFill/>
          <a:ln w="9525">
            <a:solidFill>
              <a:srgbClr val="FF9999"/>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6" name="Line 62"/>
          <p:cNvSpPr>
            <a:spLocks noChangeShapeType="1"/>
          </p:cNvSpPr>
          <p:nvPr/>
        </p:nvSpPr>
        <p:spPr bwMode="auto">
          <a:xfrm flipH="1">
            <a:off x="5029200" y="2457450"/>
            <a:ext cx="742950" cy="5143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7" name="Line 63"/>
          <p:cNvSpPr>
            <a:spLocks noChangeShapeType="1"/>
          </p:cNvSpPr>
          <p:nvPr/>
        </p:nvSpPr>
        <p:spPr bwMode="auto">
          <a:xfrm>
            <a:off x="5086350" y="3886200"/>
            <a:ext cx="914400" cy="514350"/>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sp>
        <p:nvSpPr>
          <p:cNvPr id="83008" name="Line 64"/>
          <p:cNvSpPr>
            <a:spLocks noChangeShapeType="1"/>
          </p:cNvSpPr>
          <p:nvPr/>
        </p:nvSpPr>
        <p:spPr bwMode="auto">
          <a:xfrm>
            <a:off x="3086100" y="2514600"/>
            <a:ext cx="628650" cy="457200"/>
          </a:xfrm>
          <a:prstGeom prst="line">
            <a:avLst/>
          </a:prstGeom>
          <a:noFill/>
          <a:ln w="9525">
            <a:solidFill>
              <a:srgbClr val="FF9900"/>
            </a:solidFill>
            <a:round/>
            <a:headEnd/>
            <a:tailEnd/>
          </a:ln>
          <a:extLst>
            <a:ext uri="{909E8E84-426E-40DD-AFC4-6F175D3DCCD1}">
              <a14:hiddenFill xmlns:a14="http://schemas.microsoft.com/office/drawing/2010/main">
                <a:noFill/>
              </a14:hiddenFill>
            </a:ext>
          </a:extLst>
        </p:spPr>
        <p:txBody>
          <a:bodyPr/>
          <a:lstStyle/>
          <a:p>
            <a:pPr>
              <a:defRPr/>
            </a:pPr>
            <a:endParaRPr lang="en-US" sz="1350"/>
          </a:p>
        </p:txBody>
      </p:sp>
      <p:pic>
        <p:nvPicPr>
          <p:cNvPr id="27706" name="Picture 67" descr="atom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430463"/>
            <a:ext cx="273526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7" name="Bui phan.mp3">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7600950" y="56578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65"/>
          <p:cNvSpPr txBox="1">
            <a:spLocks noChangeArrowheads="1"/>
          </p:cNvSpPr>
          <p:nvPr/>
        </p:nvSpPr>
        <p:spPr bwMode="auto">
          <a:xfrm>
            <a:off x="1344613" y="4781550"/>
            <a:ext cx="6084887" cy="692150"/>
          </a:xfrm>
          <a:prstGeom prst="rect">
            <a:avLst/>
          </a:prstGeom>
          <a:noFill/>
          <a:ln>
            <a:noFill/>
          </a:ln>
          <a:effectLst/>
        </p:spPr>
        <p:txBody>
          <a:bodyPr lIns="68573" tIns="34287" rIns="68573" bIns="34287">
            <a:spAutoFit/>
          </a:bodyPr>
          <a:lstStyle/>
          <a:p>
            <a:pPr algn="ctr">
              <a:defRPr/>
            </a:pPr>
            <a:r>
              <a:rPr lang="en-US" sz="4050" b="1" dirty="0">
                <a:solidFill>
                  <a:srgbClr val="800080"/>
                </a:solidFill>
                <a:effectLst>
                  <a:outerShdw blurRad="38100" dist="38100" dir="2700000" algn="tl">
                    <a:srgbClr val="000000"/>
                  </a:outerShdw>
                </a:effectLst>
                <a:latin typeface=".VnTifani HeavyH" pitchFamily="34" charset="0"/>
                <a:cs typeface="Arial" charset="0"/>
              </a:rPr>
              <a:t> </a:t>
            </a:r>
            <a:r>
              <a:rPr lang="en-US" sz="4050" b="1" dirty="0">
                <a:solidFill>
                  <a:srgbClr val="800080"/>
                </a:solidFill>
                <a:effectLst>
                  <a:outerShdw blurRad="38100" dist="38100" dir="2700000" algn="tl">
                    <a:srgbClr val="000000"/>
                  </a:outerShdw>
                </a:effectLst>
                <a:latin typeface="Times New Roman" pitchFamily="18" charset="0"/>
                <a:cs typeface="Times New Roman" pitchFamily="18" charset="0"/>
              </a:rPr>
              <a:t>MÔN TIN HỌC 7</a:t>
            </a:r>
            <a:endParaRPr lang="vi-VN" sz="4050" b="1" dirty="0" err="1">
              <a:solidFill>
                <a:srgbClr val="800080"/>
              </a:solidFill>
              <a:effectLst>
                <a:outerShdw blurRad="38100" dist="38100" dir="2700000" algn="tl">
                  <a:srgbClr val="000000"/>
                </a:outerShdw>
              </a:effectLst>
              <a:latin typeface=".VnTifani HeavyH" pitchFamily="34" charset="0"/>
              <a:cs typeface="Arial" charset="0"/>
            </a:endParaRPr>
          </a:p>
        </p:txBody>
      </p:sp>
      <p:sp>
        <p:nvSpPr>
          <p:cNvPr id="27709" name="WordArt 2"/>
          <p:cNvSpPr>
            <a:spLocks noChangeArrowheads="1" noChangeShapeType="1" noTextEdit="1"/>
          </p:cNvSpPr>
          <p:nvPr/>
        </p:nvSpPr>
        <p:spPr bwMode="auto">
          <a:xfrm>
            <a:off x="1725613" y="1146175"/>
            <a:ext cx="6403975" cy="427038"/>
          </a:xfrm>
          <a:prstGeom prst="rect">
            <a:avLst/>
          </a:prstGeom>
        </p:spPr>
        <p:txBody>
          <a:bodyPr wrap="none" fromWordArt="1">
            <a:prstTxWarp prst="textPlain">
              <a:avLst>
                <a:gd name="adj" fmla="val 50000"/>
              </a:avLst>
            </a:prstTxWarp>
          </a:bodyPr>
          <a:lstStyle/>
          <a:p>
            <a:pPr algn="ctr"/>
            <a:r>
              <a:rPr lang="vi-VN" sz="27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TRƯỜNG THCS ĐẰNG LÂM</a:t>
            </a:r>
            <a:endParaRPr lang="en-US" sz="27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7710" name="Picture 10" descr="bluline[1]"/>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rot="16200000" flipH="1">
            <a:off x="6465094" y="3364706"/>
            <a:ext cx="5143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Picture 10" descr="bluline[1]"/>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flipH="1" flipV="1">
            <a:off x="-58738" y="5911850"/>
            <a:ext cx="908843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2" name="Picture 9" descr="bluline[1]"/>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rot="16200000" flipH="1">
            <a:off x="-2505074" y="3392487"/>
            <a:ext cx="51435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3" name="Picture 11" descr="bluline[1]"/>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flipH="1">
            <a:off x="104775" y="847725"/>
            <a:ext cx="89614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4" name="Picture 6" descr="blumenpflanzen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8900" y="1023938"/>
            <a:ext cx="1193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5" name="Picture 5" descr="978110qblx53mn6q"/>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293100" y="922338"/>
            <a:ext cx="59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6" name="Picture 4" descr="WhitecornerFlow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1063" y="3600450"/>
            <a:ext cx="1828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7" name="Picture 4" descr="WhitecornerFlow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775" y="3402013"/>
            <a:ext cx="203676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2973"/>
                                        </p:tgtEl>
                                      </p:cBhvr>
                                    </p:cmd>
                                  </p:childTnLst>
                                </p:cTn>
                              </p:par>
                              <p:par>
                                <p:cTn id="7" presetID="23" presetClass="entr" presetSubtype="528" repeatCount="indefinite" fill="hold" grpId="0" nodeType="withEffect">
                                  <p:stCondLst>
                                    <p:cond delay="500"/>
                                  </p:stCondLst>
                                  <p:childTnLst>
                                    <p:set>
                                      <p:cBhvr>
                                        <p:cTn id="8" dur="1" fill="hold">
                                          <p:stCondLst>
                                            <p:cond delay="0"/>
                                          </p:stCondLst>
                                        </p:cTn>
                                        <p:tgtEl>
                                          <p:spTgt spid="82951"/>
                                        </p:tgtEl>
                                        <p:attrNameLst>
                                          <p:attrName>style.visibility</p:attrName>
                                        </p:attrNameLst>
                                      </p:cBhvr>
                                      <p:to>
                                        <p:strVal val="visible"/>
                                      </p:to>
                                    </p:set>
                                    <p:anim calcmode="lin" valueType="num">
                                      <p:cBhvr>
                                        <p:cTn id="9" dur="2000" fill="hold"/>
                                        <p:tgtEl>
                                          <p:spTgt spid="82951"/>
                                        </p:tgtEl>
                                        <p:attrNameLst>
                                          <p:attrName>ppt_w</p:attrName>
                                        </p:attrNameLst>
                                      </p:cBhvr>
                                      <p:tavLst>
                                        <p:tav tm="0">
                                          <p:val>
                                            <p:fltVal val="0"/>
                                          </p:val>
                                        </p:tav>
                                        <p:tav tm="100000">
                                          <p:val>
                                            <p:strVal val="#ppt_w"/>
                                          </p:val>
                                        </p:tav>
                                      </p:tavLst>
                                    </p:anim>
                                    <p:anim calcmode="lin" valueType="num">
                                      <p:cBhvr>
                                        <p:cTn id="10" dur="2000" fill="hold"/>
                                        <p:tgtEl>
                                          <p:spTgt spid="82951"/>
                                        </p:tgtEl>
                                        <p:attrNameLst>
                                          <p:attrName>ppt_h</p:attrName>
                                        </p:attrNameLst>
                                      </p:cBhvr>
                                      <p:tavLst>
                                        <p:tav tm="0">
                                          <p:val>
                                            <p:fltVal val="0"/>
                                          </p:val>
                                        </p:tav>
                                        <p:tav tm="100000">
                                          <p:val>
                                            <p:strVal val="#ppt_h"/>
                                          </p:val>
                                        </p:tav>
                                      </p:tavLst>
                                    </p:anim>
                                    <p:anim calcmode="lin" valueType="num">
                                      <p:cBhvr>
                                        <p:cTn id="11" dur="2000" fill="hold"/>
                                        <p:tgtEl>
                                          <p:spTgt spid="82951"/>
                                        </p:tgtEl>
                                        <p:attrNameLst>
                                          <p:attrName>ppt_x</p:attrName>
                                        </p:attrNameLst>
                                      </p:cBhvr>
                                      <p:tavLst>
                                        <p:tav tm="0">
                                          <p:val>
                                            <p:fltVal val="0.5"/>
                                          </p:val>
                                        </p:tav>
                                        <p:tav tm="100000">
                                          <p:val>
                                            <p:strVal val="#ppt_x"/>
                                          </p:val>
                                        </p:tav>
                                      </p:tavLst>
                                    </p:anim>
                                    <p:anim calcmode="lin" valueType="num">
                                      <p:cBhvr>
                                        <p:cTn id="12" dur="2000" fill="hold"/>
                                        <p:tgtEl>
                                          <p:spTgt spid="82951"/>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82952"/>
                                        </p:tgtEl>
                                        <p:attrNameLst>
                                          <p:attrName>style.visibility</p:attrName>
                                        </p:attrNameLst>
                                      </p:cBhvr>
                                      <p:to>
                                        <p:strVal val="visible"/>
                                      </p:to>
                                    </p:set>
                                    <p:anim calcmode="lin" valueType="num">
                                      <p:cBhvr>
                                        <p:cTn id="15" dur="2000" fill="hold"/>
                                        <p:tgtEl>
                                          <p:spTgt spid="82952"/>
                                        </p:tgtEl>
                                        <p:attrNameLst>
                                          <p:attrName>ppt_w</p:attrName>
                                        </p:attrNameLst>
                                      </p:cBhvr>
                                      <p:tavLst>
                                        <p:tav tm="0">
                                          <p:val>
                                            <p:fltVal val="0"/>
                                          </p:val>
                                        </p:tav>
                                        <p:tav tm="100000">
                                          <p:val>
                                            <p:strVal val="#ppt_w"/>
                                          </p:val>
                                        </p:tav>
                                      </p:tavLst>
                                    </p:anim>
                                    <p:anim calcmode="lin" valueType="num">
                                      <p:cBhvr>
                                        <p:cTn id="16" dur="2000" fill="hold"/>
                                        <p:tgtEl>
                                          <p:spTgt spid="82952"/>
                                        </p:tgtEl>
                                        <p:attrNameLst>
                                          <p:attrName>ppt_h</p:attrName>
                                        </p:attrNameLst>
                                      </p:cBhvr>
                                      <p:tavLst>
                                        <p:tav tm="0">
                                          <p:val>
                                            <p:fltVal val="0"/>
                                          </p:val>
                                        </p:tav>
                                        <p:tav tm="100000">
                                          <p:val>
                                            <p:strVal val="#ppt_h"/>
                                          </p:val>
                                        </p:tav>
                                      </p:tavLst>
                                    </p:anim>
                                    <p:anim calcmode="lin" valueType="num">
                                      <p:cBhvr>
                                        <p:cTn id="17" dur="2000" fill="hold"/>
                                        <p:tgtEl>
                                          <p:spTgt spid="82952"/>
                                        </p:tgtEl>
                                        <p:attrNameLst>
                                          <p:attrName>ppt_x</p:attrName>
                                        </p:attrNameLst>
                                      </p:cBhvr>
                                      <p:tavLst>
                                        <p:tav tm="0">
                                          <p:val>
                                            <p:fltVal val="0.5"/>
                                          </p:val>
                                        </p:tav>
                                        <p:tav tm="100000">
                                          <p:val>
                                            <p:strVal val="#ppt_x"/>
                                          </p:val>
                                        </p:tav>
                                      </p:tavLst>
                                    </p:anim>
                                    <p:anim calcmode="lin" valueType="num">
                                      <p:cBhvr>
                                        <p:cTn id="18" dur="2000" fill="hold"/>
                                        <p:tgtEl>
                                          <p:spTgt spid="82952"/>
                                        </p:tgtEl>
                                        <p:attrNameLst>
                                          <p:attrName>ppt_y</p:attrName>
                                        </p:attrNameLst>
                                      </p:cBhvr>
                                      <p:tavLst>
                                        <p:tav tm="0">
                                          <p:val>
                                            <p:fltVal val="0.5"/>
                                          </p:val>
                                        </p:tav>
                                        <p:tav tm="100000">
                                          <p:val>
                                            <p:strVal val="#ppt_y"/>
                                          </p:val>
                                        </p:tav>
                                      </p:tavLst>
                                    </p:anim>
                                  </p:childTnLst>
                                </p:cTn>
                              </p:par>
                              <p:par>
                                <p:cTn id="19" presetID="23" presetClass="entr" presetSubtype="528" repeatCount="indefinite" fill="hold" nodeType="withEffect">
                                  <p:stCondLst>
                                    <p:cond delay="0"/>
                                  </p:stCondLst>
                                  <p:childTnLst>
                                    <p:set>
                                      <p:cBhvr>
                                        <p:cTn id="20" dur="1" fill="hold">
                                          <p:stCondLst>
                                            <p:cond delay="0"/>
                                          </p:stCondLst>
                                        </p:cTn>
                                        <p:tgtEl>
                                          <p:spTgt spid="82953"/>
                                        </p:tgtEl>
                                        <p:attrNameLst>
                                          <p:attrName>style.visibility</p:attrName>
                                        </p:attrNameLst>
                                      </p:cBhvr>
                                      <p:to>
                                        <p:strVal val="visible"/>
                                      </p:to>
                                    </p:set>
                                    <p:anim calcmode="lin" valueType="num">
                                      <p:cBhvr>
                                        <p:cTn id="21" dur="2000" fill="hold"/>
                                        <p:tgtEl>
                                          <p:spTgt spid="82953"/>
                                        </p:tgtEl>
                                        <p:attrNameLst>
                                          <p:attrName>ppt_w</p:attrName>
                                        </p:attrNameLst>
                                      </p:cBhvr>
                                      <p:tavLst>
                                        <p:tav tm="0">
                                          <p:val>
                                            <p:fltVal val="0"/>
                                          </p:val>
                                        </p:tav>
                                        <p:tav tm="100000">
                                          <p:val>
                                            <p:strVal val="#ppt_w"/>
                                          </p:val>
                                        </p:tav>
                                      </p:tavLst>
                                    </p:anim>
                                    <p:anim calcmode="lin" valueType="num">
                                      <p:cBhvr>
                                        <p:cTn id="22" dur="2000" fill="hold"/>
                                        <p:tgtEl>
                                          <p:spTgt spid="82953"/>
                                        </p:tgtEl>
                                        <p:attrNameLst>
                                          <p:attrName>ppt_h</p:attrName>
                                        </p:attrNameLst>
                                      </p:cBhvr>
                                      <p:tavLst>
                                        <p:tav tm="0">
                                          <p:val>
                                            <p:fltVal val="0"/>
                                          </p:val>
                                        </p:tav>
                                        <p:tav tm="100000">
                                          <p:val>
                                            <p:strVal val="#ppt_h"/>
                                          </p:val>
                                        </p:tav>
                                      </p:tavLst>
                                    </p:anim>
                                    <p:anim calcmode="lin" valueType="num">
                                      <p:cBhvr>
                                        <p:cTn id="23" dur="2000" fill="hold"/>
                                        <p:tgtEl>
                                          <p:spTgt spid="82953"/>
                                        </p:tgtEl>
                                        <p:attrNameLst>
                                          <p:attrName>ppt_x</p:attrName>
                                        </p:attrNameLst>
                                      </p:cBhvr>
                                      <p:tavLst>
                                        <p:tav tm="0">
                                          <p:val>
                                            <p:fltVal val="0.5"/>
                                          </p:val>
                                        </p:tav>
                                        <p:tav tm="100000">
                                          <p:val>
                                            <p:strVal val="#ppt_x"/>
                                          </p:val>
                                        </p:tav>
                                      </p:tavLst>
                                    </p:anim>
                                    <p:anim calcmode="lin" valueType="num">
                                      <p:cBhvr>
                                        <p:cTn id="24" dur="2000" fill="hold"/>
                                        <p:tgtEl>
                                          <p:spTgt spid="82953"/>
                                        </p:tgtEl>
                                        <p:attrNameLst>
                                          <p:attrName>ppt_y</p:attrName>
                                        </p:attrNameLst>
                                      </p:cBhvr>
                                      <p:tavLst>
                                        <p:tav tm="0">
                                          <p:val>
                                            <p:fltVal val="0.5"/>
                                          </p:val>
                                        </p:tav>
                                        <p:tav tm="100000">
                                          <p:val>
                                            <p:strVal val="#ppt_y"/>
                                          </p:val>
                                        </p:tav>
                                      </p:tavLst>
                                    </p:anim>
                                  </p:childTnLst>
                                </p:cTn>
                              </p:par>
                              <p:par>
                                <p:cTn id="25" presetID="23" presetClass="entr" presetSubtype="528" repeatCount="indefinite" fill="hold" nodeType="withEffect">
                                  <p:stCondLst>
                                    <p:cond delay="500"/>
                                  </p:stCondLst>
                                  <p:childTnLst>
                                    <p:set>
                                      <p:cBhvr>
                                        <p:cTn id="26" dur="1" fill="hold">
                                          <p:stCondLst>
                                            <p:cond delay="0"/>
                                          </p:stCondLst>
                                        </p:cTn>
                                        <p:tgtEl>
                                          <p:spTgt spid="82954"/>
                                        </p:tgtEl>
                                        <p:attrNameLst>
                                          <p:attrName>style.visibility</p:attrName>
                                        </p:attrNameLst>
                                      </p:cBhvr>
                                      <p:to>
                                        <p:strVal val="visible"/>
                                      </p:to>
                                    </p:set>
                                    <p:anim calcmode="lin" valueType="num">
                                      <p:cBhvr>
                                        <p:cTn id="27" dur="2000" fill="hold"/>
                                        <p:tgtEl>
                                          <p:spTgt spid="82954"/>
                                        </p:tgtEl>
                                        <p:attrNameLst>
                                          <p:attrName>ppt_w</p:attrName>
                                        </p:attrNameLst>
                                      </p:cBhvr>
                                      <p:tavLst>
                                        <p:tav tm="0">
                                          <p:val>
                                            <p:fltVal val="0"/>
                                          </p:val>
                                        </p:tav>
                                        <p:tav tm="100000">
                                          <p:val>
                                            <p:strVal val="#ppt_w"/>
                                          </p:val>
                                        </p:tav>
                                      </p:tavLst>
                                    </p:anim>
                                    <p:anim calcmode="lin" valueType="num">
                                      <p:cBhvr>
                                        <p:cTn id="28" dur="2000" fill="hold"/>
                                        <p:tgtEl>
                                          <p:spTgt spid="82954"/>
                                        </p:tgtEl>
                                        <p:attrNameLst>
                                          <p:attrName>ppt_h</p:attrName>
                                        </p:attrNameLst>
                                      </p:cBhvr>
                                      <p:tavLst>
                                        <p:tav tm="0">
                                          <p:val>
                                            <p:fltVal val="0"/>
                                          </p:val>
                                        </p:tav>
                                        <p:tav tm="100000">
                                          <p:val>
                                            <p:strVal val="#ppt_h"/>
                                          </p:val>
                                        </p:tav>
                                      </p:tavLst>
                                    </p:anim>
                                    <p:anim calcmode="lin" valueType="num">
                                      <p:cBhvr>
                                        <p:cTn id="29" dur="2000" fill="hold"/>
                                        <p:tgtEl>
                                          <p:spTgt spid="82954"/>
                                        </p:tgtEl>
                                        <p:attrNameLst>
                                          <p:attrName>ppt_x</p:attrName>
                                        </p:attrNameLst>
                                      </p:cBhvr>
                                      <p:tavLst>
                                        <p:tav tm="0">
                                          <p:val>
                                            <p:fltVal val="0.5"/>
                                          </p:val>
                                        </p:tav>
                                        <p:tav tm="100000">
                                          <p:val>
                                            <p:strVal val="#ppt_x"/>
                                          </p:val>
                                        </p:tav>
                                      </p:tavLst>
                                    </p:anim>
                                    <p:anim calcmode="lin" valueType="num">
                                      <p:cBhvr>
                                        <p:cTn id="30" dur="2000" fill="hold"/>
                                        <p:tgtEl>
                                          <p:spTgt spid="82954"/>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grpId="0" nodeType="withEffect">
                                  <p:stCondLst>
                                    <p:cond delay="500"/>
                                  </p:stCondLst>
                                  <p:childTnLst>
                                    <p:set>
                                      <p:cBhvr>
                                        <p:cTn id="32" dur="1" fill="hold">
                                          <p:stCondLst>
                                            <p:cond delay="0"/>
                                          </p:stCondLst>
                                        </p:cTn>
                                        <p:tgtEl>
                                          <p:spTgt spid="82955"/>
                                        </p:tgtEl>
                                        <p:attrNameLst>
                                          <p:attrName>style.visibility</p:attrName>
                                        </p:attrNameLst>
                                      </p:cBhvr>
                                      <p:to>
                                        <p:strVal val="visible"/>
                                      </p:to>
                                    </p:set>
                                    <p:anim calcmode="lin" valueType="num">
                                      <p:cBhvr>
                                        <p:cTn id="33" dur="2000" fill="hold"/>
                                        <p:tgtEl>
                                          <p:spTgt spid="82955"/>
                                        </p:tgtEl>
                                        <p:attrNameLst>
                                          <p:attrName>ppt_w</p:attrName>
                                        </p:attrNameLst>
                                      </p:cBhvr>
                                      <p:tavLst>
                                        <p:tav tm="0">
                                          <p:val>
                                            <p:fltVal val="0"/>
                                          </p:val>
                                        </p:tav>
                                        <p:tav tm="100000">
                                          <p:val>
                                            <p:strVal val="#ppt_w"/>
                                          </p:val>
                                        </p:tav>
                                      </p:tavLst>
                                    </p:anim>
                                    <p:anim calcmode="lin" valueType="num">
                                      <p:cBhvr>
                                        <p:cTn id="34" dur="2000" fill="hold"/>
                                        <p:tgtEl>
                                          <p:spTgt spid="82955"/>
                                        </p:tgtEl>
                                        <p:attrNameLst>
                                          <p:attrName>ppt_h</p:attrName>
                                        </p:attrNameLst>
                                      </p:cBhvr>
                                      <p:tavLst>
                                        <p:tav tm="0">
                                          <p:val>
                                            <p:fltVal val="0"/>
                                          </p:val>
                                        </p:tav>
                                        <p:tav tm="100000">
                                          <p:val>
                                            <p:strVal val="#ppt_h"/>
                                          </p:val>
                                        </p:tav>
                                      </p:tavLst>
                                    </p:anim>
                                    <p:anim calcmode="lin" valueType="num">
                                      <p:cBhvr>
                                        <p:cTn id="35" dur="2000" fill="hold"/>
                                        <p:tgtEl>
                                          <p:spTgt spid="82955"/>
                                        </p:tgtEl>
                                        <p:attrNameLst>
                                          <p:attrName>ppt_x</p:attrName>
                                        </p:attrNameLst>
                                      </p:cBhvr>
                                      <p:tavLst>
                                        <p:tav tm="0">
                                          <p:val>
                                            <p:fltVal val="0.5"/>
                                          </p:val>
                                        </p:tav>
                                        <p:tav tm="100000">
                                          <p:val>
                                            <p:strVal val="#ppt_x"/>
                                          </p:val>
                                        </p:tav>
                                      </p:tavLst>
                                    </p:anim>
                                    <p:anim calcmode="lin" valueType="num">
                                      <p:cBhvr>
                                        <p:cTn id="36" dur="2000" fill="hold"/>
                                        <p:tgtEl>
                                          <p:spTgt spid="82955"/>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nodeType="withEffect">
                                  <p:stCondLst>
                                    <p:cond delay="0"/>
                                  </p:stCondLst>
                                  <p:childTnLst>
                                    <p:set>
                                      <p:cBhvr>
                                        <p:cTn id="38" dur="1" fill="hold">
                                          <p:stCondLst>
                                            <p:cond delay="0"/>
                                          </p:stCondLst>
                                        </p:cTn>
                                        <p:tgtEl>
                                          <p:spTgt spid="82956"/>
                                        </p:tgtEl>
                                        <p:attrNameLst>
                                          <p:attrName>style.visibility</p:attrName>
                                        </p:attrNameLst>
                                      </p:cBhvr>
                                      <p:to>
                                        <p:strVal val="visible"/>
                                      </p:to>
                                    </p:set>
                                    <p:anim calcmode="lin" valueType="num">
                                      <p:cBhvr>
                                        <p:cTn id="39" dur="2000" fill="hold"/>
                                        <p:tgtEl>
                                          <p:spTgt spid="82956"/>
                                        </p:tgtEl>
                                        <p:attrNameLst>
                                          <p:attrName>ppt_w</p:attrName>
                                        </p:attrNameLst>
                                      </p:cBhvr>
                                      <p:tavLst>
                                        <p:tav tm="0">
                                          <p:val>
                                            <p:fltVal val="0"/>
                                          </p:val>
                                        </p:tav>
                                        <p:tav tm="100000">
                                          <p:val>
                                            <p:strVal val="#ppt_w"/>
                                          </p:val>
                                        </p:tav>
                                      </p:tavLst>
                                    </p:anim>
                                    <p:anim calcmode="lin" valueType="num">
                                      <p:cBhvr>
                                        <p:cTn id="40" dur="2000" fill="hold"/>
                                        <p:tgtEl>
                                          <p:spTgt spid="82956"/>
                                        </p:tgtEl>
                                        <p:attrNameLst>
                                          <p:attrName>ppt_h</p:attrName>
                                        </p:attrNameLst>
                                      </p:cBhvr>
                                      <p:tavLst>
                                        <p:tav tm="0">
                                          <p:val>
                                            <p:fltVal val="0"/>
                                          </p:val>
                                        </p:tav>
                                        <p:tav tm="100000">
                                          <p:val>
                                            <p:strVal val="#ppt_h"/>
                                          </p:val>
                                        </p:tav>
                                      </p:tavLst>
                                    </p:anim>
                                    <p:anim calcmode="lin" valueType="num">
                                      <p:cBhvr>
                                        <p:cTn id="41" dur="2000" fill="hold"/>
                                        <p:tgtEl>
                                          <p:spTgt spid="82956"/>
                                        </p:tgtEl>
                                        <p:attrNameLst>
                                          <p:attrName>ppt_x</p:attrName>
                                        </p:attrNameLst>
                                      </p:cBhvr>
                                      <p:tavLst>
                                        <p:tav tm="0">
                                          <p:val>
                                            <p:fltVal val="0.5"/>
                                          </p:val>
                                        </p:tav>
                                        <p:tav tm="100000">
                                          <p:val>
                                            <p:strVal val="#ppt_x"/>
                                          </p:val>
                                        </p:tav>
                                      </p:tavLst>
                                    </p:anim>
                                    <p:anim calcmode="lin" valueType="num">
                                      <p:cBhvr>
                                        <p:cTn id="42" dur="2000" fill="hold"/>
                                        <p:tgtEl>
                                          <p:spTgt spid="82956"/>
                                        </p:tgtEl>
                                        <p:attrNameLst>
                                          <p:attrName>ppt_y</p:attrName>
                                        </p:attrNameLst>
                                      </p:cBhvr>
                                      <p:tavLst>
                                        <p:tav tm="0">
                                          <p:val>
                                            <p:fltVal val="0.5"/>
                                          </p:val>
                                        </p:tav>
                                        <p:tav tm="100000">
                                          <p:val>
                                            <p:strVal val="#ppt_y"/>
                                          </p:val>
                                        </p:tav>
                                      </p:tavLst>
                                    </p:anim>
                                  </p:childTnLst>
                                </p:cTn>
                              </p:par>
                              <p:par>
                                <p:cTn id="43" presetID="23" presetClass="entr" presetSubtype="528" repeatCount="indefinite" fill="hold" nodeType="withEffect">
                                  <p:stCondLst>
                                    <p:cond delay="0"/>
                                  </p:stCondLst>
                                  <p:childTnLst>
                                    <p:set>
                                      <p:cBhvr>
                                        <p:cTn id="44" dur="1" fill="hold">
                                          <p:stCondLst>
                                            <p:cond delay="0"/>
                                          </p:stCondLst>
                                        </p:cTn>
                                        <p:tgtEl>
                                          <p:spTgt spid="82957"/>
                                        </p:tgtEl>
                                        <p:attrNameLst>
                                          <p:attrName>style.visibility</p:attrName>
                                        </p:attrNameLst>
                                      </p:cBhvr>
                                      <p:to>
                                        <p:strVal val="visible"/>
                                      </p:to>
                                    </p:set>
                                    <p:anim calcmode="lin" valueType="num">
                                      <p:cBhvr>
                                        <p:cTn id="45" dur="2000" fill="hold"/>
                                        <p:tgtEl>
                                          <p:spTgt spid="82957"/>
                                        </p:tgtEl>
                                        <p:attrNameLst>
                                          <p:attrName>ppt_w</p:attrName>
                                        </p:attrNameLst>
                                      </p:cBhvr>
                                      <p:tavLst>
                                        <p:tav tm="0">
                                          <p:val>
                                            <p:fltVal val="0"/>
                                          </p:val>
                                        </p:tav>
                                        <p:tav tm="100000">
                                          <p:val>
                                            <p:strVal val="#ppt_w"/>
                                          </p:val>
                                        </p:tav>
                                      </p:tavLst>
                                    </p:anim>
                                    <p:anim calcmode="lin" valueType="num">
                                      <p:cBhvr>
                                        <p:cTn id="46" dur="2000" fill="hold"/>
                                        <p:tgtEl>
                                          <p:spTgt spid="82957"/>
                                        </p:tgtEl>
                                        <p:attrNameLst>
                                          <p:attrName>ppt_h</p:attrName>
                                        </p:attrNameLst>
                                      </p:cBhvr>
                                      <p:tavLst>
                                        <p:tav tm="0">
                                          <p:val>
                                            <p:fltVal val="0"/>
                                          </p:val>
                                        </p:tav>
                                        <p:tav tm="100000">
                                          <p:val>
                                            <p:strVal val="#ppt_h"/>
                                          </p:val>
                                        </p:tav>
                                      </p:tavLst>
                                    </p:anim>
                                    <p:anim calcmode="lin" valueType="num">
                                      <p:cBhvr>
                                        <p:cTn id="47" dur="2000" fill="hold"/>
                                        <p:tgtEl>
                                          <p:spTgt spid="82957"/>
                                        </p:tgtEl>
                                        <p:attrNameLst>
                                          <p:attrName>ppt_x</p:attrName>
                                        </p:attrNameLst>
                                      </p:cBhvr>
                                      <p:tavLst>
                                        <p:tav tm="0">
                                          <p:val>
                                            <p:fltVal val="0.5"/>
                                          </p:val>
                                        </p:tav>
                                        <p:tav tm="100000">
                                          <p:val>
                                            <p:strVal val="#ppt_x"/>
                                          </p:val>
                                        </p:tav>
                                      </p:tavLst>
                                    </p:anim>
                                    <p:anim calcmode="lin" valueType="num">
                                      <p:cBhvr>
                                        <p:cTn id="48" dur="2000" fill="hold"/>
                                        <p:tgtEl>
                                          <p:spTgt spid="82957"/>
                                        </p:tgtEl>
                                        <p:attrNameLst>
                                          <p:attrName>ppt_y</p:attrName>
                                        </p:attrNameLst>
                                      </p:cBhvr>
                                      <p:tavLst>
                                        <p:tav tm="0">
                                          <p:val>
                                            <p:fltVal val="0.5"/>
                                          </p:val>
                                        </p:tav>
                                        <p:tav tm="100000">
                                          <p:val>
                                            <p:strVal val="#ppt_y"/>
                                          </p:val>
                                        </p:tav>
                                      </p:tavLst>
                                    </p:anim>
                                  </p:childTnLst>
                                </p:cTn>
                              </p:par>
                              <p:par>
                                <p:cTn id="49" presetID="23" presetClass="entr" presetSubtype="528" repeatCount="indefinite" fill="hold" grpId="0" nodeType="withEffect">
                                  <p:stCondLst>
                                    <p:cond delay="1500"/>
                                  </p:stCondLst>
                                  <p:childTnLst>
                                    <p:set>
                                      <p:cBhvr>
                                        <p:cTn id="50" dur="1" fill="hold">
                                          <p:stCondLst>
                                            <p:cond delay="0"/>
                                          </p:stCondLst>
                                        </p:cTn>
                                        <p:tgtEl>
                                          <p:spTgt spid="82958"/>
                                        </p:tgtEl>
                                        <p:attrNameLst>
                                          <p:attrName>style.visibility</p:attrName>
                                        </p:attrNameLst>
                                      </p:cBhvr>
                                      <p:to>
                                        <p:strVal val="visible"/>
                                      </p:to>
                                    </p:set>
                                    <p:anim calcmode="lin" valueType="num">
                                      <p:cBhvr>
                                        <p:cTn id="51" dur="2000" fill="hold"/>
                                        <p:tgtEl>
                                          <p:spTgt spid="82958"/>
                                        </p:tgtEl>
                                        <p:attrNameLst>
                                          <p:attrName>ppt_w</p:attrName>
                                        </p:attrNameLst>
                                      </p:cBhvr>
                                      <p:tavLst>
                                        <p:tav tm="0">
                                          <p:val>
                                            <p:fltVal val="0"/>
                                          </p:val>
                                        </p:tav>
                                        <p:tav tm="100000">
                                          <p:val>
                                            <p:strVal val="#ppt_w"/>
                                          </p:val>
                                        </p:tav>
                                      </p:tavLst>
                                    </p:anim>
                                    <p:anim calcmode="lin" valueType="num">
                                      <p:cBhvr>
                                        <p:cTn id="52" dur="2000" fill="hold"/>
                                        <p:tgtEl>
                                          <p:spTgt spid="82958"/>
                                        </p:tgtEl>
                                        <p:attrNameLst>
                                          <p:attrName>ppt_h</p:attrName>
                                        </p:attrNameLst>
                                      </p:cBhvr>
                                      <p:tavLst>
                                        <p:tav tm="0">
                                          <p:val>
                                            <p:fltVal val="0"/>
                                          </p:val>
                                        </p:tav>
                                        <p:tav tm="100000">
                                          <p:val>
                                            <p:strVal val="#ppt_h"/>
                                          </p:val>
                                        </p:tav>
                                      </p:tavLst>
                                    </p:anim>
                                    <p:anim calcmode="lin" valueType="num">
                                      <p:cBhvr>
                                        <p:cTn id="53" dur="2000" fill="hold"/>
                                        <p:tgtEl>
                                          <p:spTgt spid="82958"/>
                                        </p:tgtEl>
                                        <p:attrNameLst>
                                          <p:attrName>ppt_x</p:attrName>
                                        </p:attrNameLst>
                                      </p:cBhvr>
                                      <p:tavLst>
                                        <p:tav tm="0">
                                          <p:val>
                                            <p:fltVal val="0.5"/>
                                          </p:val>
                                        </p:tav>
                                        <p:tav tm="100000">
                                          <p:val>
                                            <p:strVal val="#ppt_x"/>
                                          </p:val>
                                        </p:tav>
                                      </p:tavLst>
                                    </p:anim>
                                    <p:anim calcmode="lin" valueType="num">
                                      <p:cBhvr>
                                        <p:cTn id="54" dur="2000" fill="hold"/>
                                        <p:tgtEl>
                                          <p:spTgt spid="82958"/>
                                        </p:tgtEl>
                                        <p:attrNameLst>
                                          <p:attrName>ppt_y</p:attrName>
                                        </p:attrNameLst>
                                      </p:cBhvr>
                                      <p:tavLst>
                                        <p:tav tm="0">
                                          <p:val>
                                            <p:fltVal val="0.5"/>
                                          </p:val>
                                        </p:tav>
                                        <p:tav tm="100000">
                                          <p:val>
                                            <p:strVal val="#ppt_y"/>
                                          </p:val>
                                        </p:tav>
                                      </p:tavLst>
                                    </p:anim>
                                  </p:childTnLst>
                                </p:cTn>
                              </p:par>
                              <p:par>
                                <p:cTn id="55" presetID="23" presetClass="entr" presetSubtype="528" repeatCount="indefinite" fill="hold" grpId="0" nodeType="withEffect">
                                  <p:stCondLst>
                                    <p:cond delay="1000"/>
                                  </p:stCondLst>
                                  <p:childTnLst>
                                    <p:set>
                                      <p:cBhvr>
                                        <p:cTn id="56" dur="1" fill="hold">
                                          <p:stCondLst>
                                            <p:cond delay="0"/>
                                          </p:stCondLst>
                                        </p:cTn>
                                        <p:tgtEl>
                                          <p:spTgt spid="82959"/>
                                        </p:tgtEl>
                                        <p:attrNameLst>
                                          <p:attrName>style.visibility</p:attrName>
                                        </p:attrNameLst>
                                      </p:cBhvr>
                                      <p:to>
                                        <p:strVal val="visible"/>
                                      </p:to>
                                    </p:set>
                                    <p:anim calcmode="lin" valueType="num">
                                      <p:cBhvr>
                                        <p:cTn id="57" dur="2000" fill="hold"/>
                                        <p:tgtEl>
                                          <p:spTgt spid="82959"/>
                                        </p:tgtEl>
                                        <p:attrNameLst>
                                          <p:attrName>ppt_w</p:attrName>
                                        </p:attrNameLst>
                                      </p:cBhvr>
                                      <p:tavLst>
                                        <p:tav tm="0">
                                          <p:val>
                                            <p:fltVal val="0"/>
                                          </p:val>
                                        </p:tav>
                                        <p:tav tm="100000">
                                          <p:val>
                                            <p:strVal val="#ppt_w"/>
                                          </p:val>
                                        </p:tav>
                                      </p:tavLst>
                                    </p:anim>
                                    <p:anim calcmode="lin" valueType="num">
                                      <p:cBhvr>
                                        <p:cTn id="58" dur="2000" fill="hold"/>
                                        <p:tgtEl>
                                          <p:spTgt spid="82959"/>
                                        </p:tgtEl>
                                        <p:attrNameLst>
                                          <p:attrName>ppt_h</p:attrName>
                                        </p:attrNameLst>
                                      </p:cBhvr>
                                      <p:tavLst>
                                        <p:tav tm="0">
                                          <p:val>
                                            <p:fltVal val="0"/>
                                          </p:val>
                                        </p:tav>
                                        <p:tav tm="100000">
                                          <p:val>
                                            <p:strVal val="#ppt_h"/>
                                          </p:val>
                                        </p:tav>
                                      </p:tavLst>
                                    </p:anim>
                                    <p:anim calcmode="lin" valueType="num">
                                      <p:cBhvr>
                                        <p:cTn id="59" dur="2000" fill="hold"/>
                                        <p:tgtEl>
                                          <p:spTgt spid="82959"/>
                                        </p:tgtEl>
                                        <p:attrNameLst>
                                          <p:attrName>ppt_x</p:attrName>
                                        </p:attrNameLst>
                                      </p:cBhvr>
                                      <p:tavLst>
                                        <p:tav tm="0">
                                          <p:val>
                                            <p:fltVal val="0.5"/>
                                          </p:val>
                                        </p:tav>
                                        <p:tav tm="100000">
                                          <p:val>
                                            <p:strVal val="#ppt_x"/>
                                          </p:val>
                                        </p:tav>
                                      </p:tavLst>
                                    </p:anim>
                                    <p:anim calcmode="lin" valueType="num">
                                      <p:cBhvr>
                                        <p:cTn id="60" dur="2000" fill="hold"/>
                                        <p:tgtEl>
                                          <p:spTgt spid="82959"/>
                                        </p:tgtEl>
                                        <p:attrNameLst>
                                          <p:attrName>ppt_y</p:attrName>
                                        </p:attrNameLst>
                                      </p:cBhvr>
                                      <p:tavLst>
                                        <p:tav tm="0">
                                          <p:val>
                                            <p:fltVal val="0.5"/>
                                          </p:val>
                                        </p:tav>
                                        <p:tav tm="100000">
                                          <p:val>
                                            <p:strVal val="#ppt_y"/>
                                          </p:val>
                                        </p:tav>
                                      </p:tavLst>
                                    </p:anim>
                                  </p:childTnLst>
                                </p:cTn>
                              </p:par>
                              <p:par>
                                <p:cTn id="61" presetID="23" presetClass="entr" presetSubtype="528" repeatCount="indefinite" fill="hold" grpId="0" nodeType="withEffect">
                                  <p:stCondLst>
                                    <p:cond delay="0"/>
                                  </p:stCondLst>
                                  <p:childTnLst>
                                    <p:set>
                                      <p:cBhvr>
                                        <p:cTn id="62" dur="1" fill="hold">
                                          <p:stCondLst>
                                            <p:cond delay="0"/>
                                          </p:stCondLst>
                                        </p:cTn>
                                        <p:tgtEl>
                                          <p:spTgt spid="82961"/>
                                        </p:tgtEl>
                                        <p:attrNameLst>
                                          <p:attrName>style.visibility</p:attrName>
                                        </p:attrNameLst>
                                      </p:cBhvr>
                                      <p:to>
                                        <p:strVal val="visible"/>
                                      </p:to>
                                    </p:set>
                                    <p:anim calcmode="lin" valueType="num">
                                      <p:cBhvr>
                                        <p:cTn id="63" dur="2000" fill="hold"/>
                                        <p:tgtEl>
                                          <p:spTgt spid="82961"/>
                                        </p:tgtEl>
                                        <p:attrNameLst>
                                          <p:attrName>ppt_w</p:attrName>
                                        </p:attrNameLst>
                                      </p:cBhvr>
                                      <p:tavLst>
                                        <p:tav tm="0">
                                          <p:val>
                                            <p:fltVal val="0"/>
                                          </p:val>
                                        </p:tav>
                                        <p:tav tm="100000">
                                          <p:val>
                                            <p:strVal val="#ppt_w"/>
                                          </p:val>
                                        </p:tav>
                                      </p:tavLst>
                                    </p:anim>
                                    <p:anim calcmode="lin" valueType="num">
                                      <p:cBhvr>
                                        <p:cTn id="64" dur="2000" fill="hold"/>
                                        <p:tgtEl>
                                          <p:spTgt spid="82961"/>
                                        </p:tgtEl>
                                        <p:attrNameLst>
                                          <p:attrName>ppt_h</p:attrName>
                                        </p:attrNameLst>
                                      </p:cBhvr>
                                      <p:tavLst>
                                        <p:tav tm="0">
                                          <p:val>
                                            <p:fltVal val="0"/>
                                          </p:val>
                                        </p:tav>
                                        <p:tav tm="100000">
                                          <p:val>
                                            <p:strVal val="#ppt_h"/>
                                          </p:val>
                                        </p:tav>
                                      </p:tavLst>
                                    </p:anim>
                                    <p:anim calcmode="lin" valueType="num">
                                      <p:cBhvr>
                                        <p:cTn id="65" dur="2000" fill="hold"/>
                                        <p:tgtEl>
                                          <p:spTgt spid="82961"/>
                                        </p:tgtEl>
                                        <p:attrNameLst>
                                          <p:attrName>ppt_x</p:attrName>
                                        </p:attrNameLst>
                                      </p:cBhvr>
                                      <p:tavLst>
                                        <p:tav tm="0">
                                          <p:val>
                                            <p:fltVal val="0.5"/>
                                          </p:val>
                                        </p:tav>
                                        <p:tav tm="100000">
                                          <p:val>
                                            <p:strVal val="#ppt_x"/>
                                          </p:val>
                                        </p:tav>
                                      </p:tavLst>
                                    </p:anim>
                                    <p:anim calcmode="lin" valueType="num">
                                      <p:cBhvr>
                                        <p:cTn id="66" dur="2000" fill="hold"/>
                                        <p:tgtEl>
                                          <p:spTgt spid="82961"/>
                                        </p:tgtEl>
                                        <p:attrNameLst>
                                          <p:attrName>ppt_y</p:attrName>
                                        </p:attrNameLst>
                                      </p:cBhvr>
                                      <p:tavLst>
                                        <p:tav tm="0">
                                          <p:val>
                                            <p:fltVal val="0.5"/>
                                          </p:val>
                                        </p:tav>
                                        <p:tav tm="100000">
                                          <p:val>
                                            <p:strVal val="#ppt_y"/>
                                          </p:val>
                                        </p:tav>
                                      </p:tavLst>
                                    </p:anim>
                                  </p:childTnLst>
                                </p:cTn>
                              </p:par>
                              <p:par>
                                <p:cTn id="67" presetID="23" presetClass="entr" presetSubtype="528" repeatCount="indefinite" fill="hold" nodeType="withEffect">
                                  <p:stCondLst>
                                    <p:cond delay="0"/>
                                  </p:stCondLst>
                                  <p:childTnLst>
                                    <p:set>
                                      <p:cBhvr>
                                        <p:cTn id="68" dur="1" fill="hold">
                                          <p:stCondLst>
                                            <p:cond delay="0"/>
                                          </p:stCondLst>
                                        </p:cTn>
                                        <p:tgtEl>
                                          <p:spTgt spid="82962"/>
                                        </p:tgtEl>
                                        <p:attrNameLst>
                                          <p:attrName>style.visibility</p:attrName>
                                        </p:attrNameLst>
                                      </p:cBhvr>
                                      <p:to>
                                        <p:strVal val="visible"/>
                                      </p:to>
                                    </p:set>
                                    <p:anim calcmode="lin" valueType="num">
                                      <p:cBhvr>
                                        <p:cTn id="69" dur="2000" fill="hold"/>
                                        <p:tgtEl>
                                          <p:spTgt spid="82962"/>
                                        </p:tgtEl>
                                        <p:attrNameLst>
                                          <p:attrName>ppt_w</p:attrName>
                                        </p:attrNameLst>
                                      </p:cBhvr>
                                      <p:tavLst>
                                        <p:tav tm="0">
                                          <p:val>
                                            <p:fltVal val="0"/>
                                          </p:val>
                                        </p:tav>
                                        <p:tav tm="100000">
                                          <p:val>
                                            <p:strVal val="#ppt_w"/>
                                          </p:val>
                                        </p:tav>
                                      </p:tavLst>
                                    </p:anim>
                                    <p:anim calcmode="lin" valueType="num">
                                      <p:cBhvr>
                                        <p:cTn id="70" dur="2000" fill="hold"/>
                                        <p:tgtEl>
                                          <p:spTgt spid="82962"/>
                                        </p:tgtEl>
                                        <p:attrNameLst>
                                          <p:attrName>ppt_h</p:attrName>
                                        </p:attrNameLst>
                                      </p:cBhvr>
                                      <p:tavLst>
                                        <p:tav tm="0">
                                          <p:val>
                                            <p:fltVal val="0"/>
                                          </p:val>
                                        </p:tav>
                                        <p:tav tm="100000">
                                          <p:val>
                                            <p:strVal val="#ppt_h"/>
                                          </p:val>
                                        </p:tav>
                                      </p:tavLst>
                                    </p:anim>
                                    <p:anim calcmode="lin" valueType="num">
                                      <p:cBhvr>
                                        <p:cTn id="71" dur="2000" fill="hold"/>
                                        <p:tgtEl>
                                          <p:spTgt spid="82962"/>
                                        </p:tgtEl>
                                        <p:attrNameLst>
                                          <p:attrName>ppt_x</p:attrName>
                                        </p:attrNameLst>
                                      </p:cBhvr>
                                      <p:tavLst>
                                        <p:tav tm="0">
                                          <p:val>
                                            <p:fltVal val="0.5"/>
                                          </p:val>
                                        </p:tav>
                                        <p:tav tm="100000">
                                          <p:val>
                                            <p:strVal val="#ppt_x"/>
                                          </p:val>
                                        </p:tav>
                                      </p:tavLst>
                                    </p:anim>
                                    <p:anim calcmode="lin" valueType="num">
                                      <p:cBhvr>
                                        <p:cTn id="72" dur="2000" fill="hold"/>
                                        <p:tgtEl>
                                          <p:spTgt spid="82962"/>
                                        </p:tgtEl>
                                        <p:attrNameLst>
                                          <p:attrName>ppt_y</p:attrName>
                                        </p:attrNameLst>
                                      </p:cBhvr>
                                      <p:tavLst>
                                        <p:tav tm="0">
                                          <p:val>
                                            <p:fltVal val="0.5"/>
                                          </p:val>
                                        </p:tav>
                                        <p:tav tm="100000">
                                          <p:val>
                                            <p:strVal val="#ppt_y"/>
                                          </p:val>
                                        </p:tav>
                                      </p:tavLst>
                                    </p:anim>
                                  </p:childTnLst>
                                </p:cTn>
                              </p:par>
                              <p:par>
                                <p:cTn id="73" presetID="23" presetClass="entr" presetSubtype="528" repeatCount="indefinite" fill="hold" grpId="0" nodeType="withEffect">
                                  <p:stCondLst>
                                    <p:cond delay="0"/>
                                  </p:stCondLst>
                                  <p:childTnLst>
                                    <p:set>
                                      <p:cBhvr>
                                        <p:cTn id="74" dur="1" fill="hold">
                                          <p:stCondLst>
                                            <p:cond delay="0"/>
                                          </p:stCondLst>
                                        </p:cTn>
                                        <p:tgtEl>
                                          <p:spTgt spid="82963"/>
                                        </p:tgtEl>
                                        <p:attrNameLst>
                                          <p:attrName>style.visibility</p:attrName>
                                        </p:attrNameLst>
                                      </p:cBhvr>
                                      <p:to>
                                        <p:strVal val="visible"/>
                                      </p:to>
                                    </p:set>
                                    <p:anim calcmode="lin" valueType="num">
                                      <p:cBhvr>
                                        <p:cTn id="75" dur="2000" fill="hold"/>
                                        <p:tgtEl>
                                          <p:spTgt spid="82963"/>
                                        </p:tgtEl>
                                        <p:attrNameLst>
                                          <p:attrName>ppt_w</p:attrName>
                                        </p:attrNameLst>
                                      </p:cBhvr>
                                      <p:tavLst>
                                        <p:tav tm="0">
                                          <p:val>
                                            <p:fltVal val="0"/>
                                          </p:val>
                                        </p:tav>
                                        <p:tav tm="100000">
                                          <p:val>
                                            <p:strVal val="#ppt_w"/>
                                          </p:val>
                                        </p:tav>
                                      </p:tavLst>
                                    </p:anim>
                                    <p:anim calcmode="lin" valueType="num">
                                      <p:cBhvr>
                                        <p:cTn id="76" dur="2000" fill="hold"/>
                                        <p:tgtEl>
                                          <p:spTgt spid="82963"/>
                                        </p:tgtEl>
                                        <p:attrNameLst>
                                          <p:attrName>ppt_h</p:attrName>
                                        </p:attrNameLst>
                                      </p:cBhvr>
                                      <p:tavLst>
                                        <p:tav tm="0">
                                          <p:val>
                                            <p:fltVal val="0"/>
                                          </p:val>
                                        </p:tav>
                                        <p:tav tm="100000">
                                          <p:val>
                                            <p:strVal val="#ppt_h"/>
                                          </p:val>
                                        </p:tav>
                                      </p:tavLst>
                                    </p:anim>
                                    <p:anim calcmode="lin" valueType="num">
                                      <p:cBhvr>
                                        <p:cTn id="77" dur="2000" fill="hold"/>
                                        <p:tgtEl>
                                          <p:spTgt spid="82963"/>
                                        </p:tgtEl>
                                        <p:attrNameLst>
                                          <p:attrName>ppt_x</p:attrName>
                                        </p:attrNameLst>
                                      </p:cBhvr>
                                      <p:tavLst>
                                        <p:tav tm="0">
                                          <p:val>
                                            <p:fltVal val="0.5"/>
                                          </p:val>
                                        </p:tav>
                                        <p:tav tm="100000">
                                          <p:val>
                                            <p:strVal val="#ppt_x"/>
                                          </p:val>
                                        </p:tav>
                                      </p:tavLst>
                                    </p:anim>
                                    <p:anim calcmode="lin" valueType="num">
                                      <p:cBhvr>
                                        <p:cTn id="78" dur="2000" fill="hold"/>
                                        <p:tgtEl>
                                          <p:spTgt spid="82963"/>
                                        </p:tgtEl>
                                        <p:attrNameLst>
                                          <p:attrName>ppt_y</p:attrName>
                                        </p:attrNameLst>
                                      </p:cBhvr>
                                      <p:tavLst>
                                        <p:tav tm="0">
                                          <p:val>
                                            <p:fltVal val="0.5"/>
                                          </p:val>
                                        </p:tav>
                                        <p:tav tm="100000">
                                          <p:val>
                                            <p:strVal val="#ppt_y"/>
                                          </p:val>
                                        </p:tav>
                                      </p:tavLst>
                                    </p:anim>
                                  </p:childTnLst>
                                </p:cTn>
                              </p:par>
                              <p:par>
                                <p:cTn id="79" presetID="23" presetClass="entr" presetSubtype="528" repeatCount="indefinite" fill="hold" grpId="0" nodeType="withEffect">
                                  <p:stCondLst>
                                    <p:cond delay="0"/>
                                  </p:stCondLst>
                                  <p:childTnLst>
                                    <p:set>
                                      <p:cBhvr>
                                        <p:cTn id="80" dur="1" fill="hold">
                                          <p:stCondLst>
                                            <p:cond delay="0"/>
                                          </p:stCondLst>
                                        </p:cTn>
                                        <p:tgtEl>
                                          <p:spTgt spid="82964"/>
                                        </p:tgtEl>
                                        <p:attrNameLst>
                                          <p:attrName>style.visibility</p:attrName>
                                        </p:attrNameLst>
                                      </p:cBhvr>
                                      <p:to>
                                        <p:strVal val="visible"/>
                                      </p:to>
                                    </p:set>
                                    <p:anim calcmode="lin" valueType="num">
                                      <p:cBhvr>
                                        <p:cTn id="81" dur="2000" fill="hold"/>
                                        <p:tgtEl>
                                          <p:spTgt spid="82964"/>
                                        </p:tgtEl>
                                        <p:attrNameLst>
                                          <p:attrName>ppt_w</p:attrName>
                                        </p:attrNameLst>
                                      </p:cBhvr>
                                      <p:tavLst>
                                        <p:tav tm="0">
                                          <p:val>
                                            <p:fltVal val="0"/>
                                          </p:val>
                                        </p:tav>
                                        <p:tav tm="100000">
                                          <p:val>
                                            <p:strVal val="#ppt_w"/>
                                          </p:val>
                                        </p:tav>
                                      </p:tavLst>
                                    </p:anim>
                                    <p:anim calcmode="lin" valueType="num">
                                      <p:cBhvr>
                                        <p:cTn id="82" dur="2000" fill="hold"/>
                                        <p:tgtEl>
                                          <p:spTgt spid="82964"/>
                                        </p:tgtEl>
                                        <p:attrNameLst>
                                          <p:attrName>ppt_h</p:attrName>
                                        </p:attrNameLst>
                                      </p:cBhvr>
                                      <p:tavLst>
                                        <p:tav tm="0">
                                          <p:val>
                                            <p:fltVal val="0"/>
                                          </p:val>
                                        </p:tav>
                                        <p:tav tm="100000">
                                          <p:val>
                                            <p:strVal val="#ppt_h"/>
                                          </p:val>
                                        </p:tav>
                                      </p:tavLst>
                                    </p:anim>
                                    <p:anim calcmode="lin" valueType="num">
                                      <p:cBhvr>
                                        <p:cTn id="83" dur="2000" fill="hold"/>
                                        <p:tgtEl>
                                          <p:spTgt spid="82964"/>
                                        </p:tgtEl>
                                        <p:attrNameLst>
                                          <p:attrName>ppt_x</p:attrName>
                                        </p:attrNameLst>
                                      </p:cBhvr>
                                      <p:tavLst>
                                        <p:tav tm="0">
                                          <p:val>
                                            <p:fltVal val="0.5"/>
                                          </p:val>
                                        </p:tav>
                                        <p:tav tm="100000">
                                          <p:val>
                                            <p:strVal val="#ppt_x"/>
                                          </p:val>
                                        </p:tav>
                                      </p:tavLst>
                                    </p:anim>
                                    <p:anim calcmode="lin" valueType="num">
                                      <p:cBhvr>
                                        <p:cTn id="84" dur="2000" fill="hold"/>
                                        <p:tgtEl>
                                          <p:spTgt spid="82964"/>
                                        </p:tgtEl>
                                        <p:attrNameLst>
                                          <p:attrName>ppt_y</p:attrName>
                                        </p:attrNameLst>
                                      </p:cBhvr>
                                      <p:tavLst>
                                        <p:tav tm="0">
                                          <p:val>
                                            <p:fltVal val="0.5"/>
                                          </p:val>
                                        </p:tav>
                                        <p:tav tm="100000">
                                          <p:val>
                                            <p:strVal val="#ppt_y"/>
                                          </p:val>
                                        </p:tav>
                                      </p:tavLst>
                                    </p:anim>
                                  </p:childTnLst>
                                </p:cTn>
                              </p:par>
                              <p:par>
                                <p:cTn id="85" presetID="23" presetClass="entr" presetSubtype="528" repeatCount="indefinite" fill="hold" nodeType="withEffect">
                                  <p:stCondLst>
                                    <p:cond delay="500"/>
                                  </p:stCondLst>
                                  <p:childTnLst>
                                    <p:set>
                                      <p:cBhvr>
                                        <p:cTn id="86" dur="1" fill="hold">
                                          <p:stCondLst>
                                            <p:cond delay="0"/>
                                          </p:stCondLst>
                                        </p:cTn>
                                        <p:tgtEl>
                                          <p:spTgt spid="82965"/>
                                        </p:tgtEl>
                                        <p:attrNameLst>
                                          <p:attrName>style.visibility</p:attrName>
                                        </p:attrNameLst>
                                      </p:cBhvr>
                                      <p:to>
                                        <p:strVal val="visible"/>
                                      </p:to>
                                    </p:set>
                                    <p:anim calcmode="lin" valueType="num">
                                      <p:cBhvr>
                                        <p:cTn id="87" dur="2000" fill="hold"/>
                                        <p:tgtEl>
                                          <p:spTgt spid="82965"/>
                                        </p:tgtEl>
                                        <p:attrNameLst>
                                          <p:attrName>ppt_w</p:attrName>
                                        </p:attrNameLst>
                                      </p:cBhvr>
                                      <p:tavLst>
                                        <p:tav tm="0">
                                          <p:val>
                                            <p:fltVal val="0"/>
                                          </p:val>
                                        </p:tav>
                                        <p:tav tm="100000">
                                          <p:val>
                                            <p:strVal val="#ppt_w"/>
                                          </p:val>
                                        </p:tav>
                                      </p:tavLst>
                                    </p:anim>
                                    <p:anim calcmode="lin" valueType="num">
                                      <p:cBhvr>
                                        <p:cTn id="88" dur="2000" fill="hold"/>
                                        <p:tgtEl>
                                          <p:spTgt spid="82965"/>
                                        </p:tgtEl>
                                        <p:attrNameLst>
                                          <p:attrName>ppt_h</p:attrName>
                                        </p:attrNameLst>
                                      </p:cBhvr>
                                      <p:tavLst>
                                        <p:tav tm="0">
                                          <p:val>
                                            <p:fltVal val="0"/>
                                          </p:val>
                                        </p:tav>
                                        <p:tav tm="100000">
                                          <p:val>
                                            <p:strVal val="#ppt_h"/>
                                          </p:val>
                                        </p:tav>
                                      </p:tavLst>
                                    </p:anim>
                                    <p:anim calcmode="lin" valueType="num">
                                      <p:cBhvr>
                                        <p:cTn id="89" dur="2000" fill="hold"/>
                                        <p:tgtEl>
                                          <p:spTgt spid="82965"/>
                                        </p:tgtEl>
                                        <p:attrNameLst>
                                          <p:attrName>ppt_x</p:attrName>
                                        </p:attrNameLst>
                                      </p:cBhvr>
                                      <p:tavLst>
                                        <p:tav tm="0">
                                          <p:val>
                                            <p:fltVal val="0.5"/>
                                          </p:val>
                                        </p:tav>
                                        <p:tav tm="100000">
                                          <p:val>
                                            <p:strVal val="#ppt_x"/>
                                          </p:val>
                                        </p:tav>
                                      </p:tavLst>
                                    </p:anim>
                                    <p:anim calcmode="lin" valueType="num">
                                      <p:cBhvr>
                                        <p:cTn id="90" dur="2000" fill="hold"/>
                                        <p:tgtEl>
                                          <p:spTgt spid="82965"/>
                                        </p:tgtEl>
                                        <p:attrNameLst>
                                          <p:attrName>ppt_y</p:attrName>
                                        </p:attrNameLst>
                                      </p:cBhvr>
                                      <p:tavLst>
                                        <p:tav tm="0">
                                          <p:val>
                                            <p:fltVal val="0.5"/>
                                          </p:val>
                                        </p:tav>
                                        <p:tav tm="100000">
                                          <p:val>
                                            <p:strVal val="#ppt_y"/>
                                          </p:val>
                                        </p:tav>
                                      </p:tavLst>
                                    </p:anim>
                                  </p:childTnLst>
                                </p:cTn>
                              </p:par>
                              <p:par>
                                <p:cTn id="91" presetID="23" presetClass="entr" presetSubtype="528" repeatCount="indefinite" fill="hold" grpId="0" nodeType="withEffect">
                                  <p:stCondLst>
                                    <p:cond delay="0"/>
                                  </p:stCondLst>
                                  <p:childTnLst>
                                    <p:set>
                                      <p:cBhvr>
                                        <p:cTn id="92" dur="1" fill="hold">
                                          <p:stCondLst>
                                            <p:cond delay="0"/>
                                          </p:stCondLst>
                                        </p:cTn>
                                        <p:tgtEl>
                                          <p:spTgt spid="82966"/>
                                        </p:tgtEl>
                                        <p:attrNameLst>
                                          <p:attrName>style.visibility</p:attrName>
                                        </p:attrNameLst>
                                      </p:cBhvr>
                                      <p:to>
                                        <p:strVal val="visible"/>
                                      </p:to>
                                    </p:set>
                                    <p:anim calcmode="lin" valueType="num">
                                      <p:cBhvr>
                                        <p:cTn id="93" dur="2000" fill="hold"/>
                                        <p:tgtEl>
                                          <p:spTgt spid="82966"/>
                                        </p:tgtEl>
                                        <p:attrNameLst>
                                          <p:attrName>ppt_w</p:attrName>
                                        </p:attrNameLst>
                                      </p:cBhvr>
                                      <p:tavLst>
                                        <p:tav tm="0">
                                          <p:val>
                                            <p:fltVal val="0"/>
                                          </p:val>
                                        </p:tav>
                                        <p:tav tm="100000">
                                          <p:val>
                                            <p:strVal val="#ppt_w"/>
                                          </p:val>
                                        </p:tav>
                                      </p:tavLst>
                                    </p:anim>
                                    <p:anim calcmode="lin" valueType="num">
                                      <p:cBhvr>
                                        <p:cTn id="94" dur="2000" fill="hold"/>
                                        <p:tgtEl>
                                          <p:spTgt spid="82966"/>
                                        </p:tgtEl>
                                        <p:attrNameLst>
                                          <p:attrName>ppt_h</p:attrName>
                                        </p:attrNameLst>
                                      </p:cBhvr>
                                      <p:tavLst>
                                        <p:tav tm="0">
                                          <p:val>
                                            <p:fltVal val="0"/>
                                          </p:val>
                                        </p:tav>
                                        <p:tav tm="100000">
                                          <p:val>
                                            <p:strVal val="#ppt_h"/>
                                          </p:val>
                                        </p:tav>
                                      </p:tavLst>
                                    </p:anim>
                                    <p:anim calcmode="lin" valueType="num">
                                      <p:cBhvr>
                                        <p:cTn id="95" dur="2000" fill="hold"/>
                                        <p:tgtEl>
                                          <p:spTgt spid="82966"/>
                                        </p:tgtEl>
                                        <p:attrNameLst>
                                          <p:attrName>ppt_x</p:attrName>
                                        </p:attrNameLst>
                                      </p:cBhvr>
                                      <p:tavLst>
                                        <p:tav tm="0">
                                          <p:val>
                                            <p:fltVal val="0.5"/>
                                          </p:val>
                                        </p:tav>
                                        <p:tav tm="100000">
                                          <p:val>
                                            <p:strVal val="#ppt_x"/>
                                          </p:val>
                                        </p:tav>
                                      </p:tavLst>
                                    </p:anim>
                                    <p:anim calcmode="lin" valueType="num">
                                      <p:cBhvr>
                                        <p:cTn id="96" dur="2000" fill="hold"/>
                                        <p:tgtEl>
                                          <p:spTgt spid="82966"/>
                                        </p:tgtEl>
                                        <p:attrNameLst>
                                          <p:attrName>ppt_y</p:attrName>
                                        </p:attrNameLst>
                                      </p:cBhvr>
                                      <p:tavLst>
                                        <p:tav tm="0">
                                          <p:val>
                                            <p:fltVal val="0.5"/>
                                          </p:val>
                                        </p:tav>
                                        <p:tav tm="100000">
                                          <p:val>
                                            <p:strVal val="#ppt_y"/>
                                          </p:val>
                                        </p:tav>
                                      </p:tavLst>
                                    </p:anim>
                                  </p:childTnLst>
                                </p:cTn>
                              </p:par>
                              <p:par>
                                <p:cTn id="97" presetID="23" presetClass="entr" presetSubtype="528" repeatCount="indefinite" fill="hold" nodeType="withEffect">
                                  <p:stCondLst>
                                    <p:cond delay="0"/>
                                  </p:stCondLst>
                                  <p:childTnLst>
                                    <p:set>
                                      <p:cBhvr>
                                        <p:cTn id="98" dur="1" fill="hold">
                                          <p:stCondLst>
                                            <p:cond delay="0"/>
                                          </p:stCondLst>
                                        </p:cTn>
                                        <p:tgtEl>
                                          <p:spTgt spid="82967"/>
                                        </p:tgtEl>
                                        <p:attrNameLst>
                                          <p:attrName>style.visibility</p:attrName>
                                        </p:attrNameLst>
                                      </p:cBhvr>
                                      <p:to>
                                        <p:strVal val="visible"/>
                                      </p:to>
                                    </p:set>
                                    <p:anim calcmode="lin" valueType="num">
                                      <p:cBhvr>
                                        <p:cTn id="99" dur="2000" fill="hold"/>
                                        <p:tgtEl>
                                          <p:spTgt spid="82967"/>
                                        </p:tgtEl>
                                        <p:attrNameLst>
                                          <p:attrName>ppt_w</p:attrName>
                                        </p:attrNameLst>
                                      </p:cBhvr>
                                      <p:tavLst>
                                        <p:tav tm="0">
                                          <p:val>
                                            <p:fltVal val="0"/>
                                          </p:val>
                                        </p:tav>
                                        <p:tav tm="100000">
                                          <p:val>
                                            <p:strVal val="#ppt_w"/>
                                          </p:val>
                                        </p:tav>
                                      </p:tavLst>
                                    </p:anim>
                                    <p:anim calcmode="lin" valueType="num">
                                      <p:cBhvr>
                                        <p:cTn id="100" dur="2000" fill="hold"/>
                                        <p:tgtEl>
                                          <p:spTgt spid="82967"/>
                                        </p:tgtEl>
                                        <p:attrNameLst>
                                          <p:attrName>ppt_h</p:attrName>
                                        </p:attrNameLst>
                                      </p:cBhvr>
                                      <p:tavLst>
                                        <p:tav tm="0">
                                          <p:val>
                                            <p:fltVal val="0"/>
                                          </p:val>
                                        </p:tav>
                                        <p:tav tm="100000">
                                          <p:val>
                                            <p:strVal val="#ppt_h"/>
                                          </p:val>
                                        </p:tav>
                                      </p:tavLst>
                                    </p:anim>
                                    <p:anim calcmode="lin" valueType="num">
                                      <p:cBhvr>
                                        <p:cTn id="101" dur="2000" fill="hold"/>
                                        <p:tgtEl>
                                          <p:spTgt spid="82967"/>
                                        </p:tgtEl>
                                        <p:attrNameLst>
                                          <p:attrName>ppt_x</p:attrName>
                                        </p:attrNameLst>
                                      </p:cBhvr>
                                      <p:tavLst>
                                        <p:tav tm="0">
                                          <p:val>
                                            <p:fltVal val="0.5"/>
                                          </p:val>
                                        </p:tav>
                                        <p:tav tm="100000">
                                          <p:val>
                                            <p:strVal val="#ppt_x"/>
                                          </p:val>
                                        </p:tav>
                                      </p:tavLst>
                                    </p:anim>
                                    <p:anim calcmode="lin" valueType="num">
                                      <p:cBhvr>
                                        <p:cTn id="102" dur="2000" fill="hold"/>
                                        <p:tgtEl>
                                          <p:spTgt spid="82967"/>
                                        </p:tgtEl>
                                        <p:attrNameLst>
                                          <p:attrName>ppt_y</p:attrName>
                                        </p:attrNameLst>
                                      </p:cBhvr>
                                      <p:tavLst>
                                        <p:tav tm="0">
                                          <p:val>
                                            <p:fltVal val="0.5"/>
                                          </p:val>
                                        </p:tav>
                                        <p:tav tm="100000">
                                          <p:val>
                                            <p:strVal val="#ppt_y"/>
                                          </p:val>
                                        </p:tav>
                                      </p:tavLst>
                                    </p:anim>
                                  </p:childTnLst>
                                </p:cTn>
                              </p:par>
                              <p:par>
                                <p:cTn id="103" presetID="23" presetClass="entr" presetSubtype="528" repeatCount="indefinite" fill="hold" grpId="0" nodeType="withEffect">
                                  <p:stCondLst>
                                    <p:cond delay="0"/>
                                  </p:stCondLst>
                                  <p:childTnLst>
                                    <p:set>
                                      <p:cBhvr>
                                        <p:cTn id="104" dur="1" fill="hold">
                                          <p:stCondLst>
                                            <p:cond delay="0"/>
                                          </p:stCondLst>
                                        </p:cTn>
                                        <p:tgtEl>
                                          <p:spTgt spid="82968"/>
                                        </p:tgtEl>
                                        <p:attrNameLst>
                                          <p:attrName>style.visibility</p:attrName>
                                        </p:attrNameLst>
                                      </p:cBhvr>
                                      <p:to>
                                        <p:strVal val="visible"/>
                                      </p:to>
                                    </p:set>
                                    <p:anim calcmode="lin" valueType="num">
                                      <p:cBhvr>
                                        <p:cTn id="105" dur="2000" fill="hold"/>
                                        <p:tgtEl>
                                          <p:spTgt spid="82968"/>
                                        </p:tgtEl>
                                        <p:attrNameLst>
                                          <p:attrName>ppt_w</p:attrName>
                                        </p:attrNameLst>
                                      </p:cBhvr>
                                      <p:tavLst>
                                        <p:tav tm="0">
                                          <p:val>
                                            <p:fltVal val="0"/>
                                          </p:val>
                                        </p:tav>
                                        <p:tav tm="100000">
                                          <p:val>
                                            <p:strVal val="#ppt_w"/>
                                          </p:val>
                                        </p:tav>
                                      </p:tavLst>
                                    </p:anim>
                                    <p:anim calcmode="lin" valueType="num">
                                      <p:cBhvr>
                                        <p:cTn id="106" dur="2000" fill="hold"/>
                                        <p:tgtEl>
                                          <p:spTgt spid="82968"/>
                                        </p:tgtEl>
                                        <p:attrNameLst>
                                          <p:attrName>ppt_h</p:attrName>
                                        </p:attrNameLst>
                                      </p:cBhvr>
                                      <p:tavLst>
                                        <p:tav tm="0">
                                          <p:val>
                                            <p:fltVal val="0"/>
                                          </p:val>
                                        </p:tav>
                                        <p:tav tm="100000">
                                          <p:val>
                                            <p:strVal val="#ppt_h"/>
                                          </p:val>
                                        </p:tav>
                                      </p:tavLst>
                                    </p:anim>
                                    <p:anim calcmode="lin" valueType="num">
                                      <p:cBhvr>
                                        <p:cTn id="107" dur="2000" fill="hold"/>
                                        <p:tgtEl>
                                          <p:spTgt spid="82968"/>
                                        </p:tgtEl>
                                        <p:attrNameLst>
                                          <p:attrName>ppt_x</p:attrName>
                                        </p:attrNameLst>
                                      </p:cBhvr>
                                      <p:tavLst>
                                        <p:tav tm="0">
                                          <p:val>
                                            <p:fltVal val="0.5"/>
                                          </p:val>
                                        </p:tav>
                                        <p:tav tm="100000">
                                          <p:val>
                                            <p:strVal val="#ppt_x"/>
                                          </p:val>
                                        </p:tav>
                                      </p:tavLst>
                                    </p:anim>
                                    <p:anim calcmode="lin" valueType="num">
                                      <p:cBhvr>
                                        <p:cTn id="108" dur="2000" fill="hold"/>
                                        <p:tgtEl>
                                          <p:spTgt spid="82968"/>
                                        </p:tgtEl>
                                        <p:attrNameLst>
                                          <p:attrName>ppt_y</p:attrName>
                                        </p:attrNameLst>
                                      </p:cBhvr>
                                      <p:tavLst>
                                        <p:tav tm="0">
                                          <p:val>
                                            <p:fltVal val="0.5"/>
                                          </p:val>
                                        </p:tav>
                                        <p:tav tm="100000">
                                          <p:val>
                                            <p:strVal val="#ppt_y"/>
                                          </p:val>
                                        </p:tav>
                                      </p:tavLst>
                                    </p:anim>
                                  </p:childTnLst>
                                </p:cTn>
                              </p:par>
                              <p:par>
                                <p:cTn id="109" presetID="23" presetClass="entr" presetSubtype="528" repeatCount="indefinite" fill="hold" grpId="0" nodeType="withEffect">
                                  <p:stCondLst>
                                    <p:cond delay="1500"/>
                                  </p:stCondLst>
                                  <p:childTnLst>
                                    <p:set>
                                      <p:cBhvr>
                                        <p:cTn id="110" dur="1" fill="hold">
                                          <p:stCondLst>
                                            <p:cond delay="0"/>
                                          </p:stCondLst>
                                        </p:cTn>
                                        <p:tgtEl>
                                          <p:spTgt spid="82969"/>
                                        </p:tgtEl>
                                        <p:attrNameLst>
                                          <p:attrName>style.visibility</p:attrName>
                                        </p:attrNameLst>
                                      </p:cBhvr>
                                      <p:to>
                                        <p:strVal val="visible"/>
                                      </p:to>
                                    </p:set>
                                    <p:anim calcmode="lin" valueType="num">
                                      <p:cBhvr>
                                        <p:cTn id="111" dur="2000" fill="hold"/>
                                        <p:tgtEl>
                                          <p:spTgt spid="82969"/>
                                        </p:tgtEl>
                                        <p:attrNameLst>
                                          <p:attrName>ppt_w</p:attrName>
                                        </p:attrNameLst>
                                      </p:cBhvr>
                                      <p:tavLst>
                                        <p:tav tm="0">
                                          <p:val>
                                            <p:fltVal val="0"/>
                                          </p:val>
                                        </p:tav>
                                        <p:tav tm="100000">
                                          <p:val>
                                            <p:strVal val="#ppt_w"/>
                                          </p:val>
                                        </p:tav>
                                      </p:tavLst>
                                    </p:anim>
                                    <p:anim calcmode="lin" valueType="num">
                                      <p:cBhvr>
                                        <p:cTn id="112" dur="2000" fill="hold"/>
                                        <p:tgtEl>
                                          <p:spTgt spid="82969"/>
                                        </p:tgtEl>
                                        <p:attrNameLst>
                                          <p:attrName>ppt_h</p:attrName>
                                        </p:attrNameLst>
                                      </p:cBhvr>
                                      <p:tavLst>
                                        <p:tav tm="0">
                                          <p:val>
                                            <p:fltVal val="0"/>
                                          </p:val>
                                        </p:tav>
                                        <p:tav tm="100000">
                                          <p:val>
                                            <p:strVal val="#ppt_h"/>
                                          </p:val>
                                        </p:tav>
                                      </p:tavLst>
                                    </p:anim>
                                    <p:anim calcmode="lin" valueType="num">
                                      <p:cBhvr>
                                        <p:cTn id="113" dur="2000" fill="hold"/>
                                        <p:tgtEl>
                                          <p:spTgt spid="82969"/>
                                        </p:tgtEl>
                                        <p:attrNameLst>
                                          <p:attrName>ppt_x</p:attrName>
                                        </p:attrNameLst>
                                      </p:cBhvr>
                                      <p:tavLst>
                                        <p:tav tm="0">
                                          <p:val>
                                            <p:fltVal val="0.5"/>
                                          </p:val>
                                        </p:tav>
                                        <p:tav tm="100000">
                                          <p:val>
                                            <p:strVal val="#ppt_x"/>
                                          </p:val>
                                        </p:tav>
                                      </p:tavLst>
                                    </p:anim>
                                    <p:anim calcmode="lin" valueType="num">
                                      <p:cBhvr>
                                        <p:cTn id="114" dur="2000" fill="hold"/>
                                        <p:tgtEl>
                                          <p:spTgt spid="82969"/>
                                        </p:tgtEl>
                                        <p:attrNameLst>
                                          <p:attrName>ppt_y</p:attrName>
                                        </p:attrNameLst>
                                      </p:cBhvr>
                                      <p:tavLst>
                                        <p:tav tm="0">
                                          <p:val>
                                            <p:fltVal val="0.5"/>
                                          </p:val>
                                        </p:tav>
                                        <p:tav tm="100000">
                                          <p:val>
                                            <p:strVal val="#ppt_y"/>
                                          </p:val>
                                        </p:tav>
                                      </p:tavLst>
                                    </p:anim>
                                  </p:childTnLst>
                                </p:cTn>
                              </p:par>
                              <p:par>
                                <p:cTn id="115" presetID="23" presetClass="entr" presetSubtype="528" repeatCount="indefinite" fill="hold" nodeType="withEffect">
                                  <p:stCondLst>
                                    <p:cond delay="1500"/>
                                  </p:stCondLst>
                                  <p:childTnLst>
                                    <p:set>
                                      <p:cBhvr>
                                        <p:cTn id="116" dur="1" fill="hold">
                                          <p:stCondLst>
                                            <p:cond delay="0"/>
                                          </p:stCondLst>
                                        </p:cTn>
                                        <p:tgtEl>
                                          <p:spTgt spid="82970"/>
                                        </p:tgtEl>
                                        <p:attrNameLst>
                                          <p:attrName>style.visibility</p:attrName>
                                        </p:attrNameLst>
                                      </p:cBhvr>
                                      <p:to>
                                        <p:strVal val="visible"/>
                                      </p:to>
                                    </p:set>
                                    <p:anim calcmode="lin" valueType="num">
                                      <p:cBhvr>
                                        <p:cTn id="117" dur="2000" fill="hold"/>
                                        <p:tgtEl>
                                          <p:spTgt spid="82970"/>
                                        </p:tgtEl>
                                        <p:attrNameLst>
                                          <p:attrName>ppt_w</p:attrName>
                                        </p:attrNameLst>
                                      </p:cBhvr>
                                      <p:tavLst>
                                        <p:tav tm="0">
                                          <p:val>
                                            <p:fltVal val="0"/>
                                          </p:val>
                                        </p:tav>
                                        <p:tav tm="100000">
                                          <p:val>
                                            <p:strVal val="#ppt_w"/>
                                          </p:val>
                                        </p:tav>
                                      </p:tavLst>
                                    </p:anim>
                                    <p:anim calcmode="lin" valueType="num">
                                      <p:cBhvr>
                                        <p:cTn id="118" dur="2000" fill="hold"/>
                                        <p:tgtEl>
                                          <p:spTgt spid="82970"/>
                                        </p:tgtEl>
                                        <p:attrNameLst>
                                          <p:attrName>ppt_h</p:attrName>
                                        </p:attrNameLst>
                                      </p:cBhvr>
                                      <p:tavLst>
                                        <p:tav tm="0">
                                          <p:val>
                                            <p:fltVal val="0"/>
                                          </p:val>
                                        </p:tav>
                                        <p:tav tm="100000">
                                          <p:val>
                                            <p:strVal val="#ppt_h"/>
                                          </p:val>
                                        </p:tav>
                                      </p:tavLst>
                                    </p:anim>
                                    <p:anim calcmode="lin" valueType="num">
                                      <p:cBhvr>
                                        <p:cTn id="119" dur="2000" fill="hold"/>
                                        <p:tgtEl>
                                          <p:spTgt spid="82970"/>
                                        </p:tgtEl>
                                        <p:attrNameLst>
                                          <p:attrName>ppt_x</p:attrName>
                                        </p:attrNameLst>
                                      </p:cBhvr>
                                      <p:tavLst>
                                        <p:tav tm="0">
                                          <p:val>
                                            <p:fltVal val="0.5"/>
                                          </p:val>
                                        </p:tav>
                                        <p:tav tm="100000">
                                          <p:val>
                                            <p:strVal val="#ppt_x"/>
                                          </p:val>
                                        </p:tav>
                                      </p:tavLst>
                                    </p:anim>
                                    <p:anim calcmode="lin" valueType="num">
                                      <p:cBhvr>
                                        <p:cTn id="120" dur="2000" fill="hold"/>
                                        <p:tgtEl>
                                          <p:spTgt spid="82970"/>
                                        </p:tgtEl>
                                        <p:attrNameLst>
                                          <p:attrName>ppt_y</p:attrName>
                                        </p:attrNameLst>
                                      </p:cBhvr>
                                      <p:tavLst>
                                        <p:tav tm="0">
                                          <p:val>
                                            <p:fltVal val="0.5"/>
                                          </p:val>
                                        </p:tav>
                                        <p:tav tm="100000">
                                          <p:val>
                                            <p:strVal val="#ppt_y"/>
                                          </p:val>
                                        </p:tav>
                                      </p:tavLst>
                                    </p:anim>
                                  </p:childTnLst>
                                </p:cTn>
                              </p:par>
                              <p:par>
                                <p:cTn id="121" presetID="35" presetClass="path" presetSubtype="0" repeatCount="indefinite" accel="50000" decel="50000" fill="hold" nodeType="withEffect">
                                  <p:stCondLst>
                                    <p:cond delay="0"/>
                                  </p:stCondLst>
                                  <p:childTnLst>
                                    <p:animMotion origin="layout" path="M -3.33333E-6 -3.69942E-6 L -0.2625 -0.35514 " pathEditMode="relative" rAng="0" ptsTypes="AA">
                                      <p:cBhvr>
                                        <p:cTn id="122" dur="5000" fill="hold"/>
                                        <p:tgtEl>
                                          <p:spTgt spid="82976"/>
                                        </p:tgtEl>
                                        <p:attrNameLst>
                                          <p:attrName>ppt_x</p:attrName>
                                          <p:attrName>ppt_y</p:attrName>
                                        </p:attrNameLst>
                                      </p:cBhvr>
                                      <p:rCtr x="-13100" y="-17800"/>
                                    </p:animMotion>
                                  </p:childTnLst>
                                </p:cTn>
                              </p:par>
                              <p:par>
                                <p:cTn id="123" presetID="35" presetClass="path" presetSubtype="0" repeatCount="indefinite" accel="50000" decel="50000" fill="hold" nodeType="withEffect">
                                  <p:stCondLst>
                                    <p:cond delay="0"/>
                                  </p:stCondLst>
                                  <p:childTnLst>
                                    <p:animMotion origin="layout" path="M -3.33333E-6 -3.69942E-6 L -0.42916 -3.69942E-6 " pathEditMode="relative" rAng="0" ptsTypes="AA">
                                      <p:cBhvr>
                                        <p:cTn id="124" dur="5000" fill="hold"/>
                                        <p:tgtEl>
                                          <p:spTgt spid="82974"/>
                                        </p:tgtEl>
                                        <p:attrNameLst>
                                          <p:attrName>ppt_x</p:attrName>
                                          <p:attrName>ppt_y</p:attrName>
                                        </p:attrNameLst>
                                      </p:cBhvr>
                                      <p:rCtr x="-21500" y="0"/>
                                    </p:animMotion>
                                  </p:childTnLst>
                                </p:cTn>
                              </p:par>
                              <p:par>
                                <p:cTn id="125" presetID="35" presetClass="path" presetSubtype="0" repeatCount="indefinite" accel="50000" decel="50000" fill="hold" nodeType="withEffect">
                                  <p:stCondLst>
                                    <p:cond delay="0"/>
                                  </p:stCondLst>
                                  <p:childTnLst>
                                    <p:animMotion origin="layout" path="M -3.33333E-6 -3.69942E-6 L -0.3625 -0.21086 " pathEditMode="relative" rAng="0" ptsTypes="AA">
                                      <p:cBhvr>
                                        <p:cTn id="126" dur="5000" fill="hold"/>
                                        <p:tgtEl>
                                          <p:spTgt spid="82975"/>
                                        </p:tgtEl>
                                        <p:attrNameLst>
                                          <p:attrName>ppt_x</p:attrName>
                                          <p:attrName>ppt_y</p:attrName>
                                        </p:attrNameLst>
                                      </p:cBhvr>
                                      <p:rCtr x="-18100" y="-10500"/>
                                    </p:animMotion>
                                  </p:childTnLst>
                                </p:cTn>
                              </p:par>
                              <p:par>
                                <p:cTn id="127" presetID="35" presetClass="path" presetSubtype="0" repeatCount="indefinite" accel="50000" decel="50000" fill="hold" nodeType="withEffect">
                                  <p:stCondLst>
                                    <p:cond delay="0"/>
                                  </p:stCondLst>
                                  <p:childTnLst>
                                    <p:animMotion origin="layout" path="M -3.33333E-6 -3.69942E-6 L -0.12916 -0.44393 " pathEditMode="relative" rAng="0" ptsTypes="AA">
                                      <p:cBhvr>
                                        <p:cTn id="128" dur="5000" fill="hold"/>
                                        <p:tgtEl>
                                          <p:spTgt spid="82977"/>
                                        </p:tgtEl>
                                        <p:attrNameLst>
                                          <p:attrName>ppt_x</p:attrName>
                                          <p:attrName>ppt_y</p:attrName>
                                        </p:attrNameLst>
                                      </p:cBhvr>
                                      <p:rCtr x="-6500" y="-22200"/>
                                    </p:animMotion>
                                  </p:childTnLst>
                                </p:cTn>
                              </p:par>
                              <p:par>
                                <p:cTn id="129" presetID="35" presetClass="path" presetSubtype="0" repeatCount="indefinite" accel="50000" decel="50000" fill="hold" nodeType="withEffect">
                                  <p:stCondLst>
                                    <p:cond delay="0"/>
                                  </p:stCondLst>
                                  <p:childTnLst>
                                    <p:animMotion origin="layout" path="M -3.33333E-6 -3.69942E-6 L 0.00417 -0.48832 " pathEditMode="relative" rAng="0" ptsTypes="AA">
                                      <p:cBhvr>
                                        <p:cTn id="130" dur="5000" fill="hold"/>
                                        <p:tgtEl>
                                          <p:spTgt spid="82978"/>
                                        </p:tgtEl>
                                        <p:attrNameLst>
                                          <p:attrName>ppt_x</p:attrName>
                                          <p:attrName>ppt_y</p:attrName>
                                        </p:attrNameLst>
                                      </p:cBhvr>
                                      <p:rCtr x="200" y="-24400"/>
                                    </p:animMotion>
                                  </p:childTnLst>
                                </p:cTn>
                              </p:par>
                              <p:par>
                                <p:cTn id="131" presetID="35" presetClass="path" presetSubtype="0" repeatCount="indefinite" accel="50000" decel="50000" fill="hold" nodeType="withEffect">
                                  <p:stCondLst>
                                    <p:cond delay="0"/>
                                  </p:stCondLst>
                                  <p:childTnLst>
                                    <p:animMotion origin="layout" path="M -3.33333E-6 -3.69942E-6 L 0.17917 -0.45503 " pathEditMode="relative" rAng="0" ptsTypes="AA">
                                      <p:cBhvr>
                                        <p:cTn id="132" dur="5000" fill="hold"/>
                                        <p:tgtEl>
                                          <p:spTgt spid="82979"/>
                                        </p:tgtEl>
                                        <p:attrNameLst>
                                          <p:attrName>ppt_x</p:attrName>
                                          <p:attrName>ppt_y</p:attrName>
                                        </p:attrNameLst>
                                      </p:cBhvr>
                                      <p:rCtr x="9000" y="-22800"/>
                                    </p:animMotion>
                                  </p:childTnLst>
                                </p:cTn>
                              </p:par>
                              <p:par>
                                <p:cTn id="133" presetID="35" presetClass="path" presetSubtype="0" repeatCount="indefinite" accel="50000" decel="50000" fill="hold" nodeType="withEffect">
                                  <p:stCondLst>
                                    <p:cond delay="0"/>
                                  </p:stCondLst>
                                  <p:childTnLst>
                                    <p:animMotion origin="layout" path="M 0.02084 0.08879 L 0.34167 -0.29965 " pathEditMode="relative" rAng="0" ptsTypes="AA">
                                      <p:cBhvr>
                                        <p:cTn id="134" dur="5000" fill="hold"/>
                                        <p:tgtEl>
                                          <p:spTgt spid="82980"/>
                                        </p:tgtEl>
                                        <p:attrNameLst>
                                          <p:attrName>ppt_x</p:attrName>
                                          <p:attrName>ppt_y</p:attrName>
                                        </p:attrNameLst>
                                      </p:cBhvr>
                                      <p:rCtr x="16000" y="-19400"/>
                                    </p:animMotion>
                                  </p:childTnLst>
                                </p:cTn>
                              </p:par>
                              <p:par>
                                <p:cTn id="135" presetID="35" presetClass="path" presetSubtype="0" repeatCount="indefinite" accel="50000" decel="50000" fill="hold" nodeType="withEffect">
                                  <p:stCondLst>
                                    <p:cond delay="0"/>
                                  </p:stCondLst>
                                  <p:childTnLst>
                                    <p:animMotion origin="layout" path="M -3.33333E-6 -3.69942E-6 L 0.42084 -0.24416 " pathEditMode="relative" rAng="0" ptsTypes="AA">
                                      <p:cBhvr>
                                        <p:cTn id="136" dur="5000" fill="hold"/>
                                        <p:tgtEl>
                                          <p:spTgt spid="82981"/>
                                        </p:tgtEl>
                                        <p:attrNameLst>
                                          <p:attrName>ppt_x</p:attrName>
                                          <p:attrName>ppt_y</p:attrName>
                                        </p:attrNameLst>
                                      </p:cBhvr>
                                      <p:rCtr x="21000" y="-12200"/>
                                    </p:animMotion>
                                  </p:childTnLst>
                                </p:cTn>
                              </p:par>
                              <p:par>
                                <p:cTn id="137" presetID="35" presetClass="path" presetSubtype="0" repeatCount="indefinite" accel="50000" decel="50000" fill="hold" nodeType="withEffect">
                                  <p:stCondLst>
                                    <p:cond delay="0"/>
                                  </p:stCondLst>
                                  <p:childTnLst>
                                    <p:animMotion origin="layout" path="M 0.00417 -3.69942E-6 L 0.475 -3.69942E-6 " pathEditMode="relative" rAng="0" ptsTypes="AA">
                                      <p:cBhvr>
                                        <p:cTn id="138" dur="5000" fill="hold"/>
                                        <p:tgtEl>
                                          <p:spTgt spid="82982"/>
                                        </p:tgtEl>
                                        <p:attrNameLst>
                                          <p:attrName>ppt_x</p:attrName>
                                          <p:attrName>ppt_y</p:attrName>
                                        </p:attrNameLst>
                                      </p:cBhvr>
                                      <p:rCtr x="23500" y="0"/>
                                    </p:animMotion>
                                  </p:childTnLst>
                                </p:cTn>
                              </p:par>
                              <p:par>
                                <p:cTn id="139" presetID="35" presetClass="path" presetSubtype="0" repeatCount="indefinite" accel="50000" decel="50000" fill="hold" nodeType="withEffect">
                                  <p:stCondLst>
                                    <p:cond delay="0"/>
                                  </p:stCondLst>
                                  <p:childTnLst>
                                    <p:animMotion origin="layout" path="M 0.0125 0.0111 L 0.44167 0.24417 " pathEditMode="relative" rAng="0" ptsTypes="AA">
                                      <p:cBhvr>
                                        <p:cTn id="140" dur="5000" fill="hold"/>
                                        <p:tgtEl>
                                          <p:spTgt spid="82983"/>
                                        </p:tgtEl>
                                        <p:attrNameLst>
                                          <p:attrName>ppt_x</p:attrName>
                                          <p:attrName>ppt_y</p:attrName>
                                        </p:attrNameLst>
                                      </p:cBhvr>
                                      <p:rCtr x="21500" y="11700"/>
                                    </p:animMotion>
                                  </p:childTnLst>
                                </p:cTn>
                              </p:par>
                              <p:par>
                                <p:cTn id="141" presetID="35" presetClass="path" presetSubtype="0" repeatCount="indefinite" accel="50000" decel="50000" fill="hold" nodeType="withEffect">
                                  <p:stCondLst>
                                    <p:cond delay="0"/>
                                  </p:stCondLst>
                                  <p:childTnLst>
                                    <p:animMotion origin="layout" path="M -3.33333E-6 0.0111 L 0.29584 0.39954 " pathEditMode="relative" rAng="0" ptsTypes="AA">
                                      <p:cBhvr>
                                        <p:cTn id="142" dur="5000" fill="hold"/>
                                        <p:tgtEl>
                                          <p:spTgt spid="82984"/>
                                        </p:tgtEl>
                                        <p:attrNameLst>
                                          <p:attrName>ppt_x</p:attrName>
                                          <p:attrName>ppt_y</p:attrName>
                                        </p:attrNameLst>
                                      </p:cBhvr>
                                      <p:rCtr x="14800" y="19400"/>
                                    </p:animMotion>
                                  </p:childTnLst>
                                </p:cTn>
                              </p:par>
                              <p:par>
                                <p:cTn id="143" presetID="35" presetClass="path" presetSubtype="0" repeatCount="indefinite" accel="50000" decel="50000" fill="hold" nodeType="withEffect">
                                  <p:stCondLst>
                                    <p:cond delay="0"/>
                                  </p:stCondLst>
                                  <p:childTnLst>
                                    <p:animMotion origin="layout" path="M -3.33333E-6 -3.69942E-6 L 0.09584 0.46613 " pathEditMode="relative" rAng="0" ptsTypes="AA">
                                      <p:cBhvr>
                                        <p:cTn id="144" dur="5000" fill="hold"/>
                                        <p:tgtEl>
                                          <p:spTgt spid="82985"/>
                                        </p:tgtEl>
                                        <p:attrNameLst>
                                          <p:attrName>ppt_x</p:attrName>
                                          <p:attrName>ppt_y</p:attrName>
                                        </p:attrNameLst>
                                      </p:cBhvr>
                                      <p:rCtr x="4800" y="23300"/>
                                    </p:animMotion>
                                  </p:childTnLst>
                                </p:cTn>
                              </p:par>
                              <p:par>
                                <p:cTn id="145" presetID="35" presetClass="path" presetSubtype="0" repeatCount="indefinite" accel="50000" decel="50000" fill="hold" nodeType="withEffect">
                                  <p:stCondLst>
                                    <p:cond delay="0"/>
                                  </p:stCondLst>
                                  <p:childTnLst>
                                    <p:animMotion origin="layout" path="M 0.00417 1.11111E-6 L -0.1125 0.45509 " pathEditMode="relative" rAng="0" ptsTypes="AA">
                                      <p:cBhvr>
                                        <p:cTn id="146" dur="5000" fill="hold"/>
                                        <p:tgtEl>
                                          <p:spTgt spid="82986"/>
                                        </p:tgtEl>
                                        <p:attrNameLst>
                                          <p:attrName>ppt_x</p:attrName>
                                          <p:attrName>ppt_y</p:attrName>
                                        </p:attrNameLst>
                                      </p:cBhvr>
                                      <p:rCtr x="-5800" y="22800"/>
                                    </p:animMotion>
                                  </p:childTnLst>
                                </p:cTn>
                              </p:par>
                              <p:par>
                                <p:cTn id="147" presetID="35" presetClass="path" presetSubtype="0" repeatCount="indefinite" accel="50000" decel="50000" fill="hold" nodeType="withEffect">
                                  <p:stCondLst>
                                    <p:cond delay="0"/>
                                  </p:stCondLst>
                                  <p:childTnLst>
                                    <p:animMotion origin="layout" path="M 3.33333E-6 -3.69942E-6 L -0.26667 0.37734 " pathEditMode="relative" rAng="0" ptsTypes="AA">
                                      <p:cBhvr>
                                        <p:cTn id="148" dur="5000" fill="hold"/>
                                        <p:tgtEl>
                                          <p:spTgt spid="82987"/>
                                        </p:tgtEl>
                                        <p:attrNameLst>
                                          <p:attrName>ppt_x</p:attrName>
                                          <p:attrName>ppt_y</p:attrName>
                                        </p:attrNameLst>
                                      </p:cBhvr>
                                      <p:rCtr x="-13300" y="18900"/>
                                    </p:animMotion>
                                  </p:childTnLst>
                                </p:cTn>
                              </p:par>
                              <p:par>
                                <p:cTn id="149" presetID="35" presetClass="path" presetSubtype="0" repeatCount="indefinite" accel="50000" decel="50000" fill="hold" nodeType="withEffect">
                                  <p:stCondLst>
                                    <p:cond delay="0"/>
                                  </p:stCondLst>
                                  <p:childTnLst>
                                    <p:animMotion origin="layout" path="M -3.33333E-6 -3.69942E-6 L -0.37083 0.23307 " pathEditMode="relative" rAng="0" ptsTypes="AA">
                                      <p:cBhvr>
                                        <p:cTn id="150" dur="5000" fill="hold"/>
                                        <p:tgtEl>
                                          <p:spTgt spid="82988"/>
                                        </p:tgtEl>
                                        <p:attrNameLst>
                                          <p:attrName>ppt_x</p:attrName>
                                          <p:attrName>ppt_y</p:attrName>
                                        </p:attrNameLst>
                                      </p:cBhvr>
                                      <p:rCtr x="-18500" y="11700"/>
                                    </p:animMotion>
                                  </p:childTnLst>
                                </p:cTn>
                              </p:par>
                              <p:par>
                                <p:cTn id="151" presetID="35" presetClass="emph" presetSubtype="0" repeatCount="indefinite" fill="hold" nodeType="withEffect">
                                  <p:stCondLst>
                                    <p:cond delay="0"/>
                                  </p:stCondLst>
                                  <p:childTnLst>
                                    <p:anim calcmode="discrete" valueType="str">
                                      <p:cBhvr>
                                        <p:cTn id="152" dur="5000" fill="hold"/>
                                        <p:tgtEl>
                                          <p:spTgt spid="82990"/>
                                        </p:tgtEl>
                                        <p:attrNameLst>
                                          <p:attrName>style.visibility</p:attrName>
                                        </p:attrNameLst>
                                      </p:cBhvr>
                                      <p:tavLst>
                                        <p:tav tm="0">
                                          <p:val>
                                            <p:strVal val="hidden"/>
                                          </p:val>
                                        </p:tav>
                                        <p:tav tm="50000">
                                          <p:val>
                                            <p:strVal val="visible"/>
                                          </p:val>
                                        </p:tav>
                                      </p:tavLst>
                                    </p:anim>
                                  </p:childTnLst>
                                </p:cTn>
                              </p:par>
                              <p:par>
                                <p:cTn id="153" presetID="35" presetClass="emph" presetSubtype="0" repeatCount="indefinite" fill="hold" nodeType="withEffect">
                                  <p:stCondLst>
                                    <p:cond delay="0"/>
                                  </p:stCondLst>
                                  <p:childTnLst>
                                    <p:anim calcmode="discrete" valueType="str">
                                      <p:cBhvr>
                                        <p:cTn id="154" dur="5000" fill="hold"/>
                                        <p:tgtEl>
                                          <p:spTgt spid="82989"/>
                                        </p:tgtEl>
                                        <p:attrNameLst>
                                          <p:attrName>style.visibility</p:attrName>
                                        </p:attrNameLst>
                                      </p:cBhvr>
                                      <p:tavLst>
                                        <p:tav tm="0">
                                          <p:val>
                                            <p:strVal val="hidden"/>
                                          </p:val>
                                        </p:tav>
                                        <p:tav tm="50000">
                                          <p:val>
                                            <p:strVal val="visible"/>
                                          </p:val>
                                        </p:tav>
                                      </p:tavLst>
                                    </p:anim>
                                  </p:childTnLst>
                                </p:cTn>
                              </p:par>
                              <p:par>
                                <p:cTn id="155" presetID="35" presetClass="emph" presetSubtype="0" repeatCount="indefinite" fill="hold" nodeType="withEffect">
                                  <p:stCondLst>
                                    <p:cond delay="0"/>
                                  </p:stCondLst>
                                  <p:childTnLst>
                                    <p:anim calcmode="discrete" valueType="str">
                                      <p:cBhvr>
                                        <p:cTn id="156" dur="5000" fill="hold"/>
                                        <p:tgtEl>
                                          <p:spTgt spid="82991"/>
                                        </p:tgtEl>
                                        <p:attrNameLst>
                                          <p:attrName>style.visibility</p:attrName>
                                        </p:attrNameLst>
                                      </p:cBhvr>
                                      <p:tavLst>
                                        <p:tav tm="0">
                                          <p:val>
                                            <p:strVal val="hidden"/>
                                          </p:val>
                                        </p:tav>
                                        <p:tav tm="50000">
                                          <p:val>
                                            <p:strVal val="visible"/>
                                          </p:val>
                                        </p:tav>
                                      </p:tavLst>
                                    </p:anim>
                                  </p:childTnLst>
                                </p:cTn>
                              </p:par>
                              <p:par>
                                <p:cTn id="157" presetID="35" presetClass="emph" presetSubtype="0" repeatCount="indefinite" fill="hold" nodeType="withEffect">
                                  <p:stCondLst>
                                    <p:cond delay="0"/>
                                  </p:stCondLst>
                                  <p:childTnLst>
                                    <p:anim calcmode="discrete" valueType="str">
                                      <p:cBhvr>
                                        <p:cTn id="158" dur="5000" fill="hold"/>
                                        <p:tgtEl>
                                          <p:spTgt spid="82992"/>
                                        </p:tgtEl>
                                        <p:attrNameLst>
                                          <p:attrName>style.visibility</p:attrName>
                                        </p:attrNameLst>
                                      </p:cBhvr>
                                      <p:tavLst>
                                        <p:tav tm="0">
                                          <p:val>
                                            <p:strVal val="hidden"/>
                                          </p:val>
                                        </p:tav>
                                        <p:tav tm="50000">
                                          <p:val>
                                            <p:strVal val="visible"/>
                                          </p:val>
                                        </p:tav>
                                      </p:tavLst>
                                    </p:anim>
                                  </p:childTnLst>
                                </p:cTn>
                              </p:par>
                              <p:par>
                                <p:cTn id="159" presetID="35" presetClass="emph" presetSubtype="0" repeatCount="indefinite" fill="hold" nodeType="withEffect">
                                  <p:stCondLst>
                                    <p:cond delay="0"/>
                                  </p:stCondLst>
                                  <p:childTnLst>
                                    <p:anim calcmode="discrete" valueType="str">
                                      <p:cBhvr>
                                        <p:cTn id="160" dur="5000" fill="hold"/>
                                        <p:tgtEl>
                                          <p:spTgt spid="82994"/>
                                        </p:tgtEl>
                                        <p:attrNameLst>
                                          <p:attrName>style.visibility</p:attrName>
                                        </p:attrNameLst>
                                      </p:cBhvr>
                                      <p:tavLst>
                                        <p:tav tm="0">
                                          <p:val>
                                            <p:strVal val="hidden"/>
                                          </p:val>
                                        </p:tav>
                                        <p:tav tm="50000">
                                          <p:val>
                                            <p:strVal val="visible"/>
                                          </p:val>
                                        </p:tav>
                                      </p:tavLst>
                                    </p:anim>
                                  </p:childTnLst>
                                </p:cTn>
                              </p:par>
                              <p:par>
                                <p:cTn id="161" presetID="35" presetClass="emph" presetSubtype="0" repeatCount="indefinite" fill="hold" nodeType="withEffect">
                                  <p:stCondLst>
                                    <p:cond delay="0"/>
                                  </p:stCondLst>
                                  <p:childTnLst>
                                    <p:anim calcmode="discrete" valueType="str">
                                      <p:cBhvr>
                                        <p:cTn id="162" dur="5000" fill="hold"/>
                                        <p:tgtEl>
                                          <p:spTgt spid="82993"/>
                                        </p:tgtEl>
                                        <p:attrNameLst>
                                          <p:attrName>style.visibility</p:attrName>
                                        </p:attrNameLst>
                                      </p:cBhvr>
                                      <p:tavLst>
                                        <p:tav tm="0">
                                          <p:val>
                                            <p:strVal val="hidden"/>
                                          </p:val>
                                        </p:tav>
                                        <p:tav tm="50000">
                                          <p:val>
                                            <p:strVal val="visible"/>
                                          </p:val>
                                        </p:tav>
                                      </p:tavLst>
                                    </p:anim>
                                  </p:childTnLst>
                                </p:cTn>
                              </p:par>
                              <p:par>
                                <p:cTn id="163" presetID="35" presetClass="emph" presetSubtype="0" repeatCount="indefinite" fill="hold" nodeType="withEffect">
                                  <p:stCondLst>
                                    <p:cond delay="0"/>
                                  </p:stCondLst>
                                  <p:childTnLst>
                                    <p:anim calcmode="discrete" valueType="str">
                                      <p:cBhvr>
                                        <p:cTn id="164" dur="5000" fill="hold"/>
                                        <p:tgtEl>
                                          <p:spTgt spid="82996"/>
                                        </p:tgtEl>
                                        <p:attrNameLst>
                                          <p:attrName>style.visibility</p:attrName>
                                        </p:attrNameLst>
                                      </p:cBhvr>
                                      <p:tavLst>
                                        <p:tav tm="0">
                                          <p:val>
                                            <p:strVal val="hidden"/>
                                          </p:val>
                                        </p:tav>
                                        <p:tav tm="50000">
                                          <p:val>
                                            <p:strVal val="visible"/>
                                          </p:val>
                                        </p:tav>
                                      </p:tavLst>
                                    </p:anim>
                                  </p:childTnLst>
                                </p:cTn>
                              </p:par>
                              <p:par>
                                <p:cTn id="165" presetID="35" presetClass="emph" presetSubtype="0" repeatCount="indefinite" fill="hold" nodeType="withEffect">
                                  <p:stCondLst>
                                    <p:cond delay="0"/>
                                  </p:stCondLst>
                                  <p:childTnLst>
                                    <p:anim calcmode="discrete" valueType="str">
                                      <p:cBhvr>
                                        <p:cTn id="166" dur="5000" fill="hold"/>
                                        <p:tgtEl>
                                          <p:spTgt spid="82995"/>
                                        </p:tgtEl>
                                        <p:attrNameLst>
                                          <p:attrName>style.visibility</p:attrName>
                                        </p:attrNameLst>
                                      </p:cBhvr>
                                      <p:tavLst>
                                        <p:tav tm="0">
                                          <p:val>
                                            <p:strVal val="hidden"/>
                                          </p:val>
                                        </p:tav>
                                        <p:tav tm="50000">
                                          <p:val>
                                            <p:strVal val="visible"/>
                                          </p:val>
                                        </p:tav>
                                      </p:tavLst>
                                    </p:anim>
                                  </p:childTnLst>
                                </p:cTn>
                              </p:par>
                              <p:par>
                                <p:cTn id="167" presetID="35" presetClass="emph" presetSubtype="0" repeatCount="indefinite" fill="hold" nodeType="withEffect">
                                  <p:stCondLst>
                                    <p:cond delay="0"/>
                                  </p:stCondLst>
                                  <p:childTnLst>
                                    <p:anim calcmode="discrete" valueType="str">
                                      <p:cBhvr>
                                        <p:cTn id="168" dur="5000" fill="hold"/>
                                        <p:tgtEl>
                                          <p:spTgt spid="82997"/>
                                        </p:tgtEl>
                                        <p:attrNameLst>
                                          <p:attrName>style.visibility</p:attrName>
                                        </p:attrNameLst>
                                      </p:cBhvr>
                                      <p:tavLst>
                                        <p:tav tm="0">
                                          <p:val>
                                            <p:strVal val="hidden"/>
                                          </p:val>
                                        </p:tav>
                                        <p:tav tm="50000">
                                          <p:val>
                                            <p:strVal val="visible"/>
                                          </p:val>
                                        </p:tav>
                                      </p:tavLst>
                                    </p:anim>
                                  </p:childTnLst>
                                </p:cTn>
                              </p:par>
                              <p:par>
                                <p:cTn id="169" presetID="35" presetClass="emph" presetSubtype="0" repeatCount="indefinite" fill="hold" nodeType="withEffect">
                                  <p:stCondLst>
                                    <p:cond delay="0"/>
                                  </p:stCondLst>
                                  <p:childTnLst>
                                    <p:anim calcmode="discrete" valueType="str">
                                      <p:cBhvr>
                                        <p:cTn id="170" dur="5000" fill="hold"/>
                                        <p:tgtEl>
                                          <p:spTgt spid="82998"/>
                                        </p:tgtEl>
                                        <p:attrNameLst>
                                          <p:attrName>style.visibility</p:attrName>
                                        </p:attrNameLst>
                                      </p:cBhvr>
                                      <p:tavLst>
                                        <p:tav tm="0">
                                          <p:val>
                                            <p:strVal val="hidden"/>
                                          </p:val>
                                        </p:tav>
                                        <p:tav tm="50000">
                                          <p:val>
                                            <p:strVal val="visible"/>
                                          </p:val>
                                        </p:tav>
                                      </p:tavLst>
                                    </p:anim>
                                  </p:childTnLst>
                                </p:cTn>
                              </p:par>
                              <p:par>
                                <p:cTn id="171" presetID="35" presetClass="emph" presetSubtype="0" repeatCount="indefinite" fill="hold" nodeType="withEffect">
                                  <p:stCondLst>
                                    <p:cond delay="0"/>
                                  </p:stCondLst>
                                  <p:childTnLst>
                                    <p:anim calcmode="discrete" valueType="str">
                                      <p:cBhvr>
                                        <p:cTn id="172" dur="5000" fill="hold"/>
                                        <p:tgtEl>
                                          <p:spTgt spid="82999"/>
                                        </p:tgtEl>
                                        <p:attrNameLst>
                                          <p:attrName>style.visibility</p:attrName>
                                        </p:attrNameLst>
                                      </p:cBhvr>
                                      <p:tavLst>
                                        <p:tav tm="0">
                                          <p:val>
                                            <p:strVal val="hidden"/>
                                          </p:val>
                                        </p:tav>
                                        <p:tav tm="50000">
                                          <p:val>
                                            <p:strVal val="visible"/>
                                          </p:val>
                                        </p:tav>
                                      </p:tavLst>
                                    </p:anim>
                                  </p:childTnLst>
                                </p:cTn>
                              </p:par>
                              <p:par>
                                <p:cTn id="173" presetID="35" presetClass="emph" presetSubtype="0" repeatCount="indefinite" fill="hold" nodeType="withEffect">
                                  <p:stCondLst>
                                    <p:cond delay="0"/>
                                  </p:stCondLst>
                                  <p:childTnLst>
                                    <p:anim calcmode="discrete" valueType="str">
                                      <p:cBhvr>
                                        <p:cTn id="174" dur="5000" fill="hold"/>
                                        <p:tgtEl>
                                          <p:spTgt spid="83000"/>
                                        </p:tgtEl>
                                        <p:attrNameLst>
                                          <p:attrName>style.visibility</p:attrName>
                                        </p:attrNameLst>
                                      </p:cBhvr>
                                      <p:tavLst>
                                        <p:tav tm="0">
                                          <p:val>
                                            <p:strVal val="hidden"/>
                                          </p:val>
                                        </p:tav>
                                        <p:tav tm="50000">
                                          <p:val>
                                            <p:strVal val="visible"/>
                                          </p:val>
                                        </p:tav>
                                      </p:tavLst>
                                    </p:anim>
                                  </p:childTnLst>
                                </p:cTn>
                              </p:par>
                              <p:par>
                                <p:cTn id="175" presetID="35" presetClass="emph" presetSubtype="0" repeatCount="indefinite" fill="hold" nodeType="withEffect">
                                  <p:stCondLst>
                                    <p:cond delay="0"/>
                                  </p:stCondLst>
                                  <p:childTnLst>
                                    <p:anim calcmode="discrete" valueType="str">
                                      <p:cBhvr>
                                        <p:cTn id="176" dur="5000" fill="hold"/>
                                        <p:tgtEl>
                                          <p:spTgt spid="83001"/>
                                        </p:tgtEl>
                                        <p:attrNameLst>
                                          <p:attrName>style.visibility</p:attrName>
                                        </p:attrNameLst>
                                      </p:cBhvr>
                                      <p:tavLst>
                                        <p:tav tm="0">
                                          <p:val>
                                            <p:strVal val="hidden"/>
                                          </p:val>
                                        </p:tav>
                                        <p:tav tm="50000">
                                          <p:val>
                                            <p:strVal val="visible"/>
                                          </p:val>
                                        </p:tav>
                                      </p:tavLst>
                                    </p:anim>
                                  </p:childTnLst>
                                </p:cTn>
                              </p:par>
                              <p:par>
                                <p:cTn id="177" presetID="35" presetClass="emph" presetSubtype="0" repeatCount="indefinite" fill="hold" nodeType="withEffect">
                                  <p:stCondLst>
                                    <p:cond delay="0"/>
                                  </p:stCondLst>
                                  <p:childTnLst>
                                    <p:anim calcmode="discrete" valueType="str">
                                      <p:cBhvr>
                                        <p:cTn id="178" dur="5000" fill="hold"/>
                                        <p:tgtEl>
                                          <p:spTgt spid="83002"/>
                                        </p:tgtEl>
                                        <p:attrNameLst>
                                          <p:attrName>style.visibility</p:attrName>
                                        </p:attrNameLst>
                                      </p:cBhvr>
                                      <p:tavLst>
                                        <p:tav tm="0">
                                          <p:val>
                                            <p:strVal val="hidden"/>
                                          </p:val>
                                        </p:tav>
                                        <p:tav tm="50000">
                                          <p:val>
                                            <p:strVal val="visible"/>
                                          </p:val>
                                        </p:tav>
                                      </p:tavLst>
                                    </p:anim>
                                  </p:childTnLst>
                                </p:cTn>
                              </p:par>
                              <p:par>
                                <p:cTn id="179" presetID="35" presetClass="emph" presetSubtype="0" repeatCount="indefinite" fill="hold" nodeType="withEffect">
                                  <p:stCondLst>
                                    <p:cond delay="0"/>
                                  </p:stCondLst>
                                  <p:childTnLst>
                                    <p:anim calcmode="discrete" valueType="str">
                                      <p:cBhvr>
                                        <p:cTn id="180" dur="5000" fill="hold"/>
                                        <p:tgtEl>
                                          <p:spTgt spid="83003"/>
                                        </p:tgtEl>
                                        <p:attrNameLst>
                                          <p:attrName>style.visibility</p:attrName>
                                        </p:attrNameLst>
                                      </p:cBhvr>
                                      <p:tavLst>
                                        <p:tav tm="0">
                                          <p:val>
                                            <p:strVal val="hidden"/>
                                          </p:val>
                                        </p:tav>
                                        <p:tav tm="50000">
                                          <p:val>
                                            <p:strVal val="visible"/>
                                          </p:val>
                                        </p:tav>
                                      </p:tavLst>
                                    </p:anim>
                                  </p:childTnLst>
                                </p:cTn>
                              </p:par>
                              <p:par>
                                <p:cTn id="181" presetID="35" presetClass="emph" presetSubtype="0" repeatCount="indefinite" fill="hold" nodeType="withEffect">
                                  <p:stCondLst>
                                    <p:cond delay="0"/>
                                  </p:stCondLst>
                                  <p:childTnLst>
                                    <p:anim calcmode="discrete" valueType="str">
                                      <p:cBhvr>
                                        <p:cTn id="182" dur="5000" fill="hold"/>
                                        <p:tgtEl>
                                          <p:spTgt spid="83004"/>
                                        </p:tgtEl>
                                        <p:attrNameLst>
                                          <p:attrName>style.visibility</p:attrName>
                                        </p:attrNameLst>
                                      </p:cBhvr>
                                      <p:tavLst>
                                        <p:tav tm="0">
                                          <p:val>
                                            <p:strVal val="hidden"/>
                                          </p:val>
                                        </p:tav>
                                        <p:tav tm="50000">
                                          <p:val>
                                            <p:strVal val="visible"/>
                                          </p:val>
                                        </p:tav>
                                      </p:tavLst>
                                    </p:anim>
                                  </p:childTnLst>
                                </p:cTn>
                              </p:par>
                              <p:par>
                                <p:cTn id="183" presetID="35" presetClass="emph" presetSubtype="0" repeatCount="indefinite" fill="hold" nodeType="withEffect">
                                  <p:stCondLst>
                                    <p:cond delay="0"/>
                                  </p:stCondLst>
                                  <p:childTnLst>
                                    <p:anim calcmode="discrete" valueType="str">
                                      <p:cBhvr>
                                        <p:cTn id="184" dur="5000" fill="hold"/>
                                        <p:tgtEl>
                                          <p:spTgt spid="83005"/>
                                        </p:tgtEl>
                                        <p:attrNameLst>
                                          <p:attrName>style.visibility</p:attrName>
                                        </p:attrNameLst>
                                      </p:cBhvr>
                                      <p:tavLst>
                                        <p:tav tm="0">
                                          <p:val>
                                            <p:strVal val="hidden"/>
                                          </p:val>
                                        </p:tav>
                                        <p:tav tm="50000">
                                          <p:val>
                                            <p:strVal val="visible"/>
                                          </p:val>
                                        </p:tav>
                                      </p:tavLst>
                                    </p:anim>
                                  </p:childTnLst>
                                </p:cTn>
                              </p:par>
                              <p:par>
                                <p:cTn id="185" presetID="35" presetClass="emph" presetSubtype="0" repeatCount="indefinite" fill="hold" nodeType="withEffect">
                                  <p:stCondLst>
                                    <p:cond delay="0"/>
                                  </p:stCondLst>
                                  <p:childTnLst>
                                    <p:anim calcmode="discrete" valueType="str">
                                      <p:cBhvr>
                                        <p:cTn id="186" dur="5000" fill="hold"/>
                                        <p:tgtEl>
                                          <p:spTgt spid="83006"/>
                                        </p:tgtEl>
                                        <p:attrNameLst>
                                          <p:attrName>style.visibility</p:attrName>
                                        </p:attrNameLst>
                                      </p:cBhvr>
                                      <p:tavLst>
                                        <p:tav tm="0">
                                          <p:val>
                                            <p:strVal val="hidden"/>
                                          </p:val>
                                        </p:tav>
                                        <p:tav tm="50000">
                                          <p:val>
                                            <p:strVal val="visible"/>
                                          </p:val>
                                        </p:tav>
                                      </p:tavLst>
                                    </p:anim>
                                  </p:childTnLst>
                                </p:cTn>
                              </p:par>
                              <p:par>
                                <p:cTn id="187" presetID="35" presetClass="emph" presetSubtype="0" repeatCount="indefinite" fill="hold" nodeType="withEffect">
                                  <p:stCondLst>
                                    <p:cond delay="0"/>
                                  </p:stCondLst>
                                  <p:childTnLst>
                                    <p:anim calcmode="discrete" valueType="str">
                                      <p:cBhvr>
                                        <p:cTn id="188" dur="5000" fill="hold"/>
                                        <p:tgtEl>
                                          <p:spTgt spid="83008"/>
                                        </p:tgtEl>
                                        <p:attrNameLst>
                                          <p:attrName>style.visibility</p:attrName>
                                        </p:attrNameLst>
                                      </p:cBhvr>
                                      <p:tavLst>
                                        <p:tav tm="0">
                                          <p:val>
                                            <p:strVal val="hidden"/>
                                          </p:val>
                                        </p:tav>
                                        <p:tav tm="50000">
                                          <p:val>
                                            <p:strVal val="visible"/>
                                          </p:val>
                                        </p:tav>
                                      </p:tavLst>
                                    </p:anim>
                                  </p:childTnLst>
                                </p:cTn>
                              </p:par>
                              <p:par>
                                <p:cTn id="189" presetID="35" presetClass="emph" presetSubtype="0" repeatCount="indefinite" fill="hold" nodeType="withEffect">
                                  <p:stCondLst>
                                    <p:cond delay="0"/>
                                  </p:stCondLst>
                                  <p:childTnLst>
                                    <p:anim calcmode="discrete" valueType="str">
                                      <p:cBhvr>
                                        <p:cTn id="190" dur="5000" fill="hold"/>
                                        <p:tgtEl>
                                          <p:spTgt spid="83007"/>
                                        </p:tgtEl>
                                        <p:attrNameLst>
                                          <p:attrName>style.visibility</p:attrName>
                                        </p:attrNameLst>
                                      </p:cBhvr>
                                      <p:tavLst>
                                        <p:tav tm="0">
                                          <p:val>
                                            <p:strVal val="hidden"/>
                                          </p:val>
                                        </p:tav>
                                        <p:tav tm="50000">
                                          <p:val>
                                            <p:strVal val="visible"/>
                                          </p:val>
                                        </p:tav>
                                      </p:tavLst>
                                    </p:anim>
                                  </p:childTnLst>
                                </p:cTn>
                              </p:par>
                            </p:childTnLst>
                          </p:cTn>
                        </p:par>
                        <p:par>
                          <p:cTn id="191" fill="hold" nodeType="afterGroup">
                            <p:stCondLst>
                              <p:cond delay="5000"/>
                            </p:stCondLst>
                            <p:childTnLst>
                              <p:par>
                                <p:cTn id="192" presetID="1" presetClass="mediacall" presetSubtype="0" fill="hold" nodeType="afterEffect">
                                  <p:stCondLst>
                                    <p:cond delay="0"/>
                                  </p:stCondLst>
                                  <p:childTnLst>
                                    <p:cmd type="call" cmd="playFrom(0.0)">
                                      <p:cBhvr>
                                        <p:cTn id="193" dur="222548" fill="hold"/>
                                        <p:tgtEl>
                                          <p:spTgt spid="830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4" repeatCount="2000" fill="hold" display="0">
                  <p:stCondLst>
                    <p:cond delay="indefinite"/>
                  </p:stCondLst>
                  <p:endCondLst>
                    <p:cond evt="onPrev" delay="0">
                      <p:tgtEl>
                        <p:sldTgt/>
                      </p:tgtEl>
                    </p:cond>
                    <p:cond evt="onStopAudio" delay="0">
                      <p:tgtEl>
                        <p:sldTgt/>
                      </p:tgtEl>
                    </p:cond>
                  </p:endCondLst>
                </p:cTn>
                <p:tgtEl>
                  <p:spTgt spid="82973"/>
                </p:tgtEl>
              </p:cMediaNode>
            </p:audio>
            <p:audio>
              <p:cMediaNode>
                <p:cTn id="195" fill="hold" display="0">
                  <p:stCondLst>
                    <p:cond delay="indefinite"/>
                  </p:stCondLst>
                  <p:endCondLst>
                    <p:cond evt="onNext" delay="0">
                      <p:tgtEl>
                        <p:sldTgt/>
                      </p:tgtEl>
                    </p:cond>
                    <p:cond evt="onPrev" delay="0">
                      <p:tgtEl>
                        <p:sldTgt/>
                      </p:tgtEl>
                    </p:cond>
                    <p:cond evt="onStopAudio" delay="0">
                      <p:tgtEl>
                        <p:sldTgt/>
                      </p:tgtEl>
                    </p:cond>
                  </p:endCondLst>
                </p:cTn>
                <p:tgtEl>
                  <p:spTgt spid="83017"/>
                </p:tgtEl>
              </p:cMediaNode>
            </p:audio>
          </p:childTnLst>
        </p:cTn>
      </p:par>
    </p:tnLst>
    <p:bldLst>
      <p:bldP spid="82951" grpId="0" animBg="1"/>
      <p:bldP spid="82952" grpId="0" animBg="1"/>
      <p:bldP spid="82955" grpId="0" animBg="1"/>
      <p:bldP spid="82958" grpId="0" animBg="1"/>
      <p:bldP spid="82959" grpId="0" animBg="1"/>
      <p:bldP spid="82961" grpId="0" animBg="1"/>
      <p:bldP spid="82963" grpId="0" animBg="1"/>
      <p:bldP spid="82964" grpId="0" animBg="1"/>
      <p:bldP spid="82966" grpId="0" animBg="1"/>
      <p:bldP spid="82968" grpId="0" animBg="1"/>
      <p:bldP spid="829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bwMode="auto">
          <a:xfrm>
            <a:off x="-17463" y="6518275"/>
            <a:ext cx="213360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AAD0BB8D-B1EB-45F5-AF87-9A59D125729D}" type="datetime1">
              <a:rPr lang="en-US" altLang="en-US" sz="1000" smtClean="0"/>
              <a:pPr/>
              <a:t>15/04/2023</a:t>
            </a:fld>
            <a:endParaRPr lang="en-US" altLang="en-US" sz="1000" smtClean="0"/>
          </a:p>
        </p:txBody>
      </p:sp>
      <p:sp>
        <p:nvSpPr>
          <p:cNvPr id="36867" name="Rectangle 101"/>
          <p:cNvSpPr>
            <a:spLocks noChangeArrowheads="1"/>
          </p:cNvSpPr>
          <p:nvPr/>
        </p:nvSpPr>
        <p:spPr bwMode="auto">
          <a:xfrm>
            <a:off x="7872413" y="0"/>
            <a:ext cx="1295400" cy="6858000"/>
          </a:xfrm>
          <a:prstGeom prst="rect">
            <a:avLst/>
          </a:prstGeom>
          <a:solidFill>
            <a:srgbClr val="FFFFFF"/>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nvGrpSpPr>
          <p:cNvPr id="62" name="Group 92"/>
          <p:cNvGrpSpPr>
            <a:grpSpLocks/>
          </p:cNvGrpSpPr>
          <p:nvPr/>
        </p:nvGrpSpPr>
        <p:grpSpPr bwMode="auto">
          <a:xfrm>
            <a:off x="774700" y="5511800"/>
            <a:ext cx="7094538" cy="1023938"/>
            <a:chOff x="504" y="1008"/>
            <a:chExt cx="4469" cy="765"/>
          </a:xfrm>
        </p:grpSpPr>
        <p:sp>
          <p:nvSpPr>
            <p:cNvPr id="36985" name="AutoShape 93"/>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6986" name="Text Box 94"/>
            <p:cNvSpPr txBox="1">
              <a:spLocks noChangeArrowheads="1"/>
            </p:cNvSpPr>
            <p:nvPr/>
          </p:nvSpPr>
          <p:spPr bwMode="gray">
            <a:xfrm>
              <a:off x="800" y="1251"/>
              <a:ext cx="417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4 lần lặp.</a:t>
              </a:r>
            </a:p>
          </p:txBody>
        </p:sp>
      </p:grpSp>
      <p:grpSp>
        <p:nvGrpSpPr>
          <p:cNvPr id="65" name="Group 89"/>
          <p:cNvGrpSpPr>
            <a:grpSpLocks/>
          </p:cNvGrpSpPr>
          <p:nvPr/>
        </p:nvGrpSpPr>
        <p:grpSpPr bwMode="auto">
          <a:xfrm>
            <a:off x="781050" y="4462463"/>
            <a:ext cx="7058025" cy="947737"/>
            <a:chOff x="504" y="1008"/>
            <a:chExt cx="4446" cy="765"/>
          </a:xfrm>
        </p:grpSpPr>
        <p:sp>
          <p:nvSpPr>
            <p:cNvPr id="36983" name="AutoShape 9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6984" name="Text Box 91"/>
            <p:cNvSpPr txBox="1">
              <a:spLocks noChangeArrowheads="1"/>
            </p:cNvSpPr>
            <p:nvPr/>
          </p:nvSpPr>
          <p:spPr bwMode="gray">
            <a:xfrm>
              <a:off x="765" y="1237"/>
              <a:ext cx="418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5 lần lặp.</a:t>
              </a:r>
            </a:p>
          </p:txBody>
        </p:sp>
      </p:grpSp>
      <p:grpSp>
        <p:nvGrpSpPr>
          <p:cNvPr id="68" name="Group 86"/>
          <p:cNvGrpSpPr>
            <a:grpSpLocks/>
          </p:cNvGrpSpPr>
          <p:nvPr/>
        </p:nvGrpSpPr>
        <p:grpSpPr bwMode="auto">
          <a:xfrm>
            <a:off x="827088" y="3306763"/>
            <a:ext cx="7015162" cy="971550"/>
            <a:chOff x="504" y="1008"/>
            <a:chExt cx="4419" cy="765"/>
          </a:xfrm>
        </p:grpSpPr>
        <p:sp>
          <p:nvSpPr>
            <p:cNvPr id="36981" name="AutoShape 8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6982" name="Text Box 88"/>
            <p:cNvSpPr txBox="1">
              <a:spLocks noChangeArrowheads="1"/>
            </p:cNvSpPr>
            <p:nvPr/>
          </p:nvSpPr>
          <p:spPr bwMode="gray">
            <a:xfrm>
              <a:off x="723" y="1207"/>
              <a:ext cx="420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6 lần lặp.</a:t>
              </a:r>
            </a:p>
          </p:txBody>
        </p:sp>
      </p:grpSp>
      <p:grpSp>
        <p:nvGrpSpPr>
          <p:cNvPr id="71" name="Group 2"/>
          <p:cNvGrpSpPr>
            <a:grpSpLocks/>
          </p:cNvGrpSpPr>
          <p:nvPr/>
        </p:nvGrpSpPr>
        <p:grpSpPr bwMode="auto">
          <a:xfrm rot="5400000">
            <a:off x="76200" y="4038600"/>
            <a:ext cx="1371600" cy="152400"/>
            <a:chOff x="0" y="1896"/>
            <a:chExt cx="5760" cy="120"/>
          </a:xfrm>
        </p:grpSpPr>
        <p:sp>
          <p:nvSpPr>
            <p:cNvPr id="36979"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80"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74" name="Group 5"/>
          <p:cNvGrpSpPr>
            <a:grpSpLocks/>
          </p:cNvGrpSpPr>
          <p:nvPr/>
        </p:nvGrpSpPr>
        <p:grpSpPr bwMode="auto">
          <a:xfrm rot="5400000">
            <a:off x="142875" y="2962275"/>
            <a:ext cx="1238250" cy="152400"/>
            <a:chOff x="0" y="1896"/>
            <a:chExt cx="5760" cy="120"/>
          </a:xfrm>
        </p:grpSpPr>
        <p:sp>
          <p:nvSpPr>
            <p:cNvPr id="36977" name="Rectangle 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78" name="Rectangle 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77" name="Group 8"/>
          <p:cNvGrpSpPr>
            <a:grpSpLocks/>
          </p:cNvGrpSpPr>
          <p:nvPr/>
        </p:nvGrpSpPr>
        <p:grpSpPr bwMode="auto">
          <a:xfrm rot="5400000">
            <a:off x="76200" y="5334000"/>
            <a:ext cx="1371600" cy="152400"/>
            <a:chOff x="0" y="1896"/>
            <a:chExt cx="5760" cy="120"/>
          </a:xfrm>
        </p:grpSpPr>
        <p:sp>
          <p:nvSpPr>
            <p:cNvPr id="36975" name="Rectangle 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76" name="Rectangle 1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80" name="Group 11"/>
          <p:cNvGrpSpPr>
            <a:grpSpLocks/>
          </p:cNvGrpSpPr>
          <p:nvPr/>
        </p:nvGrpSpPr>
        <p:grpSpPr bwMode="auto">
          <a:xfrm rot="5400000">
            <a:off x="219075" y="1514475"/>
            <a:ext cx="1085850" cy="152400"/>
            <a:chOff x="0" y="1896"/>
            <a:chExt cx="5760" cy="120"/>
          </a:xfrm>
        </p:grpSpPr>
        <p:sp>
          <p:nvSpPr>
            <p:cNvPr id="36973"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74"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84" name="Group 85"/>
          <p:cNvGrpSpPr>
            <a:grpSpLocks/>
          </p:cNvGrpSpPr>
          <p:nvPr/>
        </p:nvGrpSpPr>
        <p:grpSpPr bwMode="auto">
          <a:xfrm>
            <a:off x="779463" y="2109788"/>
            <a:ext cx="7092950" cy="957262"/>
            <a:chOff x="504" y="1008"/>
            <a:chExt cx="4468" cy="664"/>
          </a:xfrm>
        </p:grpSpPr>
        <p:sp>
          <p:nvSpPr>
            <p:cNvPr id="36971" name="AutoShape 15"/>
            <p:cNvSpPr>
              <a:spLocks noChangeArrowheads="1"/>
            </p:cNvSpPr>
            <p:nvPr/>
          </p:nvSpPr>
          <p:spPr bwMode="gray">
            <a:xfrm>
              <a:off x="504" y="1008"/>
              <a:ext cx="4416" cy="66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6972" name="Text Box 16"/>
            <p:cNvSpPr txBox="1">
              <a:spLocks noChangeArrowheads="1"/>
            </p:cNvSpPr>
            <p:nvPr/>
          </p:nvSpPr>
          <p:spPr bwMode="gray">
            <a:xfrm>
              <a:off x="752" y="1211"/>
              <a:ext cx="422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7 lần lặp.</a:t>
              </a:r>
            </a:p>
          </p:txBody>
        </p:sp>
      </p:grpSp>
      <p:grpSp>
        <p:nvGrpSpPr>
          <p:cNvPr id="87" name="Group 31"/>
          <p:cNvGrpSpPr>
            <a:grpSpLocks/>
          </p:cNvGrpSpPr>
          <p:nvPr/>
        </p:nvGrpSpPr>
        <p:grpSpPr bwMode="auto">
          <a:xfrm>
            <a:off x="207963" y="2092325"/>
            <a:ext cx="931862" cy="992188"/>
            <a:chOff x="144" y="1176"/>
            <a:chExt cx="586" cy="625"/>
          </a:xfrm>
        </p:grpSpPr>
        <p:grpSp>
          <p:nvGrpSpPr>
            <p:cNvPr id="36960" name="Group 32"/>
            <p:cNvGrpSpPr>
              <a:grpSpLocks/>
            </p:cNvGrpSpPr>
            <p:nvPr/>
          </p:nvGrpSpPr>
          <p:grpSpPr bwMode="auto">
            <a:xfrm rot="5400000">
              <a:off x="124" y="1196"/>
              <a:ext cx="625" cy="586"/>
              <a:chOff x="1872" y="1824"/>
              <a:chExt cx="2014" cy="1821"/>
            </a:xfrm>
          </p:grpSpPr>
          <p:sp>
            <p:nvSpPr>
              <p:cNvPr id="90" name="AutoShape 3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91" name="AutoShape 3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92" name="AutoShape 3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6965"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66"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95" name="Oval 3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6968"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97" name="Oval 4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6970"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89" name="Text Box 42"/>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dirty="0">
                  <a:solidFill>
                    <a:srgbClr val="FF0000"/>
                  </a:solidFill>
                  <a:effectLst>
                    <a:outerShdw blurRad="38100" dist="38100" dir="2700000" algn="tl">
                      <a:srgbClr val="000000"/>
                    </a:outerShdw>
                  </a:effectLst>
                  <a:latin typeface="Arial" charset="0"/>
                </a:rPr>
                <a:t>A</a:t>
              </a:r>
            </a:p>
          </p:txBody>
        </p:sp>
      </p:grpSp>
      <p:grpSp>
        <p:nvGrpSpPr>
          <p:cNvPr id="99" name="Group 43"/>
          <p:cNvGrpSpPr>
            <a:grpSpLocks/>
          </p:cNvGrpSpPr>
          <p:nvPr/>
        </p:nvGrpSpPr>
        <p:grpSpPr bwMode="auto">
          <a:xfrm>
            <a:off x="217488" y="3303588"/>
            <a:ext cx="931862" cy="992187"/>
            <a:chOff x="144" y="1176"/>
            <a:chExt cx="586" cy="625"/>
          </a:xfrm>
        </p:grpSpPr>
        <p:grpSp>
          <p:nvGrpSpPr>
            <p:cNvPr id="36949" name="Group 44"/>
            <p:cNvGrpSpPr>
              <a:grpSpLocks/>
            </p:cNvGrpSpPr>
            <p:nvPr/>
          </p:nvGrpSpPr>
          <p:grpSpPr bwMode="auto">
            <a:xfrm rot="5400000">
              <a:off x="124" y="1196"/>
              <a:ext cx="625" cy="586"/>
              <a:chOff x="1872" y="1824"/>
              <a:chExt cx="2014" cy="1821"/>
            </a:xfrm>
          </p:grpSpPr>
          <p:sp>
            <p:nvSpPr>
              <p:cNvPr id="102" name="AutoShape 4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03" name="AutoShape 4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04" name="AutoShape 4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6954"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55"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07" name="Oval 5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6957" name="Oval 5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09" name="Oval 5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6959" name="Oval 5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01" name="Text Box 5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B</a:t>
              </a:r>
            </a:p>
          </p:txBody>
        </p:sp>
      </p:grpSp>
      <p:grpSp>
        <p:nvGrpSpPr>
          <p:cNvPr id="111" name="Group 55"/>
          <p:cNvGrpSpPr>
            <a:grpSpLocks/>
          </p:cNvGrpSpPr>
          <p:nvPr/>
        </p:nvGrpSpPr>
        <p:grpSpPr bwMode="auto">
          <a:xfrm>
            <a:off x="217488" y="4435475"/>
            <a:ext cx="931862" cy="992188"/>
            <a:chOff x="144" y="1176"/>
            <a:chExt cx="586" cy="625"/>
          </a:xfrm>
        </p:grpSpPr>
        <p:grpSp>
          <p:nvGrpSpPr>
            <p:cNvPr id="36938" name="Group 56"/>
            <p:cNvGrpSpPr>
              <a:grpSpLocks/>
            </p:cNvGrpSpPr>
            <p:nvPr/>
          </p:nvGrpSpPr>
          <p:grpSpPr bwMode="auto">
            <a:xfrm rot="5400000">
              <a:off x="124" y="1196"/>
              <a:ext cx="625" cy="586"/>
              <a:chOff x="1872" y="1824"/>
              <a:chExt cx="2014" cy="1821"/>
            </a:xfrm>
          </p:grpSpPr>
          <p:sp>
            <p:nvSpPr>
              <p:cNvPr id="114" name="AutoShape 57"/>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15" name="AutoShape 58"/>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16" name="AutoShape 5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6943" name="Oval 6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44" name="Oval 6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19" name="Oval 62"/>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6946" name="Oval 63"/>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21" name="Oval 64"/>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6948" name="Oval 65"/>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13" name="Text Box 66"/>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C</a:t>
              </a:r>
            </a:p>
          </p:txBody>
        </p:sp>
      </p:grpSp>
      <p:grpSp>
        <p:nvGrpSpPr>
          <p:cNvPr id="123" name="Group 67"/>
          <p:cNvGrpSpPr>
            <a:grpSpLocks/>
          </p:cNvGrpSpPr>
          <p:nvPr/>
        </p:nvGrpSpPr>
        <p:grpSpPr bwMode="auto">
          <a:xfrm>
            <a:off x="227013" y="5611813"/>
            <a:ext cx="931862" cy="992187"/>
            <a:chOff x="144" y="1176"/>
            <a:chExt cx="586" cy="625"/>
          </a:xfrm>
        </p:grpSpPr>
        <p:grpSp>
          <p:nvGrpSpPr>
            <p:cNvPr id="36927" name="Group 68"/>
            <p:cNvGrpSpPr>
              <a:grpSpLocks/>
            </p:cNvGrpSpPr>
            <p:nvPr/>
          </p:nvGrpSpPr>
          <p:grpSpPr bwMode="auto">
            <a:xfrm rot="5400000">
              <a:off x="124" y="1196"/>
              <a:ext cx="625" cy="586"/>
              <a:chOff x="1872" y="1824"/>
              <a:chExt cx="2014" cy="1821"/>
            </a:xfrm>
          </p:grpSpPr>
          <p:sp>
            <p:nvSpPr>
              <p:cNvPr id="126" name="AutoShape 6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27" name="AutoShape 7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28" name="AutoShape 7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6932" name="Oval 7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33" name="Oval 7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1" name="Oval 7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6935" name="Oval 7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3" name="Oval 7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6937" name="Oval 7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25" name="Text Box 78"/>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D</a:t>
              </a:r>
            </a:p>
          </p:txBody>
        </p:sp>
      </p:grpSp>
      <p:grpSp>
        <p:nvGrpSpPr>
          <p:cNvPr id="135" name="Group 95"/>
          <p:cNvGrpSpPr>
            <a:grpSpLocks/>
          </p:cNvGrpSpPr>
          <p:nvPr/>
        </p:nvGrpSpPr>
        <p:grpSpPr bwMode="auto">
          <a:xfrm>
            <a:off x="304800" y="609600"/>
            <a:ext cx="7524750" cy="1481138"/>
            <a:chOff x="156" y="192"/>
            <a:chExt cx="5460" cy="528"/>
          </a:xfrm>
        </p:grpSpPr>
        <p:sp>
          <p:nvSpPr>
            <p:cNvPr id="36923" name="AutoShape 80" descr="Recycled paper"/>
            <p:cNvSpPr>
              <a:spLocks noChangeArrowheads="1"/>
            </p:cNvSpPr>
            <p:nvPr/>
          </p:nvSpPr>
          <p:spPr bwMode="gray">
            <a:xfrm>
              <a:off x="156" y="192"/>
              <a:ext cx="5460" cy="480"/>
            </a:xfrm>
            <a:prstGeom prst="roundRect">
              <a:avLst>
                <a:gd name="adj" fmla="val 50000"/>
              </a:avLst>
            </a:prstGeom>
            <a:blipFill dpi="0" rotWithShape="1">
              <a:blip r:embed="rId7"/>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zh-TW" altLang="en-US" sz="4000" b="1">
                  <a:solidFill>
                    <a:srgbClr val="0000FF"/>
                  </a:solidFill>
                </a:rPr>
                <a:t> </a:t>
              </a:r>
            </a:p>
          </p:txBody>
        </p:sp>
        <p:grpSp>
          <p:nvGrpSpPr>
            <p:cNvPr id="36924" name="Group 81"/>
            <p:cNvGrpSpPr>
              <a:grpSpLocks/>
            </p:cNvGrpSpPr>
            <p:nvPr/>
          </p:nvGrpSpPr>
          <p:grpSpPr bwMode="auto">
            <a:xfrm rot="5400000">
              <a:off x="216" y="408"/>
              <a:ext cx="528" cy="96"/>
              <a:chOff x="0" y="1896"/>
              <a:chExt cx="5760" cy="120"/>
            </a:xfrm>
          </p:grpSpPr>
          <p:sp>
            <p:nvSpPr>
              <p:cNvPr id="36925" name="Rectangle 8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6926" name="Rectangle 8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sp>
        <p:nvSpPr>
          <p:cNvPr id="140" name="Text Box 84">
            <a:hlinkClick r:id="rId8" action="ppaction://hlinksldjump"/>
          </p:cNvPr>
          <p:cNvSpPr txBox="1">
            <a:spLocks noChangeArrowheads="1"/>
          </p:cNvSpPr>
          <p:nvPr/>
        </p:nvSpPr>
        <p:spPr bwMode="auto">
          <a:xfrm>
            <a:off x="838200" y="701675"/>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Câu 6: Thuật toán tìm kiếm tuần tự cần bao nhiêu lần lặp để tìm thấy số 7 trong danh sách [1, 4, 8, 7, 10, 28]:</a:t>
            </a:r>
            <a:endParaRPr lang="vi-VN" altLang="en-US" sz="2400" b="1">
              <a:solidFill>
                <a:srgbClr val="0000FF"/>
              </a:solidFill>
              <a:latin typeface="Times New Roman" panose="02020603050405020304" pitchFamily="18" charset="0"/>
              <a:cs typeface="Times New Roman" panose="02020603050405020304" pitchFamily="18" charset="0"/>
            </a:endParaRPr>
          </a:p>
        </p:txBody>
      </p:sp>
      <p:pic>
        <p:nvPicPr>
          <p:cNvPr id="141" name="Picture 100" descr="614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0038" y="5402263"/>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02"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172402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03"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5288" y="3048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04"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43434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 name="Group 105"/>
          <p:cNvGrpSpPr>
            <a:grpSpLocks/>
          </p:cNvGrpSpPr>
          <p:nvPr/>
        </p:nvGrpSpPr>
        <p:grpSpPr bwMode="auto">
          <a:xfrm>
            <a:off x="7967663" y="85725"/>
            <a:ext cx="1157287" cy="1228725"/>
            <a:chOff x="4951" y="156"/>
            <a:chExt cx="828" cy="879"/>
          </a:xfrm>
        </p:grpSpPr>
        <p:pic>
          <p:nvPicPr>
            <p:cNvPr id="36921" name="Picture 115" descr="ALRMCLOK"/>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22" name="Oval 107"/>
            <p:cNvSpPr>
              <a:spLocks noChangeArrowheads="1"/>
            </p:cNvSpPr>
            <p:nvPr/>
          </p:nvSpPr>
          <p:spPr bwMode="auto">
            <a:xfrm>
              <a:off x="4951" y="207"/>
              <a:ext cx="828" cy="828"/>
            </a:xfrm>
            <a:prstGeom prst="ellipse">
              <a:avLst/>
            </a:prstGeom>
            <a:solidFill>
              <a:srgbClr val="0000CC"/>
            </a:solidFill>
            <a:ln w="9525">
              <a:solidFill>
                <a:schemeClr val="tx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48" name="Oval 172"/>
          <p:cNvSpPr>
            <a:spLocks noChangeArrowheads="1"/>
          </p:cNvSpPr>
          <p:nvPr/>
        </p:nvSpPr>
        <p:spPr bwMode="auto">
          <a:xfrm>
            <a:off x="8162925" y="358775"/>
            <a:ext cx="769938"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30</a:t>
            </a:r>
          </a:p>
        </p:txBody>
      </p:sp>
      <p:sp>
        <p:nvSpPr>
          <p:cNvPr id="149" name="Oval 172"/>
          <p:cNvSpPr>
            <a:spLocks noChangeArrowheads="1"/>
          </p:cNvSpPr>
          <p:nvPr/>
        </p:nvSpPr>
        <p:spPr bwMode="auto">
          <a:xfrm>
            <a:off x="816292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29</a:t>
            </a:r>
          </a:p>
        </p:txBody>
      </p:sp>
      <p:sp>
        <p:nvSpPr>
          <p:cNvPr id="150"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28</a:t>
            </a:r>
          </a:p>
        </p:txBody>
      </p:sp>
      <p:sp>
        <p:nvSpPr>
          <p:cNvPr id="15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27</a:t>
            </a:r>
          </a:p>
        </p:txBody>
      </p:sp>
      <p:sp>
        <p:nvSpPr>
          <p:cNvPr id="152"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26</a:t>
            </a:r>
          </a:p>
        </p:txBody>
      </p:sp>
      <p:sp>
        <p:nvSpPr>
          <p:cNvPr id="15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25</a:t>
            </a:r>
          </a:p>
        </p:txBody>
      </p:sp>
      <p:sp>
        <p:nvSpPr>
          <p:cNvPr id="15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24</a:t>
            </a:r>
          </a:p>
        </p:txBody>
      </p:sp>
      <p:sp>
        <p:nvSpPr>
          <p:cNvPr id="155" name="Oval 172"/>
          <p:cNvSpPr>
            <a:spLocks noChangeArrowheads="1"/>
          </p:cNvSpPr>
          <p:nvPr/>
        </p:nvSpPr>
        <p:spPr bwMode="auto">
          <a:xfrm>
            <a:off x="8181975" y="3460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23</a:t>
            </a:r>
          </a:p>
        </p:txBody>
      </p:sp>
      <p:sp>
        <p:nvSpPr>
          <p:cNvPr id="15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22</a:t>
            </a:r>
          </a:p>
        </p:txBody>
      </p:sp>
      <p:sp>
        <p:nvSpPr>
          <p:cNvPr id="15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21</a:t>
            </a:r>
          </a:p>
        </p:txBody>
      </p:sp>
      <p:sp>
        <p:nvSpPr>
          <p:cNvPr id="158"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20</a:t>
            </a:r>
          </a:p>
        </p:txBody>
      </p:sp>
      <p:sp>
        <p:nvSpPr>
          <p:cNvPr id="15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19</a:t>
            </a:r>
          </a:p>
        </p:txBody>
      </p:sp>
      <p:sp>
        <p:nvSpPr>
          <p:cNvPr id="16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18</a:t>
            </a:r>
          </a:p>
        </p:txBody>
      </p:sp>
      <p:sp>
        <p:nvSpPr>
          <p:cNvPr id="16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17</a:t>
            </a:r>
          </a:p>
        </p:txBody>
      </p:sp>
      <p:sp>
        <p:nvSpPr>
          <p:cNvPr id="162"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16</a:t>
            </a:r>
          </a:p>
        </p:txBody>
      </p:sp>
      <p:sp>
        <p:nvSpPr>
          <p:cNvPr id="16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15</a:t>
            </a:r>
          </a:p>
        </p:txBody>
      </p:sp>
      <p:sp>
        <p:nvSpPr>
          <p:cNvPr id="16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14</a:t>
            </a:r>
          </a:p>
        </p:txBody>
      </p:sp>
      <p:sp>
        <p:nvSpPr>
          <p:cNvPr id="165"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13</a:t>
            </a:r>
          </a:p>
        </p:txBody>
      </p:sp>
      <p:sp>
        <p:nvSpPr>
          <p:cNvPr id="16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12</a:t>
            </a:r>
          </a:p>
        </p:txBody>
      </p:sp>
      <p:sp>
        <p:nvSpPr>
          <p:cNvPr id="167" name="Oval 166"/>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11</a:t>
            </a:r>
          </a:p>
        </p:txBody>
      </p:sp>
      <p:sp>
        <p:nvSpPr>
          <p:cNvPr id="168"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10</a:t>
            </a:r>
          </a:p>
        </p:txBody>
      </p:sp>
      <p:sp>
        <p:nvSpPr>
          <p:cNvPr id="16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9</a:t>
            </a:r>
          </a:p>
        </p:txBody>
      </p:sp>
      <p:sp>
        <p:nvSpPr>
          <p:cNvPr id="17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8</a:t>
            </a:r>
          </a:p>
        </p:txBody>
      </p:sp>
      <p:sp>
        <p:nvSpPr>
          <p:cNvPr id="171"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7</a:t>
            </a:r>
          </a:p>
        </p:txBody>
      </p:sp>
      <p:sp>
        <p:nvSpPr>
          <p:cNvPr id="172"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6</a:t>
            </a:r>
          </a:p>
        </p:txBody>
      </p:sp>
      <p:sp>
        <p:nvSpPr>
          <p:cNvPr id="17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5</a:t>
            </a:r>
          </a:p>
        </p:txBody>
      </p:sp>
      <p:sp>
        <p:nvSpPr>
          <p:cNvPr id="17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en-US" sz="2800">
                <a:solidFill>
                  <a:srgbClr val="DC2608"/>
                </a:solidFill>
                <a:latin typeface=".VnBlack" panose="020B7200000000000000" pitchFamily="34" charset="0"/>
                <a:cs typeface="Arial" panose="020B0604020202020204" pitchFamily="34" charset="0"/>
              </a:rPr>
              <a:t>4</a:t>
            </a:r>
          </a:p>
        </p:txBody>
      </p:sp>
      <p:sp>
        <p:nvSpPr>
          <p:cNvPr id="175"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a:t>
            </a:r>
          </a:p>
        </p:txBody>
      </p:sp>
      <p:sp>
        <p:nvSpPr>
          <p:cNvPr id="17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a:t>
            </a:r>
          </a:p>
        </p:txBody>
      </p:sp>
      <p:sp>
        <p:nvSpPr>
          <p:cNvPr id="17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a:t>
            </a:r>
          </a:p>
        </p:txBody>
      </p:sp>
      <p:sp>
        <p:nvSpPr>
          <p:cNvPr id="178"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0</a:t>
            </a:r>
          </a:p>
        </p:txBody>
      </p:sp>
      <p:sp>
        <p:nvSpPr>
          <p:cNvPr id="36918" name="AutoShape 120">
            <a:hlinkClick r:id="rId8" action="ppaction://hlinksldjump" highlightClick="1"/>
          </p:cNvPr>
          <p:cNvSpPr>
            <a:spLocks noChangeArrowheads="1"/>
          </p:cNvSpPr>
          <p:nvPr/>
        </p:nvSpPr>
        <p:spPr bwMode="auto">
          <a:xfrm>
            <a:off x="7924800" y="6477000"/>
            <a:ext cx="1243013"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3000" b="1">
              <a:latin typeface="VNI-Times" pitchFamily="2" charset="0"/>
            </a:endParaRPr>
          </a:p>
        </p:txBody>
      </p:sp>
      <p:sp>
        <p:nvSpPr>
          <p:cNvPr id="36919"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6920"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0"/>
            <a:ext cx="6134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p:cTn id="7" dur="1000" fill="hold"/>
                                        <p:tgtEl>
                                          <p:spTgt spid="135"/>
                                        </p:tgtEl>
                                        <p:attrNameLst>
                                          <p:attrName>ppt_x</p:attrName>
                                        </p:attrNameLst>
                                      </p:cBhvr>
                                      <p:tavLst>
                                        <p:tav tm="0">
                                          <p:val>
                                            <p:strVal val="#ppt_x-#ppt_w/2"/>
                                          </p:val>
                                        </p:tav>
                                        <p:tav tm="100000">
                                          <p:val>
                                            <p:strVal val="#ppt_x"/>
                                          </p:val>
                                        </p:tav>
                                      </p:tavLst>
                                    </p:anim>
                                    <p:anim calcmode="lin" valueType="num">
                                      <p:cBhvr>
                                        <p:cTn id="8" dur="1000" fill="hold"/>
                                        <p:tgtEl>
                                          <p:spTgt spid="135"/>
                                        </p:tgtEl>
                                        <p:attrNameLst>
                                          <p:attrName>ppt_y</p:attrName>
                                        </p:attrNameLst>
                                      </p:cBhvr>
                                      <p:tavLst>
                                        <p:tav tm="0">
                                          <p:val>
                                            <p:strVal val="#ppt_y"/>
                                          </p:val>
                                        </p:tav>
                                        <p:tav tm="100000">
                                          <p:val>
                                            <p:strVal val="#ppt_y"/>
                                          </p:val>
                                        </p:tav>
                                      </p:tavLst>
                                    </p:anim>
                                    <p:anim calcmode="lin" valueType="num">
                                      <p:cBhvr>
                                        <p:cTn id="9" dur="1000" fill="hold"/>
                                        <p:tgtEl>
                                          <p:spTgt spid="135"/>
                                        </p:tgtEl>
                                        <p:attrNameLst>
                                          <p:attrName>ppt_w</p:attrName>
                                        </p:attrNameLst>
                                      </p:cBhvr>
                                      <p:tavLst>
                                        <p:tav tm="0">
                                          <p:val>
                                            <p:fltVal val="0"/>
                                          </p:val>
                                        </p:tav>
                                        <p:tav tm="100000">
                                          <p:val>
                                            <p:strVal val="#ppt_w"/>
                                          </p:val>
                                        </p:tav>
                                      </p:tavLst>
                                    </p:anim>
                                    <p:anim calcmode="lin" valueType="num">
                                      <p:cBhvr>
                                        <p:cTn id="10" dur="1000" fill="hold"/>
                                        <p:tgtEl>
                                          <p:spTgt spid="1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p;T26.wav"/>
                                        </p:tgtEl>
                                      </p:cMediaNode>
                                    </p:audio>
                                  </p:sub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40">
                                            <p:txEl>
                                              <p:pRg st="0" end="0"/>
                                            </p:txEl>
                                          </p:spTgt>
                                        </p:tgtEl>
                                        <p:attrNameLst>
                                          <p:attrName>style.visibility</p:attrName>
                                        </p:attrNameLst>
                                      </p:cBhvr>
                                      <p:to>
                                        <p:strVal val="visible"/>
                                      </p:to>
                                    </p:set>
                                    <p:animEffect transition="in" filter="fade">
                                      <p:cBhvr>
                                        <p:cTn id="14" dur="300"/>
                                        <p:tgtEl>
                                          <p:spTgt spid="140">
                                            <p:txEl>
                                              <p:pRg st="0" end="0"/>
                                            </p:txEl>
                                          </p:spTgt>
                                        </p:tgtEl>
                                      </p:cBhvr>
                                    </p:animEffect>
                                    <p:anim calcmode="lin" valueType="num">
                                      <p:cBhvr>
                                        <p:cTn id="15" dur="300" fill="hold"/>
                                        <p:tgtEl>
                                          <p:spTgt spid="140">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40">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820"/>
                            </p:stCondLst>
                            <p:childTnLst>
                              <p:par>
                                <p:cTn id="18" presetID="12" presetClass="entr" presetSubtype="1"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slide(fromTop)">
                                      <p:cBhvr>
                                        <p:cTn id="20" dur="500"/>
                                        <p:tgtEl>
                                          <p:spTgt spid="80"/>
                                        </p:tgtEl>
                                      </p:cBhvr>
                                    </p:animEffect>
                                  </p:childTnLst>
                                </p:cTn>
                              </p:par>
                            </p:childTnLst>
                          </p:cTn>
                        </p:par>
                        <p:par>
                          <p:cTn id="21" fill="hold" nodeType="afterGroup">
                            <p:stCondLst>
                              <p:cond delay="4320"/>
                            </p:stCondLst>
                            <p:childTnLst>
                              <p:par>
                                <p:cTn id="22" presetID="49" presetClass="entr" presetSubtype="0" decel="100000"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 calcmode="lin" valueType="num">
                                      <p:cBhvr>
                                        <p:cTn id="26" dur="500" fill="hold"/>
                                        <p:tgtEl>
                                          <p:spTgt spid="87"/>
                                        </p:tgtEl>
                                        <p:attrNameLst>
                                          <p:attrName>style.rotation</p:attrName>
                                        </p:attrNameLst>
                                      </p:cBhvr>
                                      <p:tavLst>
                                        <p:tav tm="0">
                                          <p:val>
                                            <p:fltVal val="360"/>
                                          </p:val>
                                        </p:tav>
                                        <p:tav tm="100000">
                                          <p:val>
                                            <p:fltVal val="0"/>
                                          </p:val>
                                        </p:tav>
                                      </p:tavLst>
                                    </p:anim>
                                    <p:animEffect transition="in" filter="fade">
                                      <p:cBhvr>
                                        <p:cTn id="27" dur="500"/>
                                        <p:tgtEl>
                                          <p:spTgt spid="87"/>
                                        </p:tgtEl>
                                      </p:cBhvr>
                                    </p:animEffect>
                                  </p:childTnLst>
                                </p:cTn>
                              </p:par>
                            </p:childTnLst>
                          </p:cTn>
                        </p:par>
                        <p:par>
                          <p:cTn id="28" fill="hold" nodeType="afterGroup">
                            <p:stCondLst>
                              <p:cond delay="4820"/>
                            </p:stCondLst>
                            <p:childTnLst>
                              <p:par>
                                <p:cTn id="29" presetID="17" presetClass="entr" presetSubtype="8"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ppt_x</p:attrName>
                                        </p:attrNameLst>
                                      </p:cBhvr>
                                      <p:tavLst>
                                        <p:tav tm="0">
                                          <p:val>
                                            <p:strVal val="#ppt_x-#ppt_w/2"/>
                                          </p:val>
                                        </p:tav>
                                        <p:tav tm="100000">
                                          <p:val>
                                            <p:strVal val="#ppt_x"/>
                                          </p:val>
                                        </p:tav>
                                      </p:tavLst>
                                    </p:anim>
                                    <p:anim calcmode="lin" valueType="num">
                                      <p:cBhvr>
                                        <p:cTn id="32" dur="500" fill="hold"/>
                                        <p:tgtEl>
                                          <p:spTgt spid="84"/>
                                        </p:tgtEl>
                                        <p:attrNameLst>
                                          <p:attrName>ppt_y</p:attrName>
                                        </p:attrNameLst>
                                      </p:cBhvr>
                                      <p:tavLst>
                                        <p:tav tm="0">
                                          <p:val>
                                            <p:strVal val="#ppt_y"/>
                                          </p:val>
                                        </p:tav>
                                        <p:tav tm="100000">
                                          <p:val>
                                            <p:strVal val="#ppt_y"/>
                                          </p:val>
                                        </p:tav>
                                      </p:tavLst>
                                    </p:anim>
                                    <p:anim calcmode="lin" valueType="num">
                                      <p:cBhvr>
                                        <p:cTn id="33" dur="500" fill="hold"/>
                                        <p:tgtEl>
                                          <p:spTgt spid="84"/>
                                        </p:tgtEl>
                                        <p:attrNameLst>
                                          <p:attrName>ppt_w</p:attrName>
                                        </p:attrNameLst>
                                      </p:cBhvr>
                                      <p:tavLst>
                                        <p:tav tm="0">
                                          <p:val>
                                            <p:fltVal val="0"/>
                                          </p:val>
                                        </p:tav>
                                        <p:tav tm="100000">
                                          <p:val>
                                            <p:strVal val="#ppt_w"/>
                                          </p:val>
                                        </p:tav>
                                      </p:tavLst>
                                    </p:anim>
                                    <p:anim calcmode="lin" valueType="num">
                                      <p:cBhvr>
                                        <p:cTn id="34" dur="500" fill="hold"/>
                                        <p:tgtEl>
                                          <p:spTgt spid="84"/>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320"/>
                            </p:stCondLst>
                            <p:childTnLst>
                              <p:par>
                                <p:cTn id="36" presetID="12" presetClass="entr" presetSubtype="1" fill="hold"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slide(fromTop)">
                                      <p:cBhvr>
                                        <p:cTn id="38" dur="500"/>
                                        <p:tgtEl>
                                          <p:spTgt spid="74"/>
                                        </p:tgtEl>
                                      </p:cBhvr>
                                    </p:animEffect>
                                  </p:childTnLst>
                                </p:cTn>
                              </p:par>
                            </p:childTnLst>
                          </p:cTn>
                        </p:par>
                        <p:par>
                          <p:cTn id="39" fill="hold" nodeType="afterGroup">
                            <p:stCondLst>
                              <p:cond delay="5820"/>
                            </p:stCondLst>
                            <p:childTnLst>
                              <p:par>
                                <p:cTn id="40" presetID="49" presetClass="entr" presetSubtype="0" decel="100000"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 calcmode="lin" valueType="num">
                                      <p:cBhvr>
                                        <p:cTn id="44" dur="500" fill="hold"/>
                                        <p:tgtEl>
                                          <p:spTgt spid="99"/>
                                        </p:tgtEl>
                                        <p:attrNameLst>
                                          <p:attrName>style.rotation</p:attrName>
                                        </p:attrNameLst>
                                      </p:cBhvr>
                                      <p:tavLst>
                                        <p:tav tm="0">
                                          <p:val>
                                            <p:fltVal val="360"/>
                                          </p:val>
                                        </p:tav>
                                        <p:tav tm="100000">
                                          <p:val>
                                            <p:fltVal val="0"/>
                                          </p:val>
                                        </p:tav>
                                      </p:tavLst>
                                    </p:anim>
                                    <p:animEffect transition="in" filter="fade">
                                      <p:cBhvr>
                                        <p:cTn id="45" dur="500"/>
                                        <p:tgtEl>
                                          <p:spTgt spid="99"/>
                                        </p:tgtEl>
                                      </p:cBhvr>
                                    </p:animEffect>
                                  </p:childTnLst>
                                </p:cTn>
                              </p:par>
                            </p:childTnLst>
                          </p:cTn>
                        </p:par>
                        <p:par>
                          <p:cTn id="46" fill="hold" nodeType="afterGroup">
                            <p:stCondLst>
                              <p:cond delay="6320"/>
                            </p:stCondLst>
                            <p:childTnLst>
                              <p:par>
                                <p:cTn id="47" presetID="17"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ppt_x</p:attrName>
                                        </p:attrNameLst>
                                      </p:cBhvr>
                                      <p:tavLst>
                                        <p:tav tm="0">
                                          <p:val>
                                            <p:strVal val="#ppt_x-#ppt_w/2"/>
                                          </p:val>
                                        </p:tav>
                                        <p:tav tm="100000">
                                          <p:val>
                                            <p:strVal val="#ppt_x"/>
                                          </p:val>
                                        </p:tav>
                                      </p:tavLst>
                                    </p:anim>
                                    <p:anim calcmode="lin" valueType="num">
                                      <p:cBhvr>
                                        <p:cTn id="50" dur="500" fill="hold"/>
                                        <p:tgtEl>
                                          <p:spTgt spid="68"/>
                                        </p:tgtEl>
                                        <p:attrNameLst>
                                          <p:attrName>ppt_y</p:attrName>
                                        </p:attrNameLst>
                                      </p:cBhvr>
                                      <p:tavLst>
                                        <p:tav tm="0">
                                          <p:val>
                                            <p:strVal val="#ppt_y"/>
                                          </p:val>
                                        </p:tav>
                                        <p:tav tm="100000">
                                          <p:val>
                                            <p:strVal val="#ppt_y"/>
                                          </p:val>
                                        </p:tav>
                                      </p:tavLst>
                                    </p:anim>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6820"/>
                            </p:stCondLst>
                            <p:childTnLst>
                              <p:par>
                                <p:cTn id="54" presetID="12" presetClass="entr" presetSubtype="1"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slide(fromTop)">
                                      <p:cBhvr>
                                        <p:cTn id="56" dur="500"/>
                                        <p:tgtEl>
                                          <p:spTgt spid="71"/>
                                        </p:tgtEl>
                                      </p:cBhvr>
                                    </p:animEffect>
                                  </p:childTnLst>
                                </p:cTn>
                              </p:par>
                            </p:childTnLst>
                          </p:cTn>
                        </p:par>
                        <p:par>
                          <p:cTn id="57" fill="hold" nodeType="afterGroup">
                            <p:stCondLst>
                              <p:cond delay="7320"/>
                            </p:stCondLst>
                            <p:childTnLst>
                              <p:par>
                                <p:cTn id="58" presetID="49" presetClass="entr" presetSubtype="0" decel="100000" fill="hold" nodeType="afterEffect">
                                  <p:stCondLst>
                                    <p:cond delay="0"/>
                                  </p:stCondLst>
                                  <p:childTnLst>
                                    <p:set>
                                      <p:cBhvr>
                                        <p:cTn id="59" dur="1" fill="hold">
                                          <p:stCondLst>
                                            <p:cond delay="0"/>
                                          </p:stCondLst>
                                        </p:cTn>
                                        <p:tgtEl>
                                          <p:spTgt spid="111"/>
                                        </p:tgtEl>
                                        <p:attrNameLst>
                                          <p:attrName>style.visibility</p:attrName>
                                        </p:attrNameLst>
                                      </p:cBhvr>
                                      <p:to>
                                        <p:strVal val="visible"/>
                                      </p:to>
                                    </p:set>
                                    <p:anim calcmode="lin" valueType="num">
                                      <p:cBhvr>
                                        <p:cTn id="60" dur="500" fill="hold"/>
                                        <p:tgtEl>
                                          <p:spTgt spid="111"/>
                                        </p:tgtEl>
                                        <p:attrNameLst>
                                          <p:attrName>ppt_w</p:attrName>
                                        </p:attrNameLst>
                                      </p:cBhvr>
                                      <p:tavLst>
                                        <p:tav tm="0">
                                          <p:val>
                                            <p:fltVal val="0"/>
                                          </p:val>
                                        </p:tav>
                                        <p:tav tm="100000">
                                          <p:val>
                                            <p:strVal val="#ppt_w"/>
                                          </p:val>
                                        </p:tav>
                                      </p:tavLst>
                                    </p:anim>
                                    <p:anim calcmode="lin" valueType="num">
                                      <p:cBhvr>
                                        <p:cTn id="61" dur="500" fill="hold"/>
                                        <p:tgtEl>
                                          <p:spTgt spid="111"/>
                                        </p:tgtEl>
                                        <p:attrNameLst>
                                          <p:attrName>ppt_h</p:attrName>
                                        </p:attrNameLst>
                                      </p:cBhvr>
                                      <p:tavLst>
                                        <p:tav tm="0">
                                          <p:val>
                                            <p:fltVal val="0"/>
                                          </p:val>
                                        </p:tav>
                                        <p:tav tm="100000">
                                          <p:val>
                                            <p:strVal val="#ppt_h"/>
                                          </p:val>
                                        </p:tav>
                                      </p:tavLst>
                                    </p:anim>
                                    <p:anim calcmode="lin" valueType="num">
                                      <p:cBhvr>
                                        <p:cTn id="62" dur="500" fill="hold"/>
                                        <p:tgtEl>
                                          <p:spTgt spid="111"/>
                                        </p:tgtEl>
                                        <p:attrNameLst>
                                          <p:attrName>style.rotation</p:attrName>
                                        </p:attrNameLst>
                                      </p:cBhvr>
                                      <p:tavLst>
                                        <p:tav tm="0">
                                          <p:val>
                                            <p:fltVal val="360"/>
                                          </p:val>
                                        </p:tav>
                                        <p:tav tm="100000">
                                          <p:val>
                                            <p:fltVal val="0"/>
                                          </p:val>
                                        </p:tav>
                                      </p:tavLst>
                                    </p:anim>
                                    <p:animEffect transition="in" filter="fade">
                                      <p:cBhvr>
                                        <p:cTn id="63" dur="500"/>
                                        <p:tgtEl>
                                          <p:spTgt spid="111"/>
                                        </p:tgtEl>
                                      </p:cBhvr>
                                    </p:animEffect>
                                  </p:childTnLst>
                                </p:cTn>
                              </p:par>
                            </p:childTnLst>
                          </p:cTn>
                        </p:par>
                        <p:par>
                          <p:cTn id="64" fill="hold" nodeType="afterGroup">
                            <p:stCondLst>
                              <p:cond delay="7820"/>
                            </p:stCondLst>
                            <p:childTnLst>
                              <p:par>
                                <p:cTn id="65" presetID="17" presetClass="entr" presetSubtype="8"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ppt_x</p:attrName>
                                        </p:attrNameLst>
                                      </p:cBhvr>
                                      <p:tavLst>
                                        <p:tav tm="0">
                                          <p:val>
                                            <p:strVal val="#ppt_x-#ppt_w/2"/>
                                          </p:val>
                                        </p:tav>
                                        <p:tav tm="100000">
                                          <p:val>
                                            <p:strVal val="#ppt_x"/>
                                          </p:val>
                                        </p:tav>
                                      </p:tavLst>
                                    </p:anim>
                                    <p:anim calcmode="lin" valueType="num">
                                      <p:cBhvr>
                                        <p:cTn id="68" dur="500" fill="hold"/>
                                        <p:tgtEl>
                                          <p:spTgt spid="65"/>
                                        </p:tgtEl>
                                        <p:attrNameLst>
                                          <p:attrName>ppt_y</p:attrName>
                                        </p:attrNameLst>
                                      </p:cBhvr>
                                      <p:tavLst>
                                        <p:tav tm="0">
                                          <p:val>
                                            <p:strVal val="#ppt_y"/>
                                          </p:val>
                                        </p:tav>
                                        <p:tav tm="100000">
                                          <p:val>
                                            <p:strVal val="#ppt_y"/>
                                          </p:val>
                                        </p:tav>
                                      </p:tavLst>
                                    </p:anim>
                                    <p:anim calcmode="lin" valueType="num">
                                      <p:cBhvr>
                                        <p:cTn id="69" dur="500" fill="hold"/>
                                        <p:tgtEl>
                                          <p:spTgt spid="65"/>
                                        </p:tgtEl>
                                        <p:attrNameLst>
                                          <p:attrName>ppt_w</p:attrName>
                                        </p:attrNameLst>
                                      </p:cBhvr>
                                      <p:tavLst>
                                        <p:tav tm="0">
                                          <p:val>
                                            <p:fltVal val="0"/>
                                          </p:val>
                                        </p:tav>
                                        <p:tav tm="100000">
                                          <p:val>
                                            <p:strVal val="#ppt_w"/>
                                          </p:val>
                                        </p:tav>
                                      </p:tavLst>
                                    </p:anim>
                                    <p:anim calcmode="lin" valueType="num">
                                      <p:cBhvr>
                                        <p:cTn id="70" dur="500" fill="hold"/>
                                        <p:tgtEl>
                                          <p:spTgt spid="65"/>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8320"/>
                            </p:stCondLst>
                            <p:childTnLst>
                              <p:par>
                                <p:cTn id="72" presetID="12" presetClass="entr" presetSubtype="1"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slide(fromTop)">
                                      <p:cBhvr>
                                        <p:cTn id="74" dur="500"/>
                                        <p:tgtEl>
                                          <p:spTgt spid="77"/>
                                        </p:tgtEl>
                                      </p:cBhvr>
                                    </p:animEffect>
                                  </p:childTnLst>
                                </p:cTn>
                              </p:par>
                            </p:childTnLst>
                          </p:cTn>
                        </p:par>
                        <p:par>
                          <p:cTn id="75" fill="hold" nodeType="afterGroup">
                            <p:stCondLst>
                              <p:cond delay="8820"/>
                            </p:stCondLst>
                            <p:childTnLst>
                              <p:par>
                                <p:cTn id="76" presetID="49" presetClass="entr" presetSubtype="0" decel="100000" fill="hold" nodeType="afterEffect">
                                  <p:stCondLst>
                                    <p:cond delay="0"/>
                                  </p:stCondLst>
                                  <p:childTnLst>
                                    <p:set>
                                      <p:cBhvr>
                                        <p:cTn id="77" dur="1" fill="hold">
                                          <p:stCondLst>
                                            <p:cond delay="0"/>
                                          </p:stCondLst>
                                        </p:cTn>
                                        <p:tgtEl>
                                          <p:spTgt spid="123"/>
                                        </p:tgtEl>
                                        <p:attrNameLst>
                                          <p:attrName>style.visibility</p:attrName>
                                        </p:attrNameLst>
                                      </p:cBhvr>
                                      <p:to>
                                        <p:strVal val="visible"/>
                                      </p:to>
                                    </p:set>
                                    <p:anim calcmode="lin" valueType="num">
                                      <p:cBhvr>
                                        <p:cTn id="78" dur="500" fill="hold"/>
                                        <p:tgtEl>
                                          <p:spTgt spid="123"/>
                                        </p:tgtEl>
                                        <p:attrNameLst>
                                          <p:attrName>ppt_w</p:attrName>
                                        </p:attrNameLst>
                                      </p:cBhvr>
                                      <p:tavLst>
                                        <p:tav tm="0">
                                          <p:val>
                                            <p:fltVal val="0"/>
                                          </p:val>
                                        </p:tav>
                                        <p:tav tm="100000">
                                          <p:val>
                                            <p:strVal val="#ppt_w"/>
                                          </p:val>
                                        </p:tav>
                                      </p:tavLst>
                                    </p:anim>
                                    <p:anim calcmode="lin" valueType="num">
                                      <p:cBhvr>
                                        <p:cTn id="79" dur="500" fill="hold"/>
                                        <p:tgtEl>
                                          <p:spTgt spid="123"/>
                                        </p:tgtEl>
                                        <p:attrNameLst>
                                          <p:attrName>ppt_h</p:attrName>
                                        </p:attrNameLst>
                                      </p:cBhvr>
                                      <p:tavLst>
                                        <p:tav tm="0">
                                          <p:val>
                                            <p:fltVal val="0"/>
                                          </p:val>
                                        </p:tav>
                                        <p:tav tm="100000">
                                          <p:val>
                                            <p:strVal val="#ppt_h"/>
                                          </p:val>
                                        </p:tav>
                                      </p:tavLst>
                                    </p:anim>
                                    <p:anim calcmode="lin" valueType="num">
                                      <p:cBhvr>
                                        <p:cTn id="80" dur="500" fill="hold"/>
                                        <p:tgtEl>
                                          <p:spTgt spid="123"/>
                                        </p:tgtEl>
                                        <p:attrNameLst>
                                          <p:attrName>style.rotation</p:attrName>
                                        </p:attrNameLst>
                                      </p:cBhvr>
                                      <p:tavLst>
                                        <p:tav tm="0">
                                          <p:val>
                                            <p:fltVal val="360"/>
                                          </p:val>
                                        </p:tav>
                                        <p:tav tm="100000">
                                          <p:val>
                                            <p:fltVal val="0"/>
                                          </p:val>
                                        </p:tav>
                                      </p:tavLst>
                                    </p:anim>
                                    <p:animEffect transition="in" filter="fade">
                                      <p:cBhvr>
                                        <p:cTn id="81" dur="500"/>
                                        <p:tgtEl>
                                          <p:spTgt spid="123"/>
                                        </p:tgtEl>
                                      </p:cBhvr>
                                    </p:animEffect>
                                  </p:childTnLst>
                                </p:cTn>
                              </p:par>
                            </p:childTnLst>
                          </p:cTn>
                        </p:par>
                        <p:par>
                          <p:cTn id="82" fill="hold" nodeType="afterGroup">
                            <p:stCondLst>
                              <p:cond delay="9320"/>
                            </p:stCondLst>
                            <p:childTnLst>
                              <p:par>
                                <p:cTn id="83" presetID="17" presetClass="entr" presetSubtype="8"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ppt_x</p:attrName>
                                        </p:attrNameLst>
                                      </p:cBhvr>
                                      <p:tavLst>
                                        <p:tav tm="0">
                                          <p:val>
                                            <p:strVal val="#ppt_x-#ppt_w/2"/>
                                          </p:val>
                                        </p:tav>
                                        <p:tav tm="100000">
                                          <p:val>
                                            <p:strVal val="#ppt_x"/>
                                          </p:val>
                                        </p:tav>
                                      </p:tavLst>
                                    </p:anim>
                                    <p:anim calcmode="lin" valueType="num">
                                      <p:cBhvr>
                                        <p:cTn id="86" dur="500" fill="hold"/>
                                        <p:tgtEl>
                                          <p:spTgt spid="62"/>
                                        </p:tgtEl>
                                        <p:attrNameLst>
                                          <p:attrName>ppt_y</p:attrName>
                                        </p:attrNameLst>
                                      </p:cBhvr>
                                      <p:tavLst>
                                        <p:tav tm="0">
                                          <p:val>
                                            <p:strVal val="#ppt_y"/>
                                          </p:val>
                                        </p:tav>
                                        <p:tav tm="100000">
                                          <p:val>
                                            <p:strVal val="#ppt_y"/>
                                          </p:val>
                                        </p:tav>
                                      </p:tavLst>
                                    </p:anim>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9820"/>
                            </p:stCondLst>
                            <p:childTnLst>
                              <p:par>
                                <p:cTn id="90" presetID="9" presetClass="entr" presetSubtype="0" fill="hold" nodeType="afterEffect">
                                  <p:stCondLst>
                                    <p:cond delay="0"/>
                                  </p:stCondLst>
                                  <p:childTnLst>
                                    <p:set>
                                      <p:cBhvr>
                                        <p:cTn id="91" dur="1" fill="hold">
                                          <p:stCondLst>
                                            <p:cond delay="0"/>
                                          </p:stCondLst>
                                        </p:cTn>
                                        <p:tgtEl>
                                          <p:spTgt spid="145"/>
                                        </p:tgtEl>
                                        <p:attrNameLst>
                                          <p:attrName>style.visibility</p:attrName>
                                        </p:attrNameLst>
                                      </p:cBhvr>
                                      <p:to>
                                        <p:strVal val="visible"/>
                                      </p:to>
                                    </p:set>
                                    <p:animEffect transition="in" filter="dissolve">
                                      <p:cBhvr>
                                        <p:cTn id="92" dur="500"/>
                                        <p:tgtEl>
                                          <p:spTgt spid="14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0"/>
                            </p:stCondLst>
                            <p:childTnLst>
                              <p:par>
                                <p:cTn id="98" presetID="1" presetClass="entr" presetSubtype="0" fill="hold" grpId="0" nodeType="afterEffect">
                                  <p:stCondLst>
                                    <p:cond delay="1000"/>
                                  </p:stCondLst>
                                  <p:childTnLst>
                                    <p:set>
                                      <p:cBhvr>
                                        <p:cTn id="99"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2000"/>
                            </p:stCondLst>
                            <p:childTnLst>
                              <p:par>
                                <p:cTn id="104" presetID="1" presetClass="entr" presetSubtype="0" fill="hold" grpId="0" nodeType="afterEffect">
                                  <p:stCondLst>
                                    <p:cond delay="1000"/>
                                  </p:stCondLst>
                                  <p:childTnLst>
                                    <p:set>
                                      <p:cBhvr>
                                        <p:cTn id="105" dur="1" fill="hold">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3000"/>
                            </p:stCondLst>
                            <p:childTnLst>
                              <p:par>
                                <p:cTn id="107" presetID="1" presetClass="entr" presetSubtype="0" fill="hold" grpId="0" nodeType="afterEffect">
                                  <p:stCondLst>
                                    <p:cond delay="1000"/>
                                  </p:stCondLst>
                                  <p:childTnLst>
                                    <p:set>
                                      <p:cBhvr>
                                        <p:cTn id="108" dur="1" fill="hold">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4000"/>
                            </p:stCondLst>
                            <p:childTnLst>
                              <p:par>
                                <p:cTn id="110" presetID="1" presetClass="entr" presetSubtype="0" fill="hold" grpId="0" nodeType="afterEffect">
                                  <p:stCondLst>
                                    <p:cond delay="1000"/>
                                  </p:stCondLst>
                                  <p:childTnLst>
                                    <p:set>
                                      <p:cBhvr>
                                        <p:cTn id="111" dur="1" fill="hold">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5000"/>
                            </p:stCondLst>
                            <p:childTnLst>
                              <p:par>
                                <p:cTn id="113" presetID="1" presetClass="entr" presetSubtype="0" fill="hold" grpId="0" nodeType="afterEffect">
                                  <p:stCondLst>
                                    <p:cond delay="1000"/>
                                  </p:stCondLst>
                                  <p:childTnLst>
                                    <p:set>
                                      <p:cBhvr>
                                        <p:cTn id="114"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6000"/>
                            </p:stCondLst>
                            <p:childTnLst>
                              <p:par>
                                <p:cTn id="116" presetID="1" presetClass="entr" presetSubtype="0" fill="hold" grpId="0" nodeType="afterEffect">
                                  <p:stCondLst>
                                    <p:cond delay="1000"/>
                                  </p:stCondLst>
                                  <p:childTnLst>
                                    <p:set>
                                      <p:cBhvr>
                                        <p:cTn id="117"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7000"/>
                            </p:stCondLst>
                            <p:childTnLst>
                              <p:par>
                                <p:cTn id="119" presetID="1" presetClass="entr" presetSubtype="0" fill="hold" grpId="0" nodeType="afterEffect">
                                  <p:stCondLst>
                                    <p:cond delay="1000"/>
                                  </p:stCondLst>
                                  <p:childTnLst>
                                    <p:set>
                                      <p:cBhvr>
                                        <p:cTn id="120"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1000"/>
                                  </p:stCondLst>
                                  <p:childTnLst>
                                    <p:set>
                                      <p:cBhvr>
                                        <p:cTn id="123"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9000"/>
                            </p:stCondLst>
                            <p:childTnLst>
                              <p:par>
                                <p:cTn id="125" presetID="1" presetClass="entr" presetSubtype="0" fill="hold" grpId="0" nodeType="afterEffect">
                                  <p:stCondLst>
                                    <p:cond delay="1000"/>
                                  </p:stCondLst>
                                  <p:childTnLst>
                                    <p:set>
                                      <p:cBhvr>
                                        <p:cTn id="126" dur="1" fill="hold">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0000"/>
                            </p:stCondLst>
                            <p:childTnLst>
                              <p:par>
                                <p:cTn id="128" presetID="1" presetClass="entr" presetSubtype="0" fill="hold" grpId="0" nodeType="afterEffect">
                                  <p:stCondLst>
                                    <p:cond delay="1000"/>
                                  </p:stCondLst>
                                  <p:childTnLst>
                                    <p:set>
                                      <p:cBhvr>
                                        <p:cTn id="129" dur="1" fill="hold">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1000"/>
                            </p:stCondLst>
                            <p:childTnLst>
                              <p:par>
                                <p:cTn id="131" presetID="1" presetClass="entr" presetSubtype="0" fill="hold" grpId="0" nodeType="afterEffect">
                                  <p:stCondLst>
                                    <p:cond delay="1000"/>
                                  </p:stCondLst>
                                  <p:childTnLst>
                                    <p:set>
                                      <p:cBhvr>
                                        <p:cTn id="132" dur="1" fill="hold">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2000"/>
                            </p:stCondLst>
                            <p:childTnLst>
                              <p:par>
                                <p:cTn id="134" presetID="1" presetClass="entr" presetSubtype="0" fill="hold" grpId="0" nodeType="afterEffect">
                                  <p:stCondLst>
                                    <p:cond delay="1000"/>
                                  </p:stCondLst>
                                  <p:childTnLst>
                                    <p:set>
                                      <p:cBhvr>
                                        <p:cTn id="135" dur="1" fill="hold">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nodeType="afterGroup">
                            <p:stCondLst>
                              <p:cond delay="13000"/>
                            </p:stCondLst>
                            <p:childTnLst>
                              <p:par>
                                <p:cTn id="137" presetID="1" presetClass="entr" presetSubtype="0" fill="hold" grpId="0" nodeType="afterEffect">
                                  <p:stCondLst>
                                    <p:cond delay="1000"/>
                                  </p:stCondLst>
                                  <p:childTnLst>
                                    <p:set>
                                      <p:cBhvr>
                                        <p:cTn id="138" dur="1" fill="hold">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nodeType="afterGroup">
                            <p:stCondLst>
                              <p:cond delay="14000"/>
                            </p:stCondLst>
                            <p:childTnLst>
                              <p:par>
                                <p:cTn id="140" presetID="1" presetClass="entr" presetSubtype="0" fill="hold" grpId="0" nodeType="afterEffect">
                                  <p:stCondLst>
                                    <p:cond delay="1000"/>
                                  </p:stCondLst>
                                  <p:childTnLst>
                                    <p:set>
                                      <p:cBhvr>
                                        <p:cTn id="141" dur="1" fill="hold">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nodeType="afterGroup">
                            <p:stCondLst>
                              <p:cond delay="15000"/>
                            </p:stCondLst>
                            <p:childTnLst>
                              <p:par>
                                <p:cTn id="143" presetID="1" presetClass="entr" presetSubtype="0" fill="hold" grpId="0" nodeType="afterEffect">
                                  <p:stCondLst>
                                    <p:cond delay="1000"/>
                                  </p:stCondLst>
                                  <p:childTnLst>
                                    <p:set>
                                      <p:cBhvr>
                                        <p:cTn id="144"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nodeType="afterGroup">
                            <p:stCondLst>
                              <p:cond delay="16000"/>
                            </p:stCondLst>
                            <p:childTnLst>
                              <p:par>
                                <p:cTn id="146" presetID="1" presetClass="entr" presetSubtype="0" fill="hold" grpId="0" nodeType="afterEffect">
                                  <p:stCondLst>
                                    <p:cond delay="1000"/>
                                  </p:stCondLst>
                                  <p:childTnLst>
                                    <p:set>
                                      <p:cBhvr>
                                        <p:cTn id="147"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nodeType="afterGroup">
                            <p:stCondLst>
                              <p:cond delay="17000"/>
                            </p:stCondLst>
                            <p:childTnLst>
                              <p:par>
                                <p:cTn id="149" presetID="1" presetClass="entr" presetSubtype="0" fill="hold" grpId="0" nodeType="afterEffect">
                                  <p:stCondLst>
                                    <p:cond delay="1000"/>
                                  </p:stCondLst>
                                  <p:childTnLst>
                                    <p:set>
                                      <p:cBhvr>
                                        <p:cTn id="150" dur="1" fill="hold">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nodeType="afterGroup">
                            <p:stCondLst>
                              <p:cond delay="18000"/>
                            </p:stCondLst>
                            <p:childTnLst>
                              <p:par>
                                <p:cTn id="152" presetID="1" presetClass="entr" presetSubtype="0" fill="hold" grpId="0" nodeType="afterEffect">
                                  <p:stCondLst>
                                    <p:cond delay="1000"/>
                                  </p:stCondLst>
                                  <p:childTnLst>
                                    <p:set>
                                      <p:cBhvr>
                                        <p:cTn id="153"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nodeType="afterGroup">
                            <p:stCondLst>
                              <p:cond delay="19000"/>
                            </p:stCondLst>
                            <p:childTnLst>
                              <p:par>
                                <p:cTn id="155" presetID="1" presetClass="entr" presetSubtype="0" fill="hold" grpId="0" nodeType="afterEffect">
                                  <p:stCondLst>
                                    <p:cond delay="1000"/>
                                  </p:stCondLst>
                                  <p:childTnLst>
                                    <p:set>
                                      <p:cBhvr>
                                        <p:cTn id="156" dur="1" fill="hold">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nodeType="afterGroup">
                            <p:stCondLst>
                              <p:cond delay="20000"/>
                            </p:stCondLst>
                            <p:childTnLst>
                              <p:par>
                                <p:cTn id="158" presetID="1" presetClass="entr" presetSubtype="0" fill="hold" grpId="0" nodeType="afterEffect">
                                  <p:stCondLst>
                                    <p:cond delay="1000"/>
                                  </p:stCondLst>
                                  <p:childTnLst>
                                    <p:set>
                                      <p:cBhvr>
                                        <p:cTn id="159" dur="1" fill="hold">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nodeType="afterGroup">
                            <p:stCondLst>
                              <p:cond delay="21000"/>
                            </p:stCondLst>
                            <p:childTnLst>
                              <p:par>
                                <p:cTn id="161" presetID="1" presetClass="entr" presetSubtype="0" fill="hold" grpId="0" nodeType="afterEffect">
                                  <p:stCondLst>
                                    <p:cond delay="1000"/>
                                  </p:stCondLst>
                                  <p:childTnLst>
                                    <p:set>
                                      <p:cBhvr>
                                        <p:cTn id="162" dur="1" fill="hold">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nodeType="afterGroup">
                            <p:stCondLst>
                              <p:cond delay="22000"/>
                            </p:stCondLst>
                            <p:childTnLst>
                              <p:par>
                                <p:cTn id="164" presetID="1" presetClass="entr" presetSubtype="0" fill="hold" grpId="0" nodeType="afterEffect">
                                  <p:stCondLst>
                                    <p:cond delay="1000"/>
                                  </p:stCondLst>
                                  <p:childTnLst>
                                    <p:set>
                                      <p:cBhvr>
                                        <p:cTn id="165" dur="1" fill="hold">
                                          <p:stCondLst>
                                            <p:cond delay="0"/>
                                          </p:stCondLst>
                                        </p:cTn>
                                        <p:tgtEl>
                                          <p:spTgt spid="171"/>
                                        </p:tgtEl>
                                        <p:attrNameLst>
                                          <p:attrName>style.visibility</p:attrName>
                                        </p:attrNameLst>
                                      </p:cBhvr>
                                      <p:to>
                                        <p:strVal val="visible"/>
                                      </p:to>
                                    </p:set>
                                  </p:childTnLst>
                                  <p:subTnLst>
                                    <p:audio>
                                      <p:cMediaNode vol="94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nodeType="afterGroup">
                            <p:stCondLst>
                              <p:cond delay="23000"/>
                            </p:stCondLst>
                            <p:childTnLst>
                              <p:par>
                                <p:cTn id="167" presetID="1" presetClass="entr" presetSubtype="0" fill="hold" grpId="0" nodeType="afterEffect">
                                  <p:stCondLst>
                                    <p:cond delay="1000"/>
                                  </p:stCondLst>
                                  <p:childTnLst>
                                    <p:set>
                                      <p:cBhvr>
                                        <p:cTn id="168" dur="1" fill="hold">
                                          <p:stCondLst>
                                            <p:cond delay="0"/>
                                          </p:stCondLst>
                                        </p:cTn>
                                        <p:tgtEl>
                                          <p:spTgt spid="172"/>
                                        </p:tgtEl>
                                        <p:attrNameLst>
                                          <p:attrName>style.visibility</p:attrName>
                                        </p:attrNameLst>
                                      </p:cBhvr>
                                      <p:to>
                                        <p:strVal val="visible"/>
                                      </p:to>
                                    </p:set>
                                  </p:childTnLst>
                                  <p:subTnLst>
                                    <p:audio>
                                      <p:cMediaNode vol="94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nodeType="afterGroup">
                            <p:stCondLst>
                              <p:cond delay="24000"/>
                            </p:stCondLst>
                            <p:childTnLst>
                              <p:par>
                                <p:cTn id="170" presetID="1" presetClass="entr" presetSubtype="0" fill="hold" grpId="0" nodeType="afterEffect">
                                  <p:stCondLst>
                                    <p:cond delay="1000"/>
                                  </p:stCondLst>
                                  <p:childTnLst>
                                    <p:set>
                                      <p:cBhvr>
                                        <p:cTn id="171" dur="1" fill="hold">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nodeType="afterGroup">
                            <p:stCondLst>
                              <p:cond delay="25000"/>
                            </p:stCondLst>
                            <p:childTnLst>
                              <p:par>
                                <p:cTn id="173" presetID="1" presetClass="entr" presetSubtype="0" fill="hold" grpId="0"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nodeType="afterGroup">
                            <p:stCondLst>
                              <p:cond delay="26000"/>
                            </p:stCondLst>
                            <p:childTnLst>
                              <p:par>
                                <p:cTn id="176" presetID="1" presetClass="entr" presetSubtype="0" fill="hold" grpId="0" nodeType="afterEffect">
                                  <p:stCondLst>
                                    <p:cond delay="1000"/>
                                  </p:stCondLst>
                                  <p:childTnLst>
                                    <p:set>
                                      <p:cBhvr>
                                        <p:cTn id="177" dur="1" fill="hold">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nodeType="afterGroup">
                            <p:stCondLst>
                              <p:cond delay="27000"/>
                            </p:stCondLst>
                            <p:childTnLst>
                              <p:par>
                                <p:cTn id="179" presetID="1" presetClass="entr" presetSubtype="0" fill="hold" grpId="0" nodeType="afterEffect">
                                  <p:stCondLst>
                                    <p:cond delay="1000"/>
                                  </p:stCondLst>
                                  <p:childTnLst>
                                    <p:set>
                                      <p:cBhvr>
                                        <p:cTn id="180"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nodeType="afterGroup">
                            <p:stCondLst>
                              <p:cond delay="28000"/>
                            </p:stCondLst>
                            <p:childTnLst>
                              <p:par>
                                <p:cTn id="182" presetID="1" presetClass="entr" presetSubtype="0" fill="hold" grpId="0" nodeType="afterEffect">
                                  <p:stCondLst>
                                    <p:cond delay="1000"/>
                                  </p:stCondLst>
                                  <p:childTnLst>
                                    <p:set>
                                      <p:cBhvr>
                                        <p:cTn id="183" dur="1" fill="hold">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nodeType="afterGroup">
                            <p:stCondLst>
                              <p:cond delay="29000"/>
                            </p:stCondLst>
                            <p:childTnLst>
                              <p:par>
                                <p:cTn id="185" presetID="1" presetClass="entr" presetSubtype="0" fill="hold" grpId="0" nodeType="afterEffect">
                                  <p:stCondLst>
                                    <p:cond delay="1000"/>
                                  </p:stCondLst>
                                  <p:childTnLst>
                                    <p:set>
                                      <p:cBhvr>
                                        <p:cTn id="186" dur="1" fill="hold">
                                          <p:stCondLst>
                                            <p:cond delay="0"/>
                                          </p:stCondLst>
                                        </p:cTn>
                                        <p:tgtEl>
                                          <p:spTgt spid="178"/>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7" restart="whenNotActive" fill="hold" evtFilter="cancelBubble" nodeType="interactiveSeq">
                <p:stCondLst>
                  <p:cond evt="onClick" delay="0">
                    <p:tgtEl>
                      <p:spTgt spid="84"/>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3" presetClass="entr" presetSubtype="16" fill="hold" nodeType="clickEffect">
                                  <p:stCondLst>
                                    <p:cond delay="0"/>
                                  </p:stCondLst>
                                  <p:childTnLst>
                                    <p:set>
                                      <p:cBhvr>
                                        <p:cTn id="191" dur="1" fill="hold">
                                          <p:stCondLst>
                                            <p:cond delay="0"/>
                                          </p:stCondLst>
                                        </p:cTn>
                                        <p:tgtEl>
                                          <p:spTgt spid="142"/>
                                        </p:tgtEl>
                                        <p:attrNameLst>
                                          <p:attrName>style.visibility</p:attrName>
                                        </p:attrNameLst>
                                      </p:cBhvr>
                                      <p:to>
                                        <p:strVal val="visible"/>
                                      </p:to>
                                    </p:set>
                                    <p:anim calcmode="lin" valueType="num">
                                      <p:cBhvr>
                                        <p:cTn id="192" dur="500" fill="hold"/>
                                        <p:tgtEl>
                                          <p:spTgt spid="142"/>
                                        </p:tgtEl>
                                        <p:attrNameLst>
                                          <p:attrName>ppt_w</p:attrName>
                                        </p:attrNameLst>
                                      </p:cBhvr>
                                      <p:tavLst>
                                        <p:tav tm="0">
                                          <p:val>
                                            <p:fltVal val="0"/>
                                          </p:val>
                                        </p:tav>
                                        <p:tav tm="100000">
                                          <p:val>
                                            <p:strVal val="#ppt_w"/>
                                          </p:val>
                                        </p:tav>
                                      </p:tavLst>
                                    </p:anim>
                                    <p:anim calcmode="lin" valueType="num">
                                      <p:cBhvr>
                                        <p:cTn id="193" dur="500" fill="hold"/>
                                        <p:tgtEl>
                                          <p:spTgt spid="1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84"/>
                  </p:tgtEl>
                </p:cond>
              </p:nextCondLst>
            </p:seq>
            <p:seq concurrent="1" nextAc="seek">
              <p:cTn id="194" restart="whenNotActive" fill="hold" evtFilter="cancelBubble" nodeType="interactiveSeq">
                <p:stCondLst>
                  <p:cond evt="onClick" delay="0">
                    <p:tgtEl>
                      <p:spTgt spid="68"/>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3" presetClass="entr" presetSubtype="16" fill="hold" nodeType="clickEffect">
                                  <p:stCondLst>
                                    <p:cond delay="0"/>
                                  </p:stCondLst>
                                  <p:childTnLst>
                                    <p:set>
                                      <p:cBhvr>
                                        <p:cTn id="198" dur="1" fill="hold">
                                          <p:stCondLst>
                                            <p:cond delay="0"/>
                                          </p:stCondLst>
                                        </p:cTn>
                                        <p:tgtEl>
                                          <p:spTgt spid="143"/>
                                        </p:tgtEl>
                                        <p:attrNameLst>
                                          <p:attrName>style.visibility</p:attrName>
                                        </p:attrNameLst>
                                      </p:cBhvr>
                                      <p:to>
                                        <p:strVal val="visible"/>
                                      </p:to>
                                    </p:set>
                                    <p:anim calcmode="lin" valueType="num">
                                      <p:cBhvr>
                                        <p:cTn id="199" dur="500" fill="hold"/>
                                        <p:tgtEl>
                                          <p:spTgt spid="143"/>
                                        </p:tgtEl>
                                        <p:attrNameLst>
                                          <p:attrName>ppt_w</p:attrName>
                                        </p:attrNameLst>
                                      </p:cBhvr>
                                      <p:tavLst>
                                        <p:tav tm="0">
                                          <p:val>
                                            <p:fltVal val="0"/>
                                          </p:val>
                                        </p:tav>
                                        <p:tav tm="100000">
                                          <p:val>
                                            <p:strVal val="#ppt_w"/>
                                          </p:val>
                                        </p:tav>
                                      </p:tavLst>
                                    </p:anim>
                                    <p:anim calcmode="lin" valueType="num">
                                      <p:cBhvr>
                                        <p:cTn id="200" dur="500" fill="hold"/>
                                        <p:tgtEl>
                                          <p:spTgt spid="14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68"/>
                  </p:tgtEl>
                </p:cond>
              </p:nextCondLst>
            </p:seq>
            <p:seq concurrent="1" nextAc="seek">
              <p:cTn id="201" restart="whenNotActive" fill="hold" evtFilter="cancelBubble" nodeType="interactiveSeq">
                <p:stCondLst>
                  <p:cond evt="onClick" delay="0">
                    <p:tgtEl>
                      <p:spTgt spid="65"/>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23" presetClass="entr" presetSubtype="16" fill="hold" nodeType="clickEffect">
                                  <p:stCondLst>
                                    <p:cond delay="0"/>
                                  </p:stCondLst>
                                  <p:childTnLst>
                                    <p:set>
                                      <p:cBhvr>
                                        <p:cTn id="205" dur="1" fill="hold">
                                          <p:stCondLst>
                                            <p:cond delay="0"/>
                                          </p:stCondLst>
                                        </p:cTn>
                                        <p:tgtEl>
                                          <p:spTgt spid="144"/>
                                        </p:tgtEl>
                                        <p:attrNameLst>
                                          <p:attrName>style.visibility</p:attrName>
                                        </p:attrNameLst>
                                      </p:cBhvr>
                                      <p:to>
                                        <p:strVal val="visible"/>
                                      </p:to>
                                    </p:set>
                                    <p:anim calcmode="lin" valueType="num">
                                      <p:cBhvr>
                                        <p:cTn id="206" dur="500" fill="hold"/>
                                        <p:tgtEl>
                                          <p:spTgt spid="144"/>
                                        </p:tgtEl>
                                        <p:attrNameLst>
                                          <p:attrName>ppt_w</p:attrName>
                                        </p:attrNameLst>
                                      </p:cBhvr>
                                      <p:tavLst>
                                        <p:tav tm="0">
                                          <p:val>
                                            <p:fltVal val="0"/>
                                          </p:val>
                                        </p:tav>
                                        <p:tav tm="100000">
                                          <p:val>
                                            <p:strVal val="#ppt_w"/>
                                          </p:val>
                                        </p:tav>
                                      </p:tavLst>
                                    </p:anim>
                                    <p:anim calcmode="lin" valueType="num">
                                      <p:cBhvr>
                                        <p:cTn id="207" dur="500" fill="hold"/>
                                        <p:tgtEl>
                                          <p:spTgt spid="1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65"/>
                  </p:tgtEl>
                </p:cond>
              </p:nextCondLst>
            </p:seq>
            <p:seq concurrent="1" nextAc="seek">
              <p:cTn id="208" restart="whenNotActive" fill="hold" evtFilter="cancelBubble" nodeType="interactiveSeq">
                <p:stCondLst>
                  <p:cond evt="onClick" delay="0">
                    <p:tgtEl>
                      <p:spTgt spid="62"/>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23" presetClass="entr" presetSubtype="16" fill="hold" nodeType="afterEffect">
                                  <p:stCondLst>
                                    <p:cond delay="0"/>
                                  </p:stCondLst>
                                  <p:childTnLst>
                                    <p:set>
                                      <p:cBhvr>
                                        <p:cTn id="212" dur="1" fill="hold">
                                          <p:stCondLst>
                                            <p:cond delay="0"/>
                                          </p:stCondLst>
                                        </p:cTn>
                                        <p:tgtEl>
                                          <p:spTgt spid="141"/>
                                        </p:tgtEl>
                                        <p:attrNameLst>
                                          <p:attrName>style.visibility</p:attrName>
                                        </p:attrNameLst>
                                      </p:cBhvr>
                                      <p:to>
                                        <p:strVal val="visible"/>
                                      </p:to>
                                    </p:set>
                                    <p:anim calcmode="lin" valueType="num">
                                      <p:cBhvr>
                                        <p:cTn id="213" dur="500" fill="hold"/>
                                        <p:tgtEl>
                                          <p:spTgt spid="141"/>
                                        </p:tgtEl>
                                        <p:attrNameLst>
                                          <p:attrName>ppt_w</p:attrName>
                                        </p:attrNameLst>
                                      </p:cBhvr>
                                      <p:tavLst>
                                        <p:tav tm="0">
                                          <p:val>
                                            <p:fltVal val="0"/>
                                          </p:val>
                                        </p:tav>
                                        <p:tav tm="100000">
                                          <p:val>
                                            <p:strVal val="#ppt_w"/>
                                          </p:val>
                                        </p:tav>
                                      </p:tavLst>
                                    </p:anim>
                                    <p:anim calcmode="lin" valueType="num">
                                      <p:cBhvr>
                                        <p:cTn id="214" dur="500" fill="hold"/>
                                        <p:tgtEl>
                                          <p:spTgt spid="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1"/>
                                            </p:cond>
                                          </p:stCondLst>
                                          <p:endCondLst>
                                            <p:cond evt="onStopAudio" delay="0">
                                              <p:tgtEl>
                                                <p:sldTgt/>
                                              </p:tgtEl>
                                            </p:cond>
                                          </p:endCondLst>
                                        </p:cTn>
                                        <p:tgtEl>
                                          <p:sndTgt r:embed="rId6" name="applause.wav"/>
                                        </p:tgtEl>
                                      </p:cMediaNode>
                                    </p:audio>
                                  </p:subTnLst>
                                </p:cTn>
                              </p:par>
                            </p:childTnLst>
                          </p:cTn>
                        </p:par>
                        <p:par>
                          <p:cTn id="215" fill="hold" nodeType="afterGroup">
                            <p:stCondLst>
                              <p:cond delay="500"/>
                            </p:stCondLst>
                            <p:childTnLst>
                              <p:par>
                                <p:cTn id="216" presetID="8" presetClass="emph" presetSubtype="0" fill="hold" nodeType="afterEffect">
                                  <p:stCondLst>
                                    <p:cond delay="0"/>
                                  </p:stCondLst>
                                  <p:childTnLst>
                                    <p:animRot by="21600000">
                                      <p:cBhvr>
                                        <p:cTn id="217" dur="2000" fill="hold"/>
                                        <p:tgtEl>
                                          <p:spTgt spid="123"/>
                                        </p:tgtEl>
                                        <p:attrNameLst>
                                          <p:attrName>r</p:attrName>
                                        </p:attrNameLst>
                                      </p:cBhvr>
                                    </p:animRot>
                                  </p:childTnLst>
                                </p:cTn>
                              </p:par>
                            </p:childTnLst>
                          </p:cTn>
                        </p:par>
                      </p:childTnLst>
                    </p:cTn>
                  </p:par>
                </p:childTnLst>
              </p:cTn>
              <p:nextCondLst>
                <p:cond evt="onClick" delay="0">
                  <p:tgtEl>
                    <p:spTgt spid="62"/>
                  </p:tgtEl>
                </p:cond>
              </p:nextCondLst>
            </p:seq>
          </p:childTnLst>
        </p:cTn>
      </p:par>
    </p:tnLst>
    <p:bldLst>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a:extLst/>
          </p:cNvPr>
          <p:cNvSpPr/>
          <p:nvPr/>
        </p:nvSpPr>
        <p:spPr>
          <a:xfrm>
            <a:off x="3152084" y="1981200"/>
            <a:ext cx="2900791" cy="1170216"/>
          </a:xfrm>
          <a:prstGeom prst="rect">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bg1"/>
                </a:solidFill>
                <a:latin typeface="Times New Roman" panose="02020603050405020304" pitchFamily="18" charset="0"/>
                <a:cs typeface="Times New Roman" panose="02020603050405020304" pitchFamily="18" charset="0"/>
              </a:rPr>
              <a:t>LUYỆN TẬP</a:t>
            </a:r>
          </a:p>
        </p:txBody>
      </p:sp>
      <p:sp>
        <p:nvSpPr>
          <p:cNvPr id="37893"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789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7467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66800" y="4114800"/>
            <a:ext cx="6829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a:solidFill>
                  <a:srgbClr val="FF0000"/>
                </a:solidFill>
                <a:latin typeface="Times New Roman" panose="02020603050405020304" pitchFamily="18" charset="0"/>
                <a:cs typeface="Times New Roman" panose="02020603050405020304" pitchFamily="18" charset="0"/>
              </a:rPr>
              <a:t>Hoạt động nhóm trong thời gian: 5 phút.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52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a:extLst/>
          </p:cNvPr>
          <p:cNvSpPr/>
          <p:nvPr/>
        </p:nvSpPr>
        <p:spPr>
          <a:xfrm>
            <a:off x="127001" y="246185"/>
            <a:ext cx="1915042" cy="492369"/>
          </a:xfrm>
          <a:prstGeom prst="rect">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latin typeface="Times New Roman" panose="02020603050405020304" pitchFamily="18" charset="0"/>
                <a:cs typeface="Times New Roman" panose="02020603050405020304" pitchFamily="18" charset="0"/>
              </a:rPr>
              <a:t>LUYỆN TẬP</a:t>
            </a:r>
          </a:p>
        </p:txBody>
      </p:sp>
      <p:graphicFrame>
        <p:nvGraphicFramePr>
          <p:cNvPr id="5" name="Table 6">
            <a:extLst/>
          </p:cNvPr>
          <p:cNvGraphicFramePr>
            <a:graphicFrameLocks noGrp="1"/>
          </p:cNvGraphicFramePr>
          <p:nvPr/>
        </p:nvGraphicFramePr>
        <p:xfrm>
          <a:off x="147638" y="4943475"/>
          <a:ext cx="8066087" cy="1309688"/>
        </p:xfrm>
        <a:graphic>
          <a:graphicData uri="http://schemas.openxmlformats.org/drawingml/2006/table">
            <a:tbl>
              <a:tblPr>
                <a:tableStyleId>{69CF1AB2-1976-4502-BF36-3FF5EA218861}</a:tableStyleId>
              </a:tblPr>
              <a:tblGrid>
                <a:gridCol w="869190">
                  <a:extLst>
                    <a:ext uri="{9D8B030D-6E8A-4147-A177-3AD203B41FA5}">
                      <a16:colId xmlns:a16="http://schemas.microsoft.com/office/drawing/2014/main" val="20000"/>
                    </a:ext>
                  </a:extLst>
                </a:gridCol>
                <a:gridCol w="1668674">
                  <a:extLst>
                    <a:ext uri="{9D8B030D-6E8A-4147-A177-3AD203B41FA5}">
                      <a16:colId xmlns:a16="http://schemas.microsoft.com/office/drawing/2014/main" val="20001"/>
                    </a:ext>
                  </a:extLst>
                </a:gridCol>
                <a:gridCol w="2073084">
                  <a:extLst>
                    <a:ext uri="{9D8B030D-6E8A-4147-A177-3AD203B41FA5}">
                      <a16:colId xmlns:a16="http://schemas.microsoft.com/office/drawing/2014/main" val="20002"/>
                    </a:ext>
                  </a:extLst>
                </a:gridCol>
                <a:gridCol w="2327917">
                  <a:extLst>
                    <a:ext uri="{9D8B030D-6E8A-4147-A177-3AD203B41FA5}">
                      <a16:colId xmlns:a16="http://schemas.microsoft.com/office/drawing/2014/main" val="20003"/>
                    </a:ext>
                  </a:extLst>
                </a:gridCol>
                <a:gridCol w="1127223">
                  <a:extLst>
                    <a:ext uri="{9D8B030D-6E8A-4147-A177-3AD203B41FA5}">
                      <a16:colId xmlns:a16="http://schemas.microsoft.com/office/drawing/2014/main" val="20004"/>
                    </a:ext>
                  </a:extLst>
                </a:gridCol>
              </a:tblGrid>
              <a:tr h="436563">
                <a:tc>
                  <a:txBody>
                    <a:bodyPr/>
                    <a:lstStyle/>
                    <a:p>
                      <a:endParaRPr lang="en-US" sz="1800" dirty="0"/>
                    </a:p>
                  </a:txBody>
                  <a:tcPr marL="68584" marR="68584" marT="45716" marB="45716"/>
                </a:tc>
                <a:tc>
                  <a:txBody>
                    <a:bodyPr/>
                    <a:lstStyle/>
                    <a:p>
                      <a:endParaRPr lang="en-US" sz="1800" dirty="0"/>
                    </a:p>
                  </a:txBody>
                  <a:tcPr marL="68584" marR="68584" marT="45716" marB="45716"/>
                </a:tc>
                <a:tc>
                  <a:txBody>
                    <a:bodyPr/>
                    <a:lstStyle/>
                    <a:p>
                      <a:endParaRPr lang="en-US" sz="1800"/>
                    </a:p>
                  </a:txBody>
                  <a:tcPr marL="68584" marR="68584" marT="45716" marB="45716"/>
                </a:tc>
                <a:tc>
                  <a:txBody>
                    <a:bodyPr/>
                    <a:lstStyle/>
                    <a:p>
                      <a:endParaRPr lang="en-US" sz="1800" dirty="0"/>
                    </a:p>
                  </a:txBody>
                  <a:tcPr marL="68584" marR="68584" marT="45716" marB="45716"/>
                </a:tc>
                <a:tc>
                  <a:txBody>
                    <a:bodyPr/>
                    <a:lstStyle/>
                    <a:p>
                      <a:endParaRPr lang="en-US" sz="1800" dirty="0"/>
                    </a:p>
                  </a:txBody>
                  <a:tcPr marL="68584" marR="68584" marT="45716" marB="45716"/>
                </a:tc>
                <a:extLst>
                  <a:ext uri="{0D108BD9-81ED-4DB2-BD59-A6C34878D82A}">
                    <a16:rowId xmlns:a16="http://schemas.microsoft.com/office/drawing/2014/main" val="10000"/>
                  </a:ext>
                </a:extLst>
              </a:tr>
              <a:tr h="436563">
                <a:tc>
                  <a:txBody>
                    <a:bodyPr/>
                    <a:lstStyle/>
                    <a:p>
                      <a:endParaRPr lang="en-US" sz="1800" dirty="0"/>
                    </a:p>
                  </a:txBody>
                  <a:tcPr marL="68584" marR="68584" marT="45716" marB="45716"/>
                </a:tc>
                <a:tc>
                  <a:txBody>
                    <a:bodyPr/>
                    <a:lstStyle/>
                    <a:p>
                      <a:endParaRPr lang="en-US" sz="1800" dirty="0"/>
                    </a:p>
                  </a:txBody>
                  <a:tcPr marL="68584" marR="68584" marT="45716" marB="45716"/>
                </a:tc>
                <a:tc>
                  <a:txBody>
                    <a:bodyPr/>
                    <a:lstStyle/>
                    <a:p>
                      <a:endParaRPr lang="en-US" sz="1800" dirty="0"/>
                    </a:p>
                  </a:txBody>
                  <a:tcPr marL="68584" marR="68584" marT="45716" marB="45716"/>
                </a:tc>
                <a:tc>
                  <a:txBody>
                    <a:bodyPr/>
                    <a:lstStyle/>
                    <a:p>
                      <a:endParaRPr lang="en-US" sz="1800" dirty="0"/>
                    </a:p>
                  </a:txBody>
                  <a:tcPr marL="68584" marR="68584" marT="45716" marB="45716"/>
                </a:tc>
                <a:tc>
                  <a:txBody>
                    <a:bodyPr/>
                    <a:lstStyle/>
                    <a:p>
                      <a:endParaRPr lang="en-US" sz="1800"/>
                    </a:p>
                  </a:txBody>
                  <a:tcPr marL="68584" marR="68584" marT="45716" marB="45716"/>
                </a:tc>
                <a:extLst>
                  <a:ext uri="{0D108BD9-81ED-4DB2-BD59-A6C34878D82A}">
                    <a16:rowId xmlns:a16="http://schemas.microsoft.com/office/drawing/2014/main" val="10001"/>
                  </a:ext>
                </a:extLst>
              </a:tr>
              <a:tr h="436563">
                <a:tc>
                  <a:txBody>
                    <a:bodyPr/>
                    <a:lstStyle/>
                    <a:p>
                      <a:endParaRPr lang="en-US" sz="1800"/>
                    </a:p>
                  </a:txBody>
                  <a:tcPr marL="68584" marR="68584" marT="45716" marB="45716"/>
                </a:tc>
                <a:tc>
                  <a:txBody>
                    <a:bodyPr/>
                    <a:lstStyle/>
                    <a:p>
                      <a:endParaRPr lang="en-US" sz="1800" dirty="0"/>
                    </a:p>
                  </a:txBody>
                  <a:tcPr marL="68584" marR="68584" marT="45716" marB="45716"/>
                </a:tc>
                <a:tc>
                  <a:txBody>
                    <a:bodyPr/>
                    <a:lstStyle/>
                    <a:p>
                      <a:endParaRPr lang="en-US" sz="1800"/>
                    </a:p>
                  </a:txBody>
                  <a:tcPr marL="68584" marR="68584" marT="45716" marB="45716"/>
                </a:tc>
                <a:tc>
                  <a:txBody>
                    <a:bodyPr/>
                    <a:lstStyle/>
                    <a:p>
                      <a:endParaRPr lang="en-US" sz="1800"/>
                    </a:p>
                  </a:txBody>
                  <a:tcPr marL="68584" marR="68584" marT="45716" marB="45716"/>
                </a:tc>
                <a:tc>
                  <a:txBody>
                    <a:bodyPr/>
                    <a:lstStyle/>
                    <a:p>
                      <a:endParaRPr lang="en-US" sz="1800" dirty="0"/>
                    </a:p>
                  </a:txBody>
                  <a:tcPr marL="68584" marR="68584" marT="45716" marB="45716"/>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1688"/>
            <a:ext cx="7620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00300"/>
            <a:ext cx="80867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914400" y="4008438"/>
            <a:ext cx="1279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Albania</a:t>
            </a:r>
          </a:p>
        </p:txBody>
      </p:sp>
      <p:sp>
        <p:nvSpPr>
          <p:cNvPr id="17" name="TextBox 16"/>
          <p:cNvSpPr txBox="1">
            <a:spLocks noChangeArrowheads="1"/>
          </p:cNvSpPr>
          <p:nvPr/>
        </p:nvSpPr>
        <p:spPr bwMode="auto">
          <a:xfrm>
            <a:off x="3048000" y="3990975"/>
            <a:ext cx="976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18" name="TextBox 17"/>
          <p:cNvSpPr txBox="1">
            <a:spLocks noChangeArrowheads="1"/>
          </p:cNvSpPr>
          <p:nvPr/>
        </p:nvSpPr>
        <p:spPr bwMode="auto">
          <a:xfrm>
            <a:off x="5181600" y="3968750"/>
            <a:ext cx="99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19" name="TextBox 18"/>
          <p:cNvSpPr txBox="1">
            <a:spLocks noChangeArrowheads="1"/>
          </p:cNvSpPr>
          <p:nvPr/>
        </p:nvSpPr>
        <p:spPr bwMode="auto">
          <a:xfrm>
            <a:off x="292100" y="4448175"/>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3</a:t>
            </a:r>
          </a:p>
        </p:txBody>
      </p:sp>
      <p:sp>
        <p:nvSpPr>
          <p:cNvPr id="20" name="TextBox 19"/>
          <p:cNvSpPr txBox="1">
            <a:spLocks noChangeArrowheads="1"/>
          </p:cNvSpPr>
          <p:nvPr/>
        </p:nvSpPr>
        <p:spPr bwMode="auto">
          <a:xfrm>
            <a:off x="971550" y="4435475"/>
            <a:ext cx="147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Scotland</a:t>
            </a:r>
          </a:p>
        </p:txBody>
      </p:sp>
      <p:sp>
        <p:nvSpPr>
          <p:cNvPr id="21" name="TextBox 20"/>
          <p:cNvSpPr txBox="1">
            <a:spLocks noChangeArrowheads="1"/>
          </p:cNvSpPr>
          <p:nvPr/>
        </p:nvSpPr>
        <p:spPr bwMode="auto">
          <a:xfrm>
            <a:off x="971550" y="4922838"/>
            <a:ext cx="132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Canada</a:t>
            </a:r>
          </a:p>
        </p:txBody>
      </p:sp>
      <p:sp>
        <p:nvSpPr>
          <p:cNvPr id="22" name="TextBox 21"/>
          <p:cNvSpPr txBox="1">
            <a:spLocks noChangeArrowheads="1"/>
          </p:cNvSpPr>
          <p:nvPr/>
        </p:nvSpPr>
        <p:spPr bwMode="auto">
          <a:xfrm>
            <a:off x="3048000" y="4406900"/>
            <a:ext cx="112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23" name="TextBox 22"/>
          <p:cNvSpPr txBox="1">
            <a:spLocks noChangeArrowheads="1"/>
          </p:cNvSpPr>
          <p:nvPr/>
        </p:nvSpPr>
        <p:spPr bwMode="auto">
          <a:xfrm>
            <a:off x="5164138" y="4392613"/>
            <a:ext cx="827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24" name="TextBox 23"/>
          <p:cNvSpPr txBox="1">
            <a:spLocks noChangeArrowheads="1"/>
          </p:cNvSpPr>
          <p:nvPr/>
        </p:nvSpPr>
        <p:spPr bwMode="auto">
          <a:xfrm>
            <a:off x="257175" y="4943475"/>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4</a:t>
            </a:r>
          </a:p>
        </p:txBody>
      </p:sp>
      <p:sp>
        <p:nvSpPr>
          <p:cNvPr id="25" name="TextBox 24"/>
          <p:cNvSpPr txBox="1">
            <a:spLocks noChangeArrowheads="1"/>
          </p:cNvSpPr>
          <p:nvPr/>
        </p:nvSpPr>
        <p:spPr bwMode="auto">
          <a:xfrm>
            <a:off x="3011488" y="4910138"/>
            <a:ext cx="1046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26" name="TextBox 25"/>
          <p:cNvSpPr txBox="1">
            <a:spLocks noChangeArrowheads="1"/>
          </p:cNvSpPr>
          <p:nvPr/>
        </p:nvSpPr>
        <p:spPr bwMode="auto">
          <a:xfrm>
            <a:off x="5164138" y="4910138"/>
            <a:ext cx="67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27" name="TextBox 26"/>
          <p:cNvSpPr txBox="1">
            <a:spLocks noChangeArrowheads="1"/>
          </p:cNvSpPr>
          <p:nvPr/>
        </p:nvSpPr>
        <p:spPr bwMode="auto">
          <a:xfrm>
            <a:off x="257175" y="5367338"/>
            <a:ext cx="277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5</a:t>
            </a:r>
          </a:p>
        </p:txBody>
      </p:sp>
      <p:sp>
        <p:nvSpPr>
          <p:cNvPr id="28" name="TextBox 27"/>
          <p:cNvSpPr txBox="1">
            <a:spLocks noChangeArrowheads="1"/>
          </p:cNvSpPr>
          <p:nvPr/>
        </p:nvSpPr>
        <p:spPr bwMode="auto">
          <a:xfrm>
            <a:off x="917575" y="5335588"/>
            <a:ext cx="157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Vietnam</a:t>
            </a:r>
          </a:p>
        </p:txBody>
      </p:sp>
      <p:sp>
        <p:nvSpPr>
          <p:cNvPr id="29" name="TextBox 28"/>
          <p:cNvSpPr txBox="1">
            <a:spLocks noChangeArrowheads="1"/>
          </p:cNvSpPr>
          <p:nvPr/>
        </p:nvSpPr>
        <p:spPr bwMode="auto">
          <a:xfrm>
            <a:off x="3011488" y="5305425"/>
            <a:ext cx="1195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30" name="TextBox 29"/>
          <p:cNvSpPr txBox="1">
            <a:spLocks noChangeArrowheads="1"/>
          </p:cNvSpPr>
          <p:nvPr/>
        </p:nvSpPr>
        <p:spPr bwMode="auto">
          <a:xfrm>
            <a:off x="5164138" y="5357813"/>
            <a:ext cx="120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Sai</a:t>
            </a:r>
          </a:p>
        </p:txBody>
      </p:sp>
      <p:sp>
        <p:nvSpPr>
          <p:cNvPr id="31" name="TextBox 30"/>
          <p:cNvSpPr txBox="1">
            <a:spLocks noChangeArrowheads="1"/>
          </p:cNvSpPr>
          <p:nvPr/>
        </p:nvSpPr>
        <p:spPr bwMode="auto">
          <a:xfrm>
            <a:off x="263525" y="5819775"/>
            <a:ext cx="276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6</a:t>
            </a:r>
          </a:p>
        </p:txBody>
      </p:sp>
      <p:sp>
        <p:nvSpPr>
          <p:cNvPr id="32" name="TextBox 31"/>
          <p:cNvSpPr txBox="1">
            <a:spLocks noChangeArrowheads="1"/>
          </p:cNvSpPr>
          <p:nvPr/>
        </p:nvSpPr>
        <p:spPr bwMode="auto">
          <a:xfrm>
            <a:off x="955675" y="5780088"/>
            <a:ext cx="1350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Iceland</a:t>
            </a:r>
          </a:p>
        </p:txBody>
      </p:sp>
      <p:sp>
        <p:nvSpPr>
          <p:cNvPr id="33" name="TextBox 32"/>
          <p:cNvSpPr txBox="1">
            <a:spLocks noChangeArrowheads="1"/>
          </p:cNvSpPr>
          <p:nvPr/>
        </p:nvSpPr>
        <p:spPr bwMode="auto">
          <a:xfrm>
            <a:off x="3038475" y="5757863"/>
            <a:ext cx="1468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Đúng</a:t>
            </a:r>
          </a:p>
        </p:txBody>
      </p:sp>
      <p:sp>
        <p:nvSpPr>
          <p:cNvPr id="35" name="TextBox 34"/>
          <p:cNvSpPr txBox="1">
            <a:spLocks noChangeArrowheads="1"/>
          </p:cNvSpPr>
          <p:nvPr/>
        </p:nvSpPr>
        <p:spPr bwMode="auto">
          <a:xfrm>
            <a:off x="7086600" y="5797550"/>
            <a:ext cx="1576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Iceland</a:t>
            </a:r>
          </a:p>
        </p:txBody>
      </p:sp>
      <p:pic>
        <p:nvPicPr>
          <p:cNvPr id="3896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0"/>
            <a:ext cx="65690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a:extLst/>
          </p:cNvPr>
          <p:cNvSpPr/>
          <p:nvPr/>
        </p:nvSpPr>
        <p:spPr>
          <a:xfrm>
            <a:off x="3121604" y="2258784"/>
            <a:ext cx="2900791" cy="1170216"/>
          </a:xfrm>
          <a:prstGeom prst="rect">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bg1"/>
                </a:solidFill>
                <a:latin typeface="Times New Roman" panose="02020603050405020304" pitchFamily="18" charset="0"/>
                <a:cs typeface="Times New Roman" panose="02020603050405020304" pitchFamily="18" charset="0"/>
              </a:rPr>
              <a:t>VẬN DỤNG</a:t>
            </a:r>
          </a:p>
        </p:txBody>
      </p:sp>
      <p:sp>
        <p:nvSpPr>
          <p:cNvPr id="39941"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994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7467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447800" y="4114800"/>
            <a:ext cx="6829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a:solidFill>
                  <a:srgbClr val="FF0000"/>
                </a:solidFill>
                <a:latin typeface="Times New Roman" panose="02020603050405020304" pitchFamily="18" charset="0"/>
                <a:cs typeface="Times New Roman" panose="02020603050405020304" pitchFamily="18" charset="0"/>
              </a:rPr>
              <a:t>Hoạt động nhóm trong thời gian: 5 phút.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52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a:extLst/>
          </p:cNvPr>
          <p:cNvSpPr/>
          <p:nvPr/>
        </p:nvSpPr>
        <p:spPr>
          <a:xfrm>
            <a:off x="152400" y="183381"/>
            <a:ext cx="1889642" cy="468923"/>
          </a:xfrm>
          <a:prstGeom prst="rect">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latin typeface="Times New Roman" panose="02020603050405020304" pitchFamily="18" charset="0"/>
                <a:cs typeface="Times New Roman" panose="02020603050405020304" pitchFamily="18" charset="0"/>
              </a:rPr>
              <a:t>VẬN DỤNG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5963"/>
            <a:ext cx="8001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6">
            <a:extLst/>
          </p:cNvPr>
          <p:cNvGraphicFramePr>
            <a:graphicFrameLocks noGrp="1"/>
          </p:cNvGraphicFramePr>
          <p:nvPr/>
        </p:nvGraphicFramePr>
        <p:xfrm>
          <a:off x="152400" y="1477963"/>
          <a:ext cx="8001000" cy="1554162"/>
        </p:xfrm>
        <a:graphic>
          <a:graphicData uri="http://schemas.openxmlformats.org/drawingml/2006/table">
            <a:tbl>
              <a:tblPr>
                <a:tableStyleId>{69CF1AB2-1976-4502-BF36-3FF5EA218861}</a:tableStyleId>
              </a:tblPr>
              <a:tblGrid>
                <a:gridCol w="8001000">
                  <a:extLst>
                    <a:ext uri="{9D8B030D-6E8A-4147-A177-3AD203B41FA5}">
                      <a16:colId xmlns:a16="http://schemas.microsoft.com/office/drawing/2014/main" val="20000"/>
                    </a:ext>
                  </a:extLst>
                </a:gridCol>
              </a:tblGrid>
              <a:tr h="1554162">
                <a:tc>
                  <a:txBody>
                    <a:bodyPr/>
                    <a:lstStyle/>
                    <a:p>
                      <a:pPr marL="0" indent="0">
                        <a:buFont typeface="Arial" panose="020B0604020202020204" pitchFamily="34" charse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Gợi</a:t>
                      </a:r>
                      <a:r>
                        <a:rPr lang="en-US" sz="2400" baseline="0" dirty="0" smtClean="0">
                          <a:latin typeface="Times New Roman" panose="02020603050405020304" pitchFamily="18" charset="0"/>
                          <a:cs typeface="Times New Roman" panose="02020603050405020304" pitchFamily="18" charset="0"/>
                        </a:rPr>
                        <a:t> ý </a:t>
                      </a:r>
                      <a:r>
                        <a:rPr lang="en-US" sz="2400" baseline="0" dirty="0" err="1" smtClean="0">
                          <a:latin typeface="Times New Roman" panose="02020603050405020304" pitchFamily="18" charset="0"/>
                          <a:cs typeface="Times New Roman" panose="02020603050405020304" pitchFamily="18" charset="0"/>
                        </a:rPr>
                        <a:t>d</a:t>
                      </a:r>
                      <a:r>
                        <a:rPr lang="en-US" sz="2400" dirty="0" err="1" smtClean="0">
                          <a:latin typeface="Times New Roman" panose="02020603050405020304" pitchFamily="18" charset="0"/>
                          <a:cs typeface="Times New Roman" panose="02020603050405020304" pitchFamily="18" charset="0"/>
                        </a:rPr>
                        <a:t>anh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a:t>
                      </a:r>
                    </a:p>
                  </a:txBody>
                  <a:tcPr marL="68580" marR="68580" marT="45679" marB="45679"/>
                </a:tc>
                <a:extLst>
                  <a:ext uri="{0D108BD9-81ED-4DB2-BD59-A6C34878D82A}">
                    <a16:rowId xmlns:a16="http://schemas.microsoft.com/office/drawing/2014/main" val="10000"/>
                  </a:ext>
                </a:extLst>
              </a:tr>
            </a:tbl>
          </a:graphicData>
        </a:graphic>
      </p:graphicFrame>
      <p:graphicFrame>
        <p:nvGraphicFramePr>
          <p:cNvPr id="6" name="Table 6">
            <a:extLst/>
          </p:cNvPr>
          <p:cNvGraphicFramePr>
            <a:graphicFrameLocks noGrp="1"/>
          </p:cNvGraphicFramePr>
          <p:nvPr/>
        </p:nvGraphicFramePr>
        <p:xfrm>
          <a:off x="152400" y="3124200"/>
          <a:ext cx="8001000" cy="3475038"/>
        </p:xfrm>
        <a:graphic>
          <a:graphicData uri="http://schemas.openxmlformats.org/drawingml/2006/table">
            <a:tbl>
              <a:tblPr>
                <a:tableStyleId>{69CF1AB2-1976-4502-BF36-3FF5EA218861}</a:tableStyleId>
              </a:tblPr>
              <a:tblGrid>
                <a:gridCol w="913183">
                  <a:extLst>
                    <a:ext uri="{9D8B030D-6E8A-4147-A177-3AD203B41FA5}">
                      <a16:colId xmlns:a16="http://schemas.microsoft.com/office/drawing/2014/main" val="20000"/>
                    </a:ext>
                  </a:extLst>
                </a:gridCol>
                <a:gridCol w="1735109">
                  <a:extLst>
                    <a:ext uri="{9D8B030D-6E8A-4147-A177-3AD203B41FA5}">
                      <a16:colId xmlns:a16="http://schemas.microsoft.com/office/drawing/2014/main" val="20001"/>
                    </a:ext>
                  </a:extLst>
                </a:gridCol>
                <a:gridCol w="2112622">
                  <a:extLst>
                    <a:ext uri="{9D8B030D-6E8A-4147-A177-3AD203B41FA5}">
                      <a16:colId xmlns:a16="http://schemas.microsoft.com/office/drawing/2014/main" val="20002"/>
                    </a:ext>
                  </a:extLst>
                </a:gridCol>
                <a:gridCol w="2039737">
                  <a:extLst>
                    <a:ext uri="{9D8B030D-6E8A-4147-A177-3AD203B41FA5}">
                      <a16:colId xmlns:a16="http://schemas.microsoft.com/office/drawing/2014/main" val="20003"/>
                    </a:ext>
                  </a:extLst>
                </a:gridCol>
                <a:gridCol w="1200349">
                  <a:extLst>
                    <a:ext uri="{9D8B030D-6E8A-4147-A177-3AD203B41FA5}">
                      <a16:colId xmlns:a16="http://schemas.microsoft.com/office/drawing/2014/main" val="20004"/>
                    </a:ext>
                  </a:extLst>
                </a:gridCol>
              </a:tblGrid>
              <a:tr h="457242">
                <a:tc gridSpan="5">
                  <a:txBody>
                    <a:bodyPr/>
                    <a:lstStyle/>
                    <a:p>
                      <a:pPr algn="ct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endParaRPr lang="en-US" sz="2400" b="1" dirty="0">
                        <a:latin typeface="Times New Roman" panose="02020603050405020304" pitchFamily="18" charset="0"/>
                        <a:cs typeface="Times New Roman" panose="02020603050405020304" pitchFamily="18" charset="0"/>
                      </a:endParaRPr>
                    </a:p>
                  </a:txBody>
                  <a:tcPr marL="68580" marR="68580" marT="45724" marB="45724">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29">
                <a:tc>
                  <a:txBody>
                    <a:bodyPr/>
                    <a:lstStyle/>
                    <a:p>
                      <a:pPr algn="ctr"/>
                      <a:r>
                        <a:rPr lang="en-US" sz="2400" b="1">
                          <a:latin typeface="Times New Roman" panose="02020603050405020304" pitchFamily="18" charset="0"/>
                          <a:cs typeface="Times New Roman" panose="02020603050405020304" pitchFamily="18" charset="0"/>
                        </a:rPr>
                        <a:t>Lần lặp</a:t>
                      </a:r>
                    </a:p>
                  </a:txBody>
                  <a:tcPr marL="68580" marR="68580" marT="45724" marB="45724">
                    <a:solidFill>
                      <a:schemeClr val="accent5">
                        <a:lumMod val="60000"/>
                        <a:lumOff val="40000"/>
                      </a:schemeClr>
                    </a:solidFill>
                  </a:tcPr>
                </a:tc>
                <a:tc>
                  <a:txBody>
                    <a:bodyPr/>
                    <a:lstStyle/>
                    <a:p>
                      <a:pPr algn="ctr"/>
                      <a:r>
                        <a:rPr lang="en-US" sz="2400" b="1">
                          <a:latin typeface="Times New Roman" panose="02020603050405020304" pitchFamily="18" charset="0"/>
                          <a:cs typeface="Times New Roman" panose="02020603050405020304" pitchFamily="18" charset="0"/>
                        </a:rPr>
                        <a:t>Tên Sách</a:t>
                      </a:r>
                    </a:p>
                  </a:txBody>
                  <a:tcPr marL="68580" marR="68580" marT="45724" marB="45724">
                    <a:solidFill>
                      <a:schemeClr val="accent5">
                        <a:lumMod val="60000"/>
                        <a:lumOff val="40000"/>
                      </a:schemeClr>
                    </a:solidFill>
                  </a:tcPr>
                </a:tc>
                <a:tc>
                  <a:txBody>
                    <a:bodyPr/>
                    <a:lstStyle/>
                    <a:p>
                      <a:pPr algn="ctr"/>
                      <a:r>
                        <a:rPr lang="en-US" sz="2400" b="1">
                          <a:latin typeface="Times New Roman" panose="02020603050405020304" pitchFamily="18" charset="0"/>
                          <a:cs typeface="Times New Roman" panose="02020603050405020304" pitchFamily="18" charset="0"/>
                        </a:rPr>
                        <a:t>Có đúng tên sách cần tìm không?</a:t>
                      </a:r>
                    </a:p>
                  </a:txBody>
                  <a:tcPr marL="68580" marR="68580" marT="45724" marB="45724">
                    <a:solidFill>
                      <a:schemeClr val="accent5">
                        <a:lumMod val="60000"/>
                        <a:lumOff val="40000"/>
                      </a:schemeClr>
                    </a:solidFill>
                  </a:tcPr>
                </a:tc>
                <a:tc>
                  <a:txBody>
                    <a:bodyPr/>
                    <a:lstStyle/>
                    <a:p>
                      <a:pPr algn="ctr"/>
                      <a:r>
                        <a:rPr lang="en-US" sz="2400" b="1">
                          <a:latin typeface="Times New Roman" panose="02020603050405020304" pitchFamily="18" charset="0"/>
                          <a:cs typeface="Times New Roman" panose="02020603050405020304" pitchFamily="18" charset="0"/>
                        </a:rPr>
                        <a:t>Có đúng đã hết danh sách không?</a:t>
                      </a:r>
                    </a:p>
                  </a:txBody>
                  <a:tcPr marL="68580" marR="68580" marT="45724" marB="45724">
                    <a:solidFill>
                      <a:schemeClr val="accent5">
                        <a:lumMod val="60000"/>
                        <a:lumOff val="40000"/>
                      </a:schemeClr>
                    </a:solidFill>
                  </a:tcPr>
                </a:tc>
                <a:tc>
                  <a:txBody>
                    <a:bodyPr/>
                    <a:lstStyle/>
                    <a:p>
                      <a:pPr algn="ct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endParaRPr lang="en-US" sz="2400" b="1" dirty="0">
                        <a:latin typeface="Times New Roman" panose="02020603050405020304" pitchFamily="18" charset="0"/>
                        <a:cs typeface="Times New Roman" panose="02020603050405020304" pitchFamily="18" charset="0"/>
                      </a:endParaRPr>
                    </a:p>
                  </a:txBody>
                  <a:tcPr marL="68580" marR="68580" marT="45724" marB="45724">
                    <a:solidFill>
                      <a:schemeClr val="accent5">
                        <a:lumMod val="60000"/>
                        <a:lumOff val="40000"/>
                      </a:schemeClr>
                    </a:solidFill>
                  </a:tcPr>
                </a:tc>
                <a:extLst>
                  <a:ext uri="{0D108BD9-81ED-4DB2-BD59-A6C34878D82A}">
                    <a16:rowId xmlns:a16="http://schemas.microsoft.com/office/drawing/2014/main" val="10001"/>
                  </a:ext>
                </a:extLst>
              </a:tr>
              <a:tr h="457242">
                <a:tc>
                  <a:txBody>
                    <a:bodyPr/>
                    <a:lstStyle/>
                    <a:p>
                      <a:pPr algn="ctr"/>
                      <a:r>
                        <a:rPr lang="en-US" sz="2400">
                          <a:latin typeface="Times New Roman" panose="02020603050405020304" pitchFamily="18" charset="0"/>
                          <a:cs typeface="Times New Roman" panose="02020603050405020304" pitchFamily="18" charset="0"/>
                        </a:rPr>
                        <a:t>1</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Toán</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Sai</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Sai</a:t>
                      </a:r>
                    </a:p>
                  </a:txBody>
                  <a:tcPr marL="68580" marR="68580" marT="45724" marB="45724"/>
                </a:tc>
                <a:tc>
                  <a:txBody>
                    <a:bodyPr/>
                    <a:lstStyle/>
                    <a:p>
                      <a:pPr algn="ctr"/>
                      <a:endParaRPr lang="en-US" sz="2400">
                        <a:latin typeface="Times New Roman" panose="02020603050405020304" pitchFamily="18" charset="0"/>
                        <a:cs typeface="Times New Roman" panose="02020603050405020304" pitchFamily="18" charset="0"/>
                      </a:endParaRPr>
                    </a:p>
                  </a:txBody>
                  <a:tcPr marL="68580" marR="68580" marT="45724" marB="45724"/>
                </a:tc>
                <a:extLst>
                  <a:ext uri="{0D108BD9-81ED-4DB2-BD59-A6C34878D82A}">
                    <a16:rowId xmlns:a16="http://schemas.microsoft.com/office/drawing/2014/main" val="10002"/>
                  </a:ext>
                </a:extLst>
              </a:tr>
              <a:tr h="457242">
                <a:tc>
                  <a:txBody>
                    <a:bodyPr/>
                    <a:lstStyle/>
                    <a:p>
                      <a:pPr algn="ctr"/>
                      <a:r>
                        <a:rPr lang="en-US" sz="2400">
                          <a:latin typeface="Times New Roman" panose="02020603050405020304" pitchFamily="18" charset="0"/>
                          <a:cs typeface="Times New Roman" panose="02020603050405020304" pitchFamily="18" charset="0"/>
                        </a:rPr>
                        <a:t>2</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Ngữ Văn</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Sai</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Sai</a:t>
                      </a:r>
                    </a:p>
                  </a:txBody>
                  <a:tcPr marL="68580" marR="68580" marT="45724" marB="45724"/>
                </a:tc>
                <a:tc>
                  <a:txBody>
                    <a:bodyPr/>
                    <a:lstStyle/>
                    <a:p>
                      <a:pPr algn="ctr"/>
                      <a:endParaRPr lang="en-US" sz="2400">
                        <a:latin typeface="Times New Roman" panose="02020603050405020304" pitchFamily="18" charset="0"/>
                        <a:cs typeface="Times New Roman" panose="02020603050405020304" pitchFamily="18" charset="0"/>
                      </a:endParaRPr>
                    </a:p>
                  </a:txBody>
                  <a:tcPr marL="68580" marR="68580" marT="45724" marB="45724"/>
                </a:tc>
                <a:extLst>
                  <a:ext uri="{0D108BD9-81ED-4DB2-BD59-A6C34878D82A}">
                    <a16:rowId xmlns:a16="http://schemas.microsoft.com/office/drawing/2014/main" val="10003"/>
                  </a:ext>
                </a:extLst>
              </a:tr>
              <a:tr h="457242">
                <a:tc>
                  <a:txBody>
                    <a:bodyPr/>
                    <a:lstStyle/>
                    <a:p>
                      <a:pPr algn="ctr"/>
                      <a:r>
                        <a:rPr lang="en-US" sz="2400">
                          <a:latin typeface="Times New Roman" panose="02020603050405020304" pitchFamily="18" charset="0"/>
                          <a:cs typeface="Times New Roman" panose="02020603050405020304" pitchFamily="18" charset="0"/>
                        </a:rPr>
                        <a:t>3</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Tiếng Anh</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Sai</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Sai</a:t>
                      </a:r>
                    </a:p>
                  </a:txBody>
                  <a:tcPr marL="68580" marR="68580" marT="45724" marB="45724"/>
                </a:tc>
                <a:tc>
                  <a:txBody>
                    <a:bodyPr/>
                    <a:lstStyle/>
                    <a:p>
                      <a:pPr algn="ctr"/>
                      <a:endParaRPr lang="en-US" sz="2400">
                        <a:latin typeface="Times New Roman" panose="02020603050405020304" pitchFamily="18" charset="0"/>
                        <a:cs typeface="Times New Roman" panose="02020603050405020304" pitchFamily="18" charset="0"/>
                      </a:endParaRPr>
                    </a:p>
                  </a:txBody>
                  <a:tcPr marL="68580" marR="68580" marT="45724" marB="45724"/>
                </a:tc>
                <a:extLst>
                  <a:ext uri="{0D108BD9-81ED-4DB2-BD59-A6C34878D82A}">
                    <a16:rowId xmlns:a16="http://schemas.microsoft.com/office/drawing/2014/main" val="10004"/>
                  </a:ext>
                </a:extLst>
              </a:tr>
              <a:tr h="457242">
                <a:tc>
                  <a:txBody>
                    <a:bodyPr/>
                    <a:lstStyle/>
                    <a:p>
                      <a:pPr algn="ctr"/>
                      <a:r>
                        <a:rPr lang="en-US" sz="2400">
                          <a:latin typeface="Times New Roman" panose="02020603050405020304" pitchFamily="18" charset="0"/>
                          <a:cs typeface="Times New Roman" panose="02020603050405020304" pitchFamily="18" charset="0"/>
                        </a:rPr>
                        <a:t>4</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Lịch Sử</a:t>
                      </a:r>
                    </a:p>
                  </a:txBody>
                  <a:tcPr marL="68580" marR="68580" marT="45724" marB="45724"/>
                </a:tc>
                <a:tc>
                  <a:txBody>
                    <a:bodyPr/>
                    <a:lstStyle/>
                    <a:p>
                      <a:pPr algn="ctr"/>
                      <a:r>
                        <a:rPr lang="en-US" sz="2400">
                          <a:latin typeface="Times New Roman" panose="02020603050405020304" pitchFamily="18" charset="0"/>
                          <a:cs typeface="Times New Roman" panose="02020603050405020304" pitchFamily="18" charset="0"/>
                        </a:rPr>
                        <a:t>Đúng</a:t>
                      </a:r>
                    </a:p>
                  </a:txBody>
                  <a:tcPr marL="68580" marR="68580" marT="45724" marB="45724"/>
                </a:tc>
                <a:tc>
                  <a:txBody>
                    <a:bodyPr/>
                    <a:lstStyle/>
                    <a:p>
                      <a:pPr algn="ctr"/>
                      <a:endParaRPr lang="en-US" sz="2400">
                        <a:latin typeface="Times New Roman" panose="02020603050405020304" pitchFamily="18" charset="0"/>
                        <a:cs typeface="Times New Roman" panose="02020603050405020304" pitchFamily="18" charset="0"/>
                      </a:endParaRPr>
                    </a:p>
                  </a:txBody>
                  <a:tcPr marL="68580" marR="68580" marT="45724" marB="45724"/>
                </a:tc>
                <a:tc>
                  <a:txBody>
                    <a:bodyPr/>
                    <a:lstStyle/>
                    <a:p>
                      <a:pPr algn="ct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endParaRPr lang="en-US" sz="2400" dirty="0">
                        <a:latin typeface="Times New Roman" panose="02020603050405020304" pitchFamily="18" charset="0"/>
                        <a:cs typeface="Times New Roman" panose="02020603050405020304" pitchFamily="18" charset="0"/>
                      </a:endParaRPr>
                    </a:p>
                  </a:txBody>
                  <a:tcPr marL="68580" marR="68580" marT="45724" marB="45724"/>
                </a:tc>
                <a:extLst>
                  <a:ext uri="{0D108BD9-81ED-4DB2-BD59-A6C34878D82A}">
                    <a16:rowId xmlns:a16="http://schemas.microsoft.com/office/drawing/2014/main" val="10005"/>
                  </a:ext>
                </a:extLst>
              </a:tr>
            </a:tbl>
          </a:graphicData>
        </a:graphic>
      </p:graphicFrame>
      <p:pic>
        <p:nvPicPr>
          <p:cNvPr id="4101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0"/>
            <a:ext cx="65690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5" name="Text Box 11"/>
          <p:cNvSpPr txBox="1">
            <a:spLocks noChangeArrowheads="1"/>
          </p:cNvSpPr>
          <p:nvPr/>
        </p:nvSpPr>
        <p:spPr bwMode="auto">
          <a:xfrm>
            <a:off x="520700" y="40386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Xem trước bài 15. Thuật toán tìm kiếm nhị phân.</a:t>
            </a:r>
          </a:p>
        </p:txBody>
      </p:sp>
      <p:sp>
        <p:nvSpPr>
          <p:cNvPr id="41987" name="WordArt 12" descr="Paper bag"/>
          <p:cNvSpPr>
            <a:spLocks noChangeArrowheads="1" noChangeShapeType="1" noTextEdit="1"/>
          </p:cNvSpPr>
          <p:nvPr/>
        </p:nvSpPr>
        <p:spPr bwMode="auto">
          <a:xfrm>
            <a:off x="2209800" y="533400"/>
            <a:ext cx="4419600" cy="838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VNI-Times" pitchFamily="2" charset="0"/>
              </a:rPr>
              <a:t>HÖÔÙNG DAÃN VEÀ NHAØ</a:t>
            </a:r>
          </a:p>
        </p:txBody>
      </p:sp>
      <p:sp>
        <p:nvSpPr>
          <p:cNvPr id="108557" name="Text Box 13"/>
          <p:cNvSpPr txBox="1">
            <a:spLocks noChangeArrowheads="1"/>
          </p:cNvSpPr>
          <p:nvPr/>
        </p:nvSpPr>
        <p:spPr bwMode="auto">
          <a:xfrm>
            <a:off x="457200" y="29718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Tìm hiểu thêm các công việc có ứng dụng việc tìm kiếm tuần tự.</a:t>
            </a:r>
          </a:p>
        </p:txBody>
      </p:sp>
      <p:sp>
        <p:nvSpPr>
          <p:cNvPr id="108558" name="Text Box 14"/>
          <p:cNvSpPr txBox="1">
            <a:spLocks noChangeArrowheads="1"/>
          </p:cNvSpPr>
          <p:nvPr/>
        </p:nvSpPr>
        <p:spPr bwMode="auto">
          <a:xfrm>
            <a:off x="285750" y="2268538"/>
            <a:ext cx="8858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 Về nhà học bài.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8558"/>
                                        </p:tgtEl>
                                        <p:attrNameLst>
                                          <p:attrName>style.visibility</p:attrName>
                                        </p:attrNameLst>
                                      </p:cBhvr>
                                      <p:to>
                                        <p:strVal val="visible"/>
                                      </p:to>
                                    </p:set>
                                    <p:animEffect transition="in" filter="checkerboard(across)">
                                      <p:cBhvr>
                                        <p:cTn id="7" dur="2000"/>
                                        <p:tgtEl>
                                          <p:spTgt spid="108558"/>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08557"/>
                                        </p:tgtEl>
                                        <p:attrNameLst>
                                          <p:attrName>style.visibility</p:attrName>
                                        </p:attrNameLst>
                                      </p:cBhvr>
                                      <p:to>
                                        <p:strVal val="visible"/>
                                      </p:to>
                                    </p:set>
                                    <p:animEffect transition="in" filter="checkerboard(across)">
                                      <p:cBhvr>
                                        <p:cTn id="11" dur="2000"/>
                                        <p:tgtEl>
                                          <p:spTgt spid="108557"/>
                                        </p:tgtEl>
                                      </p:cBhvr>
                                    </p:animEffect>
                                  </p:childTnLst>
                                </p:cTn>
                              </p:par>
                            </p:childTnLst>
                          </p:cTn>
                        </p:par>
                        <p:par>
                          <p:cTn id="12" fill="hold" nodeType="afterGroup">
                            <p:stCondLst>
                              <p:cond delay="4000"/>
                            </p:stCondLst>
                            <p:childTnLst>
                              <p:par>
                                <p:cTn id="13" presetID="51" presetClass="entr" presetSubtype="0" fill="hold" grpId="0" nodeType="afterEffect">
                                  <p:stCondLst>
                                    <p:cond delay="0"/>
                                  </p:stCondLst>
                                  <p:childTnLst>
                                    <p:set>
                                      <p:cBhvr>
                                        <p:cTn id="14" dur="1" fill="hold">
                                          <p:stCondLst>
                                            <p:cond delay="0"/>
                                          </p:stCondLst>
                                        </p:cTn>
                                        <p:tgtEl>
                                          <p:spTgt spid="108555"/>
                                        </p:tgtEl>
                                        <p:attrNameLst>
                                          <p:attrName>style.visibility</p:attrName>
                                        </p:attrNameLst>
                                      </p:cBhvr>
                                      <p:to>
                                        <p:strVal val="visible"/>
                                      </p:to>
                                    </p:set>
                                    <p:animEffect transition="in" filter="fade">
                                      <p:cBhvr>
                                        <p:cTn id="15" dur="770" decel="100000"/>
                                        <p:tgtEl>
                                          <p:spTgt spid="108555"/>
                                        </p:tgtEl>
                                      </p:cBhvr>
                                    </p:animEffect>
                                    <p:animScale>
                                      <p:cBhvr>
                                        <p:cTn id="16" dur="770" decel="100000"/>
                                        <p:tgtEl>
                                          <p:spTgt spid="108555"/>
                                        </p:tgtEl>
                                      </p:cBhvr>
                                      <p:from x="10000" y="10000"/>
                                      <p:to x="200000" y="450000"/>
                                    </p:animScale>
                                    <p:animScale>
                                      <p:cBhvr>
                                        <p:cTn id="17" dur="1230" accel="100000" fill="hold">
                                          <p:stCondLst>
                                            <p:cond delay="770"/>
                                          </p:stCondLst>
                                        </p:cTn>
                                        <p:tgtEl>
                                          <p:spTgt spid="108555"/>
                                        </p:tgtEl>
                                      </p:cBhvr>
                                      <p:from x="200000" y="450000"/>
                                      <p:to x="100000" y="100000"/>
                                    </p:animScale>
                                    <p:set>
                                      <p:cBhvr>
                                        <p:cTn id="18" dur="770" fill="hold"/>
                                        <p:tgtEl>
                                          <p:spTgt spid="108555"/>
                                        </p:tgtEl>
                                        <p:attrNameLst>
                                          <p:attrName>ppt_x</p:attrName>
                                        </p:attrNameLst>
                                      </p:cBhvr>
                                      <p:to>
                                        <p:strVal val="(0.5)"/>
                                      </p:to>
                                    </p:set>
                                    <p:anim from="(0.5)" to="(#ppt_x)" calcmode="lin" valueType="num">
                                      <p:cBhvr>
                                        <p:cTn id="19" dur="1230" accel="100000" fill="hold">
                                          <p:stCondLst>
                                            <p:cond delay="770"/>
                                          </p:stCondLst>
                                        </p:cTn>
                                        <p:tgtEl>
                                          <p:spTgt spid="108555"/>
                                        </p:tgtEl>
                                        <p:attrNameLst>
                                          <p:attrName>ppt_x</p:attrName>
                                        </p:attrNameLst>
                                      </p:cBhvr>
                                    </p:anim>
                                    <p:set>
                                      <p:cBhvr>
                                        <p:cTn id="20" dur="770" fill="hold"/>
                                        <p:tgtEl>
                                          <p:spTgt spid="108555"/>
                                        </p:tgtEl>
                                        <p:attrNameLst>
                                          <p:attrName>ppt_y</p:attrName>
                                        </p:attrNameLst>
                                      </p:cBhvr>
                                      <p:to>
                                        <p:strVal val="(#ppt_y+0.4)"/>
                                      </p:to>
                                    </p:set>
                                    <p:anim from="(#ppt_y+0.4)" to="(#ppt_y)" calcmode="lin" valueType="num">
                                      <p:cBhvr>
                                        <p:cTn id="21" dur="1230" accel="100000" fill="hold">
                                          <p:stCondLst>
                                            <p:cond delay="770"/>
                                          </p:stCondLst>
                                        </p:cTn>
                                        <p:tgtEl>
                                          <p:spTgt spid="1085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5" grpId="0"/>
      <p:bldP spid="108557" grpId="0"/>
      <p:bldP spid="108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1"/>
          <p:cNvGrpSpPr>
            <a:grpSpLocks/>
          </p:cNvGrpSpPr>
          <p:nvPr/>
        </p:nvGrpSpPr>
        <p:grpSpPr bwMode="auto">
          <a:xfrm>
            <a:off x="2235200" y="1150938"/>
            <a:ext cx="5307013" cy="4679950"/>
            <a:chOff x="2424113" y="688975"/>
            <a:chExt cx="7948740" cy="5619751"/>
          </a:xfrm>
        </p:grpSpPr>
        <p:sp>
          <p:nvSpPr>
            <p:cNvPr id="43013"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4" name="Freeform 24"/>
            <p:cNvSpPr>
              <a:spLocks/>
            </p:cNvSpPr>
            <p:nvPr/>
          </p:nvSpPr>
          <p:spPr bwMode="auto">
            <a:xfrm>
              <a:off x="2427288" y="1592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5" name="Freeform 6"/>
            <p:cNvSpPr>
              <a:spLocks/>
            </p:cNvSpPr>
            <p:nvPr/>
          </p:nvSpPr>
          <p:spPr bwMode="auto">
            <a:xfrm>
              <a:off x="3355975" y="703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6" name="Freeform 7"/>
            <p:cNvSpPr>
              <a:spLocks/>
            </p:cNvSpPr>
            <p:nvPr/>
          </p:nvSpPr>
          <p:spPr bwMode="auto">
            <a:xfrm>
              <a:off x="4254500" y="1127125"/>
              <a:ext cx="801687" cy="1200150"/>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8"/>
            <p:cNvSpPr>
              <a:spLocks/>
            </p:cNvSpPr>
            <p:nvPr/>
          </p:nvSpPr>
          <p:spPr bwMode="auto">
            <a:xfrm>
              <a:off x="4254500" y="2419350"/>
              <a:ext cx="801687" cy="800100"/>
            </a:xfrm>
            <a:custGeom>
              <a:avLst/>
              <a:gdLst>
                <a:gd name="T0" fmla="*/ 2147483646 w 302"/>
                <a:gd name="T1" fmla="*/ 2147483646 h 301"/>
                <a:gd name="T2" fmla="*/ 2147483646 w 302"/>
                <a:gd name="T3" fmla="*/ 2147483646 h 301"/>
                <a:gd name="T4" fmla="*/ 2147483646 w 302"/>
                <a:gd name="T5" fmla="*/ 2147483646 h 301"/>
                <a:gd name="T6" fmla="*/ 0 w 302"/>
                <a:gd name="T7" fmla="*/ 2147483646 h 301"/>
                <a:gd name="T8" fmla="*/ 0 w 302"/>
                <a:gd name="T9" fmla="*/ 2147483646 h 301"/>
                <a:gd name="T10" fmla="*/ 2147483646 w 302"/>
                <a:gd name="T11" fmla="*/ 0 h 301"/>
                <a:gd name="T12" fmla="*/ 2147483646 w 302"/>
                <a:gd name="T13" fmla="*/ 0 h 301"/>
                <a:gd name="T14" fmla="*/ 2147483646 w 302"/>
                <a:gd name="T15" fmla="*/ 2147483646 h 301"/>
                <a:gd name="T16" fmla="*/ 2147483646 w 302"/>
                <a:gd name="T17" fmla="*/ 214748364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8" name="Freeform 9"/>
            <p:cNvSpPr>
              <a:spLocks/>
            </p:cNvSpPr>
            <p:nvPr/>
          </p:nvSpPr>
          <p:spPr bwMode="auto">
            <a:xfrm>
              <a:off x="2427288" y="2847975"/>
              <a:ext cx="800100" cy="798513"/>
            </a:xfrm>
            <a:custGeom>
              <a:avLst/>
              <a:gdLst>
                <a:gd name="T0" fmla="*/ 2147483646 w 302"/>
                <a:gd name="T1" fmla="*/ 2147483646 h 301"/>
                <a:gd name="T2" fmla="*/ 2147483646 w 302"/>
                <a:gd name="T3" fmla="*/ 2147483646 h 301"/>
                <a:gd name="T4" fmla="*/ 2147483646 w 302"/>
                <a:gd name="T5" fmla="*/ 2147483646 h 301"/>
                <a:gd name="T6" fmla="*/ 0 w 302"/>
                <a:gd name="T7" fmla="*/ 2147483646 h 301"/>
                <a:gd name="T8" fmla="*/ 0 w 302"/>
                <a:gd name="T9" fmla="*/ 2147483646 h 301"/>
                <a:gd name="T10" fmla="*/ 2147483646 w 302"/>
                <a:gd name="T11" fmla="*/ 0 h 301"/>
                <a:gd name="T12" fmla="*/ 2147483646 w 302"/>
                <a:gd name="T13" fmla="*/ 0 h 301"/>
                <a:gd name="T14" fmla="*/ 2147483646 w 302"/>
                <a:gd name="T15" fmla="*/ 2147483646 h 301"/>
                <a:gd name="T16" fmla="*/ 2147483646 w 302"/>
                <a:gd name="T17" fmla="*/ 214748364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9" name="Freeform 10"/>
            <p:cNvSpPr>
              <a:spLocks/>
            </p:cNvSpPr>
            <p:nvPr/>
          </p:nvSpPr>
          <p:spPr bwMode="auto">
            <a:xfrm>
              <a:off x="2854325" y="1165225"/>
              <a:ext cx="381000"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11"/>
            <p:cNvSpPr>
              <a:spLocks/>
            </p:cNvSpPr>
            <p:nvPr/>
          </p:nvSpPr>
          <p:spPr bwMode="auto">
            <a:xfrm>
              <a:off x="4254500" y="703263"/>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12"/>
            <p:cNvSpPr>
              <a:spLocks/>
            </p:cNvSpPr>
            <p:nvPr/>
          </p:nvSpPr>
          <p:spPr bwMode="auto">
            <a:xfrm>
              <a:off x="6948488" y="688975"/>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Freeform 13"/>
            <p:cNvSpPr>
              <a:spLocks/>
            </p:cNvSpPr>
            <p:nvPr/>
          </p:nvSpPr>
          <p:spPr bwMode="auto">
            <a:xfrm>
              <a:off x="8320088" y="1157288"/>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14"/>
            <p:cNvSpPr>
              <a:spLocks/>
            </p:cNvSpPr>
            <p:nvPr/>
          </p:nvSpPr>
          <p:spPr bwMode="auto">
            <a:xfrm>
              <a:off x="7845425" y="1976438"/>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15"/>
            <p:cNvSpPr>
              <a:spLocks/>
            </p:cNvSpPr>
            <p:nvPr/>
          </p:nvSpPr>
          <p:spPr bwMode="auto">
            <a:xfrm>
              <a:off x="8320088" y="3717925"/>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16"/>
            <p:cNvSpPr>
              <a:spLocks/>
            </p:cNvSpPr>
            <p:nvPr/>
          </p:nvSpPr>
          <p:spPr bwMode="auto">
            <a:xfrm>
              <a:off x="8320088" y="2425700"/>
              <a:ext cx="817562" cy="790575"/>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17"/>
            <p:cNvSpPr>
              <a:spLocks/>
            </p:cNvSpPr>
            <p:nvPr/>
          </p:nvSpPr>
          <p:spPr bwMode="auto">
            <a:xfrm>
              <a:off x="7418388" y="2411413"/>
              <a:ext cx="815975" cy="792163"/>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18"/>
            <p:cNvSpPr>
              <a:spLocks/>
            </p:cNvSpPr>
            <p:nvPr/>
          </p:nvSpPr>
          <p:spPr bwMode="auto">
            <a:xfrm>
              <a:off x="6534150" y="1562100"/>
              <a:ext cx="817562" cy="792163"/>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8" name="Freeform 19"/>
            <p:cNvSpPr>
              <a:spLocks/>
            </p:cNvSpPr>
            <p:nvPr/>
          </p:nvSpPr>
          <p:spPr bwMode="auto">
            <a:xfrm>
              <a:off x="8320088" y="1584325"/>
              <a:ext cx="817562" cy="790575"/>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9" name="Freeform 20"/>
            <p:cNvSpPr>
              <a:spLocks/>
            </p:cNvSpPr>
            <p:nvPr/>
          </p:nvSpPr>
          <p:spPr bwMode="auto">
            <a:xfrm>
              <a:off x="7423150" y="4614863"/>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0" name="Freeform 21"/>
            <p:cNvSpPr>
              <a:spLocks/>
            </p:cNvSpPr>
            <p:nvPr/>
          </p:nvSpPr>
          <p:spPr bwMode="auto">
            <a:xfrm>
              <a:off x="6486525" y="5483225"/>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1" name="Freeform 22"/>
            <p:cNvSpPr>
              <a:spLocks/>
            </p:cNvSpPr>
            <p:nvPr/>
          </p:nvSpPr>
          <p:spPr bwMode="auto">
            <a:xfrm>
              <a:off x="5554663" y="5929313"/>
              <a:ext cx="722312" cy="379413"/>
            </a:xfrm>
            <a:custGeom>
              <a:avLst/>
              <a:gdLst>
                <a:gd name="T0" fmla="*/ 2147483646 w 272"/>
                <a:gd name="T1" fmla="*/ 2147483646 h 143"/>
                <a:gd name="T2" fmla="*/ 2147483646 w 272"/>
                <a:gd name="T3" fmla="*/ 2147483646 h 143"/>
                <a:gd name="T4" fmla="*/ 2147483646 w 272"/>
                <a:gd name="T5" fmla="*/ 2147483646 h 143"/>
                <a:gd name="T6" fmla="*/ 0 w 272"/>
                <a:gd name="T7" fmla="*/ 2147483646 h 143"/>
                <a:gd name="T8" fmla="*/ 0 w 272"/>
                <a:gd name="T9" fmla="*/ 2147483646 h 143"/>
                <a:gd name="T10" fmla="*/ 2147483646 w 272"/>
                <a:gd name="T11" fmla="*/ 0 h 143"/>
                <a:gd name="T12" fmla="*/ 2147483646 w 272"/>
                <a:gd name="T13" fmla="*/ 0 h 143"/>
                <a:gd name="T14" fmla="*/ 2147483646 w 272"/>
                <a:gd name="T15" fmla="*/ 2147483646 h 143"/>
                <a:gd name="T16" fmla="*/ 2147483646 w 272"/>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2" name="Freeform 23"/>
            <p:cNvSpPr>
              <a:spLocks/>
            </p:cNvSpPr>
            <p:nvPr/>
          </p:nvSpPr>
          <p:spPr bwMode="auto">
            <a:xfrm>
              <a:off x="6510338" y="5026025"/>
              <a:ext cx="817562"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3" name="Freeform 24"/>
            <p:cNvSpPr>
              <a:spLocks/>
            </p:cNvSpPr>
            <p:nvPr/>
          </p:nvSpPr>
          <p:spPr bwMode="auto">
            <a:xfrm>
              <a:off x="6510338" y="1122363"/>
              <a:ext cx="817562"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4" name="Freeform 25"/>
            <p:cNvSpPr>
              <a:spLocks/>
            </p:cNvSpPr>
            <p:nvPr/>
          </p:nvSpPr>
          <p:spPr bwMode="auto">
            <a:xfrm>
              <a:off x="7418388" y="4181475"/>
              <a:ext cx="815975"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5" name="Freeform 26"/>
            <p:cNvSpPr>
              <a:spLocks/>
            </p:cNvSpPr>
            <p:nvPr/>
          </p:nvSpPr>
          <p:spPr bwMode="auto">
            <a:xfrm>
              <a:off x="7418388" y="3733800"/>
              <a:ext cx="815975"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6" name="Freeform 27"/>
            <p:cNvSpPr>
              <a:spLocks/>
            </p:cNvSpPr>
            <p:nvPr/>
          </p:nvSpPr>
          <p:spPr bwMode="auto">
            <a:xfrm>
              <a:off x="8320088" y="3268663"/>
              <a:ext cx="817562"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7" name="Freeform 28"/>
            <p:cNvSpPr>
              <a:spLocks/>
            </p:cNvSpPr>
            <p:nvPr/>
          </p:nvSpPr>
          <p:spPr bwMode="auto">
            <a:xfrm>
              <a:off x="6534150" y="3733800"/>
              <a:ext cx="817562"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8" name="Freeform 29"/>
            <p:cNvSpPr>
              <a:spLocks/>
            </p:cNvSpPr>
            <p:nvPr/>
          </p:nvSpPr>
          <p:spPr bwMode="auto">
            <a:xfrm>
              <a:off x="5159375" y="5483225"/>
              <a:ext cx="379412" cy="379413"/>
            </a:xfrm>
            <a:custGeom>
              <a:avLst/>
              <a:gdLst>
                <a:gd name="T0" fmla="*/ 2147483646 w 143"/>
                <a:gd name="T1" fmla="*/ 2147483646 h 143"/>
                <a:gd name="T2" fmla="*/ 2147483646 w 143"/>
                <a:gd name="T3" fmla="*/ 2147483646 h 143"/>
                <a:gd name="T4" fmla="*/ 2147483646 w 143"/>
                <a:gd name="T5" fmla="*/ 2147483646 h 143"/>
                <a:gd name="T6" fmla="*/ 0 w 143"/>
                <a:gd name="T7" fmla="*/ 2147483646 h 143"/>
                <a:gd name="T8" fmla="*/ 0 w 143"/>
                <a:gd name="T9" fmla="*/ 2147483646 h 143"/>
                <a:gd name="T10" fmla="*/ 2147483646 w 143"/>
                <a:gd name="T11" fmla="*/ 0 h 143"/>
                <a:gd name="T12" fmla="*/ 2147483646 w 143"/>
                <a:gd name="T13" fmla="*/ 0 h 143"/>
                <a:gd name="T14" fmla="*/ 2147483646 w 143"/>
                <a:gd name="T15" fmla="*/ 2147483646 h 143"/>
                <a:gd name="T16" fmla="*/ 2147483646 w 143"/>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9" name="Freeform 30"/>
            <p:cNvSpPr>
              <a:spLocks/>
            </p:cNvSpPr>
            <p:nvPr/>
          </p:nvSpPr>
          <p:spPr bwMode="auto">
            <a:xfrm>
              <a:off x="3838575" y="4614863"/>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0" name="Freeform 31"/>
            <p:cNvSpPr>
              <a:spLocks/>
            </p:cNvSpPr>
            <p:nvPr/>
          </p:nvSpPr>
          <p:spPr bwMode="auto">
            <a:xfrm>
              <a:off x="4284663" y="4614863"/>
              <a:ext cx="379412" cy="788988"/>
            </a:xfrm>
            <a:custGeom>
              <a:avLst/>
              <a:gdLst>
                <a:gd name="T0" fmla="*/ 2147483646 w 143"/>
                <a:gd name="T1" fmla="*/ 2147483646 h 297"/>
                <a:gd name="T2" fmla="*/ 2147483646 w 143"/>
                <a:gd name="T3" fmla="*/ 2147483646 h 297"/>
                <a:gd name="T4" fmla="*/ 2147483646 w 143"/>
                <a:gd name="T5" fmla="*/ 2147483646 h 297"/>
                <a:gd name="T6" fmla="*/ 0 w 143"/>
                <a:gd name="T7" fmla="*/ 2147483646 h 297"/>
                <a:gd name="T8" fmla="*/ 0 w 143"/>
                <a:gd name="T9" fmla="*/ 2147483646 h 297"/>
                <a:gd name="T10" fmla="*/ 2147483646 w 143"/>
                <a:gd name="T11" fmla="*/ 0 h 297"/>
                <a:gd name="T12" fmla="*/ 2147483646 w 143"/>
                <a:gd name="T13" fmla="*/ 0 h 297"/>
                <a:gd name="T14" fmla="*/ 2147483646 w 143"/>
                <a:gd name="T15" fmla="*/ 2147483646 h 297"/>
                <a:gd name="T16" fmla="*/ 2147483646 w 143"/>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1" name="Freeform 32"/>
            <p:cNvSpPr>
              <a:spLocks/>
            </p:cNvSpPr>
            <p:nvPr/>
          </p:nvSpPr>
          <p:spPr bwMode="auto">
            <a:xfrm>
              <a:off x="6942138" y="4184650"/>
              <a:ext cx="382587" cy="788988"/>
            </a:xfrm>
            <a:custGeom>
              <a:avLst/>
              <a:gdLst>
                <a:gd name="T0" fmla="*/ 2147483646 w 144"/>
                <a:gd name="T1" fmla="*/ 2147483646 h 297"/>
                <a:gd name="T2" fmla="*/ 2147483646 w 144"/>
                <a:gd name="T3" fmla="*/ 2147483646 h 297"/>
                <a:gd name="T4" fmla="*/ 2147483646 w 144"/>
                <a:gd name="T5" fmla="*/ 2147483646 h 297"/>
                <a:gd name="T6" fmla="*/ 0 w 144"/>
                <a:gd name="T7" fmla="*/ 2147483646 h 297"/>
                <a:gd name="T8" fmla="*/ 0 w 144"/>
                <a:gd name="T9" fmla="*/ 2147483646 h 297"/>
                <a:gd name="T10" fmla="*/ 2147483646 w 144"/>
                <a:gd name="T11" fmla="*/ 0 h 297"/>
                <a:gd name="T12" fmla="*/ 2147483646 w 144"/>
                <a:gd name="T13" fmla="*/ 0 h 297"/>
                <a:gd name="T14" fmla="*/ 2147483646 w 144"/>
                <a:gd name="T15" fmla="*/ 2147483646 h 297"/>
                <a:gd name="T16" fmla="*/ 2147483646 w 144"/>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2" name="Freeform 33"/>
            <p:cNvSpPr>
              <a:spLocks/>
            </p:cNvSpPr>
            <p:nvPr/>
          </p:nvSpPr>
          <p:spPr bwMode="auto">
            <a:xfrm>
              <a:off x="2854325" y="3697288"/>
              <a:ext cx="381000"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3" name="Freeform 34"/>
            <p:cNvSpPr>
              <a:spLocks/>
            </p:cNvSpPr>
            <p:nvPr/>
          </p:nvSpPr>
          <p:spPr bwMode="auto">
            <a:xfrm>
              <a:off x="5159375" y="4181475"/>
              <a:ext cx="379412" cy="377825"/>
            </a:xfrm>
            <a:custGeom>
              <a:avLst/>
              <a:gdLst>
                <a:gd name="T0" fmla="*/ 2147483646 w 143"/>
                <a:gd name="T1" fmla="*/ 2147483646 h 142"/>
                <a:gd name="T2" fmla="*/ 2147483646 w 143"/>
                <a:gd name="T3" fmla="*/ 2147483646 h 142"/>
                <a:gd name="T4" fmla="*/ 2147483646 w 143"/>
                <a:gd name="T5" fmla="*/ 2147483646 h 142"/>
                <a:gd name="T6" fmla="*/ 0 w 143"/>
                <a:gd name="T7" fmla="*/ 2147483646 h 142"/>
                <a:gd name="T8" fmla="*/ 0 w 143"/>
                <a:gd name="T9" fmla="*/ 2147483646 h 142"/>
                <a:gd name="T10" fmla="*/ 2147483646 w 143"/>
                <a:gd name="T11" fmla="*/ 0 h 142"/>
                <a:gd name="T12" fmla="*/ 2147483646 w 143"/>
                <a:gd name="T13" fmla="*/ 0 h 142"/>
                <a:gd name="T14" fmla="*/ 2147483646 w 143"/>
                <a:gd name="T15" fmla="*/ 2147483646 h 142"/>
                <a:gd name="T16" fmla="*/ 2147483646 w 143"/>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4" name="Freeform 35"/>
            <p:cNvSpPr>
              <a:spLocks/>
            </p:cNvSpPr>
            <p:nvPr/>
          </p:nvSpPr>
          <p:spPr bwMode="auto">
            <a:xfrm>
              <a:off x="7426325" y="1976438"/>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5" name="Freeform 36"/>
            <p:cNvSpPr>
              <a:spLocks/>
            </p:cNvSpPr>
            <p:nvPr/>
          </p:nvSpPr>
          <p:spPr bwMode="auto">
            <a:xfrm>
              <a:off x="7845425" y="3268663"/>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6" name="Freeform 37"/>
            <p:cNvSpPr>
              <a:spLocks/>
            </p:cNvSpPr>
            <p:nvPr/>
          </p:nvSpPr>
          <p:spPr bwMode="auto">
            <a:xfrm>
              <a:off x="7426325" y="3268663"/>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38"/>
            <p:cNvSpPr>
              <a:spLocks/>
            </p:cNvSpPr>
            <p:nvPr/>
          </p:nvSpPr>
          <p:spPr bwMode="auto">
            <a:xfrm>
              <a:off x="6027738" y="3268663"/>
              <a:ext cx="379412" cy="377825"/>
            </a:xfrm>
            <a:custGeom>
              <a:avLst/>
              <a:gdLst>
                <a:gd name="T0" fmla="*/ 2147483646 w 143"/>
                <a:gd name="T1" fmla="*/ 2147483646 h 142"/>
                <a:gd name="T2" fmla="*/ 2147483646 w 143"/>
                <a:gd name="T3" fmla="*/ 2147483646 h 142"/>
                <a:gd name="T4" fmla="*/ 2147483646 w 143"/>
                <a:gd name="T5" fmla="*/ 2147483646 h 142"/>
                <a:gd name="T6" fmla="*/ 0 w 143"/>
                <a:gd name="T7" fmla="*/ 2147483646 h 142"/>
                <a:gd name="T8" fmla="*/ 0 w 143"/>
                <a:gd name="T9" fmla="*/ 2147483646 h 142"/>
                <a:gd name="T10" fmla="*/ 2147483646 w 143"/>
                <a:gd name="T11" fmla="*/ 0 h 142"/>
                <a:gd name="T12" fmla="*/ 2147483646 w 143"/>
                <a:gd name="T13" fmla="*/ 0 h 142"/>
                <a:gd name="T14" fmla="*/ 2147483646 w 143"/>
                <a:gd name="T15" fmla="*/ 2147483646 h 142"/>
                <a:gd name="T16" fmla="*/ 2147483646 w 143"/>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8" name="Freeform 39"/>
            <p:cNvSpPr>
              <a:spLocks/>
            </p:cNvSpPr>
            <p:nvPr/>
          </p:nvSpPr>
          <p:spPr bwMode="auto">
            <a:xfrm>
              <a:off x="6035675" y="3733800"/>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9" name="Freeform 40"/>
            <p:cNvSpPr>
              <a:spLocks/>
            </p:cNvSpPr>
            <p:nvPr/>
          </p:nvSpPr>
          <p:spPr bwMode="auto">
            <a:xfrm>
              <a:off x="5170488" y="1562100"/>
              <a:ext cx="1230312" cy="1643063"/>
            </a:xfrm>
            <a:custGeom>
              <a:avLst/>
              <a:gdLst>
                <a:gd name="T0" fmla="*/ 2147483646 w 464"/>
                <a:gd name="T1" fmla="*/ 2147483646 h 619"/>
                <a:gd name="T2" fmla="*/ 2147483646 w 464"/>
                <a:gd name="T3" fmla="*/ 2147483646 h 619"/>
                <a:gd name="T4" fmla="*/ 2147483646 w 464"/>
                <a:gd name="T5" fmla="*/ 2147483646 h 619"/>
                <a:gd name="T6" fmla="*/ 0 w 464"/>
                <a:gd name="T7" fmla="*/ 2147483646 h 619"/>
                <a:gd name="T8" fmla="*/ 0 w 464"/>
                <a:gd name="T9" fmla="*/ 2147483646 h 619"/>
                <a:gd name="T10" fmla="*/ 2147483646 w 464"/>
                <a:gd name="T11" fmla="*/ 0 h 619"/>
                <a:gd name="T12" fmla="*/ 2147483646 w 464"/>
                <a:gd name="T13" fmla="*/ 0 h 619"/>
                <a:gd name="T14" fmla="*/ 2147483646 w 464"/>
                <a:gd name="T15" fmla="*/ 2147483646 h 619"/>
                <a:gd name="T16" fmla="*/ 2147483646 w 464"/>
                <a:gd name="T17" fmla="*/ 2147483646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0" name="Freeform 41"/>
            <p:cNvSpPr>
              <a:spLocks/>
            </p:cNvSpPr>
            <p:nvPr/>
          </p:nvSpPr>
          <p:spPr bwMode="auto">
            <a:xfrm>
              <a:off x="4703763" y="4625975"/>
              <a:ext cx="835025" cy="777875"/>
            </a:xfrm>
            <a:custGeom>
              <a:avLst/>
              <a:gdLst>
                <a:gd name="T0" fmla="*/ 2147483646 w 315"/>
                <a:gd name="T1" fmla="*/ 2147483646 h 293"/>
                <a:gd name="T2" fmla="*/ 2147483646 w 315"/>
                <a:gd name="T3" fmla="*/ 2147483646 h 293"/>
                <a:gd name="T4" fmla="*/ 2147483646 w 315"/>
                <a:gd name="T5" fmla="*/ 2147483646 h 293"/>
                <a:gd name="T6" fmla="*/ 0 w 315"/>
                <a:gd name="T7" fmla="*/ 2147483646 h 293"/>
                <a:gd name="T8" fmla="*/ 0 w 315"/>
                <a:gd name="T9" fmla="*/ 2147483646 h 293"/>
                <a:gd name="T10" fmla="*/ 2147483646 w 315"/>
                <a:gd name="T11" fmla="*/ 0 h 293"/>
                <a:gd name="T12" fmla="*/ 2147483646 w 315"/>
                <a:gd name="T13" fmla="*/ 0 h 293"/>
                <a:gd name="T14" fmla="*/ 2147483646 w 315"/>
                <a:gd name="T15" fmla="*/ 2147483646 h 293"/>
                <a:gd name="T16" fmla="*/ 2147483646 w 315"/>
                <a:gd name="T17" fmla="*/ 2147483646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1" name="Freeform 42"/>
            <p:cNvSpPr>
              <a:spLocks/>
            </p:cNvSpPr>
            <p:nvPr/>
          </p:nvSpPr>
          <p:spPr bwMode="auto">
            <a:xfrm>
              <a:off x="5605463" y="5068888"/>
              <a:ext cx="817562" cy="779463"/>
            </a:xfrm>
            <a:custGeom>
              <a:avLst/>
              <a:gdLst>
                <a:gd name="T0" fmla="*/ 2147483646 w 308"/>
                <a:gd name="T1" fmla="*/ 2147483646 h 294"/>
                <a:gd name="T2" fmla="*/ 2147483646 w 308"/>
                <a:gd name="T3" fmla="*/ 2147483646 h 294"/>
                <a:gd name="T4" fmla="*/ 2147483646 w 308"/>
                <a:gd name="T5" fmla="*/ 2147483646 h 294"/>
                <a:gd name="T6" fmla="*/ 0 w 308"/>
                <a:gd name="T7" fmla="*/ 2147483646 h 294"/>
                <a:gd name="T8" fmla="*/ 0 w 308"/>
                <a:gd name="T9" fmla="*/ 2147483646 h 294"/>
                <a:gd name="T10" fmla="*/ 2147483646 w 308"/>
                <a:gd name="T11" fmla="*/ 0 h 294"/>
                <a:gd name="T12" fmla="*/ 2147483646 w 308"/>
                <a:gd name="T13" fmla="*/ 0 h 294"/>
                <a:gd name="T14" fmla="*/ 2147483646 w 308"/>
                <a:gd name="T15" fmla="*/ 2147483646 h 294"/>
                <a:gd name="T16" fmla="*/ 2147483646 w 308"/>
                <a:gd name="T17" fmla="*/ 2147483646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2" name="Freeform 43"/>
            <p:cNvSpPr>
              <a:spLocks/>
            </p:cNvSpPr>
            <p:nvPr/>
          </p:nvSpPr>
          <p:spPr bwMode="auto">
            <a:xfrm>
              <a:off x="5167313" y="3316288"/>
              <a:ext cx="809625" cy="777875"/>
            </a:xfrm>
            <a:custGeom>
              <a:avLst/>
              <a:gdLst>
                <a:gd name="T0" fmla="*/ 2147483646 w 305"/>
                <a:gd name="T1" fmla="*/ 2147483646 h 293"/>
                <a:gd name="T2" fmla="*/ 2147483646 w 305"/>
                <a:gd name="T3" fmla="*/ 2147483646 h 293"/>
                <a:gd name="T4" fmla="*/ 2147483646 w 305"/>
                <a:gd name="T5" fmla="*/ 2147483646 h 293"/>
                <a:gd name="T6" fmla="*/ 0 w 305"/>
                <a:gd name="T7" fmla="*/ 2147483646 h 293"/>
                <a:gd name="T8" fmla="*/ 0 w 305"/>
                <a:gd name="T9" fmla="*/ 2147483646 h 293"/>
                <a:gd name="T10" fmla="*/ 2147483646 w 305"/>
                <a:gd name="T11" fmla="*/ 0 h 293"/>
                <a:gd name="T12" fmla="*/ 2147483646 w 305"/>
                <a:gd name="T13" fmla="*/ 0 h 293"/>
                <a:gd name="T14" fmla="*/ 2147483646 w 305"/>
                <a:gd name="T15" fmla="*/ 2147483646 h 293"/>
                <a:gd name="T16" fmla="*/ 2147483646 w 305"/>
                <a:gd name="T17" fmla="*/ 2147483646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3" name="Freeform 44"/>
            <p:cNvSpPr>
              <a:spLocks/>
            </p:cNvSpPr>
            <p:nvPr/>
          </p:nvSpPr>
          <p:spPr bwMode="auto">
            <a:xfrm>
              <a:off x="7426325" y="703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4" name="Freeform 45"/>
            <p:cNvSpPr>
              <a:spLocks/>
            </p:cNvSpPr>
            <p:nvPr/>
          </p:nvSpPr>
          <p:spPr bwMode="auto">
            <a:xfrm>
              <a:off x="6546850" y="2419350"/>
              <a:ext cx="801687" cy="1200150"/>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5" name="Freeform 46"/>
            <p:cNvSpPr>
              <a:spLocks/>
            </p:cNvSpPr>
            <p:nvPr/>
          </p:nvSpPr>
          <p:spPr bwMode="auto">
            <a:xfrm>
              <a:off x="5605463" y="4206875"/>
              <a:ext cx="1223962" cy="766763"/>
            </a:xfrm>
            <a:custGeom>
              <a:avLst/>
              <a:gdLst>
                <a:gd name="T0" fmla="*/ 2147483646 w 461"/>
                <a:gd name="T1" fmla="*/ 2147483646 h 289"/>
                <a:gd name="T2" fmla="*/ 2147483646 w 461"/>
                <a:gd name="T3" fmla="*/ 2147483646 h 289"/>
                <a:gd name="T4" fmla="*/ 2147483646 w 461"/>
                <a:gd name="T5" fmla="*/ 2147483646 h 289"/>
                <a:gd name="T6" fmla="*/ 0 w 461"/>
                <a:gd name="T7" fmla="*/ 2147483646 h 289"/>
                <a:gd name="T8" fmla="*/ 0 w 461"/>
                <a:gd name="T9" fmla="*/ 2147483646 h 289"/>
                <a:gd name="T10" fmla="*/ 2147483646 w 461"/>
                <a:gd name="T11" fmla="*/ 0 h 289"/>
                <a:gd name="T12" fmla="*/ 2147483646 w 461"/>
                <a:gd name="T13" fmla="*/ 0 h 289"/>
                <a:gd name="T14" fmla="*/ 2147483646 w 461"/>
                <a:gd name="T15" fmla="*/ 2147483646 h 289"/>
                <a:gd name="T16" fmla="*/ 2147483646 w 461"/>
                <a:gd name="T17" fmla="*/ 2147483646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6" name="Freeform 47"/>
            <p:cNvSpPr>
              <a:spLocks/>
            </p:cNvSpPr>
            <p:nvPr/>
          </p:nvSpPr>
          <p:spPr bwMode="auto">
            <a:xfrm>
              <a:off x="3352800" y="3322638"/>
              <a:ext cx="1716087" cy="1201738"/>
            </a:xfrm>
            <a:custGeom>
              <a:avLst/>
              <a:gdLst>
                <a:gd name="T0" fmla="*/ 2147483646 w 647"/>
                <a:gd name="T1" fmla="*/ 2147483646 h 453"/>
                <a:gd name="T2" fmla="*/ 2147483646 w 647"/>
                <a:gd name="T3" fmla="*/ 2147483646 h 453"/>
                <a:gd name="T4" fmla="*/ 2147483646 w 647"/>
                <a:gd name="T5" fmla="*/ 2147483646 h 453"/>
                <a:gd name="T6" fmla="*/ 0 w 647"/>
                <a:gd name="T7" fmla="*/ 2147483646 h 453"/>
                <a:gd name="T8" fmla="*/ 0 w 647"/>
                <a:gd name="T9" fmla="*/ 2147483646 h 453"/>
                <a:gd name="T10" fmla="*/ 2147483646 w 647"/>
                <a:gd name="T11" fmla="*/ 0 h 453"/>
                <a:gd name="T12" fmla="*/ 2147483646 w 647"/>
                <a:gd name="T13" fmla="*/ 0 h 453"/>
                <a:gd name="T14" fmla="*/ 2147483646 w 647"/>
                <a:gd name="T15" fmla="*/ 2147483646 h 453"/>
                <a:gd name="T16" fmla="*/ 2147483646 w 647"/>
                <a:gd name="T17" fmla="*/ 2147483646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7" name="Freeform 48"/>
            <p:cNvSpPr>
              <a:spLocks/>
            </p:cNvSpPr>
            <p:nvPr/>
          </p:nvSpPr>
          <p:spPr bwMode="auto">
            <a:xfrm>
              <a:off x="3355975" y="2014538"/>
              <a:ext cx="800100" cy="1209675"/>
            </a:xfrm>
            <a:custGeom>
              <a:avLst/>
              <a:gdLst>
                <a:gd name="T0" fmla="*/ 2147483646 w 302"/>
                <a:gd name="T1" fmla="*/ 2147483646 h 456"/>
                <a:gd name="T2" fmla="*/ 2147483646 w 302"/>
                <a:gd name="T3" fmla="*/ 2147483646 h 456"/>
                <a:gd name="T4" fmla="*/ 2147483646 w 302"/>
                <a:gd name="T5" fmla="*/ 2147483646 h 456"/>
                <a:gd name="T6" fmla="*/ 0 w 302"/>
                <a:gd name="T7" fmla="*/ 2147483646 h 456"/>
                <a:gd name="T8" fmla="*/ 0 w 302"/>
                <a:gd name="T9" fmla="*/ 2147483646 h 456"/>
                <a:gd name="T10" fmla="*/ 2147483646 w 302"/>
                <a:gd name="T11" fmla="*/ 0 h 456"/>
                <a:gd name="T12" fmla="*/ 2147483646 w 302"/>
                <a:gd name="T13" fmla="*/ 0 h 456"/>
                <a:gd name="T14" fmla="*/ 2147483646 w 302"/>
                <a:gd name="T15" fmla="*/ 2147483646 h 456"/>
                <a:gd name="T16" fmla="*/ 2147483646 w 302"/>
                <a:gd name="T17" fmla="*/ 2147483646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8" name="Rectangle 49"/>
            <p:cNvSpPr>
              <a:spLocks noChangeArrowheads="1"/>
            </p:cNvSpPr>
            <p:nvPr/>
          </p:nvSpPr>
          <p:spPr bwMode="auto">
            <a:xfrm>
              <a:off x="7464697" y="1984678"/>
              <a:ext cx="102525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000">
                  <a:solidFill>
                    <a:srgbClr val="FFFFFF"/>
                  </a:solidFill>
                  <a:latin typeface="iCiel Cadena"/>
                  <a:ea typeface="Microsoft YaHei" panose="020B0503020204020204" pitchFamily="34" charset="-122"/>
                </a:rPr>
                <a:t>LOVE</a:t>
              </a:r>
              <a:endParaRPr lang="zh-CN" altLang="zh-CN" sz="1600">
                <a:latin typeface="iCiel Cadena"/>
                <a:ea typeface="SimSun" panose="02010600030101010101" pitchFamily="2" charset="-122"/>
              </a:endParaRPr>
            </a:p>
          </p:txBody>
        </p:sp>
        <p:sp>
          <p:nvSpPr>
            <p:cNvPr id="43059" name="Rectangle 50"/>
            <p:cNvSpPr>
              <a:spLocks noChangeArrowheads="1"/>
            </p:cNvSpPr>
            <p:nvPr/>
          </p:nvSpPr>
          <p:spPr bwMode="auto">
            <a:xfrm>
              <a:off x="2908300" y="1149350"/>
              <a:ext cx="244908"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300">
                  <a:solidFill>
                    <a:srgbClr val="FFFFFF"/>
                  </a:solidFill>
                  <a:latin typeface="iCiel Cadena"/>
                  <a:ea typeface="Microsoft YaHei" panose="020B0503020204020204" pitchFamily="34" charset="-122"/>
                </a:rPr>
                <a:t>L</a:t>
              </a:r>
              <a:endParaRPr lang="zh-CN" altLang="zh-CN" sz="1800">
                <a:latin typeface="iCiel Cadena"/>
                <a:ea typeface="SimSun" panose="02010600030101010101" pitchFamily="2" charset="-122"/>
              </a:endParaRPr>
            </a:p>
          </p:txBody>
        </p:sp>
        <p:sp>
          <p:nvSpPr>
            <p:cNvPr id="43060" name="Rectangle 51"/>
            <p:cNvSpPr>
              <a:spLocks noChangeArrowheads="1"/>
            </p:cNvSpPr>
            <p:nvPr/>
          </p:nvSpPr>
          <p:spPr bwMode="auto">
            <a:xfrm>
              <a:off x="2908300" y="3684587"/>
              <a:ext cx="25691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400">
                  <a:solidFill>
                    <a:srgbClr val="FFFFFF"/>
                  </a:solidFill>
                  <a:latin typeface="iCiel Cadena"/>
                  <a:ea typeface="Microsoft YaHei" panose="020B0503020204020204" pitchFamily="34" charset="-122"/>
                </a:rPr>
                <a:t>L</a:t>
              </a:r>
              <a:endParaRPr lang="zh-CN" altLang="zh-CN" sz="1800">
                <a:latin typeface="iCiel Cadena"/>
                <a:ea typeface="SimSun" panose="02010600030101010101" pitchFamily="2" charset="-122"/>
              </a:endParaRPr>
            </a:p>
          </p:txBody>
        </p:sp>
        <p:sp>
          <p:nvSpPr>
            <p:cNvPr id="43061" name="Rectangle 52"/>
            <p:cNvSpPr>
              <a:spLocks noChangeArrowheads="1"/>
            </p:cNvSpPr>
            <p:nvPr/>
          </p:nvSpPr>
          <p:spPr bwMode="auto">
            <a:xfrm>
              <a:off x="8366125" y="1149350"/>
              <a:ext cx="260350"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300">
                  <a:solidFill>
                    <a:schemeClr val="bg1"/>
                  </a:solidFill>
                  <a:latin typeface="iCiel Cadena"/>
                  <a:ea typeface="Microsoft YaHei" panose="020B0503020204020204" pitchFamily="34" charset="-122"/>
                </a:rPr>
                <a:t>L</a:t>
              </a:r>
              <a:endParaRPr lang="zh-CN" altLang="zh-CN" sz="1800">
                <a:solidFill>
                  <a:schemeClr val="bg1"/>
                </a:solidFill>
                <a:latin typeface="iCiel Cadena"/>
                <a:ea typeface="SimSun" panose="02010600030101010101" pitchFamily="2" charset="-122"/>
              </a:endParaRPr>
            </a:p>
          </p:txBody>
        </p:sp>
        <p:sp>
          <p:nvSpPr>
            <p:cNvPr id="43062" name="Rectangle 53"/>
            <p:cNvSpPr>
              <a:spLocks noChangeArrowheads="1"/>
            </p:cNvSpPr>
            <p:nvPr/>
          </p:nvSpPr>
          <p:spPr bwMode="auto">
            <a:xfrm>
              <a:off x="6526212" y="5449888"/>
              <a:ext cx="25691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400">
                  <a:solidFill>
                    <a:srgbClr val="FFFFFF"/>
                  </a:solidFill>
                  <a:latin typeface="iCiel Cadena"/>
                  <a:ea typeface="Microsoft YaHei" panose="020B0503020204020204" pitchFamily="34" charset="-122"/>
                </a:rPr>
                <a:t>L</a:t>
              </a:r>
              <a:endParaRPr lang="zh-CN" altLang="zh-CN" sz="1800">
                <a:latin typeface="iCiel Cadena"/>
                <a:ea typeface="SimSun" panose="02010600030101010101" pitchFamily="2" charset="-122"/>
              </a:endParaRPr>
            </a:p>
          </p:txBody>
        </p:sp>
        <p:sp>
          <p:nvSpPr>
            <p:cNvPr id="43063" name="Rectangle 54"/>
            <p:cNvSpPr>
              <a:spLocks noChangeArrowheads="1"/>
            </p:cNvSpPr>
            <p:nvPr/>
          </p:nvSpPr>
          <p:spPr bwMode="auto">
            <a:xfrm>
              <a:off x="7436353" y="3302375"/>
              <a:ext cx="2936500" cy="92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a:solidFill>
                    <a:schemeClr val="bg1"/>
                  </a:solidFill>
                  <a:latin typeface="iCiel Cadena"/>
                  <a:ea typeface="Microsoft YaHei" panose="020B0503020204020204" pitchFamily="34" charset="-122"/>
                </a:rPr>
                <a:t>PIRCE</a:t>
              </a:r>
              <a:endParaRPr lang="zh-CN" altLang="zh-CN" sz="1400">
                <a:solidFill>
                  <a:schemeClr val="bg1"/>
                </a:solidFill>
                <a:latin typeface="iCiel Cadena"/>
                <a:ea typeface="SimSun" panose="02010600030101010101" pitchFamily="2" charset="-122"/>
              </a:endParaRPr>
            </a:p>
          </p:txBody>
        </p:sp>
        <p:sp>
          <p:nvSpPr>
            <p:cNvPr id="43064" name="Rectangle 55"/>
            <p:cNvSpPr>
              <a:spLocks noChangeArrowheads="1"/>
            </p:cNvSpPr>
            <p:nvPr/>
          </p:nvSpPr>
          <p:spPr bwMode="auto">
            <a:xfrm>
              <a:off x="6073774" y="3275013"/>
              <a:ext cx="357759"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400">
                  <a:solidFill>
                    <a:srgbClr val="FFFFFF"/>
                  </a:solidFill>
                  <a:latin typeface="iCiel Cadena"/>
                  <a:ea typeface="Microsoft YaHei" panose="020B0503020204020204" pitchFamily="34" charset="-122"/>
                </a:rPr>
                <a:t>G</a:t>
              </a:r>
              <a:endParaRPr lang="zh-CN" altLang="zh-CN" sz="1800">
                <a:latin typeface="iCiel Cadena"/>
                <a:ea typeface="SimSun" panose="02010600030101010101" pitchFamily="2" charset="-122"/>
              </a:endParaRPr>
            </a:p>
          </p:txBody>
        </p:sp>
        <p:sp>
          <p:nvSpPr>
            <p:cNvPr id="43065" name="Rectangle 56"/>
            <p:cNvSpPr>
              <a:spLocks noChangeArrowheads="1"/>
            </p:cNvSpPr>
            <p:nvPr/>
          </p:nvSpPr>
          <p:spPr bwMode="auto">
            <a:xfrm>
              <a:off x="6073774" y="3709988"/>
              <a:ext cx="30733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400">
                  <a:solidFill>
                    <a:srgbClr val="FFFFFF"/>
                  </a:solidFill>
                  <a:latin typeface="iCiel Cadena"/>
                  <a:ea typeface="Microsoft YaHei" panose="020B0503020204020204" pitchFamily="34" charset="-122"/>
                </a:rPr>
                <a:t>S</a:t>
              </a:r>
              <a:endParaRPr lang="zh-CN" altLang="zh-CN" sz="1800">
                <a:latin typeface="iCiel Cadena"/>
                <a:ea typeface="SimSun" panose="02010600030101010101" pitchFamily="2" charset="-122"/>
              </a:endParaRPr>
            </a:p>
          </p:txBody>
        </p:sp>
        <p:sp>
          <p:nvSpPr>
            <p:cNvPr id="43066" name="Rectangle 57"/>
            <p:cNvSpPr>
              <a:spLocks noChangeArrowheads="1"/>
            </p:cNvSpPr>
            <p:nvPr/>
          </p:nvSpPr>
          <p:spPr bwMode="auto">
            <a:xfrm>
              <a:off x="4335463" y="4602163"/>
              <a:ext cx="28092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400">
                  <a:solidFill>
                    <a:srgbClr val="FFFFFF"/>
                  </a:solidFill>
                  <a:latin typeface="iCiel Cadena"/>
                  <a:ea typeface="Microsoft YaHei" panose="020B0503020204020204" pitchFamily="34" charset="-122"/>
                </a:rPr>
                <a:t>T</a:t>
              </a:r>
              <a:endParaRPr lang="zh-CN" altLang="zh-CN" sz="1800">
                <a:latin typeface="iCiel Cadena"/>
                <a:ea typeface="SimSun" panose="02010600030101010101" pitchFamily="2" charset="-122"/>
              </a:endParaRPr>
            </a:p>
          </p:txBody>
        </p:sp>
        <p:sp>
          <p:nvSpPr>
            <p:cNvPr id="43067" name="Rectangle 58"/>
            <p:cNvSpPr>
              <a:spLocks noChangeArrowheads="1"/>
            </p:cNvSpPr>
            <p:nvPr/>
          </p:nvSpPr>
          <p:spPr bwMode="auto">
            <a:xfrm>
              <a:off x="4335463" y="4948238"/>
              <a:ext cx="333749"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zh-CN" sz="2400">
                  <a:solidFill>
                    <a:srgbClr val="FFFFFF"/>
                  </a:solidFill>
                  <a:latin typeface="iCiel Cadena"/>
                  <a:ea typeface="Microsoft YaHei" panose="020B0503020204020204" pitchFamily="34" charset="-122"/>
                </a:rPr>
                <a:t>H</a:t>
              </a:r>
              <a:endParaRPr lang="zh-CN" altLang="zh-CN" sz="1800">
                <a:latin typeface="iCiel Cadena"/>
                <a:ea typeface="SimSun" panose="02010600030101010101" pitchFamily="2" charset="-122"/>
              </a:endParaRPr>
            </a:p>
          </p:txBody>
        </p:sp>
      </p:grpSp>
      <p:sp>
        <p:nvSpPr>
          <p:cNvPr id="79" name="Rectangle 78"/>
          <p:cNvSpPr/>
          <p:nvPr/>
        </p:nvSpPr>
        <p:spPr>
          <a:xfrm>
            <a:off x="423499" y="3249041"/>
            <a:ext cx="8417625" cy="830997"/>
          </a:xfrm>
          <a:prstGeom prst="rect">
            <a:avLst/>
          </a:prstGeom>
          <a:solidFill>
            <a:schemeClr val="bg1"/>
          </a:solidFill>
        </p:spPr>
        <p:txBody>
          <a:bodyPr wrap="none">
            <a:spAutoFit/>
          </a:bodyPr>
          <a:lstStyle/>
          <a:p>
            <a:pPr algn="ctr">
              <a:defRPr/>
            </a:pP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43012" name="图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2313" y="4748213"/>
            <a:ext cx="30638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8"/>
          <p:cNvGrpSpPr>
            <a:grpSpLocks/>
          </p:cNvGrpSpPr>
          <p:nvPr/>
        </p:nvGrpSpPr>
        <p:grpSpPr bwMode="auto">
          <a:xfrm>
            <a:off x="1330325" y="825500"/>
            <a:ext cx="7642225" cy="3263900"/>
            <a:chOff x="1778000" y="246841"/>
            <a:chExt cx="10190480" cy="3263245"/>
          </a:xfrm>
        </p:grpSpPr>
        <p:sp>
          <p:nvSpPr>
            <p:cNvPr id="10" name="Freeform: Shape 9">
              <a:extLst/>
            </p:cNvPr>
            <p:cNvSpPr/>
            <p:nvPr/>
          </p:nvSpPr>
          <p:spPr>
            <a:xfrm>
              <a:off x="3261907" y="246841"/>
              <a:ext cx="8676937" cy="1650669"/>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679" name="Group 7"/>
            <p:cNvGrpSpPr>
              <a:grpSpLocks/>
            </p:cNvGrpSpPr>
            <p:nvPr/>
          </p:nvGrpSpPr>
          <p:grpSpPr bwMode="auto">
            <a:xfrm>
              <a:off x="1778000" y="1519761"/>
              <a:ext cx="10190480" cy="1990325"/>
              <a:chOff x="1442720" y="3140475"/>
              <a:chExt cx="10190480" cy="1990325"/>
            </a:xfrm>
          </p:grpSpPr>
          <p:sp>
            <p:nvSpPr>
              <p:cNvPr id="6" name="Freeform: Shape 5">
                <a:extLst/>
              </p:cNvPr>
              <p:cNvSpPr/>
              <p:nvPr/>
            </p:nvSpPr>
            <p:spPr>
              <a:xfrm>
                <a:off x="1686158" y="3310303"/>
                <a:ext cx="9947042" cy="1650669"/>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Speech Bubble: Rectangle with Corners Rounded 6">
                <a:extLst/>
              </p:cNvPr>
              <p:cNvSpPr/>
              <p:nvPr/>
            </p:nvSpPr>
            <p:spPr>
              <a:xfrm>
                <a:off x="1442720" y="3140474"/>
                <a:ext cx="2042754" cy="1990326"/>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8680" name="Group 12"/>
            <p:cNvGrpSpPr>
              <a:grpSpLocks/>
            </p:cNvGrpSpPr>
            <p:nvPr/>
          </p:nvGrpSpPr>
          <p:grpSpPr bwMode="auto">
            <a:xfrm>
              <a:off x="1934087" y="1773524"/>
              <a:ext cx="1860724" cy="1566506"/>
              <a:chOff x="434977" y="3208753"/>
              <a:chExt cx="1403534" cy="1566506"/>
            </a:xfrm>
          </p:grpSpPr>
          <p:sp>
            <p:nvSpPr>
              <p:cNvPr id="11" name="Rectangle 10">
                <a:extLst/>
              </p:cNvPr>
              <p:cNvSpPr/>
              <p:nvPr/>
            </p:nvSpPr>
            <p:spPr>
              <a:xfrm>
                <a:off x="500865" y="3208753"/>
                <a:ext cx="1134895" cy="707692"/>
              </a:xfrm>
              <a:prstGeom prst="rect">
                <a:avLst/>
              </a:prstGeom>
            </p:spPr>
            <p:txBody>
              <a:bodyPr>
                <a:spAutoFit/>
              </a:bodyPr>
              <a:lstStyle/>
              <a:p>
                <a:pPr algn="ctr" defTabSz="342900">
                  <a:defRPr/>
                </a:pPr>
                <a:r>
                  <a:rPr lang="en-US" sz="3600" b="1" dirty="0">
                    <a:ln w="19050">
                      <a:solidFill>
                        <a:schemeClr val="bg1"/>
                      </a:solidFill>
                    </a:ln>
                    <a:latin typeface="UTM Kabel KT" panose="02040603050506020204" pitchFamily="18" charset="0"/>
                    <a:cs typeface="Times New Roman" panose="02020603050405020304" pitchFamily="18" charset="0"/>
                  </a:rPr>
                  <a:t>BÀI</a:t>
                </a:r>
                <a:r>
                  <a:rPr lang="en-US" sz="4000" b="1" dirty="0">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p:cNvPr>
              <p:cNvSpPr/>
              <p:nvPr/>
            </p:nvSpPr>
            <p:spPr>
              <a:xfrm>
                <a:off x="434977" y="3667567"/>
                <a:ext cx="1403534" cy="1107692"/>
              </a:xfrm>
              <a:prstGeom prst="rect">
                <a:avLst/>
              </a:prstGeom>
            </p:spPr>
            <p:txBody>
              <a:bodyPr>
                <a:spAutoFit/>
              </a:bodyPr>
              <a:lstStyle/>
              <a:p>
                <a:pPr algn="ctr" defTabSz="342900">
                  <a:defRPr/>
                </a:pPr>
                <a:r>
                  <a:rPr lang="en-US" sz="6600" b="1" dirty="0">
                    <a:ln w="19050">
                      <a:solidFill>
                        <a:schemeClr val="bg1"/>
                      </a:solidFill>
                    </a:ln>
                    <a:latin typeface="UTM Kabel KT" panose="02040603050506020204" pitchFamily="18" charset="0"/>
                    <a:cs typeface="Times New Roman" panose="02020603050405020304" pitchFamily="18" charset="0"/>
                  </a:rPr>
                  <a:t>14</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28675" name="Picture 20" descr="Graphical user interface,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4525963"/>
            <a:ext cx="154463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936625"/>
            <a:ext cx="54959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1638" y="2474913"/>
            <a:ext cx="600868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p:cNvPr>
          <p:cNvSpPr/>
          <p:nvPr/>
        </p:nvSpPr>
        <p:spPr>
          <a:xfrm>
            <a:off x="126149" y="2058071"/>
            <a:ext cx="1916851" cy="1775534"/>
          </a:xfrm>
          <a:prstGeom prst="ellipse">
            <a:avLst/>
          </a:prstGeom>
          <a:solidFill>
            <a:schemeClr val="accent2">
              <a:lumMod val="60000"/>
              <a:lumOff val="40000"/>
            </a:schemeClr>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Times New Roman" panose="02020603050405020304" pitchFamily="18" charset="0"/>
                <a:cs typeface="Times New Roman" panose="02020603050405020304" pitchFamily="18" charset="0"/>
              </a:rPr>
              <a:t>MỤC TIÊU</a:t>
            </a:r>
          </a:p>
        </p:txBody>
      </p:sp>
      <p:sp>
        <p:nvSpPr>
          <p:cNvPr id="7" name="Oval 6">
            <a:extLst/>
          </p:cNvPr>
          <p:cNvSpPr/>
          <p:nvPr/>
        </p:nvSpPr>
        <p:spPr>
          <a:xfrm>
            <a:off x="378714" y="1893729"/>
            <a:ext cx="1561835" cy="2082447"/>
          </a:xfrm>
          <a:prstGeom prst="ellipse">
            <a:avLst/>
          </a:prstGeom>
          <a:noFill/>
          <a:ln w="38100" cap="rnd">
            <a:solidFill>
              <a:srgbClr val="FF0000"/>
            </a:solidFill>
            <a:prstDash val="sysDash"/>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Times New Roman" panose="02020603050405020304" pitchFamily="18" charset="0"/>
              <a:cs typeface="Times New Roman" panose="02020603050405020304" pitchFamily="18" charset="0"/>
            </a:endParaRPr>
          </a:p>
        </p:txBody>
      </p:sp>
      <p:sp>
        <p:nvSpPr>
          <p:cNvPr id="9" name="Oval 8">
            <a:extLst/>
          </p:cNvPr>
          <p:cNvSpPr/>
          <p:nvPr/>
        </p:nvSpPr>
        <p:spPr>
          <a:xfrm>
            <a:off x="292592" y="1768013"/>
            <a:ext cx="1750408" cy="2333877"/>
          </a:xfrm>
          <a:prstGeom prst="ellipse">
            <a:avLst/>
          </a:prstGeom>
          <a:noFill/>
          <a:ln w="38100" cap="rnd">
            <a:solidFill>
              <a:srgbClr val="FFFF00"/>
            </a:solidFill>
            <a:prstDash val="sysDash"/>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2041525" y="1768475"/>
            <a:ext cx="6950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buFont typeface="Wingdings" panose="05000000000000000000" pitchFamily="2" charset="2"/>
              <a:buChar char="Ø"/>
            </a:pPr>
            <a:r>
              <a:rPr lang="en-US" altLang="en-US" sz="4000">
                <a:latin typeface="Times New Roman" panose="02020603050405020304" pitchFamily="18" charset="0"/>
                <a:cs typeface="Times New Roman" panose="02020603050405020304" pitchFamily="18" charset="0"/>
              </a:rPr>
              <a:t>Tìm hiểu thuật toán tìm kiếm tuần tự.</a:t>
            </a:r>
          </a:p>
          <a:p>
            <a:pPr algn="just" eaLnBrk="1" hangingPunct="1">
              <a:buFont typeface="Wingdings" panose="05000000000000000000" pitchFamily="2" charset="2"/>
              <a:buChar char="Ø"/>
            </a:pPr>
            <a:r>
              <a:rPr lang="en-US" altLang="en-US" sz="4000">
                <a:latin typeface="Times New Roman" panose="02020603050405020304" pitchFamily="18" charset="0"/>
                <a:cs typeface="Times New Roman" panose="02020603050405020304" pitchFamily="18" charset="0"/>
              </a:rPr>
              <a:t>Mô tả thuật toán tìm kiếm tuần tự.</a:t>
            </a:r>
          </a:p>
          <a:p>
            <a:pPr algn="just" eaLnBrk="1" hangingPunct="1">
              <a:buFont typeface="Wingdings" panose="05000000000000000000" pitchFamily="2" charset="2"/>
              <a:buChar char="Ø"/>
            </a:pPr>
            <a:r>
              <a:rPr lang="en-US" altLang="en-US" sz="4000">
                <a:latin typeface="Times New Roman" panose="02020603050405020304" pitchFamily="18" charset="0"/>
                <a:cs typeface="Times New Roman" panose="02020603050405020304" pitchFamily="18" charset="0"/>
              </a:rPr>
              <a:t>Vận dụng được vào việc tìm kiếm thông qua tuật toán tìm kiếm tuần tự.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9" presetClass="entr" presetSubtype="0" decel="100000" fill="hold"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360"/>
                                          </p:val>
                                        </p:tav>
                                        <p:tav tm="100000">
                                          <p:val>
                                            <p:fltVal val="0"/>
                                          </p:val>
                                        </p:tav>
                                      </p:tavLst>
                                    </p:anim>
                                    <p:animEffect transition="in" filter="fade">
                                      <p:cBhvr>
                                        <p:cTn id="15" dur="1000"/>
                                        <p:tgtEl>
                                          <p:spTgt spid="9"/>
                                        </p:tgtEl>
                                      </p:cBhvr>
                                    </p:animEffect>
                                  </p:childTnLst>
                                </p:cTn>
                              </p:par>
                              <p:par>
                                <p:cTn id="16" presetID="49" presetClass="entr" presetSubtype="0" decel="10000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360"/>
                                          </p:val>
                                        </p:tav>
                                        <p:tav tm="100000">
                                          <p:val>
                                            <p:fltVal val="0"/>
                                          </p:val>
                                        </p:tav>
                                      </p:tavLst>
                                    </p:anim>
                                    <p:animEffect transition="in" filter="fade">
                                      <p:cBhvr>
                                        <p:cTn id="21" dur="1000"/>
                                        <p:tgtEl>
                                          <p:spTgt spid="7"/>
                                        </p:tgtEl>
                                      </p:cBhvr>
                                    </p:animEffect>
                                  </p:childTnLst>
                                </p:cTn>
                              </p:par>
                            </p:childTnLst>
                          </p:cTn>
                        </p:par>
                        <p:par>
                          <p:cTn id="22" fill="hold" nodeType="afterGroup">
                            <p:stCondLst>
                              <p:cond delay="2000"/>
                            </p:stCondLst>
                            <p:childTnLst>
                              <p:par>
                                <p:cTn id="23" presetID="8" presetClass="emph" presetSubtype="0" repeatCount="indefinite" fill="hold" nodeType="afterEffect">
                                  <p:stCondLst>
                                    <p:cond delay="0"/>
                                  </p:stCondLst>
                                  <p:childTnLst>
                                    <p:animRot by="-21600000">
                                      <p:cBhvr>
                                        <p:cTn id="24" dur="1000" fill="hold"/>
                                        <p:tgtEl>
                                          <p:spTgt spid="9"/>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 fill="hold"/>
                                        <p:tgtEl>
                                          <p:spTgt spid="7"/>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quarter" idx="10"/>
          </p:nvPr>
        </p:nvSpPr>
        <p:spPr/>
        <p:txBody>
          <a:bodyPr/>
          <a:lstStyle/>
          <a:p>
            <a:pPr>
              <a:defRPr/>
            </a:pPr>
            <a:fld id="{AB7CEC6C-0B90-43AF-BD87-45B58E801F60}" type="datetime1">
              <a:rPr lang="en-US"/>
              <a:pPr>
                <a:defRPr/>
              </a:pPr>
              <a:t>15/04/2023</a:t>
            </a:fld>
            <a:endParaRPr lang="en-US"/>
          </a:p>
        </p:txBody>
      </p:sp>
      <p:sp>
        <p:nvSpPr>
          <p:cNvPr id="30723" name="WordArt 4"/>
          <p:cNvSpPr>
            <a:spLocks noChangeArrowheads="1" noChangeShapeType="1" noTextEdit="1"/>
          </p:cNvSpPr>
          <p:nvPr/>
        </p:nvSpPr>
        <p:spPr bwMode="auto">
          <a:xfrm>
            <a:off x="42863" y="42863"/>
            <a:ext cx="1524000" cy="61118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sp>
        <p:nvSpPr>
          <p:cNvPr id="30724" name="Rectangle 14" descr="e24b069a-bcbf-4f84-8960-b93db2120782">
            <a:hlinkClick r:id="" action="ppaction://noaction"/>
          </p:cNvPr>
          <p:cNvSpPr>
            <a:spLocks noChangeArrowheads="1"/>
          </p:cNvSpPr>
          <p:nvPr/>
        </p:nvSpPr>
        <p:spPr bwMode="auto">
          <a:xfrm>
            <a:off x="0" y="2971800"/>
            <a:ext cx="9144000" cy="3886200"/>
          </a:xfrm>
          <a:prstGeom prst="rect">
            <a:avLst/>
          </a:prstGeom>
          <a:blipFill dpi="0" rotWithShape="1">
            <a:blip r:embed="rId3"/>
            <a:srcRect/>
            <a:tile tx="0" ty="0" sx="100000" sy="100000" flip="none" algn="tl"/>
          </a:blipFill>
          <a:ln w="9525" algn="ctr">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endParaRPr lang="en-US" altLang="en-US" sz="7400" b="1">
              <a:solidFill>
                <a:srgbClr val="0000FF"/>
              </a:solidFill>
              <a:latin typeface="VNI-Times" pitchFamily="2" charset="0"/>
            </a:endParaRPr>
          </a:p>
        </p:txBody>
      </p:sp>
      <p:sp>
        <p:nvSpPr>
          <p:cNvPr id="30725" name="WordArt 8"/>
          <p:cNvSpPr>
            <a:spLocks noChangeArrowheads="1" noChangeShapeType="1" noTextEdit="1"/>
          </p:cNvSpPr>
          <p:nvPr/>
        </p:nvSpPr>
        <p:spPr bwMode="auto">
          <a:xfrm>
            <a:off x="304800" y="1371600"/>
            <a:ext cx="8534400" cy="1447800"/>
          </a:xfrm>
          <a:prstGeom prst="rect">
            <a:avLst/>
          </a:prstGeom>
        </p:spPr>
        <p:txBody>
          <a:bodyPr wrap="none" fromWordArt="1">
            <a:prstTxWarp prst="textPlain">
              <a:avLst>
                <a:gd name="adj" fmla="val 50000"/>
              </a:avLst>
            </a:prstTxWarp>
          </a:bodyPr>
          <a:lstStyle/>
          <a:p>
            <a:pPr algn="ctr"/>
            <a:r>
              <a:rPr lang="vi-VN" sz="3600" b="1" kern="10">
                <a:ln w="12700">
                  <a:solidFill>
                    <a:srgbClr val="0000CC"/>
                  </a:solidFill>
                  <a:round/>
                  <a:headEnd/>
                  <a:tailEnd/>
                </a:ln>
                <a:solidFill>
                  <a:srgbClr val="FF0066">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Trò chơi: “Nhìn nhanh-Làm đúng”</a:t>
            </a:r>
            <a:endParaRPr lang="en-US" sz="3600" b="1" kern="10">
              <a:ln w="12700">
                <a:solidFill>
                  <a:srgbClr val="0000CC"/>
                </a:solidFill>
                <a:round/>
                <a:headEnd/>
                <a:tailEnd/>
              </a:ln>
              <a:solidFill>
                <a:srgbClr val="FF0066">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35545" name="Text Box 25"/>
          <p:cNvSpPr txBox="1">
            <a:spLocks noChangeArrowheads="1"/>
          </p:cNvSpPr>
          <p:nvPr/>
        </p:nvSpPr>
        <p:spPr bwMode="auto">
          <a:xfrm>
            <a:off x="762000" y="2895600"/>
            <a:ext cx="1524000" cy="1219200"/>
          </a:xfrm>
          <a:prstGeom prst="rect">
            <a:avLst/>
          </a:prstGeom>
          <a:noFill/>
          <a:ln w="9525" algn="ctr">
            <a:noFill/>
            <a:miter lim="800000"/>
            <a:headEnd/>
            <a:tailEnd/>
          </a:ln>
          <a:effectLst>
            <a:prstShdw prst="shdw13" dist="53882" dir="13500000">
              <a:schemeClr val="accent1">
                <a:gamma/>
                <a:shade val="60000"/>
                <a:invGamma/>
                <a:alpha val="50000"/>
              </a:schemeClr>
            </a:prstShdw>
          </a:effectLst>
        </p:spPr>
        <p:txBody>
          <a:bodyPr>
            <a:spAutoFit/>
          </a:bodyPr>
          <a:lstStyle/>
          <a:p>
            <a:pPr algn="ctr" eaLnBrk="1" hangingPunct="1">
              <a:spcBef>
                <a:spcPct val="50000"/>
              </a:spcBef>
              <a:defRPr/>
            </a:pPr>
            <a:r>
              <a:rPr lang="en-US" sz="7400" b="1" dirty="0">
                <a:solidFill>
                  <a:srgbClr val="0000FF"/>
                </a:solidFill>
                <a:latin typeface="VNI-Times" pitchFamily="2" charset="0"/>
              </a:rPr>
              <a:t>T</a:t>
            </a:r>
          </a:p>
        </p:txBody>
      </p:sp>
      <p:sp>
        <p:nvSpPr>
          <p:cNvPr id="235546" name="Text Box 26"/>
          <p:cNvSpPr txBox="1">
            <a:spLocks noChangeArrowheads="1"/>
          </p:cNvSpPr>
          <p:nvPr/>
        </p:nvSpPr>
        <p:spPr bwMode="auto">
          <a:xfrm>
            <a:off x="3810000" y="2895600"/>
            <a:ext cx="1524000" cy="1219200"/>
          </a:xfrm>
          <a:prstGeom prst="rect">
            <a:avLst/>
          </a:prstGeom>
          <a:noFill/>
          <a:ln w="9525" algn="ctr">
            <a:noFill/>
            <a:miter lim="800000"/>
            <a:headEnd/>
            <a:tailEnd/>
          </a:ln>
          <a:effectLst>
            <a:prstShdw prst="shdw13" dist="53882" dir="13500000">
              <a:schemeClr val="accent1">
                <a:gamma/>
                <a:shade val="60000"/>
                <a:invGamma/>
                <a:alpha val="50000"/>
              </a:schemeClr>
            </a:prstShdw>
          </a:effectLst>
        </p:spPr>
        <p:txBody>
          <a:bodyPr>
            <a:spAutoFit/>
          </a:bodyPr>
          <a:lstStyle/>
          <a:p>
            <a:pPr eaLnBrk="1" hangingPunct="1">
              <a:spcBef>
                <a:spcPct val="50000"/>
              </a:spcBef>
              <a:defRPr/>
            </a:pPr>
            <a:r>
              <a:rPr lang="en-US" sz="7400" b="1" dirty="0">
                <a:solidFill>
                  <a:srgbClr val="0000FF"/>
                </a:solidFill>
                <a:latin typeface="VNI-Times" pitchFamily="2" charset="0"/>
              </a:rPr>
              <a:t>I</a:t>
            </a:r>
          </a:p>
        </p:txBody>
      </p:sp>
      <p:sp>
        <p:nvSpPr>
          <p:cNvPr id="235547" name="Text Box 27"/>
          <p:cNvSpPr txBox="1">
            <a:spLocks noChangeArrowheads="1"/>
          </p:cNvSpPr>
          <p:nvPr/>
        </p:nvSpPr>
        <p:spPr bwMode="auto">
          <a:xfrm>
            <a:off x="6858000" y="2819400"/>
            <a:ext cx="1524000" cy="1219200"/>
          </a:xfrm>
          <a:prstGeom prst="rect">
            <a:avLst/>
          </a:prstGeom>
          <a:noFill/>
          <a:ln w="9525" algn="ctr">
            <a:noFill/>
            <a:miter lim="800000"/>
            <a:headEnd/>
            <a:tailEnd/>
          </a:ln>
          <a:effectLst>
            <a:prstShdw prst="shdw13" dist="53882" dir="13500000">
              <a:schemeClr val="accent1">
                <a:gamma/>
                <a:shade val="60000"/>
                <a:invGamma/>
                <a:alpha val="50000"/>
              </a:schemeClr>
            </a:prstShdw>
          </a:effectLst>
        </p:spPr>
        <p:txBody>
          <a:bodyPr>
            <a:spAutoFit/>
          </a:bodyPr>
          <a:lstStyle/>
          <a:p>
            <a:pPr eaLnBrk="1" hangingPunct="1">
              <a:spcBef>
                <a:spcPct val="50000"/>
              </a:spcBef>
              <a:defRPr/>
            </a:pPr>
            <a:r>
              <a:rPr lang="en-US" sz="7400" b="1">
                <a:solidFill>
                  <a:srgbClr val="0000FF"/>
                </a:solidFill>
                <a:latin typeface="VNI-Times" pitchFamily="2" charset="0"/>
              </a:rPr>
              <a:t>N</a:t>
            </a:r>
          </a:p>
        </p:txBody>
      </p:sp>
      <p:sp>
        <p:nvSpPr>
          <p:cNvPr id="235548" name="Text Box 28"/>
          <p:cNvSpPr txBox="1">
            <a:spLocks noChangeArrowheads="1"/>
          </p:cNvSpPr>
          <p:nvPr/>
        </p:nvSpPr>
        <p:spPr bwMode="auto">
          <a:xfrm>
            <a:off x="6858000" y="5257800"/>
            <a:ext cx="1524000" cy="1219200"/>
          </a:xfrm>
          <a:prstGeom prst="rect">
            <a:avLst/>
          </a:prstGeom>
          <a:noFill/>
          <a:ln w="9525" algn="ctr">
            <a:noFill/>
            <a:miter lim="800000"/>
            <a:headEnd/>
            <a:tailEnd/>
          </a:ln>
          <a:effectLst>
            <a:prstShdw prst="shdw13" dist="53882" dir="13500000">
              <a:schemeClr val="accent1">
                <a:gamma/>
                <a:shade val="60000"/>
                <a:invGamma/>
                <a:alpha val="50000"/>
              </a:schemeClr>
            </a:prstShdw>
          </a:effectLst>
        </p:spPr>
        <p:txBody>
          <a:bodyPr>
            <a:spAutoFit/>
          </a:bodyPr>
          <a:lstStyle/>
          <a:p>
            <a:pPr algn="ctr" eaLnBrk="1" hangingPunct="1">
              <a:spcBef>
                <a:spcPct val="50000"/>
              </a:spcBef>
              <a:defRPr/>
            </a:pPr>
            <a:r>
              <a:rPr lang="en-US" sz="7400" b="1" dirty="0">
                <a:solidFill>
                  <a:srgbClr val="0000FF"/>
                </a:solidFill>
                <a:latin typeface="VNI-Times" pitchFamily="2" charset="0"/>
              </a:rPr>
              <a:t>C</a:t>
            </a:r>
          </a:p>
        </p:txBody>
      </p:sp>
      <p:sp>
        <p:nvSpPr>
          <p:cNvPr id="235549" name="Text Box 29"/>
          <p:cNvSpPr txBox="1">
            <a:spLocks noChangeArrowheads="1"/>
          </p:cNvSpPr>
          <p:nvPr/>
        </p:nvSpPr>
        <p:spPr bwMode="auto">
          <a:xfrm>
            <a:off x="3733800" y="5257800"/>
            <a:ext cx="1524000" cy="1219200"/>
          </a:xfrm>
          <a:prstGeom prst="rect">
            <a:avLst/>
          </a:prstGeom>
          <a:noFill/>
          <a:ln w="9525" algn="ctr">
            <a:noFill/>
            <a:miter lim="800000"/>
            <a:headEnd/>
            <a:tailEnd/>
          </a:ln>
          <a:effectLst>
            <a:prstShdw prst="shdw13" dist="53882" dir="13500000">
              <a:schemeClr val="accent1">
                <a:gamma/>
                <a:shade val="60000"/>
                <a:invGamma/>
                <a:alpha val="50000"/>
              </a:schemeClr>
            </a:prstShdw>
          </a:effectLst>
        </p:spPr>
        <p:txBody>
          <a:bodyPr>
            <a:spAutoFit/>
          </a:bodyPr>
          <a:lstStyle/>
          <a:p>
            <a:pPr algn="ctr" eaLnBrk="1" hangingPunct="1">
              <a:spcBef>
                <a:spcPct val="50000"/>
              </a:spcBef>
              <a:defRPr/>
            </a:pPr>
            <a:r>
              <a:rPr lang="en-US" sz="7400" b="1" dirty="0">
                <a:solidFill>
                  <a:srgbClr val="0000FF"/>
                </a:solidFill>
                <a:latin typeface="VNI-Times" pitchFamily="2" charset="0"/>
              </a:rPr>
              <a:t>Ọ</a:t>
            </a:r>
          </a:p>
        </p:txBody>
      </p:sp>
      <p:sp>
        <p:nvSpPr>
          <p:cNvPr id="235550" name="Text Box 30"/>
          <p:cNvSpPr txBox="1">
            <a:spLocks noChangeArrowheads="1"/>
          </p:cNvSpPr>
          <p:nvPr/>
        </p:nvSpPr>
        <p:spPr bwMode="auto">
          <a:xfrm>
            <a:off x="533400" y="5181600"/>
            <a:ext cx="1524000" cy="1219200"/>
          </a:xfrm>
          <a:prstGeom prst="rect">
            <a:avLst/>
          </a:prstGeom>
          <a:noFill/>
          <a:ln w="9525" algn="ctr">
            <a:noFill/>
            <a:miter lim="800000"/>
            <a:headEnd/>
            <a:tailEnd/>
          </a:ln>
          <a:effectLst>
            <a:prstShdw prst="shdw13" dist="53882" dir="13500000">
              <a:schemeClr val="accent1">
                <a:gamma/>
                <a:shade val="60000"/>
                <a:invGamma/>
                <a:alpha val="50000"/>
              </a:schemeClr>
            </a:prstShdw>
          </a:effectLst>
        </p:spPr>
        <p:txBody>
          <a:bodyPr>
            <a:spAutoFit/>
          </a:bodyPr>
          <a:lstStyle/>
          <a:p>
            <a:pPr algn="ctr" eaLnBrk="1" hangingPunct="1">
              <a:spcBef>
                <a:spcPct val="50000"/>
              </a:spcBef>
              <a:defRPr/>
            </a:pPr>
            <a:r>
              <a:rPr lang="en-US" sz="7400" b="1" dirty="0">
                <a:solidFill>
                  <a:srgbClr val="0000FF"/>
                </a:solidFill>
                <a:latin typeface="VNI-Times" pitchFamily="2" charset="0"/>
              </a:rPr>
              <a:t>H</a:t>
            </a:r>
          </a:p>
        </p:txBody>
      </p:sp>
      <p:sp>
        <p:nvSpPr>
          <p:cNvPr id="122929" name="Rectangle 49" descr="Green marble">
            <a:hlinkClick r:id="rId4" action="ppaction://hlinksldjump"/>
          </p:cNvPr>
          <p:cNvSpPr>
            <a:spLocks noChangeArrowheads="1"/>
          </p:cNvSpPr>
          <p:nvPr/>
        </p:nvSpPr>
        <p:spPr bwMode="auto">
          <a:xfrm>
            <a:off x="12700" y="2971800"/>
            <a:ext cx="3048000" cy="1905000"/>
          </a:xfrm>
          <a:prstGeom prst="rect">
            <a:avLst/>
          </a:prstGeom>
          <a:blipFill dpi="0" rotWithShape="1">
            <a:blip r:embed="rId5"/>
            <a:srcRect/>
            <a:tile tx="0" ty="0" sx="100000" sy="100000" flip="none" algn="tl"/>
          </a:blipFill>
          <a:ln w="3810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r>
              <a:rPr lang="en-US" altLang="zh-TW" sz="5000" b="1">
                <a:solidFill>
                  <a:srgbClr val="FF3300"/>
                </a:solidFill>
                <a:latin typeface="VNI-Times" pitchFamily="2" charset="0"/>
                <a:ea typeface="PMingLiU" pitchFamily="18" charset="-120"/>
              </a:rPr>
              <a:t>Caâu 1</a:t>
            </a:r>
          </a:p>
        </p:txBody>
      </p:sp>
      <p:sp>
        <p:nvSpPr>
          <p:cNvPr id="122931" name="Rectangle 51" descr="Cork">
            <a:hlinkClick r:id="rId6" action="ppaction://hlinksldjump"/>
          </p:cNvPr>
          <p:cNvSpPr>
            <a:spLocks noChangeArrowheads="1"/>
          </p:cNvSpPr>
          <p:nvPr/>
        </p:nvSpPr>
        <p:spPr bwMode="auto">
          <a:xfrm>
            <a:off x="3048000" y="2971800"/>
            <a:ext cx="3048000" cy="1905000"/>
          </a:xfrm>
          <a:prstGeom prst="rect">
            <a:avLst/>
          </a:prstGeom>
          <a:blipFill dpi="0" rotWithShape="1">
            <a:blip r:embed="rId7"/>
            <a:srcRect/>
            <a:tile tx="0" ty="0" sx="100000" sy="100000" flip="none" algn="tl"/>
          </a:blipFill>
          <a:ln w="3810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r>
              <a:rPr lang="en-US" altLang="zh-TW" sz="5000" b="1">
                <a:solidFill>
                  <a:srgbClr val="FF3300"/>
                </a:solidFill>
                <a:latin typeface="VNI-Times" pitchFamily="2" charset="0"/>
                <a:ea typeface="PMingLiU" pitchFamily="18" charset="-120"/>
              </a:rPr>
              <a:t>Caâu 2</a:t>
            </a:r>
          </a:p>
        </p:txBody>
      </p:sp>
      <p:sp>
        <p:nvSpPr>
          <p:cNvPr id="122933" name="Rectangle 53" descr="Water droplets">
            <a:hlinkClick r:id="rId8" action="ppaction://hlinksldjump"/>
          </p:cNvPr>
          <p:cNvSpPr>
            <a:spLocks noChangeArrowheads="1"/>
          </p:cNvSpPr>
          <p:nvPr/>
        </p:nvSpPr>
        <p:spPr bwMode="auto">
          <a:xfrm>
            <a:off x="6075363" y="2971800"/>
            <a:ext cx="3048000" cy="1905000"/>
          </a:xfrm>
          <a:prstGeom prst="rect">
            <a:avLst/>
          </a:prstGeom>
          <a:blipFill dpi="0" rotWithShape="1">
            <a:blip r:embed="rId9"/>
            <a:srcRect/>
            <a:tile tx="0" ty="0" sx="100000" sy="100000" flip="none" algn="tl"/>
          </a:blipFill>
          <a:ln w="3810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r>
              <a:rPr lang="en-US" altLang="zh-TW" sz="5000" b="1">
                <a:solidFill>
                  <a:srgbClr val="FF3300"/>
                </a:solidFill>
                <a:latin typeface="VNI-Times" pitchFamily="2" charset="0"/>
                <a:ea typeface="PMingLiU" pitchFamily="18" charset="-120"/>
              </a:rPr>
              <a:t>Caâu 3</a:t>
            </a:r>
          </a:p>
        </p:txBody>
      </p:sp>
      <p:sp>
        <p:nvSpPr>
          <p:cNvPr id="122934" name="Rectangle 54" descr="Walnut">
            <a:hlinkClick r:id="rId10" action="ppaction://hlinksldjump"/>
          </p:cNvPr>
          <p:cNvSpPr>
            <a:spLocks noChangeArrowheads="1"/>
          </p:cNvSpPr>
          <p:nvPr/>
        </p:nvSpPr>
        <p:spPr bwMode="auto">
          <a:xfrm>
            <a:off x="0" y="4876800"/>
            <a:ext cx="3048000" cy="1981200"/>
          </a:xfrm>
          <a:prstGeom prst="rect">
            <a:avLst/>
          </a:prstGeom>
          <a:blipFill dpi="0" rotWithShape="1">
            <a:blip r:embed="rId11"/>
            <a:srcRect/>
            <a:tile tx="0" ty="0" sx="100000" sy="100000" flip="none" algn="tl"/>
          </a:blipFill>
          <a:ln w="3810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r>
              <a:rPr lang="en-US" altLang="zh-TW" sz="5000" b="1">
                <a:solidFill>
                  <a:srgbClr val="FF3300"/>
                </a:solidFill>
                <a:latin typeface="VNI-Times" pitchFamily="2" charset="0"/>
                <a:ea typeface="PMingLiU" pitchFamily="18" charset="-120"/>
              </a:rPr>
              <a:t>Caâu 4</a:t>
            </a:r>
          </a:p>
        </p:txBody>
      </p:sp>
      <p:sp>
        <p:nvSpPr>
          <p:cNvPr id="122935" name="Rectangle 55" descr="Bouquet">
            <a:hlinkClick r:id="rId12" action="ppaction://hlinksldjump"/>
          </p:cNvPr>
          <p:cNvSpPr>
            <a:spLocks noChangeArrowheads="1"/>
          </p:cNvSpPr>
          <p:nvPr/>
        </p:nvSpPr>
        <p:spPr bwMode="auto">
          <a:xfrm>
            <a:off x="3048000" y="4876800"/>
            <a:ext cx="3048000" cy="1981200"/>
          </a:xfrm>
          <a:prstGeom prst="rect">
            <a:avLst/>
          </a:prstGeom>
          <a:blipFill dpi="0" rotWithShape="1">
            <a:blip r:embed="rId13"/>
            <a:srcRect/>
            <a:tile tx="0" ty="0" sx="100000" sy="100000" flip="none" algn="tl"/>
          </a:blipFill>
          <a:ln w="3810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r>
              <a:rPr lang="en-US" altLang="zh-TW" sz="5000" b="1">
                <a:solidFill>
                  <a:srgbClr val="FF3300"/>
                </a:solidFill>
                <a:latin typeface="VNI-Times" pitchFamily="2" charset="0"/>
                <a:ea typeface="PMingLiU" pitchFamily="18" charset="-120"/>
              </a:rPr>
              <a:t>Caâu 5</a:t>
            </a:r>
          </a:p>
        </p:txBody>
      </p:sp>
      <p:sp>
        <p:nvSpPr>
          <p:cNvPr id="122936" name="Rectangle 56" descr="Sand">
            <a:hlinkClick r:id="rId14" action="ppaction://hlinksldjump"/>
          </p:cNvPr>
          <p:cNvSpPr>
            <a:spLocks noChangeArrowheads="1"/>
          </p:cNvSpPr>
          <p:nvPr/>
        </p:nvSpPr>
        <p:spPr bwMode="auto">
          <a:xfrm>
            <a:off x="6075363" y="4876800"/>
            <a:ext cx="3048000" cy="1981200"/>
          </a:xfrm>
          <a:prstGeom prst="rect">
            <a:avLst/>
          </a:prstGeom>
          <a:blipFill dpi="0" rotWithShape="1">
            <a:blip r:embed="rId15"/>
            <a:srcRect/>
            <a:tile tx="0" ty="0" sx="100000" sy="100000" flip="none" algn="tl"/>
          </a:blipFill>
          <a:ln w="3810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algn="ctr" eaLnBrk="1" hangingPunct="1">
              <a:spcBef>
                <a:spcPct val="0"/>
              </a:spcBef>
              <a:buFontTx/>
              <a:buNone/>
            </a:pPr>
            <a:r>
              <a:rPr lang="en-US" altLang="zh-TW" sz="5000" b="1">
                <a:solidFill>
                  <a:srgbClr val="FF3300"/>
                </a:solidFill>
                <a:latin typeface="VNI-Times" pitchFamily="2" charset="0"/>
                <a:ea typeface="PMingLiU" pitchFamily="18" charset="-120"/>
              </a:rPr>
              <a:t>Caâu 6</a:t>
            </a:r>
          </a:p>
        </p:txBody>
      </p:sp>
      <p:pic>
        <p:nvPicPr>
          <p:cNvPr id="30738" name="Picture 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AutoShape 132">
            <a:hlinkClick r:id="rId17" action="ppaction://hlinksldjump" highlightClick="1"/>
          </p:cNvPr>
          <p:cNvSpPr>
            <a:spLocks noChangeArrowheads="1"/>
          </p:cNvSpPr>
          <p:nvPr/>
        </p:nvSpPr>
        <p:spPr bwMode="auto">
          <a:xfrm>
            <a:off x="52388" y="762000"/>
            <a:ext cx="1624012" cy="9525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HP-Serpentine" pitchFamily="34" charset="0"/>
              </a:defRPr>
            </a:lvl1pPr>
            <a:lvl2pPr marL="742950" indent="-285750">
              <a:spcBef>
                <a:spcPct val="20000"/>
              </a:spcBef>
              <a:buFont typeface="Arial" panose="020B0604020202020204" pitchFamily="34" charset="0"/>
              <a:buChar char="–"/>
              <a:defRPr sz="2800">
                <a:solidFill>
                  <a:schemeClr val="tx1"/>
                </a:solidFill>
                <a:latin typeface="HP-Serpentine" pitchFamily="34" charset="0"/>
              </a:defRPr>
            </a:lvl2pPr>
            <a:lvl3pPr marL="1143000" indent="-228600">
              <a:spcBef>
                <a:spcPct val="20000"/>
              </a:spcBef>
              <a:buFont typeface="Arial" panose="020B0604020202020204" pitchFamily="34" charset="0"/>
              <a:buChar char="•"/>
              <a:defRPr sz="2400">
                <a:solidFill>
                  <a:schemeClr val="tx1"/>
                </a:solidFill>
                <a:latin typeface="HP-Serpentine" pitchFamily="34" charset="0"/>
              </a:defRPr>
            </a:lvl3pPr>
            <a:lvl4pPr marL="1600200" indent="-228600">
              <a:spcBef>
                <a:spcPct val="20000"/>
              </a:spcBef>
              <a:buFont typeface="Arial" panose="020B0604020202020204" pitchFamily="34" charset="0"/>
              <a:buChar char="–"/>
              <a:defRPr sz="2000">
                <a:solidFill>
                  <a:schemeClr val="tx1"/>
                </a:solidFill>
                <a:latin typeface="HP-Serpentine" pitchFamily="34" charset="0"/>
              </a:defRPr>
            </a:lvl4pPr>
            <a:lvl5pPr marL="2057400" indent="-228600">
              <a:spcBef>
                <a:spcPct val="20000"/>
              </a:spcBef>
              <a:buFont typeface="Arial" panose="020B0604020202020204" pitchFamily="34" charset="0"/>
              <a:buChar char="»"/>
              <a:defRPr sz="2000">
                <a:solidFill>
                  <a:schemeClr val="tx1"/>
                </a:solidFill>
                <a:latin typeface="HP-Serpentine"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P-Serpentine" pitchFamily="34" charset="0"/>
              </a:defRPr>
            </a:lvl9pPr>
          </a:lstStyle>
          <a:p>
            <a:pPr eaLnBrk="1" hangingPunct="1">
              <a:spcBef>
                <a:spcPct val="0"/>
              </a:spcBef>
              <a:buFontTx/>
              <a:buNone/>
            </a:pPr>
            <a:endParaRPr lang="en-US" altLang="en-US" sz="3000" b="1">
              <a:latin typeface="VNI-Times"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9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22929"/>
                                        </p:tgtEl>
                                      </p:cBhvr>
                                    </p:animEffect>
                                    <p:set>
                                      <p:cBhvr>
                                        <p:cTn id="7" dur="1" fill="hold">
                                          <p:stCondLst>
                                            <p:cond delay="499"/>
                                          </p:stCondLst>
                                        </p:cTn>
                                        <p:tgtEl>
                                          <p:spTgt spid="12292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2929"/>
                  </p:tgtEl>
                </p:cond>
              </p:nextCondLst>
            </p:seq>
            <p:seq concurrent="1" nextAc="seek">
              <p:cTn id="8" restart="whenNotActive" fill="hold" evtFilter="cancelBubble" nodeType="interactiveSeq">
                <p:stCondLst>
                  <p:cond evt="onClick" delay="0">
                    <p:tgtEl>
                      <p:spTgt spid="12293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9" presetClass="exit" presetSubtype="0" fill="hold" grpId="0" nodeType="clickEffect">
                                  <p:stCondLst>
                                    <p:cond delay="0"/>
                                  </p:stCondLst>
                                  <p:childTnLst>
                                    <p:animEffect transition="out" filter="dissolve">
                                      <p:cBhvr>
                                        <p:cTn id="12" dur="500"/>
                                        <p:tgtEl>
                                          <p:spTgt spid="122931"/>
                                        </p:tgtEl>
                                      </p:cBhvr>
                                    </p:animEffect>
                                    <p:set>
                                      <p:cBhvr>
                                        <p:cTn id="13" dur="1" fill="hold">
                                          <p:stCondLst>
                                            <p:cond delay="499"/>
                                          </p:stCondLst>
                                        </p:cTn>
                                        <p:tgtEl>
                                          <p:spTgt spid="12293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2931"/>
                  </p:tgtEl>
                </p:cond>
              </p:nextCondLst>
            </p:seq>
            <p:seq concurrent="1" nextAc="seek">
              <p:cTn id="14" restart="whenNotActive" fill="hold" evtFilter="cancelBubble" nodeType="interactiveSeq">
                <p:stCondLst>
                  <p:cond evt="onClick" delay="0">
                    <p:tgtEl>
                      <p:spTgt spid="12293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9" presetClass="exit" presetSubtype="0" fill="hold" grpId="0" nodeType="clickEffect">
                                  <p:stCondLst>
                                    <p:cond delay="0"/>
                                  </p:stCondLst>
                                  <p:childTnLst>
                                    <p:animEffect transition="out" filter="dissolve">
                                      <p:cBhvr>
                                        <p:cTn id="18" dur="500"/>
                                        <p:tgtEl>
                                          <p:spTgt spid="122933"/>
                                        </p:tgtEl>
                                      </p:cBhvr>
                                    </p:animEffect>
                                    <p:set>
                                      <p:cBhvr>
                                        <p:cTn id="19" dur="1" fill="hold">
                                          <p:stCondLst>
                                            <p:cond delay="499"/>
                                          </p:stCondLst>
                                        </p:cTn>
                                        <p:tgtEl>
                                          <p:spTgt spid="122933"/>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2933"/>
                  </p:tgtEl>
                </p:cond>
              </p:nextCondLst>
            </p:seq>
            <p:seq concurrent="1" nextAc="seek">
              <p:cTn id="20" restart="whenNotActive" fill="hold" evtFilter="cancelBubble" nodeType="interactiveSeq">
                <p:stCondLst>
                  <p:cond evt="onClick" delay="0">
                    <p:tgtEl>
                      <p:spTgt spid="12293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9" presetClass="exit" presetSubtype="0" fill="hold" grpId="0" nodeType="clickEffect">
                                  <p:stCondLst>
                                    <p:cond delay="0"/>
                                  </p:stCondLst>
                                  <p:childTnLst>
                                    <p:animEffect transition="out" filter="dissolve">
                                      <p:cBhvr>
                                        <p:cTn id="24" dur="500"/>
                                        <p:tgtEl>
                                          <p:spTgt spid="122934"/>
                                        </p:tgtEl>
                                      </p:cBhvr>
                                    </p:animEffect>
                                    <p:set>
                                      <p:cBhvr>
                                        <p:cTn id="25" dur="1" fill="hold">
                                          <p:stCondLst>
                                            <p:cond delay="499"/>
                                          </p:stCondLst>
                                        </p:cTn>
                                        <p:tgtEl>
                                          <p:spTgt spid="122934"/>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2934"/>
                  </p:tgtEl>
                </p:cond>
              </p:nextCondLst>
            </p:seq>
            <p:seq concurrent="1" nextAc="seek">
              <p:cTn id="26" restart="whenNotActive" fill="hold" evtFilter="cancelBubble" nodeType="interactiveSeq">
                <p:stCondLst>
                  <p:cond evt="onClick" delay="0">
                    <p:tgtEl>
                      <p:spTgt spid="122935"/>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9" presetClass="exit" presetSubtype="0" fill="hold" grpId="0" nodeType="clickEffect">
                                  <p:stCondLst>
                                    <p:cond delay="0"/>
                                  </p:stCondLst>
                                  <p:childTnLst>
                                    <p:animEffect transition="out" filter="dissolve">
                                      <p:cBhvr>
                                        <p:cTn id="30" dur="500"/>
                                        <p:tgtEl>
                                          <p:spTgt spid="122935"/>
                                        </p:tgtEl>
                                      </p:cBhvr>
                                    </p:animEffect>
                                    <p:set>
                                      <p:cBhvr>
                                        <p:cTn id="31" dur="1" fill="hold">
                                          <p:stCondLst>
                                            <p:cond delay="499"/>
                                          </p:stCondLst>
                                        </p:cTn>
                                        <p:tgtEl>
                                          <p:spTgt spid="12293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2935"/>
                  </p:tgtEl>
                </p:cond>
              </p:nextCondLst>
            </p:seq>
            <p:seq concurrent="1" nextAc="seek">
              <p:cTn id="32" restart="whenNotActive" fill="hold" evtFilter="cancelBubble" nodeType="interactiveSeq">
                <p:stCondLst>
                  <p:cond evt="onClick" delay="0">
                    <p:tgtEl>
                      <p:spTgt spid="122936"/>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9" presetClass="exit" presetSubtype="0" fill="hold" grpId="0" nodeType="clickEffect">
                                  <p:stCondLst>
                                    <p:cond delay="0"/>
                                  </p:stCondLst>
                                  <p:childTnLst>
                                    <p:animEffect transition="out" filter="dissolve">
                                      <p:cBhvr>
                                        <p:cTn id="36" dur="500"/>
                                        <p:tgtEl>
                                          <p:spTgt spid="122936"/>
                                        </p:tgtEl>
                                      </p:cBhvr>
                                    </p:animEffect>
                                    <p:set>
                                      <p:cBhvr>
                                        <p:cTn id="37" dur="1" fill="hold">
                                          <p:stCondLst>
                                            <p:cond delay="499"/>
                                          </p:stCondLst>
                                        </p:cTn>
                                        <p:tgtEl>
                                          <p:spTgt spid="12293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2936"/>
                  </p:tgtEl>
                </p:cond>
              </p:nextCondLst>
            </p:seq>
          </p:childTnLst>
        </p:cTn>
      </p:par>
    </p:tnLst>
    <p:bldLst>
      <p:bldP spid="122929" grpId="0" animBg="1"/>
      <p:bldP spid="122931" grpId="0" animBg="1"/>
      <p:bldP spid="122933" grpId="0" animBg="1"/>
      <p:bldP spid="122934" grpId="0" animBg="1"/>
      <p:bldP spid="122935" grpId="0" animBg="1"/>
      <p:bldP spid="1229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1747"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0"/>
            <a:ext cx="6134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Date Placeholder 1"/>
          <p:cNvSpPr>
            <a:spLocks noGrp="1"/>
          </p:cNvSpPr>
          <p:nvPr>
            <p:ph type="dt" sz="quarter" idx="10"/>
          </p:nvPr>
        </p:nvSpPr>
        <p:spPr bwMode="auto">
          <a:xfrm>
            <a:off x="7938" y="6577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CE59E13D-3663-4259-B99A-9228F76DF68F}" type="datetime1">
              <a:rPr lang="en-US" altLang="en-US" sz="1000" smtClean="0"/>
              <a:pPr/>
              <a:t>15/04/2023</a:t>
            </a:fld>
            <a:endParaRPr lang="en-US" altLang="en-US" sz="1000" smtClean="0"/>
          </a:p>
        </p:txBody>
      </p:sp>
      <p:sp>
        <p:nvSpPr>
          <p:cNvPr id="31749" name="Rectangle 2"/>
          <p:cNvSpPr>
            <a:spLocks noChangeArrowheads="1"/>
          </p:cNvSpPr>
          <p:nvPr/>
        </p:nvSpPr>
        <p:spPr bwMode="auto">
          <a:xfrm>
            <a:off x="7848600" y="100013"/>
            <a:ext cx="1295400" cy="6858000"/>
          </a:xfrm>
          <a:prstGeom prst="rect">
            <a:avLst/>
          </a:prstGeom>
          <a:solidFill>
            <a:srgbClr val="FFFFFF"/>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nvGrpSpPr>
          <p:cNvPr id="141" name="Group 3"/>
          <p:cNvGrpSpPr>
            <a:grpSpLocks/>
          </p:cNvGrpSpPr>
          <p:nvPr/>
        </p:nvGrpSpPr>
        <p:grpSpPr bwMode="auto">
          <a:xfrm>
            <a:off x="814388" y="5430838"/>
            <a:ext cx="7010400" cy="1039812"/>
            <a:chOff x="504" y="1008"/>
            <a:chExt cx="4416" cy="765"/>
          </a:xfrm>
        </p:grpSpPr>
        <p:sp>
          <p:nvSpPr>
            <p:cNvPr id="31877"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000"/>
            </a:p>
          </p:txBody>
        </p:sp>
        <p:sp>
          <p:nvSpPr>
            <p:cNvPr id="31878" name="Text Box 5"/>
            <p:cNvSpPr txBox="1">
              <a:spLocks noChangeArrowheads="1"/>
            </p:cNvSpPr>
            <p:nvPr/>
          </p:nvSpPr>
          <p:spPr bwMode="gray">
            <a:xfrm>
              <a:off x="746" y="1245"/>
              <a:ext cx="3976"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Sắp xếp dữ liệu theo chiều tăng dần.</a:t>
              </a:r>
            </a:p>
          </p:txBody>
        </p:sp>
      </p:grpSp>
      <p:grpSp>
        <p:nvGrpSpPr>
          <p:cNvPr id="150" name="Group 6"/>
          <p:cNvGrpSpPr>
            <a:grpSpLocks/>
          </p:cNvGrpSpPr>
          <p:nvPr/>
        </p:nvGrpSpPr>
        <p:grpSpPr bwMode="auto">
          <a:xfrm>
            <a:off x="792163" y="4295775"/>
            <a:ext cx="7010400" cy="909638"/>
            <a:chOff x="504" y="1008"/>
            <a:chExt cx="4416" cy="765"/>
          </a:xfrm>
        </p:grpSpPr>
        <p:sp>
          <p:nvSpPr>
            <p:cNvPr id="31875"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200">
                <a:solidFill>
                  <a:srgbClr val="0000FF"/>
                </a:solidFill>
              </a:endParaRPr>
            </a:p>
          </p:txBody>
        </p:sp>
        <p:sp>
          <p:nvSpPr>
            <p:cNvPr id="31876" name="Text Box 8"/>
            <p:cNvSpPr txBox="1">
              <a:spLocks noChangeArrowheads="1"/>
            </p:cNvSpPr>
            <p:nvPr/>
          </p:nvSpPr>
          <p:spPr bwMode="gray">
            <a:xfrm>
              <a:off x="788" y="1168"/>
              <a:ext cx="39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Xử lý dữ liệu.</a:t>
              </a:r>
            </a:p>
          </p:txBody>
        </p:sp>
      </p:grpSp>
      <p:grpSp>
        <p:nvGrpSpPr>
          <p:cNvPr id="189" name="Group 9"/>
          <p:cNvGrpSpPr>
            <a:grpSpLocks/>
          </p:cNvGrpSpPr>
          <p:nvPr/>
        </p:nvGrpSpPr>
        <p:grpSpPr bwMode="auto">
          <a:xfrm>
            <a:off x="777875" y="2959100"/>
            <a:ext cx="7010400" cy="1184275"/>
            <a:chOff x="481" y="1068"/>
            <a:chExt cx="4416" cy="857"/>
          </a:xfrm>
        </p:grpSpPr>
        <p:sp>
          <p:nvSpPr>
            <p:cNvPr id="31873" name="AutoShape 10"/>
            <p:cNvSpPr>
              <a:spLocks noChangeArrowheads="1"/>
            </p:cNvSpPr>
            <p:nvPr/>
          </p:nvSpPr>
          <p:spPr bwMode="gray">
            <a:xfrm>
              <a:off x="481" y="106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200">
                <a:solidFill>
                  <a:srgbClr val="0000FF"/>
                </a:solidFill>
                <a:latin typeface="Times New Roman" panose="02020603050405020304" pitchFamily="18" charset="0"/>
              </a:endParaRPr>
            </a:p>
          </p:txBody>
        </p:sp>
        <p:sp>
          <p:nvSpPr>
            <p:cNvPr id="31874" name="Text Box 11"/>
            <p:cNvSpPr txBox="1">
              <a:spLocks noChangeArrowheads="1"/>
            </p:cNvSpPr>
            <p:nvPr/>
          </p:nvSpPr>
          <p:spPr bwMode="gray">
            <a:xfrm>
              <a:off x="710" y="1188"/>
              <a:ext cx="4187"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Tìm kiếm dữ liệu cho trước trong một danh sách đã cho.</a:t>
              </a:r>
            </a:p>
          </p:txBody>
        </p:sp>
      </p:grpSp>
      <p:grpSp>
        <p:nvGrpSpPr>
          <p:cNvPr id="194" name="Group 12"/>
          <p:cNvGrpSpPr>
            <a:grpSpLocks/>
          </p:cNvGrpSpPr>
          <p:nvPr/>
        </p:nvGrpSpPr>
        <p:grpSpPr bwMode="auto">
          <a:xfrm rot="5400000">
            <a:off x="76200" y="4138613"/>
            <a:ext cx="1371600" cy="152400"/>
            <a:chOff x="0" y="1896"/>
            <a:chExt cx="5760" cy="120"/>
          </a:xfrm>
        </p:grpSpPr>
        <p:sp>
          <p:nvSpPr>
            <p:cNvPr id="31871"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72"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98" name="Group 15"/>
          <p:cNvGrpSpPr>
            <a:grpSpLocks/>
          </p:cNvGrpSpPr>
          <p:nvPr/>
        </p:nvGrpSpPr>
        <p:grpSpPr bwMode="auto">
          <a:xfrm rot="5400000">
            <a:off x="142875" y="3062288"/>
            <a:ext cx="1238250" cy="152400"/>
            <a:chOff x="0" y="1896"/>
            <a:chExt cx="5760" cy="120"/>
          </a:xfrm>
        </p:grpSpPr>
        <p:sp>
          <p:nvSpPr>
            <p:cNvPr id="31869"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70"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01" name="Group 18"/>
          <p:cNvGrpSpPr>
            <a:grpSpLocks/>
          </p:cNvGrpSpPr>
          <p:nvPr/>
        </p:nvGrpSpPr>
        <p:grpSpPr bwMode="auto">
          <a:xfrm rot="5400000">
            <a:off x="76200" y="5434013"/>
            <a:ext cx="1371600" cy="152400"/>
            <a:chOff x="0" y="1896"/>
            <a:chExt cx="5760" cy="120"/>
          </a:xfrm>
        </p:grpSpPr>
        <p:sp>
          <p:nvSpPr>
            <p:cNvPr id="31867"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68"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04" name="Group 21"/>
          <p:cNvGrpSpPr>
            <a:grpSpLocks/>
          </p:cNvGrpSpPr>
          <p:nvPr/>
        </p:nvGrpSpPr>
        <p:grpSpPr bwMode="auto">
          <a:xfrm rot="5400000">
            <a:off x="219075" y="1614488"/>
            <a:ext cx="1085850" cy="152400"/>
            <a:chOff x="0" y="1896"/>
            <a:chExt cx="5760" cy="120"/>
          </a:xfrm>
        </p:grpSpPr>
        <p:sp>
          <p:nvSpPr>
            <p:cNvPr id="31865"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66"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07" name="Group 24"/>
          <p:cNvGrpSpPr>
            <a:grpSpLocks/>
          </p:cNvGrpSpPr>
          <p:nvPr/>
        </p:nvGrpSpPr>
        <p:grpSpPr bwMode="auto">
          <a:xfrm>
            <a:off x="800100" y="1824038"/>
            <a:ext cx="7010400" cy="944562"/>
            <a:chOff x="504" y="1096"/>
            <a:chExt cx="4416" cy="677"/>
          </a:xfrm>
        </p:grpSpPr>
        <p:sp>
          <p:nvSpPr>
            <p:cNvPr id="31863" name="AutoShape 25"/>
            <p:cNvSpPr>
              <a:spLocks noChangeArrowheads="1"/>
            </p:cNvSpPr>
            <p:nvPr/>
          </p:nvSpPr>
          <p:spPr bwMode="gray">
            <a:xfrm>
              <a:off x="504" y="1096"/>
              <a:ext cx="4416" cy="677"/>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64" name="Text Box 26"/>
            <p:cNvSpPr txBox="1">
              <a:spLocks noChangeArrowheads="1"/>
            </p:cNvSpPr>
            <p:nvPr/>
          </p:nvSpPr>
          <p:spPr bwMode="gray">
            <a:xfrm>
              <a:off x="801" y="1244"/>
              <a:ext cx="39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Lưu trữ dữ liệu.</a:t>
              </a:r>
            </a:p>
          </p:txBody>
        </p:sp>
      </p:grpSp>
      <p:grpSp>
        <p:nvGrpSpPr>
          <p:cNvPr id="210" name="Group 27"/>
          <p:cNvGrpSpPr>
            <a:grpSpLocks/>
          </p:cNvGrpSpPr>
          <p:nvPr/>
        </p:nvGrpSpPr>
        <p:grpSpPr bwMode="auto">
          <a:xfrm>
            <a:off x="160338" y="1793875"/>
            <a:ext cx="931862" cy="992188"/>
            <a:chOff x="144" y="1176"/>
            <a:chExt cx="586" cy="625"/>
          </a:xfrm>
        </p:grpSpPr>
        <p:grpSp>
          <p:nvGrpSpPr>
            <p:cNvPr id="31852" name="Group 28"/>
            <p:cNvGrpSpPr>
              <a:grpSpLocks/>
            </p:cNvGrpSpPr>
            <p:nvPr/>
          </p:nvGrpSpPr>
          <p:grpSpPr bwMode="auto">
            <a:xfrm rot="5400000">
              <a:off x="124" y="1196"/>
              <a:ext cx="625" cy="586"/>
              <a:chOff x="1872" y="1824"/>
              <a:chExt cx="2014" cy="1821"/>
            </a:xfrm>
          </p:grpSpPr>
          <p:sp>
            <p:nvSpPr>
              <p:cNvPr id="213" name="AutoShape 2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14" name="AutoShape 3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15"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857"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58"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18" name="Oval 3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1860"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20" name="Oval 3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1862"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12" name="Text Box 38"/>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dirty="0">
                  <a:solidFill>
                    <a:srgbClr val="FF0000"/>
                  </a:solidFill>
                  <a:effectLst>
                    <a:outerShdw blurRad="38100" dist="38100" dir="2700000" algn="tl">
                      <a:srgbClr val="000000"/>
                    </a:outerShdw>
                  </a:effectLst>
                  <a:latin typeface="Arial" charset="0"/>
                </a:rPr>
                <a:t>A</a:t>
              </a:r>
            </a:p>
          </p:txBody>
        </p:sp>
      </p:grpSp>
      <p:grpSp>
        <p:nvGrpSpPr>
          <p:cNvPr id="222" name="Group 39"/>
          <p:cNvGrpSpPr>
            <a:grpSpLocks/>
          </p:cNvGrpSpPr>
          <p:nvPr/>
        </p:nvGrpSpPr>
        <p:grpSpPr bwMode="auto">
          <a:xfrm>
            <a:off x="228600" y="3014663"/>
            <a:ext cx="931863" cy="992187"/>
            <a:chOff x="144" y="1176"/>
            <a:chExt cx="586" cy="625"/>
          </a:xfrm>
        </p:grpSpPr>
        <p:grpSp>
          <p:nvGrpSpPr>
            <p:cNvPr id="31841" name="Group 40"/>
            <p:cNvGrpSpPr>
              <a:grpSpLocks/>
            </p:cNvGrpSpPr>
            <p:nvPr/>
          </p:nvGrpSpPr>
          <p:grpSpPr bwMode="auto">
            <a:xfrm rot="5400000">
              <a:off x="124" y="1196"/>
              <a:ext cx="625" cy="586"/>
              <a:chOff x="1872" y="1824"/>
              <a:chExt cx="2014" cy="1821"/>
            </a:xfrm>
          </p:grpSpPr>
          <p:sp>
            <p:nvSpPr>
              <p:cNvPr id="225" name="AutoShape 4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26" name="AutoShape 4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27"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846"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47"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30" name="Oval 4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1849"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32" name="Oval 4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1851"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24" name="Text Box 50"/>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B</a:t>
              </a:r>
            </a:p>
          </p:txBody>
        </p:sp>
      </p:grpSp>
      <p:grpSp>
        <p:nvGrpSpPr>
          <p:cNvPr id="234" name="Group 51"/>
          <p:cNvGrpSpPr>
            <a:grpSpLocks/>
          </p:cNvGrpSpPr>
          <p:nvPr/>
        </p:nvGrpSpPr>
        <p:grpSpPr bwMode="auto">
          <a:xfrm>
            <a:off x="228600" y="4267200"/>
            <a:ext cx="931863" cy="992188"/>
            <a:chOff x="144" y="1176"/>
            <a:chExt cx="586" cy="625"/>
          </a:xfrm>
        </p:grpSpPr>
        <p:grpSp>
          <p:nvGrpSpPr>
            <p:cNvPr id="31830" name="Group 52"/>
            <p:cNvGrpSpPr>
              <a:grpSpLocks/>
            </p:cNvGrpSpPr>
            <p:nvPr/>
          </p:nvGrpSpPr>
          <p:grpSpPr bwMode="auto">
            <a:xfrm rot="5400000">
              <a:off x="124" y="1196"/>
              <a:ext cx="625" cy="586"/>
              <a:chOff x="1872" y="1824"/>
              <a:chExt cx="2014" cy="1821"/>
            </a:xfrm>
          </p:grpSpPr>
          <p:sp>
            <p:nvSpPr>
              <p:cNvPr id="237" name="AutoShape 5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38" name="AutoShape 5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39"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835"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36"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42" name="Oval 5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1838"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44" name="Oval 6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1840"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36" name="Text Box 62"/>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C</a:t>
              </a:r>
            </a:p>
          </p:txBody>
        </p:sp>
      </p:grpSp>
      <p:grpSp>
        <p:nvGrpSpPr>
          <p:cNvPr id="246" name="Group 63"/>
          <p:cNvGrpSpPr>
            <a:grpSpLocks/>
          </p:cNvGrpSpPr>
          <p:nvPr/>
        </p:nvGrpSpPr>
        <p:grpSpPr bwMode="auto">
          <a:xfrm>
            <a:off x="247650" y="5572125"/>
            <a:ext cx="931863" cy="992188"/>
            <a:chOff x="144" y="1176"/>
            <a:chExt cx="586" cy="625"/>
          </a:xfrm>
        </p:grpSpPr>
        <p:grpSp>
          <p:nvGrpSpPr>
            <p:cNvPr id="31819" name="Group 64"/>
            <p:cNvGrpSpPr>
              <a:grpSpLocks/>
            </p:cNvGrpSpPr>
            <p:nvPr/>
          </p:nvGrpSpPr>
          <p:grpSpPr bwMode="auto">
            <a:xfrm rot="5400000">
              <a:off x="124" y="1196"/>
              <a:ext cx="625" cy="586"/>
              <a:chOff x="1872" y="1824"/>
              <a:chExt cx="2014" cy="1821"/>
            </a:xfrm>
          </p:grpSpPr>
          <p:sp>
            <p:nvSpPr>
              <p:cNvPr id="249" name="AutoShape 6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50" name="AutoShape 6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51"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824"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25"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54" name="Oval 7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1827" name="Oval 7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56" name="Oval 7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1829" name="Oval 7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48" name="Text Box 7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D</a:t>
              </a:r>
            </a:p>
          </p:txBody>
        </p:sp>
      </p:grpSp>
      <p:grpSp>
        <p:nvGrpSpPr>
          <p:cNvPr id="258" name="Group 75"/>
          <p:cNvGrpSpPr>
            <a:grpSpLocks/>
          </p:cNvGrpSpPr>
          <p:nvPr/>
        </p:nvGrpSpPr>
        <p:grpSpPr bwMode="auto">
          <a:xfrm>
            <a:off x="323850" y="609600"/>
            <a:ext cx="7448550" cy="1041400"/>
            <a:chOff x="156" y="192"/>
            <a:chExt cx="5460" cy="528"/>
          </a:xfrm>
        </p:grpSpPr>
        <p:sp>
          <p:nvSpPr>
            <p:cNvPr id="31815" name="AutoShape 76" descr="Recycled paper"/>
            <p:cNvSpPr>
              <a:spLocks noChangeArrowheads="1"/>
            </p:cNvSpPr>
            <p:nvPr/>
          </p:nvSpPr>
          <p:spPr bwMode="gray">
            <a:xfrm>
              <a:off x="156" y="192"/>
              <a:ext cx="5460" cy="480"/>
            </a:xfrm>
            <a:prstGeom prst="roundRect">
              <a:avLst>
                <a:gd name="adj" fmla="val 50000"/>
              </a:avLst>
            </a:prstGeom>
            <a:blipFill dpi="0" rotWithShape="1">
              <a:blip r:embed="rId8"/>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zh-TW" altLang="en-US" sz="4000" b="1">
                  <a:solidFill>
                    <a:srgbClr val="0000FF"/>
                  </a:solidFill>
                </a:rPr>
                <a:t> </a:t>
              </a:r>
            </a:p>
          </p:txBody>
        </p:sp>
        <p:grpSp>
          <p:nvGrpSpPr>
            <p:cNvPr id="31816" name="Group 77"/>
            <p:cNvGrpSpPr>
              <a:grpSpLocks/>
            </p:cNvGrpSpPr>
            <p:nvPr/>
          </p:nvGrpSpPr>
          <p:grpSpPr bwMode="auto">
            <a:xfrm rot="5400000">
              <a:off x="216" y="408"/>
              <a:ext cx="528" cy="96"/>
              <a:chOff x="0" y="1896"/>
              <a:chExt cx="5760" cy="120"/>
            </a:xfrm>
          </p:grpSpPr>
          <p:sp>
            <p:nvSpPr>
              <p:cNvPr id="31817"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18"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sp>
        <p:nvSpPr>
          <p:cNvPr id="263" name="Text Box 80">
            <a:hlinkClick r:id="rId9" action="ppaction://hlinksldjump"/>
          </p:cNvPr>
          <p:cNvSpPr txBox="1">
            <a:spLocks noChangeArrowheads="1"/>
          </p:cNvSpPr>
          <p:nvPr/>
        </p:nvSpPr>
        <p:spPr bwMode="auto">
          <a:xfrm>
            <a:off x="762000" y="715963"/>
            <a:ext cx="708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Câu 1: Thuật toán tìm kiếm tuần tự thực hiện công việc gì?</a:t>
            </a:r>
          </a:p>
        </p:txBody>
      </p:sp>
      <p:pic>
        <p:nvPicPr>
          <p:cNvPr id="264" name="Picture 81" descr="6140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2876550"/>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82"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1824038"/>
            <a:ext cx="10239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83"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5763" y="566261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84"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5763" y="436721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8" name="Group 85"/>
          <p:cNvGrpSpPr>
            <a:grpSpLocks/>
          </p:cNvGrpSpPr>
          <p:nvPr/>
        </p:nvGrpSpPr>
        <p:grpSpPr bwMode="auto">
          <a:xfrm>
            <a:off x="7929563" y="328613"/>
            <a:ext cx="1157287" cy="1228725"/>
            <a:chOff x="4951" y="156"/>
            <a:chExt cx="828" cy="879"/>
          </a:xfrm>
        </p:grpSpPr>
        <p:pic>
          <p:nvPicPr>
            <p:cNvPr id="31813" name="Picture 115" descr="ALRMCLOK"/>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14" name="Oval 87"/>
            <p:cNvSpPr>
              <a:spLocks noChangeArrowheads="1"/>
            </p:cNvSpPr>
            <p:nvPr/>
          </p:nvSpPr>
          <p:spPr bwMode="auto">
            <a:xfrm>
              <a:off x="4951" y="207"/>
              <a:ext cx="828" cy="828"/>
            </a:xfrm>
            <a:prstGeom prst="ellipse">
              <a:avLst/>
            </a:prstGeom>
            <a:solidFill>
              <a:srgbClr val="0000CC"/>
            </a:solidFill>
            <a:ln w="9525">
              <a:solidFill>
                <a:schemeClr val="tx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71" name="Oval 172"/>
          <p:cNvSpPr>
            <a:spLocks noChangeArrowheads="1"/>
          </p:cNvSpPr>
          <p:nvPr/>
        </p:nvSpPr>
        <p:spPr bwMode="auto">
          <a:xfrm>
            <a:off x="8105775" y="592138"/>
            <a:ext cx="769938"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30</a:t>
            </a:r>
          </a:p>
        </p:txBody>
      </p:sp>
      <p:sp>
        <p:nvSpPr>
          <p:cNvPr id="272" name="Oval 172"/>
          <p:cNvSpPr>
            <a:spLocks noChangeArrowheads="1"/>
          </p:cNvSpPr>
          <p:nvPr/>
        </p:nvSpPr>
        <p:spPr bwMode="auto">
          <a:xfrm>
            <a:off x="810577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29</a:t>
            </a:r>
          </a:p>
        </p:txBody>
      </p:sp>
      <p:sp>
        <p:nvSpPr>
          <p:cNvPr id="273"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28</a:t>
            </a:r>
          </a:p>
        </p:txBody>
      </p:sp>
      <p:sp>
        <p:nvSpPr>
          <p:cNvPr id="274"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27</a:t>
            </a:r>
          </a:p>
        </p:txBody>
      </p:sp>
      <p:sp>
        <p:nvSpPr>
          <p:cNvPr id="275"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26</a:t>
            </a:r>
          </a:p>
        </p:txBody>
      </p:sp>
      <p:sp>
        <p:nvSpPr>
          <p:cNvPr id="276"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25</a:t>
            </a:r>
          </a:p>
        </p:txBody>
      </p:sp>
      <p:sp>
        <p:nvSpPr>
          <p:cNvPr id="277"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24</a:t>
            </a:r>
          </a:p>
        </p:txBody>
      </p:sp>
      <p:sp>
        <p:nvSpPr>
          <p:cNvPr id="278" name="Oval 172"/>
          <p:cNvSpPr>
            <a:spLocks noChangeArrowheads="1"/>
          </p:cNvSpPr>
          <p:nvPr/>
        </p:nvSpPr>
        <p:spPr bwMode="auto">
          <a:xfrm>
            <a:off x="8124825" y="5794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23</a:t>
            </a:r>
          </a:p>
        </p:txBody>
      </p:sp>
      <p:sp>
        <p:nvSpPr>
          <p:cNvPr id="279"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22</a:t>
            </a:r>
          </a:p>
        </p:txBody>
      </p:sp>
      <p:sp>
        <p:nvSpPr>
          <p:cNvPr id="280"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21</a:t>
            </a:r>
          </a:p>
        </p:txBody>
      </p:sp>
      <p:sp>
        <p:nvSpPr>
          <p:cNvPr id="281"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20</a:t>
            </a:r>
          </a:p>
        </p:txBody>
      </p:sp>
      <p:sp>
        <p:nvSpPr>
          <p:cNvPr id="282"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19</a:t>
            </a:r>
          </a:p>
        </p:txBody>
      </p:sp>
      <p:sp>
        <p:nvSpPr>
          <p:cNvPr id="283"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18</a:t>
            </a:r>
          </a:p>
        </p:txBody>
      </p:sp>
      <p:sp>
        <p:nvSpPr>
          <p:cNvPr id="284"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17</a:t>
            </a:r>
          </a:p>
        </p:txBody>
      </p:sp>
      <p:sp>
        <p:nvSpPr>
          <p:cNvPr id="285"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16</a:t>
            </a:r>
          </a:p>
        </p:txBody>
      </p:sp>
      <p:sp>
        <p:nvSpPr>
          <p:cNvPr id="286"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15</a:t>
            </a:r>
          </a:p>
        </p:txBody>
      </p:sp>
      <p:sp>
        <p:nvSpPr>
          <p:cNvPr id="287"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14</a:t>
            </a:r>
          </a:p>
        </p:txBody>
      </p:sp>
      <p:sp>
        <p:nvSpPr>
          <p:cNvPr id="288"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13</a:t>
            </a:r>
          </a:p>
        </p:txBody>
      </p:sp>
      <p:sp>
        <p:nvSpPr>
          <p:cNvPr id="289"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12</a:t>
            </a:r>
          </a:p>
        </p:txBody>
      </p:sp>
      <p:sp>
        <p:nvSpPr>
          <p:cNvPr id="290"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11</a:t>
            </a:r>
          </a:p>
        </p:txBody>
      </p:sp>
      <p:sp>
        <p:nvSpPr>
          <p:cNvPr id="291"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10</a:t>
            </a:r>
          </a:p>
        </p:txBody>
      </p:sp>
      <p:sp>
        <p:nvSpPr>
          <p:cNvPr id="292"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9</a:t>
            </a:r>
          </a:p>
        </p:txBody>
      </p:sp>
      <p:sp>
        <p:nvSpPr>
          <p:cNvPr id="293"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8</a:t>
            </a:r>
          </a:p>
        </p:txBody>
      </p:sp>
      <p:sp>
        <p:nvSpPr>
          <p:cNvPr id="294"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7</a:t>
            </a:r>
          </a:p>
        </p:txBody>
      </p:sp>
      <p:sp>
        <p:nvSpPr>
          <p:cNvPr id="295"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6</a:t>
            </a:r>
          </a:p>
        </p:txBody>
      </p:sp>
      <p:sp>
        <p:nvSpPr>
          <p:cNvPr id="296"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5</a:t>
            </a:r>
          </a:p>
        </p:txBody>
      </p:sp>
      <p:sp>
        <p:nvSpPr>
          <p:cNvPr id="297"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en-US" sz="2800">
                <a:solidFill>
                  <a:srgbClr val="DC2608"/>
                </a:solidFill>
                <a:latin typeface=".VnBlack" panose="020B7200000000000000" pitchFamily="34" charset="0"/>
                <a:cs typeface="Arial" panose="020B0604020202020204" pitchFamily="34" charset="0"/>
              </a:rPr>
              <a:t>4</a:t>
            </a:r>
          </a:p>
        </p:txBody>
      </p:sp>
      <p:sp>
        <p:nvSpPr>
          <p:cNvPr id="298"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a:t>
            </a:r>
          </a:p>
        </p:txBody>
      </p:sp>
      <p:sp>
        <p:nvSpPr>
          <p:cNvPr id="299"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a:t>
            </a:r>
          </a:p>
        </p:txBody>
      </p:sp>
      <p:sp>
        <p:nvSpPr>
          <p:cNvPr id="300"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a:t>
            </a:r>
          </a:p>
        </p:txBody>
      </p:sp>
      <p:sp>
        <p:nvSpPr>
          <p:cNvPr id="301"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0</a:t>
            </a:r>
          </a:p>
        </p:txBody>
      </p:sp>
      <p:grpSp>
        <p:nvGrpSpPr>
          <p:cNvPr id="302" name="Group 119"/>
          <p:cNvGrpSpPr>
            <a:grpSpLocks/>
          </p:cNvGrpSpPr>
          <p:nvPr/>
        </p:nvGrpSpPr>
        <p:grpSpPr bwMode="auto">
          <a:xfrm>
            <a:off x="228600" y="3033713"/>
            <a:ext cx="931863" cy="992187"/>
            <a:chOff x="144" y="1176"/>
            <a:chExt cx="586" cy="625"/>
          </a:xfrm>
        </p:grpSpPr>
        <p:grpSp>
          <p:nvGrpSpPr>
            <p:cNvPr id="31802" name="Group 120"/>
            <p:cNvGrpSpPr>
              <a:grpSpLocks/>
            </p:cNvGrpSpPr>
            <p:nvPr/>
          </p:nvGrpSpPr>
          <p:grpSpPr bwMode="auto">
            <a:xfrm rot="5400000">
              <a:off x="124" y="1196"/>
              <a:ext cx="625" cy="586"/>
              <a:chOff x="1872" y="1824"/>
              <a:chExt cx="2014" cy="1821"/>
            </a:xfrm>
          </p:grpSpPr>
          <p:sp>
            <p:nvSpPr>
              <p:cNvPr id="305" name="AutoShape 12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06" name="AutoShape 12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07" name="AutoShape 12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807" name="Oval 12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808" name="Oval 12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0" name="Oval 12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1810" name="Oval 12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12" name="Oval 12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1812" name="Oval 12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304" name="Text Box 130"/>
            <p:cNvSpPr txBox="1">
              <a:spLocks noChangeArrowheads="1"/>
            </p:cNvSpPr>
            <p:nvPr/>
          </p:nvSpPr>
          <p:spPr bwMode="gray">
            <a:xfrm>
              <a:off x="334" y="1296"/>
              <a:ext cx="293" cy="333"/>
            </a:xfrm>
            <a:prstGeom prst="rect">
              <a:avLst/>
            </a:prstGeom>
            <a:noFill/>
            <a:ln w="9525" algn="ctr">
              <a:solidFill>
                <a:srgbClr val="FFFFFF"/>
              </a:solid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66FFCC"/>
                  </a:solidFill>
                  <a:effectLst>
                    <a:outerShdw blurRad="38100" dist="38100" dir="2700000" algn="tl">
                      <a:srgbClr val="000000"/>
                    </a:outerShdw>
                  </a:effectLst>
                  <a:latin typeface="Arial" charset="0"/>
                </a:rPr>
                <a:t>B</a:t>
              </a:r>
            </a:p>
          </p:txBody>
        </p:sp>
      </p:grpSp>
      <p:sp>
        <p:nvSpPr>
          <p:cNvPr id="31801" name="AutoShape 132">
            <a:hlinkClick r:id="rId9" action="ppaction://hlinksldjump" highlightClick="1"/>
          </p:cNvPr>
          <p:cNvSpPr>
            <a:spLocks noChangeArrowheads="1"/>
          </p:cNvSpPr>
          <p:nvPr/>
        </p:nvSpPr>
        <p:spPr bwMode="auto">
          <a:xfrm>
            <a:off x="7924800" y="6577013"/>
            <a:ext cx="12192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3000" b="1">
              <a:latin typeface="VNI-Times" pitchFamily="2"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p:cTn id="7" dur="500" fill="hold"/>
                                        <p:tgtEl>
                                          <p:spTgt spid="258"/>
                                        </p:tgtEl>
                                        <p:attrNameLst>
                                          <p:attrName>ppt_x</p:attrName>
                                        </p:attrNameLst>
                                      </p:cBhvr>
                                      <p:tavLst>
                                        <p:tav tm="0">
                                          <p:val>
                                            <p:strVal val="#ppt_x-#ppt_w/2"/>
                                          </p:val>
                                        </p:tav>
                                        <p:tav tm="100000">
                                          <p:val>
                                            <p:strVal val="#ppt_x"/>
                                          </p:val>
                                        </p:tav>
                                      </p:tavLst>
                                    </p:anim>
                                    <p:anim calcmode="lin" valueType="num">
                                      <p:cBhvr>
                                        <p:cTn id="8" dur="500" fill="hold"/>
                                        <p:tgtEl>
                                          <p:spTgt spid="258"/>
                                        </p:tgtEl>
                                        <p:attrNameLst>
                                          <p:attrName>ppt_y</p:attrName>
                                        </p:attrNameLst>
                                      </p:cBhvr>
                                      <p:tavLst>
                                        <p:tav tm="0">
                                          <p:val>
                                            <p:strVal val="#ppt_y"/>
                                          </p:val>
                                        </p:tav>
                                        <p:tav tm="100000">
                                          <p:val>
                                            <p:strVal val="#ppt_y"/>
                                          </p:val>
                                        </p:tav>
                                      </p:tavLst>
                                    </p:anim>
                                    <p:anim calcmode="lin" valueType="num">
                                      <p:cBhvr>
                                        <p:cTn id="9" dur="500" fill="hold"/>
                                        <p:tgtEl>
                                          <p:spTgt spid="258"/>
                                        </p:tgtEl>
                                        <p:attrNameLst>
                                          <p:attrName>ppt_w</p:attrName>
                                        </p:attrNameLst>
                                      </p:cBhvr>
                                      <p:tavLst>
                                        <p:tav tm="0">
                                          <p:val>
                                            <p:fltVal val="0"/>
                                          </p:val>
                                        </p:tav>
                                        <p:tav tm="100000">
                                          <p:val>
                                            <p:strVal val="#ppt_w"/>
                                          </p:val>
                                        </p:tav>
                                      </p:tavLst>
                                    </p:anim>
                                    <p:anim calcmode="lin" valueType="num">
                                      <p:cBhvr>
                                        <p:cTn id="10" dur="500" fill="hold"/>
                                        <p:tgtEl>
                                          <p:spTgt spid="25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p;T26.wav"/>
                                        </p:tgtEl>
                                      </p:cMediaNode>
                                    </p:audio>
                                  </p:subTnLst>
                                </p:cTn>
                              </p:par>
                            </p:childTnLst>
                          </p:cTn>
                        </p:par>
                        <p:par>
                          <p:cTn id="11" fill="hold" nodeType="afterGroup">
                            <p:stCondLst>
                              <p:cond delay="5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263">
                                            <p:txEl>
                                              <p:pRg st="0" end="0"/>
                                            </p:txEl>
                                          </p:spTgt>
                                        </p:tgtEl>
                                        <p:attrNameLst>
                                          <p:attrName>style.visibility</p:attrName>
                                        </p:attrNameLst>
                                      </p:cBhvr>
                                      <p:to>
                                        <p:strVal val="visible"/>
                                      </p:to>
                                    </p:set>
                                    <p:animEffect transition="in" filter="fade">
                                      <p:cBhvr>
                                        <p:cTn id="14" dur="200"/>
                                        <p:tgtEl>
                                          <p:spTgt spid="263">
                                            <p:txEl>
                                              <p:pRg st="0" end="0"/>
                                            </p:txEl>
                                          </p:spTgt>
                                        </p:tgtEl>
                                      </p:cBhvr>
                                    </p:animEffect>
                                    <p:anim calcmode="lin" valueType="num">
                                      <p:cBhvr>
                                        <p:cTn id="15" dur="200" fill="hold"/>
                                        <p:tgtEl>
                                          <p:spTgt spid="263">
                                            <p:txEl>
                                              <p:pRg st="0" end="0"/>
                                            </p:txEl>
                                          </p:spTgt>
                                        </p:tgtEl>
                                        <p:attrNameLst>
                                          <p:attrName>ppt_x</p:attrName>
                                        </p:attrNameLst>
                                      </p:cBhvr>
                                      <p:tavLst>
                                        <p:tav tm="0">
                                          <p:val>
                                            <p:strVal val="#ppt_x-.1"/>
                                          </p:val>
                                        </p:tav>
                                        <p:tav tm="100000">
                                          <p:val>
                                            <p:strVal val="#ppt_x"/>
                                          </p:val>
                                        </p:tav>
                                      </p:tavLst>
                                    </p:anim>
                                    <p:anim calcmode="lin" valueType="num">
                                      <p:cBhvr>
                                        <p:cTn id="16" dur="200" fill="hold"/>
                                        <p:tgtEl>
                                          <p:spTgt spid="263">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600"/>
                            </p:stCondLst>
                            <p:childTnLst>
                              <p:par>
                                <p:cTn id="18" presetID="12" presetClass="entr" presetSubtype="1" fill="hold" nodeType="after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slide(fromTop)">
                                      <p:cBhvr>
                                        <p:cTn id="20" dur="500"/>
                                        <p:tgtEl>
                                          <p:spTgt spid="204"/>
                                        </p:tgtEl>
                                      </p:cBhvr>
                                    </p:animEffect>
                                  </p:childTnLst>
                                </p:cTn>
                              </p:par>
                            </p:childTnLst>
                          </p:cTn>
                        </p:par>
                        <p:par>
                          <p:cTn id="21" fill="hold" nodeType="afterGroup">
                            <p:stCondLst>
                              <p:cond delay="2100"/>
                            </p:stCondLst>
                            <p:childTnLst>
                              <p:par>
                                <p:cTn id="22" presetID="49" presetClass="entr" presetSubtype="0" decel="100000" fill="hold" nodeType="afterEffect">
                                  <p:stCondLst>
                                    <p:cond delay="0"/>
                                  </p:stCondLst>
                                  <p:childTnLst>
                                    <p:set>
                                      <p:cBhvr>
                                        <p:cTn id="23" dur="1" fill="hold">
                                          <p:stCondLst>
                                            <p:cond delay="0"/>
                                          </p:stCondLst>
                                        </p:cTn>
                                        <p:tgtEl>
                                          <p:spTgt spid="210"/>
                                        </p:tgtEl>
                                        <p:attrNameLst>
                                          <p:attrName>style.visibility</p:attrName>
                                        </p:attrNameLst>
                                      </p:cBhvr>
                                      <p:to>
                                        <p:strVal val="visible"/>
                                      </p:to>
                                    </p:set>
                                    <p:anim calcmode="lin" valueType="num">
                                      <p:cBhvr>
                                        <p:cTn id="24" dur="500" fill="hold"/>
                                        <p:tgtEl>
                                          <p:spTgt spid="210"/>
                                        </p:tgtEl>
                                        <p:attrNameLst>
                                          <p:attrName>ppt_w</p:attrName>
                                        </p:attrNameLst>
                                      </p:cBhvr>
                                      <p:tavLst>
                                        <p:tav tm="0">
                                          <p:val>
                                            <p:fltVal val="0"/>
                                          </p:val>
                                        </p:tav>
                                        <p:tav tm="100000">
                                          <p:val>
                                            <p:strVal val="#ppt_w"/>
                                          </p:val>
                                        </p:tav>
                                      </p:tavLst>
                                    </p:anim>
                                    <p:anim calcmode="lin" valueType="num">
                                      <p:cBhvr>
                                        <p:cTn id="25" dur="500" fill="hold"/>
                                        <p:tgtEl>
                                          <p:spTgt spid="210"/>
                                        </p:tgtEl>
                                        <p:attrNameLst>
                                          <p:attrName>ppt_h</p:attrName>
                                        </p:attrNameLst>
                                      </p:cBhvr>
                                      <p:tavLst>
                                        <p:tav tm="0">
                                          <p:val>
                                            <p:fltVal val="0"/>
                                          </p:val>
                                        </p:tav>
                                        <p:tav tm="100000">
                                          <p:val>
                                            <p:strVal val="#ppt_h"/>
                                          </p:val>
                                        </p:tav>
                                      </p:tavLst>
                                    </p:anim>
                                    <p:anim calcmode="lin" valueType="num">
                                      <p:cBhvr>
                                        <p:cTn id="26" dur="500" fill="hold"/>
                                        <p:tgtEl>
                                          <p:spTgt spid="210"/>
                                        </p:tgtEl>
                                        <p:attrNameLst>
                                          <p:attrName>style.rotation</p:attrName>
                                        </p:attrNameLst>
                                      </p:cBhvr>
                                      <p:tavLst>
                                        <p:tav tm="0">
                                          <p:val>
                                            <p:fltVal val="360"/>
                                          </p:val>
                                        </p:tav>
                                        <p:tav tm="100000">
                                          <p:val>
                                            <p:fltVal val="0"/>
                                          </p:val>
                                        </p:tav>
                                      </p:tavLst>
                                    </p:anim>
                                    <p:animEffect transition="in" filter="fade">
                                      <p:cBhvr>
                                        <p:cTn id="27" dur="500"/>
                                        <p:tgtEl>
                                          <p:spTgt spid="210"/>
                                        </p:tgtEl>
                                      </p:cBhvr>
                                    </p:animEffect>
                                  </p:childTnLst>
                                </p:cTn>
                              </p:par>
                            </p:childTnLst>
                          </p:cTn>
                        </p:par>
                        <p:par>
                          <p:cTn id="28" fill="hold" nodeType="afterGroup">
                            <p:stCondLst>
                              <p:cond delay="2600"/>
                            </p:stCondLst>
                            <p:childTnLst>
                              <p:par>
                                <p:cTn id="29" presetID="17" presetClass="entr" presetSubtype="8" fill="hold" nodeType="afterEffect">
                                  <p:stCondLst>
                                    <p:cond delay="0"/>
                                  </p:stCondLst>
                                  <p:childTnLst>
                                    <p:set>
                                      <p:cBhvr>
                                        <p:cTn id="30" dur="1" fill="hold">
                                          <p:stCondLst>
                                            <p:cond delay="0"/>
                                          </p:stCondLst>
                                        </p:cTn>
                                        <p:tgtEl>
                                          <p:spTgt spid="207"/>
                                        </p:tgtEl>
                                        <p:attrNameLst>
                                          <p:attrName>style.visibility</p:attrName>
                                        </p:attrNameLst>
                                      </p:cBhvr>
                                      <p:to>
                                        <p:strVal val="visible"/>
                                      </p:to>
                                    </p:set>
                                    <p:anim calcmode="lin" valueType="num">
                                      <p:cBhvr>
                                        <p:cTn id="31" dur="500" fill="hold"/>
                                        <p:tgtEl>
                                          <p:spTgt spid="207"/>
                                        </p:tgtEl>
                                        <p:attrNameLst>
                                          <p:attrName>ppt_x</p:attrName>
                                        </p:attrNameLst>
                                      </p:cBhvr>
                                      <p:tavLst>
                                        <p:tav tm="0">
                                          <p:val>
                                            <p:strVal val="#ppt_x-#ppt_w/2"/>
                                          </p:val>
                                        </p:tav>
                                        <p:tav tm="100000">
                                          <p:val>
                                            <p:strVal val="#ppt_x"/>
                                          </p:val>
                                        </p:tav>
                                      </p:tavLst>
                                    </p:anim>
                                    <p:anim calcmode="lin" valueType="num">
                                      <p:cBhvr>
                                        <p:cTn id="32" dur="500" fill="hold"/>
                                        <p:tgtEl>
                                          <p:spTgt spid="207"/>
                                        </p:tgtEl>
                                        <p:attrNameLst>
                                          <p:attrName>ppt_y</p:attrName>
                                        </p:attrNameLst>
                                      </p:cBhvr>
                                      <p:tavLst>
                                        <p:tav tm="0">
                                          <p:val>
                                            <p:strVal val="#ppt_y"/>
                                          </p:val>
                                        </p:tav>
                                        <p:tav tm="100000">
                                          <p:val>
                                            <p:strVal val="#ppt_y"/>
                                          </p:val>
                                        </p:tav>
                                      </p:tavLst>
                                    </p:anim>
                                    <p:anim calcmode="lin" valueType="num">
                                      <p:cBhvr>
                                        <p:cTn id="33" dur="500" fill="hold"/>
                                        <p:tgtEl>
                                          <p:spTgt spid="207"/>
                                        </p:tgtEl>
                                        <p:attrNameLst>
                                          <p:attrName>ppt_w</p:attrName>
                                        </p:attrNameLst>
                                      </p:cBhvr>
                                      <p:tavLst>
                                        <p:tav tm="0">
                                          <p:val>
                                            <p:fltVal val="0"/>
                                          </p:val>
                                        </p:tav>
                                        <p:tav tm="100000">
                                          <p:val>
                                            <p:strVal val="#ppt_w"/>
                                          </p:val>
                                        </p:tav>
                                      </p:tavLst>
                                    </p:anim>
                                    <p:anim calcmode="lin" valueType="num">
                                      <p:cBhvr>
                                        <p:cTn id="34" dur="500" fill="hold"/>
                                        <p:tgtEl>
                                          <p:spTgt spid="207"/>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100"/>
                            </p:stCondLst>
                            <p:childTnLst>
                              <p:par>
                                <p:cTn id="36" presetID="12" presetClass="entr" presetSubtype="1" fill="hold" nodeType="afterEffect">
                                  <p:stCondLst>
                                    <p:cond delay="0"/>
                                  </p:stCondLst>
                                  <p:childTnLst>
                                    <p:set>
                                      <p:cBhvr>
                                        <p:cTn id="37" dur="1" fill="hold">
                                          <p:stCondLst>
                                            <p:cond delay="0"/>
                                          </p:stCondLst>
                                        </p:cTn>
                                        <p:tgtEl>
                                          <p:spTgt spid="198"/>
                                        </p:tgtEl>
                                        <p:attrNameLst>
                                          <p:attrName>style.visibility</p:attrName>
                                        </p:attrNameLst>
                                      </p:cBhvr>
                                      <p:to>
                                        <p:strVal val="visible"/>
                                      </p:to>
                                    </p:set>
                                    <p:animEffect transition="in" filter="slide(fromTop)">
                                      <p:cBhvr>
                                        <p:cTn id="38" dur="500"/>
                                        <p:tgtEl>
                                          <p:spTgt spid="198"/>
                                        </p:tgtEl>
                                      </p:cBhvr>
                                    </p:animEffect>
                                  </p:childTnLst>
                                </p:cTn>
                              </p:par>
                            </p:childTnLst>
                          </p:cTn>
                        </p:par>
                        <p:par>
                          <p:cTn id="39" fill="hold" nodeType="afterGroup">
                            <p:stCondLst>
                              <p:cond delay="3600"/>
                            </p:stCondLst>
                            <p:childTnLst>
                              <p:par>
                                <p:cTn id="40" presetID="49" presetClass="entr" presetSubtype="0" decel="100000" fill="hold" nodeType="afterEffect">
                                  <p:stCondLst>
                                    <p:cond delay="0"/>
                                  </p:stCondLst>
                                  <p:childTnLst>
                                    <p:set>
                                      <p:cBhvr>
                                        <p:cTn id="41" dur="1" fill="hold">
                                          <p:stCondLst>
                                            <p:cond delay="0"/>
                                          </p:stCondLst>
                                        </p:cTn>
                                        <p:tgtEl>
                                          <p:spTgt spid="222"/>
                                        </p:tgtEl>
                                        <p:attrNameLst>
                                          <p:attrName>style.visibility</p:attrName>
                                        </p:attrNameLst>
                                      </p:cBhvr>
                                      <p:to>
                                        <p:strVal val="visible"/>
                                      </p:to>
                                    </p:set>
                                    <p:anim calcmode="lin" valueType="num">
                                      <p:cBhvr>
                                        <p:cTn id="42" dur="500" fill="hold"/>
                                        <p:tgtEl>
                                          <p:spTgt spid="222"/>
                                        </p:tgtEl>
                                        <p:attrNameLst>
                                          <p:attrName>ppt_w</p:attrName>
                                        </p:attrNameLst>
                                      </p:cBhvr>
                                      <p:tavLst>
                                        <p:tav tm="0">
                                          <p:val>
                                            <p:fltVal val="0"/>
                                          </p:val>
                                        </p:tav>
                                        <p:tav tm="100000">
                                          <p:val>
                                            <p:strVal val="#ppt_w"/>
                                          </p:val>
                                        </p:tav>
                                      </p:tavLst>
                                    </p:anim>
                                    <p:anim calcmode="lin" valueType="num">
                                      <p:cBhvr>
                                        <p:cTn id="43" dur="500" fill="hold"/>
                                        <p:tgtEl>
                                          <p:spTgt spid="222"/>
                                        </p:tgtEl>
                                        <p:attrNameLst>
                                          <p:attrName>ppt_h</p:attrName>
                                        </p:attrNameLst>
                                      </p:cBhvr>
                                      <p:tavLst>
                                        <p:tav tm="0">
                                          <p:val>
                                            <p:fltVal val="0"/>
                                          </p:val>
                                        </p:tav>
                                        <p:tav tm="100000">
                                          <p:val>
                                            <p:strVal val="#ppt_h"/>
                                          </p:val>
                                        </p:tav>
                                      </p:tavLst>
                                    </p:anim>
                                    <p:anim calcmode="lin" valueType="num">
                                      <p:cBhvr>
                                        <p:cTn id="44" dur="500" fill="hold"/>
                                        <p:tgtEl>
                                          <p:spTgt spid="222"/>
                                        </p:tgtEl>
                                        <p:attrNameLst>
                                          <p:attrName>style.rotation</p:attrName>
                                        </p:attrNameLst>
                                      </p:cBhvr>
                                      <p:tavLst>
                                        <p:tav tm="0">
                                          <p:val>
                                            <p:fltVal val="360"/>
                                          </p:val>
                                        </p:tav>
                                        <p:tav tm="100000">
                                          <p:val>
                                            <p:fltVal val="0"/>
                                          </p:val>
                                        </p:tav>
                                      </p:tavLst>
                                    </p:anim>
                                    <p:animEffect transition="in" filter="fade">
                                      <p:cBhvr>
                                        <p:cTn id="45" dur="500"/>
                                        <p:tgtEl>
                                          <p:spTgt spid="222"/>
                                        </p:tgtEl>
                                      </p:cBhvr>
                                    </p:animEffect>
                                  </p:childTnLst>
                                </p:cTn>
                              </p:par>
                            </p:childTnLst>
                          </p:cTn>
                        </p:par>
                        <p:par>
                          <p:cTn id="46" fill="hold" nodeType="afterGroup">
                            <p:stCondLst>
                              <p:cond delay="4100"/>
                            </p:stCondLst>
                            <p:childTnLst>
                              <p:par>
                                <p:cTn id="47" presetID="17" presetClass="entr" presetSubtype="8" fill="hold" nodeType="afterEffect">
                                  <p:stCondLst>
                                    <p:cond delay="0"/>
                                  </p:stCondLst>
                                  <p:childTnLst>
                                    <p:set>
                                      <p:cBhvr>
                                        <p:cTn id="48" dur="1" fill="hold">
                                          <p:stCondLst>
                                            <p:cond delay="0"/>
                                          </p:stCondLst>
                                        </p:cTn>
                                        <p:tgtEl>
                                          <p:spTgt spid="189"/>
                                        </p:tgtEl>
                                        <p:attrNameLst>
                                          <p:attrName>style.visibility</p:attrName>
                                        </p:attrNameLst>
                                      </p:cBhvr>
                                      <p:to>
                                        <p:strVal val="visible"/>
                                      </p:to>
                                    </p:set>
                                    <p:anim calcmode="lin" valueType="num">
                                      <p:cBhvr>
                                        <p:cTn id="49" dur="500" fill="hold"/>
                                        <p:tgtEl>
                                          <p:spTgt spid="189"/>
                                        </p:tgtEl>
                                        <p:attrNameLst>
                                          <p:attrName>ppt_x</p:attrName>
                                        </p:attrNameLst>
                                      </p:cBhvr>
                                      <p:tavLst>
                                        <p:tav tm="0">
                                          <p:val>
                                            <p:strVal val="#ppt_x-#ppt_w/2"/>
                                          </p:val>
                                        </p:tav>
                                        <p:tav tm="100000">
                                          <p:val>
                                            <p:strVal val="#ppt_x"/>
                                          </p:val>
                                        </p:tav>
                                      </p:tavLst>
                                    </p:anim>
                                    <p:anim calcmode="lin" valueType="num">
                                      <p:cBhvr>
                                        <p:cTn id="50" dur="500" fill="hold"/>
                                        <p:tgtEl>
                                          <p:spTgt spid="189"/>
                                        </p:tgtEl>
                                        <p:attrNameLst>
                                          <p:attrName>ppt_y</p:attrName>
                                        </p:attrNameLst>
                                      </p:cBhvr>
                                      <p:tavLst>
                                        <p:tav tm="0">
                                          <p:val>
                                            <p:strVal val="#ppt_y"/>
                                          </p:val>
                                        </p:tav>
                                        <p:tav tm="100000">
                                          <p:val>
                                            <p:strVal val="#ppt_y"/>
                                          </p:val>
                                        </p:tav>
                                      </p:tavLst>
                                    </p:anim>
                                    <p:anim calcmode="lin" valueType="num">
                                      <p:cBhvr>
                                        <p:cTn id="51" dur="500" fill="hold"/>
                                        <p:tgtEl>
                                          <p:spTgt spid="189"/>
                                        </p:tgtEl>
                                        <p:attrNameLst>
                                          <p:attrName>ppt_w</p:attrName>
                                        </p:attrNameLst>
                                      </p:cBhvr>
                                      <p:tavLst>
                                        <p:tav tm="0">
                                          <p:val>
                                            <p:fltVal val="0"/>
                                          </p:val>
                                        </p:tav>
                                        <p:tav tm="100000">
                                          <p:val>
                                            <p:strVal val="#ppt_w"/>
                                          </p:val>
                                        </p:tav>
                                      </p:tavLst>
                                    </p:anim>
                                    <p:anim calcmode="lin" valueType="num">
                                      <p:cBhvr>
                                        <p:cTn id="52" dur="500" fill="hold"/>
                                        <p:tgtEl>
                                          <p:spTgt spid="18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4600"/>
                            </p:stCondLst>
                            <p:childTnLst>
                              <p:par>
                                <p:cTn id="54" presetID="12" presetClass="entr" presetSubtype="1" fill="hold" nodeType="afterEffect">
                                  <p:stCondLst>
                                    <p:cond delay="0"/>
                                  </p:stCondLst>
                                  <p:childTnLst>
                                    <p:set>
                                      <p:cBhvr>
                                        <p:cTn id="55" dur="1" fill="hold">
                                          <p:stCondLst>
                                            <p:cond delay="0"/>
                                          </p:stCondLst>
                                        </p:cTn>
                                        <p:tgtEl>
                                          <p:spTgt spid="194"/>
                                        </p:tgtEl>
                                        <p:attrNameLst>
                                          <p:attrName>style.visibility</p:attrName>
                                        </p:attrNameLst>
                                      </p:cBhvr>
                                      <p:to>
                                        <p:strVal val="visible"/>
                                      </p:to>
                                    </p:set>
                                    <p:animEffect transition="in" filter="slide(fromTop)">
                                      <p:cBhvr>
                                        <p:cTn id="56" dur="500"/>
                                        <p:tgtEl>
                                          <p:spTgt spid="194"/>
                                        </p:tgtEl>
                                      </p:cBhvr>
                                    </p:animEffect>
                                  </p:childTnLst>
                                </p:cTn>
                              </p:par>
                            </p:childTnLst>
                          </p:cTn>
                        </p:par>
                        <p:par>
                          <p:cTn id="57" fill="hold" nodeType="afterGroup">
                            <p:stCondLst>
                              <p:cond delay="5100"/>
                            </p:stCondLst>
                            <p:childTnLst>
                              <p:par>
                                <p:cTn id="58" presetID="49" presetClass="entr" presetSubtype="0" decel="100000" fill="hold" nodeType="afterEffect">
                                  <p:stCondLst>
                                    <p:cond delay="0"/>
                                  </p:stCondLst>
                                  <p:childTnLst>
                                    <p:set>
                                      <p:cBhvr>
                                        <p:cTn id="59" dur="1" fill="hold">
                                          <p:stCondLst>
                                            <p:cond delay="0"/>
                                          </p:stCondLst>
                                        </p:cTn>
                                        <p:tgtEl>
                                          <p:spTgt spid="234"/>
                                        </p:tgtEl>
                                        <p:attrNameLst>
                                          <p:attrName>style.visibility</p:attrName>
                                        </p:attrNameLst>
                                      </p:cBhvr>
                                      <p:to>
                                        <p:strVal val="visible"/>
                                      </p:to>
                                    </p:set>
                                    <p:anim calcmode="lin" valueType="num">
                                      <p:cBhvr>
                                        <p:cTn id="60" dur="500" fill="hold"/>
                                        <p:tgtEl>
                                          <p:spTgt spid="234"/>
                                        </p:tgtEl>
                                        <p:attrNameLst>
                                          <p:attrName>ppt_w</p:attrName>
                                        </p:attrNameLst>
                                      </p:cBhvr>
                                      <p:tavLst>
                                        <p:tav tm="0">
                                          <p:val>
                                            <p:fltVal val="0"/>
                                          </p:val>
                                        </p:tav>
                                        <p:tav tm="100000">
                                          <p:val>
                                            <p:strVal val="#ppt_w"/>
                                          </p:val>
                                        </p:tav>
                                      </p:tavLst>
                                    </p:anim>
                                    <p:anim calcmode="lin" valueType="num">
                                      <p:cBhvr>
                                        <p:cTn id="61" dur="500" fill="hold"/>
                                        <p:tgtEl>
                                          <p:spTgt spid="234"/>
                                        </p:tgtEl>
                                        <p:attrNameLst>
                                          <p:attrName>ppt_h</p:attrName>
                                        </p:attrNameLst>
                                      </p:cBhvr>
                                      <p:tavLst>
                                        <p:tav tm="0">
                                          <p:val>
                                            <p:fltVal val="0"/>
                                          </p:val>
                                        </p:tav>
                                        <p:tav tm="100000">
                                          <p:val>
                                            <p:strVal val="#ppt_h"/>
                                          </p:val>
                                        </p:tav>
                                      </p:tavLst>
                                    </p:anim>
                                    <p:anim calcmode="lin" valueType="num">
                                      <p:cBhvr>
                                        <p:cTn id="62" dur="500" fill="hold"/>
                                        <p:tgtEl>
                                          <p:spTgt spid="234"/>
                                        </p:tgtEl>
                                        <p:attrNameLst>
                                          <p:attrName>style.rotation</p:attrName>
                                        </p:attrNameLst>
                                      </p:cBhvr>
                                      <p:tavLst>
                                        <p:tav tm="0">
                                          <p:val>
                                            <p:fltVal val="360"/>
                                          </p:val>
                                        </p:tav>
                                        <p:tav tm="100000">
                                          <p:val>
                                            <p:fltVal val="0"/>
                                          </p:val>
                                        </p:tav>
                                      </p:tavLst>
                                    </p:anim>
                                    <p:animEffect transition="in" filter="fade">
                                      <p:cBhvr>
                                        <p:cTn id="63" dur="500"/>
                                        <p:tgtEl>
                                          <p:spTgt spid="234"/>
                                        </p:tgtEl>
                                      </p:cBhvr>
                                    </p:animEffect>
                                  </p:childTnLst>
                                </p:cTn>
                              </p:par>
                            </p:childTnLst>
                          </p:cTn>
                        </p:par>
                        <p:par>
                          <p:cTn id="64" fill="hold" nodeType="afterGroup">
                            <p:stCondLst>
                              <p:cond delay="5600"/>
                            </p:stCondLst>
                            <p:childTnLst>
                              <p:par>
                                <p:cTn id="65" presetID="17" presetClass="entr" presetSubtype="8" fill="hold" nodeType="afterEffect">
                                  <p:stCondLst>
                                    <p:cond delay="0"/>
                                  </p:stCondLst>
                                  <p:childTnLst>
                                    <p:set>
                                      <p:cBhvr>
                                        <p:cTn id="66" dur="1" fill="hold">
                                          <p:stCondLst>
                                            <p:cond delay="0"/>
                                          </p:stCondLst>
                                        </p:cTn>
                                        <p:tgtEl>
                                          <p:spTgt spid="150"/>
                                        </p:tgtEl>
                                        <p:attrNameLst>
                                          <p:attrName>style.visibility</p:attrName>
                                        </p:attrNameLst>
                                      </p:cBhvr>
                                      <p:to>
                                        <p:strVal val="visible"/>
                                      </p:to>
                                    </p:set>
                                    <p:anim calcmode="lin" valueType="num">
                                      <p:cBhvr>
                                        <p:cTn id="67" dur="500" fill="hold"/>
                                        <p:tgtEl>
                                          <p:spTgt spid="150"/>
                                        </p:tgtEl>
                                        <p:attrNameLst>
                                          <p:attrName>ppt_x</p:attrName>
                                        </p:attrNameLst>
                                      </p:cBhvr>
                                      <p:tavLst>
                                        <p:tav tm="0">
                                          <p:val>
                                            <p:strVal val="#ppt_x-#ppt_w/2"/>
                                          </p:val>
                                        </p:tav>
                                        <p:tav tm="100000">
                                          <p:val>
                                            <p:strVal val="#ppt_x"/>
                                          </p:val>
                                        </p:tav>
                                      </p:tavLst>
                                    </p:anim>
                                    <p:anim calcmode="lin" valueType="num">
                                      <p:cBhvr>
                                        <p:cTn id="68" dur="500" fill="hold"/>
                                        <p:tgtEl>
                                          <p:spTgt spid="150"/>
                                        </p:tgtEl>
                                        <p:attrNameLst>
                                          <p:attrName>ppt_y</p:attrName>
                                        </p:attrNameLst>
                                      </p:cBhvr>
                                      <p:tavLst>
                                        <p:tav tm="0">
                                          <p:val>
                                            <p:strVal val="#ppt_y"/>
                                          </p:val>
                                        </p:tav>
                                        <p:tav tm="100000">
                                          <p:val>
                                            <p:strVal val="#ppt_y"/>
                                          </p:val>
                                        </p:tav>
                                      </p:tavLst>
                                    </p:anim>
                                    <p:anim calcmode="lin" valueType="num">
                                      <p:cBhvr>
                                        <p:cTn id="69" dur="500" fill="hold"/>
                                        <p:tgtEl>
                                          <p:spTgt spid="150"/>
                                        </p:tgtEl>
                                        <p:attrNameLst>
                                          <p:attrName>ppt_w</p:attrName>
                                        </p:attrNameLst>
                                      </p:cBhvr>
                                      <p:tavLst>
                                        <p:tav tm="0">
                                          <p:val>
                                            <p:fltVal val="0"/>
                                          </p:val>
                                        </p:tav>
                                        <p:tav tm="100000">
                                          <p:val>
                                            <p:strVal val="#ppt_w"/>
                                          </p:val>
                                        </p:tav>
                                      </p:tavLst>
                                    </p:anim>
                                    <p:anim calcmode="lin" valueType="num">
                                      <p:cBhvr>
                                        <p:cTn id="70" dur="500" fill="hold"/>
                                        <p:tgtEl>
                                          <p:spTgt spid="150"/>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6100"/>
                            </p:stCondLst>
                            <p:childTnLst>
                              <p:par>
                                <p:cTn id="72" presetID="12" presetClass="entr" presetSubtype="1"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slide(fromTop)">
                                      <p:cBhvr>
                                        <p:cTn id="74" dur="500"/>
                                        <p:tgtEl>
                                          <p:spTgt spid="201"/>
                                        </p:tgtEl>
                                      </p:cBhvr>
                                    </p:animEffect>
                                  </p:childTnLst>
                                </p:cTn>
                              </p:par>
                            </p:childTnLst>
                          </p:cTn>
                        </p:par>
                        <p:par>
                          <p:cTn id="75" fill="hold" nodeType="afterGroup">
                            <p:stCondLst>
                              <p:cond delay="6600"/>
                            </p:stCondLst>
                            <p:childTnLst>
                              <p:par>
                                <p:cTn id="76" presetID="49" presetClass="entr" presetSubtype="0" decel="100000" fill="hold" nodeType="afterEffect">
                                  <p:stCondLst>
                                    <p:cond delay="0"/>
                                  </p:stCondLst>
                                  <p:childTnLst>
                                    <p:set>
                                      <p:cBhvr>
                                        <p:cTn id="77" dur="1" fill="hold">
                                          <p:stCondLst>
                                            <p:cond delay="0"/>
                                          </p:stCondLst>
                                        </p:cTn>
                                        <p:tgtEl>
                                          <p:spTgt spid="246"/>
                                        </p:tgtEl>
                                        <p:attrNameLst>
                                          <p:attrName>style.visibility</p:attrName>
                                        </p:attrNameLst>
                                      </p:cBhvr>
                                      <p:to>
                                        <p:strVal val="visible"/>
                                      </p:to>
                                    </p:set>
                                    <p:anim calcmode="lin" valueType="num">
                                      <p:cBhvr>
                                        <p:cTn id="78" dur="500" fill="hold"/>
                                        <p:tgtEl>
                                          <p:spTgt spid="246"/>
                                        </p:tgtEl>
                                        <p:attrNameLst>
                                          <p:attrName>ppt_w</p:attrName>
                                        </p:attrNameLst>
                                      </p:cBhvr>
                                      <p:tavLst>
                                        <p:tav tm="0">
                                          <p:val>
                                            <p:fltVal val="0"/>
                                          </p:val>
                                        </p:tav>
                                        <p:tav tm="100000">
                                          <p:val>
                                            <p:strVal val="#ppt_w"/>
                                          </p:val>
                                        </p:tav>
                                      </p:tavLst>
                                    </p:anim>
                                    <p:anim calcmode="lin" valueType="num">
                                      <p:cBhvr>
                                        <p:cTn id="79" dur="500" fill="hold"/>
                                        <p:tgtEl>
                                          <p:spTgt spid="246"/>
                                        </p:tgtEl>
                                        <p:attrNameLst>
                                          <p:attrName>ppt_h</p:attrName>
                                        </p:attrNameLst>
                                      </p:cBhvr>
                                      <p:tavLst>
                                        <p:tav tm="0">
                                          <p:val>
                                            <p:fltVal val="0"/>
                                          </p:val>
                                        </p:tav>
                                        <p:tav tm="100000">
                                          <p:val>
                                            <p:strVal val="#ppt_h"/>
                                          </p:val>
                                        </p:tav>
                                      </p:tavLst>
                                    </p:anim>
                                    <p:anim calcmode="lin" valueType="num">
                                      <p:cBhvr>
                                        <p:cTn id="80" dur="500" fill="hold"/>
                                        <p:tgtEl>
                                          <p:spTgt spid="246"/>
                                        </p:tgtEl>
                                        <p:attrNameLst>
                                          <p:attrName>style.rotation</p:attrName>
                                        </p:attrNameLst>
                                      </p:cBhvr>
                                      <p:tavLst>
                                        <p:tav tm="0">
                                          <p:val>
                                            <p:fltVal val="360"/>
                                          </p:val>
                                        </p:tav>
                                        <p:tav tm="100000">
                                          <p:val>
                                            <p:fltVal val="0"/>
                                          </p:val>
                                        </p:tav>
                                      </p:tavLst>
                                    </p:anim>
                                    <p:animEffect transition="in" filter="fade">
                                      <p:cBhvr>
                                        <p:cTn id="81" dur="500"/>
                                        <p:tgtEl>
                                          <p:spTgt spid="246"/>
                                        </p:tgtEl>
                                      </p:cBhvr>
                                    </p:animEffect>
                                  </p:childTnLst>
                                </p:cTn>
                              </p:par>
                            </p:childTnLst>
                          </p:cTn>
                        </p:par>
                        <p:par>
                          <p:cTn id="82" fill="hold" nodeType="afterGroup">
                            <p:stCondLst>
                              <p:cond delay="7100"/>
                            </p:stCondLst>
                            <p:childTnLst>
                              <p:par>
                                <p:cTn id="83" presetID="17" presetClass="entr" presetSubtype="8" fill="hold"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ppt_x</p:attrName>
                                        </p:attrNameLst>
                                      </p:cBhvr>
                                      <p:tavLst>
                                        <p:tav tm="0">
                                          <p:val>
                                            <p:strVal val="#ppt_x-#ppt_w/2"/>
                                          </p:val>
                                        </p:tav>
                                        <p:tav tm="100000">
                                          <p:val>
                                            <p:strVal val="#ppt_x"/>
                                          </p:val>
                                        </p:tav>
                                      </p:tavLst>
                                    </p:anim>
                                    <p:anim calcmode="lin" valueType="num">
                                      <p:cBhvr>
                                        <p:cTn id="86" dur="500" fill="hold"/>
                                        <p:tgtEl>
                                          <p:spTgt spid="141"/>
                                        </p:tgtEl>
                                        <p:attrNameLst>
                                          <p:attrName>ppt_y</p:attrName>
                                        </p:attrNameLst>
                                      </p:cBhvr>
                                      <p:tavLst>
                                        <p:tav tm="0">
                                          <p:val>
                                            <p:strVal val="#ppt_y"/>
                                          </p:val>
                                        </p:tav>
                                        <p:tav tm="100000">
                                          <p:val>
                                            <p:strVal val="#ppt_y"/>
                                          </p:val>
                                        </p:tav>
                                      </p:tavLst>
                                    </p:anim>
                                    <p:anim calcmode="lin" valueType="num">
                                      <p:cBhvr>
                                        <p:cTn id="87" dur="500" fill="hold"/>
                                        <p:tgtEl>
                                          <p:spTgt spid="141"/>
                                        </p:tgtEl>
                                        <p:attrNameLst>
                                          <p:attrName>ppt_w</p:attrName>
                                        </p:attrNameLst>
                                      </p:cBhvr>
                                      <p:tavLst>
                                        <p:tav tm="0">
                                          <p:val>
                                            <p:fltVal val="0"/>
                                          </p:val>
                                        </p:tav>
                                        <p:tav tm="100000">
                                          <p:val>
                                            <p:strVal val="#ppt_w"/>
                                          </p:val>
                                        </p:tav>
                                      </p:tavLst>
                                    </p:anim>
                                    <p:anim calcmode="lin" valueType="num">
                                      <p:cBhvr>
                                        <p:cTn id="88" dur="500" fill="hold"/>
                                        <p:tgtEl>
                                          <p:spTgt spid="141"/>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7600"/>
                            </p:stCondLst>
                            <p:childTnLst>
                              <p:par>
                                <p:cTn id="90" presetID="9" presetClass="entr" presetSubtype="0" fill="hold" nodeType="afterEffect">
                                  <p:stCondLst>
                                    <p:cond delay="0"/>
                                  </p:stCondLst>
                                  <p:childTnLst>
                                    <p:set>
                                      <p:cBhvr>
                                        <p:cTn id="91" dur="1" fill="hold">
                                          <p:stCondLst>
                                            <p:cond delay="0"/>
                                          </p:stCondLst>
                                        </p:cTn>
                                        <p:tgtEl>
                                          <p:spTgt spid="268"/>
                                        </p:tgtEl>
                                        <p:attrNameLst>
                                          <p:attrName>style.visibility</p:attrName>
                                        </p:attrNameLst>
                                      </p:cBhvr>
                                      <p:to>
                                        <p:strVal val="visible"/>
                                      </p:to>
                                    </p:set>
                                    <p:animEffect transition="in" filter="dissolve">
                                      <p:cBhvr>
                                        <p:cTn id="92" dur="500"/>
                                        <p:tgtEl>
                                          <p:spTgt spid="26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7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0"/>
                            </p:stCondLst>
                            <p:childTnLst>
                              <p:par>
                                <p:cTn id="98" presetID="1" presetClass="entr" presetSubtype="0" fill="hold" grpId="0" nodeType="afterEffect">
                                  <p:stCondLst>
                                    <p:cond delay="1000"/>
                                  </p:stCondLst>
                                  <p:childTnLst>
                                    <p:set>
                                      <p:cBhvr>
                                        <p:cTn id="99" dur="1" fill="hold">
                                          <p:stCondLst>
                                            <p:cond delay="0"/>
                                          </p:stCondLst>
                                        </p:cTn>
                                        <p:tgtEl>
                                          <p:spTgt spid="27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27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2000"/>
                            </p:stCondLst>
                            <p:childTnLst>
                              <p:par>
                                <p:cTn id="104" presetID="1" presetClass="entr" presetSubtype="0" fill="hold" grpId="0" nodeType="afterEffect">
                                  <p:stCondLst>
                                    <p:cond delay="1000"/>
                                  </p:stCondLst>
                                  <p:childTnLst>
                                    <p:set>
                                      <p:cBhvr>
                                        <p:cTn id="105" dur="1" fill="hold">
                                          <p:stCondLst>
                                            <p:cond delay="0"/>
                                          </p:stCondLst>
                                        </p:cTn>
                                        <p:tgtEl>
                                          <p:spTgt spid="274"/>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3000"/>
                            </p:stCondLst>
                            <p:childTnLst>
                              <p:par>
                                <p:cTn id="107" presetID="1" presetClass="entr" presetSubtype="0" fill="hold" grpId="0" nodeType="afterEffect">
                                  <p:stCondLst>
                                    <p:cond delay="1000"/>
                                  </p:stCondLst>
                                  <p:childTnLst>
                                    <p:set>
                                      <p:cBhvr>
                                        <p:cTn id="108" dur="1" fill="hold">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4000"/>
                            </p:stCondLst>
                            <p:childTnLst>
                              <p:par>
                                <p:cTn id="110" presetID="1" presetClass="entr" presetSubtype="0" fill="hold" grpId="0" nodeType="afterEffect">
                                  <p:stCondLst>
                                    <p:cond delay="1000"/>
                                  </p:stCondLst>
                                  <p:childTnLst>
                                    <p:set>
                                      <p:cBhvr>
                                        <p:cTn id="111" dur="1" fill="hold">
                                          <p:stCondLst>
                                            <p:cond delay="0"/>
                                          </p:stCondLst>
                                        </p:cTn>
                                        <p:tgtEl>
                                          <p:spTgt spid="276"/>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5000"/>
                            </p:stCondLst>
                            <p:childTnLst>
                              <p:par>
                                <p:cTn id="113" presetID="1" presetClass="entr" presetSubtype="0" fill="hold" grpId="0" nodeType="afterEffect">
                                  <p:stCondLst>
                                    <p:cond delay="1000"/>
                                  </p:stCondLst>
                                  <p:childTnLst>
                                    <p:set>
                                      <p:cBhvr>
                                        <p:cTn id="114" dur="1" fill="hold">
                                          <p:stCondLst>
                                            <p:cond delay="0"/>
                                          </p:stCondLst>
                                        </p:cTn>
                                        <p:tgtEl>
                                          <p:spTgt spid="277"/>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6000"/>
                            </p:stCondLst>
                            <p:childTnLst>
                              <p:par>
                                <p:cTn id="116" presetID="1" presetClass="entr" presetSubtype="0" fill="hold" grpId="0" nodeType="afterEffect">
                                  <p:stCondLst>
                                    <p:cond delay="1000"/>
                                  </p:stCondLst>
                                  <p:childTnLst>
                                    <p:set>
                                      <p:cBhvr>
                                        <p:cTn id="117" dur="1" fill="hold">
                                          <p:stCondLst>
                                            <p:cond delay="0"/>
                                          </p:stCondLst>
                                        </p:cTn>
                                        <p:tgtEl>
                                          <p:spTgt spid="278"/>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7000"/>
                            </p:stCondLst>
                            <p:childTnLst>
                              <p:par>
                                <p:cTn id="119" presetID="1" presetClass="entr" presetSubtype="0" fill="hold" grpId="0" nodeType="afterEffect">
                                  <p:stCondLst>
                                    <p:cond delay="1000"/>
                                  </p:stCondLst>
                                  <p:childTnLst>
                                    <p:set>
                                      <p:cBhvr>
                                        <p:cTn id="120" dur="1" fill="hold">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1000"/>
                                  </p:stCondLst>
                                  <p:childTnLst>
                                    <p:set>
                                      <p:cBhvr>
                                        <p:cTn id="123" dur="1" fill="hold">
                                          <p:stCondLst>
                                            <p:cond delay="0"/>
                                          </p:stCondLst>
                                        </p:cTn>
                                        <p:tgtEl>
                                          <p:spTgt spid="280"/>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9000"/>
                            </p:stCondLst>
                            <p:childTnLst>
                              <p:par>
                                <p:cTn id="125" presetID="1" presetClass="entr" presetSubtype="0" fill="hold" grpId="0" nodeType="afterEffect">
                                  <p:stCondLst>
                                    <p:cond delay="1000"/>
                                  </p:stCondLst>
                                  <p:childTnLst>
                                    <p:set>
                                      <p:cBhvr>
                                        <p:cTn id="126" dur="1" fill="hold">
                                          <p:stCondLst>
                                            <p:cond delay="0"/>
                                          </p:stCondLst>
                                        </p:cTn>
                                        <p:tgtEl>
                                          <p:spTgt spid="281"/>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0000"/>
                            </p:stCondLst>
                            <p:childTnLst>
                              <p:par>
                                <p:cTn id="128" presetID="1" presetClass="entr" presetSubtype="0" fill="hold" grpId="0" nodeType="afterEffect">
                                  <p:stCondLst>
                                    <p:cond delay="1000"/>
                                  </p:stCondLst>
                                  <p:childTnLst>
                                    <p:set>
                                      <p:cBhvr>
                                        <p:cTn id="129" dur="1" fill="hold">
                                          <p:stCondLst>
                                            <p:cond delay="0"/>
                                          </p:stCondLst>
                                        </p:cTn>
                                        <p:tgtEl>
                                          <p:spTgt spid="282"/>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1000"/>
                            </p:stCondLst>
                            <p:childTnLst>
                              <p:par>
                                <p:cTn id="131" presetID="1" presetClass="entr" presetSubtype="0" fill="hold" grpId="0" nodeType="afterEffect">
                                  <p:stCondLst>
                                    <p:cond delay="1000"/>
                                  </p:stCondLst>
                                  <p:childTnLst>
                                    <p:set>
                                      <p:cBhvr>
                                        <p:cTn id="132" dur="1" fill="hold">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2000"/>
                            </p:stCondLst>
                            <p:childTnLst>
                              <p:par>
                                <p:cTn id="134" presetID="1" presetClass="entr" presetSubtype="0" fill="hold" grpId="0" nodeType="afterEffect">
                                  <p:stCondLst>
                                    <p:cond delay="1000"/>
                                  </p:stCondLst>
                                  <p:childTnLst>
                                    <p:set>
                                      <p:cBhvr>
                                        <p:cTn id="135" dur="1" fill="hold">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nodeType="afterGroup">
                            <p:stCondLst>
                              <p:cond delay="13000"/>
                            </p:stCondLst>
                            <p:childTnLst>
                              <p:par>
                                <p:cTn id="137" presetID="1" presetClass="entr" presetSubtype="0" fill="hold" grpId="0" nodeType="afterEffect">
                                  <p:stCondLst>
                                    <p:cond delay="1000"/>
                                  </p:stCondLst>
                                  <p:childTnLst>
                                    <p:set>
                                      <p:cBhvr>
                                        <p:cTn id="138"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nodeType="afterGroup">
                            <p:stCondLst>
                              <p:cond delay="14000"/>
                            </p:stCondLst>
                            <p:childTnLst>
                              <p:par>
                                <p:cTn id="140" presetID="1" presetClass="entr" presetSubtype="0" fill="hold" grpId="0" nodeType="afterEffect">
                                  <p:stCondLst>
                                    <p:cond delay="1000"/>
                                  </p:stCondLst>
                                  <p:childTnLst>
                                    <p:set>
                                      <p:cBhvr>
                                        <p:cTn id="141" dur="1" fill="hold">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nodeType="afterGroup">
                            <p:stCondLst>
                              <p:cond delay="15000"/>
                            </p:stCondLst>
                            <p:childTnLst>
                              <p:par>
                                <p:cTn id="143" presetID="1" presetClass="entr" presetSubtype="0" fill="hold" grpId="0" nodeType="afterEffect">
                                  <p:stCondLst>
                                    <p:cond delay="1000"/>
                                  </p:stCondLst>
                                  <p:childTnLst>
                                    <p:set>
                                      <p:cBhvr>
                                        <p:cTn id="144" dur="1" fill="hold">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nodeType="afterGroup">
                            <p:stCondLst>
                              <p:cond delay="16000"/>
                            </p:stCondLst>
                            <p:childTnLst>
                              <p:par>
                                <p:cTn id="146" presetID="1" presetClass="entr" presetSubtype="0" fill="hold" grpId="0" nodeType="afterEffect">
                                  <p:stCondLst>
                                    <p:cond delay="1000"/>
                                  </p:stCondLst>
                                  <p:childTnLst>
                                    <p:set>
                                      <p:cBhvr>
                                        <p:cTn id="147" dur="1" fill="hold">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nodeType="afterGroup">
                            <p:stCondLst>
                              <p:cond delay="17000"/>
                            </p:stCondLst>
                            <p:childTnLst>
                              <p:par>
                                <p:cTn id="149" presetID="1" presetClass="entr" presetSubtype="0" fill="hold" grpId="0" nodeType="afterEffect">
                                  <p:stCondLst>
                                    <p:cond delay="1000"/>
                                  </p:stCondLst>
                                  <p:childTnLst>
                                    <p:set>
                                      <p:cBhvr>
                                        <p:cTn id="150" dur="1" fill="hold">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nodeType="afterGroup">
                            <p:stCondLst>
                              <p:cond delay="18000"/>
                            </p:stCondLst>
                            <p:childTnLst>
                              <p:par>
                                <p:cTn id="152" presetID="1" presetClass="entr" presetSubtype="0" fill="hold" grpId="0" nodeType="afterEffect">
                                  <p:stCondLst>
                                    <p:cond delay="1000"/>
                                  </p:stCondLst>
                                  <p:childTnLst>
                                    <p:set>
                                      <p:cBhvr>
                                        <p:cTn id="153" dur="1" fill="hold">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nodeType="afterGroup">
                            <p:stCondLst>
                              <p:cond delay="19000"/>
                            </p:stCondLst>
                            <p:childTnLst>
                              <p:par>
                                <p:cTn id="155" presetID="1" presetClass="entr" presetSubtype="0" fill="hold" grpId="0" nodeType="afterEffect">
                                  <p:stCondLst>
                                    <p:cond delay="1000"/>
                                  </p:stCondLst>
                                  <p:childTnLst>
                                    <p:set>
                                      <p:cBhvr>
                                        <p:cTn id="156" dur="1" fill="hold">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nodeType="afterGroup">
                            <p:stCondLst>
                              <p:cond delay="20000"/>
                            </p:stCondLst>
                            <p:childTnLst>
                              <p:par>
                                <p:cTn id="158" presetID="1" presetClass="entr" presetSubtype="0" fill="hold" grpId="0" nodeType="afterEffect">
                                  <p:stCondLst>
                                    <p:cond delay="1000"/>
                                  </p:stCondLst>
                                  <p:childTnLst>
                                    <p:set>
                                      <p:cBhvr>
                                        <p:cTn id="159" dur="1" fill="hold">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nodeType="afterGroup">
                            <p:stCondLst>
                              <p:cond delay="21000"/>
                            </p:stCondLst>
                            <p:childTnLst>
                              <p:par>
                                <p:cTn id="161" presetID="1" presetClass="entr" presetSubtype="0" fill="hold" grpId="0" nodeType="afterEffect">
                                  <p:stCondLst>
                                    <p:cond delay="1000"/>
                                  </p:stCondLst>
                                  <p:childTnLst>
                                    <p:set>
                                      <p:cBhvr>
                                        <p:cTn id="162" dur="1" fill="hold">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nodeType="afterGroup">
                            <p:stCondLst>
                              <p:cond delay="22000"/>
                            </p:stCondLst>
                            <p:childTnLst>
                              <p:par>
                                <p:cTn id="164" presetID="1" presetClass="entr" presetSubtype="0" fill="hold" grpId="0" nodeType="afterEffect">
                                  <p:stCondLst>
                                    <p:cond delay="1000"/>
                                  </p:stCondLst>
                                  <p:childTnLst>
                                    <p:set>
                                      <p:cBhvr>
                                        <p:cTn id="165" dur="1" fill="hold">
                                          <p:stCondLst>
                                            <p:cond delay="0"/>
                                          </p:stCondLst>
                                        </p:cTn>
                                        <p:tgtEl>
                                          <p:spTgt spid="294"/>
                                        </p:tgtEl>
                                        <p:attrNameLst>
                                          <p:attrName>style.visibility</p:attrName>
                                        </p:attrNameLst>
                                      </p:cBhvr>
                                      <p:to>
                                        <p:strVal val="visible"/>
                                      </p:to>
                                    </p:set>
                                  </p:childTnLst>
                                  <p:subTnLst>
                                    <p:audio>
                                      <p:cMediaNode vol="94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nodeType="afterGroup">
                            <p:stCondLst>
                              <p:cond delay="23000"/>
                            </p:stCondLst>
                            <p:childTnLst>
                              <p:par>
                                <p:cTn id="167" presetID="1" presetClass="entr" presetSubtype="0" fill="hold" grpId="0" nodeType="afterEffect">
                                  <p:stCondLst>
                                    <p:cond delay="1000"/>
                                  </p:stCondLst>
                                  <p:childTnLst>
                                    <p:set>
                                      <p:cBhvr>
                                        <p:cTn id="168" dur="1" fill="hold">
                                          <p:stCondLst>
                                            <p:cond delay="0"/>
                                          </p:stCondLst>
                                        </p:cTn>
                                        <p:tgtEl>
                                          <p:spTgt spid="295"/>
                                        </p:tgtEl>
                                        <p:attrNameLst>
                                          <p:attrName>style.visibility</p:attrName>
                                        </p:attrNameLst>
                                      </p:cBhvr>
                                      <p:to>
                                        <p:strVal val="visible"/>
                                      </p:to>
                                    </p:set>
                                  </p:childTnLst>
                                  <p:subTnLst>
                                    <p:audio>
                                      <p:cMediaNode vol="94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nodeType="afterGroup">
                            <p:stCondLst>
                              <p:cond delay="24000"/>
                            </p:stCondLst>
                            <p:childTnLst>
                              <p:par>
                                <p:cTn id="170" presetID="1" presetClass="entr" presetSubtype="0" fill="hold" grpId="0" nodeType="afterEffect">
                                  <p:stCondLst>
                                    <p:cond delay="1000"/>
                                  </p:stCondLst>
                                  <p:childTnLst>
                                    <p:set>
                                      <p:cBhvr>
                                        <p:cTn id="171" dur="1" fill="hold">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nodeType="afterGroup">
                            <p:stCondLst>
                              <p:cond delay="25000"/>
                            </p:stCondLst>
                            <p:childTnLst>
                              <p:par>
                                <p:cTn id="173" presetID="1" presetClass="entr" presetSubtype="0" fill="hold" grpId="0" nodeType="afterEffect">
                                  <p:stCondLst>
                                    <p:cond delay="1000"/>
                                  </p:stCondLst>
                                  <p:childTnLst>
                                    <p:set>
                                      <p:cBhvr>
                                        <p:cTn id="174" dur="1" fill="hold">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nodeType="afterGroup">
                            <p:stCondLst>
                              <p:cond delay="26000"/>
                            </p:stCondLst>
                            <p:childTnLst>
                              <p:par>
                                <p:cTn id="176" presetID="1" presetClass="entr" presetSubtype="0" fill="hold" grpId="0" nodeType="afterEffect">
                                  <p:stCondLst>
                                    <p:cond delay="1000"/>
                                  </p:stCondLst>
                                  <p:childTnLst>
                                    <p:set>
                                      <p:cBhvr>
                                        <p:cTn id="177" dur="1" fill="hold">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nodeType="afterGroup">
                            <p:stCondLst>
                              <p:cond delay="27000"/>
                            </p:stCondLst>
                            <p:childTnLst>
                              <p:par>
                                <p:cTn id="179" presetID="1" presetClass="entr" presetSubtype="0" fill="hold" grpId="0" nodeType="afterEffect">
                                  <p:stCondLst>
                                    <p:cond delay="1000"/>
                                  </p:stCondLst>
                                  <p:childTnLst>
                                    <p:set>
                                      <p:cBhvr>
                                        <p:cTn id="180" dur="1" fill="hold">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nodeType="afterGroup">
                            <p:stCondLst>
                              <p:cond delay="28000"/>
                            </p:stCondLst>
                            <p:childTnLst>
                              <p:par>
                                <p:cTn id="182" presetID="1" presetClass="entr" presetSubtype="0" fill="hold" grpId="0" nodeType="afterEffect">
                                  <p:stCondLst>
                                    <p:cond delay="1000"/>
                                  </p:stCondLst>
                                  <p:childTnLst>
                                    <p:set>
                                      <p:cBhvr>
                                        <p:cTn id="183" dur="1" fill="hold">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nodeType="afterGroup">
                            <p:stCondLst>
                              <p:cond delay="29000"/>
                            </p:stCondLst>
                            <p:childTnLst>
                              <p:par>
                                <p:cTn id="185" presetID="1" presetClass="entr" presetSubtype="0" fill="hold" grpId="0" nodeType="afterEffect">
                                  <p:stCondLst>
                                    <p:cond delay="1000"/>
                                  </p:stCondLst>
                                  <p:childTnLst>
                                    <p:set>
                                      <p:cBhvr>
                                        <p:cTn id="186" dur="1" fill="hold">
                                          <p:stCondLst>
                                            <p:cond delay="0"/>
                                          </p:stCondLst>
                                        </p:cTn>
                                        <p:tgtEl>
                                          <p:spTgt spid="301"/>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7" restart="whenNotActive" fill="hold" evtFilter="cancelBubble" nodeType="interactiveSeq">
                <p:stCondLst>
                  <p:cond evt="onClick" delay="0">
                    <p:tgtEl>
                      <p:spTgt spid="207"/>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3" presetClass="entr" presetSubtype="16" fill="hold" nodeType="clickEffect">
                                  <p:stCondLst>
                                    <p:cond delay="0"/>
                                  </p:stCondLst>
                                  <p:childTnLst>
                                    <p:set>
                                      <p:cBhvr>
                                        <p:cTn id="191" dur="1" fill="hold">
                                          <p:stCondLst>
                                            <p:cond delay="0"/>
                                          </p:stCondLst>
                                        </p:cTn>
                                        <p:tgtEl>
                                          <p:spTgt spid="265"/>
                                        </p:tgtEl>
                                        <p:attrNameLst>
                                          <p:attrName>style.visibility</p:attrName>
                                        </p:attrNameLst>
                                      </p:cBhvr>
                                      <p:to>
                                        <p:strVal val="visible"/>
                                      </p:to>
                                    </p:set>
                                    <p:anim calcmode="lin" valueType="num">
                                      <p:cBhvr>
                                        <p:cTn id="192" dur="500" fill="hold"/>
                                        <p:tgtEl>
                                          <p:spTgt spid="265"/>
                                        </p:tgtEl>
                                        <p:attrNameLst>
                                          <p:attrName>ppt_w</p:attrName>
                                        </p:attrNameLst>
                                      </p:cBhvr>
                                      <p:tavLst>
                                        <p:tav tm="0">
                                          <p:val>
                                            <p:fltVal val="0"/>
                                          </p:val>
                                        </p:tav>
                                        <p:tav tm="100000">
                                          <p:val>
                                            <p:strVal val="#ppt_w"/>
                                          </p:val>
                                        </p:tav>
                                      </p:tavLst>
                                    </p:anim>
                                    <p:anim calcmode="lin" valueType="num">
                                      <p:cBhvr>
                                        <p:cTn id="193" dur="500" fill="hold"/>
                                        <p:tgtEl>
                                          <p:spTgt spid="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207"/>
                  </p:tgtEl>
                </p:cond>
              </p:nextCondLst>
            </p:seq>
            <p:seq concurrent="1" nextAc="seek">
              <p:cTn id="194" restart="whenNotActive" fill="hold" evtFilter="cancelBubble" nodeType="interactiveSeq">
                <p:stCondLst>
                  <p:cond evt="onClick" delay="0">
                    <p:tgtEl>
                      <p:spTgt spid="189"/>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3" presetClass="entr" presetSubtype="16" fill="hold" nodeType="clickEffect">
                                  <p:stCondLst>
                                    <p:cond delay="0"/>
                                  </p:stCondLst>
                                  <p:childTnLst>
                                    <p:set>
                                      <p:cBhvr>
                                        <p:cTn id="198" dur="1" fill="hold">
                                          <p:stCondLst>
                                            <p:cond delay="0"/>
                                          </p:stCondLst>
                                        </p:cTn>
                                        <p:tgtEl>
                                          <p:spTgt spid="264"/>
                                        </p:tgtEl>
                                        <p:attrNameLst>
                                          <p:attrName>style.visibility</p:attrName>
                                        </p:attrNameLst>
                                      </p:cBhvr>
                                      <p:to>
                                        <p:strVal val="visible"/>
                                      </p:to>
                                    </p:set>
                                    <p:anim calcmode="lin" valueType="num">
                                      <p:cBhvr>
                                        <p:cTn id="199" dur="500" fill="hold"/>
                                        <p:tgtEl>
                                          <p:spTgt spid="264"/>
                                        </p:tgtEl>
                                        <p:attrNameLst>
                                          <p:attrName>ppt_w</p:attrName>
                                        </p:attrNameLst>
                                      </p:cBhvr>
                                      <p:tavLst>
                                        <p:tav tm="0">
                                          <p:val>
                                            <p:fltVal val="0"/>
                                          </p:val>
                                        </p:tav>
                                        <p:tav tm="100000">
                                          <p:val>
                                            <p:strVal val="#ppt_w"/>
                                          </p:val>
                                        </p:tav>
                                      </p:tavLst>
                                    </p:anim>
                                    <p:anim calcmode="lin" valueType="num">
                                      <p:cBhvr>
                                        <p:cTn id="200" dur="500" fill="hold"/>
                                        <p:tgtEl>
                                          <p:spTgt spid="2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6" name="applause.wav"/>
                                        </p:tgtEl>
                                      </p:cMediaNode>
                                    </p:audio>
                                  </p:subTnLst>
                                </p:cTn>
                              </p:par>
                            </p:childTnLst>
                          </p:cTn>
                        </p:par>
                        <p:par>
                          <p:cTn id="201" fill="hold" nodeType="afterGroup">
                            <p:stCondLst>
                              <p:cond delay="500"/>
                            </p:stCondLst>
                            <p:childTnLst>
                              <p:par>
                                <p:cTn id="202" presetID="49" presetClass="entr" presetSubtype="0" decel="100000" fill="hold" nodeType="afterEffect">
                                  <p:stCondLst>
                                    <p:cond delay="0"/>
                                  </p:stCondLst>
                                  <p:childTnLst>
                                    <p:set>
                                      <p:cBhvr>
                                        <p:cTn id="203" dur="1" fill="hold">
                                          <p:stCondLst>
                                            <p:cond delay="0"/>
                                          </p:stCondLst>
                                        </p:cTn>
                                        <p:tgtEl>
                                          <p:spTgt spid="302"/>
                                        </p:tgtEl>
                                        <p:attrNameLst>
                                          <p:attrName>style.visibility</p:attrName>
                                        </p:attrNameLst>
                                      </p:cBhvr>
                                      <p:to>
                                        <p:strVal val="visible"/>
                                      </p:to>
                                    </p:set>
                                    <p:anim calcmode="lin" valueType="num">
                                      <p:cBhvr>
                                        <p:cTn id="204" dur="500" fill="hold"/>
                                        <p:tgtEl>
                                          <p:spTgt spid="302"/>
                                        </p:tgtEl>
                                        <p:attrNameLst>
                                          <p:attrName>ppt_w</p:attrName>
                                        </p:attrNameLst>
                                      </p:cBhvr>
                                      <p:tavLst>
                                        <p:tav tm="0">
                                          <p:val>
                                            <p:fltVal val="0"/>
                                          </p:val>
                                        </p:tav>
                                        <p:tav tm="100000">
                                          <p:val>
                                            <p:strVal val="#ppt_w"/>
                                          </p:val>
                                        </p:tav>
                                      </p:tavLst>
                                    </p:anim>
                                    <p:anim calcmode="lin" valueType="num">
                                      <p:cBhvr>
                                        <p:cTn id="205" dur="500" fill="hold"/>
                                        <p:tgtEl>
                                          <p:spTgt spid="302"/>
                                        </p:tgtEl>
                                        <p:attrNameLst>
                                          <p:attrName>ppt_h</p:attrName>
                                        </p:attrNameLst>
                                      </p:cBhvr>
                                      <p:tavLst>
                                        <p:tav tm="0">
                                          <p:val>
                                            <p:fltVal val="0"/>
                                          </p:val>
                                        </p:tav>
                                        <p:tav tm="100000">
                                          <p:val>
                                            <p:strVal val="#ppt_h"/>
                                          </p:val>
                                        </p:tav>
                                      </p:tavLst>
                                    </p:anim>
                                    <p:anim calcmode="lin" valueType="num">
                                      <p:cBhvr>
                                        <p:cTn id="206" dur="500" fill="hold"/>
                                        <p:tgtEl>
                                          <p:spTgt spid="302"/>
                                        </p:tgtEl>
                                        <p:attrNameLst>
                                          <p:attrName>style.rotation</p:attrName>
                                        </p:attrNameLst>
                                      </p:cBhvr>
                                      <p:tavLst>
                                        <p:tav tm="0">
                                          <p:val>
                                            <p:fltVal val="360"/>
                                          </p:val>
                                        </p:tav>
                                        <p:tav tm="100000">
                                          <p:val>
                                            <p:fltVal val="0"/>
                                          </p:val>
                                        </p:tav>
                                      </p:tavLst>
                                    </p:anim>
                                    <p:animEffect transition="in" filter="fade">
                                      <p:cBhvr>
                                        <p:cTn id="207" dur="500"/>
                                        <p:tgtEl>
                                          <p:spTgt spid="302"/>
                                        </p:tgtEl>
                                      </p:cBhvr>
                                    </p:animEffect>
                                  </p:childTnLst>
                                </p:cTn>
                              </p:par>
                            </p:childTnLst>
                          </p:cTn>
                        </p:par>
                        <p:par>
                          <p:cTn id="208" fill="hold" nodeType="afterGroup">
                            <p:stCondLst>
                              <p:cond delay="1000"/>
                            </p:stCondLst>
                            <p:childTnLst>
                              <p:par>
                                <p:cTn id="209" presetID="8" presetClass="emph" presetSubtype="0" fill="hold" nodeType="afterEffect">
                                  <p:stCondLst>
                                    <p:cond delay="0"/>
                                  </p:stCondLst>
                                  <p:childTnLst>
                                    <p:animRot by="21600000">
                                      <p:cBhvr>
                                        <p:cTn id="210" dur="3000" fill="hold"/>
                                        <p:tgtEl>
                                          <p:spTgt spid="302"/>
                                        </p:tgtEl>
                                        <p:attrNameLst>
                                          <p:attrName>r</p:attrName>
                                        </p:attrNameLst>
                                      </p:cBhvr>
                                    </p:animRot>
                                  </p:childTnLst>
                                </p:cTn>
                              </p:par>
                            </p:childTnLst>
                          </p:cTn>
                        </p:par>
                      </p:childTnLst>
                    </p:cTn>
                  </p:par>
                </p:childTnLst>
              </p:cTn>
              <p:nextCondLst>
                <p:cond evt="onClick" delay="0">
                  <p:tgtEl>
                    <p:spTgt spid="189"/>
                  </p:tgtEl>
                </p:cond>
              </p:nextCondLst>
            </p:seq>
            <p:seq concurrent="1" nextAc="seek">
              <p:cTn id="211" restart="whenNotActive" fill="hold" evtFilter="cancelBubble" nodeType="interactiveSeq">
                <p:stCondLst>
                  <p:cond evt="onClick" delay="0">
                    <p:tgtEl>
                      <p:spTgt spid="150"/>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23" presetClass="entr" presetSubtype="16" fill="hold" nodeType="clickEffect">
                                  <p:stCondLst>
                                    <p:cond delay="0"/>
                                  </p:stCondLst>
                                  <p:childTnLst>
                                    <p:set>
                                      <p:cBhvr>
                                        <p:cTn id="215" dur="1" fill="hold">
                                          <p:stCondLst>
                                            <p:cond delay="0"/>
                                          </p:stCondLst>
                                        </p:cTn>
                                        <p:tgtEl>
                                          <p:spTgt spid="267"/>
                                        </p:tgtEl>
                                        <p:attrNameLst>
                                          <p:attrName>style.visibility</p:attrName>
                                        </p:attrNameLst>
                                      </p:cBhvr>
                                      <p:to>
                                        <p:strVal val="visible"/>
                                      </p:to>
                                    </p:set>
                                    <p:anim calcmode="lin" valueType="num">
                                      <p:cBhvr>
                                        <p:cTn id="216" dur="500" fill="hold"/>
                                        <p:tgtEl>
                                          <p:spTgt spid="267"/>
                                        </p:tgtEl>
                                        <p:attrNameLst>
                                          <p:attrName>ppt_w</p:attrName>
                                        </p:attrNameLst>
                                      </p:cBhvr>
                                      <p:tavLst>
                                        <p:tav tm="0">
                                          <p:val>
                                            <p:fltVal val="0"/>
                                          </p:val>
                                        </p:tav>
                                        <p:tav tm="100000">
                                          <p:val>
                                            <p:strVal val="#ppt_w"/>
                                          </p:val>
                                        </p:tav>
                                      </p:tavLst>
                                    </p:anim>
                                    <p:anim calcmode="lin" valueType="num">
                                      <p:cBhvr>
                                        <p:cTn id="217" dur="500" fill="hold"/>
                                        <p:tgtEl>
                                          <p:spTgt spid="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50"/>
                  </p:tgtEl>
                </p:cond>
              </p:nextCondLst>
            </p:seq>
            <p:seq concurrent="1" nextAc="seek">
              <p:cTn id="218" restart="whenNotActive" fill="hold" evtFilter="cancelBubble" nodeType="interactiveSeq">
                <p:stCondLst>
                  <p:cond evt="onClick" delay="0">
                    <p:tgtEl>
                      <p:spTgt spid="141"/>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23" presetClass="entr" presetSubtype="16" fill="hold" nodeType="click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p:cTn id="223" dur="500" fill="hold"/>
                                        <p:tgtEl>
                                          <p:spTgt spid="266"/>
                                        </p:tgtEl>
                                        <p:attrNameLst>
                                          <p:attrName>ppt_w</p:attrName>
                                        </p:attrNameLst>
                                      </p:cBhvr>
                                      <p:tavLst>
                                        <p:tav tm="0">
                                          <p:val>
                                            <p:fltVal val="0"/>
                                          </p:val>
                                        </p:tav>
                                        <p:tav tm="100000">
                                          <p:val>
                                            <p:strVal val="#ppt_w"/>
                                          </p:val>
                                        </p:tav>
                                      </p:tavLst>
                                    </p:anim>
                                    <p:anim calcmode="lin" valueType="num">
                                      <p:cBhvr>
                                        <p:cTn id="224" dur="500" fill="hold"/>
                                        <p:tgtEl>
                                          <p:spTgt spid="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1"/>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41"/>
                  </p:tgtEl>
                </p:cond>
              </p:nextCondLst>
            </p:seq>
          </p:childTnLst>
        </p:cTn>
      </p:par>
    </p:tnLst>
    <p:bldLst>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bwMode="auto">
          <a:xfrm>
            <a:off x="-17463" y="6518275"/>
            <a:ext cx="213360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06865DCC-EC17-4FDB-9953-0696A37BB625}" type="datetime1">
              <a:rPr lang="en-US" altLang="en-US" sz="1000" smtClean="0"/>
              <a:pPr/>
              <a:t>15/04/2023</a:t>
            </a:fld>
            <a:endParaRPr lang="en-US" altLang="en-US" sz="1000" smtClean="0"/>
          </a:p>
        </p:txBody>
      </p:sp>
      <p:sp>
        <p:nvSpPr>
          <p:cNvPr id="32771" name="Rectangle 101"/>
          <p:cNvSpPr>
            <a:spLocks noChangeArrowheads="1"/>
          </p:cNvSpPr>
          <p:nvPr/>
        </p:nvSpPr>
        <p:spPr bwMode="auto">
          <a:xfrm>
            <a:off x="7872413" y="0"/>
            <a:ext cx="1295400" cy="6858000"/>
          </a:xfrm>
          <a:prstGeom prst="rect">
            <a:avLst/>
          </a:prstGeom>
          <a:solidFill>
            <a:srgbClr val="FFFFFF"/>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nvGrpSpPr>
          <p:cNvPr id="15456" name="Group 92"/>
          <p:cNvGrpSpPr>
            <a:grpSpLocks/>
          </p:cNvGrpSpPr>
          <p:nvPr/>
        </p:nvGrpSpPr>
        <p:grpSpPr bwMode="auto">
          <a:xfrm>
            <a:off x="795338" y="5367338"/>
            <a:ext cx="7010400" cy="1200150"/>
            <a:chOff x="504" y="1005"/>
            <a:chExt cx="4416" cy="768"/>
          </a:xfrm>
        </p:grpSpPr>
        <p:sp>
          <p:nvSpPr>
            <p:cNvPr id="32889" name="AutoShape 93"/>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2890" name="Text Box 94"/>
            <p:cNvSpPr txBox="1">
              <a:spLocks noChangeArrowheads="1"/>
            </p:cNvSpPr>
            <p:nvPr/>
          </p:nvSpPr>
          <p:spPr bwMode="gray">
            <a:xfrm>
              <a:off x="745" y="1005"/>
              <a:ext cx="417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Xem xét mục dữ liệu đầu tiên, sau đó xem xét lần lượt từng mục dữ liệu tiếp theo cho đến khi tìm được yêu cầu hoặc đến khi hết danh sách.</a:t>
              </a:r>
            </a:p>
          </p:txBody>
        </p:sp>
      </p:grpSp>
      <p:grpSp>
        <p:nvGrpSpPr>
          <p:cNvPr id="15457" name="Group 89"/>
          <p:cNvGrpSpPr>
            <a:grpSpLocks/>
          </p:cNvGrpSpPr>
          <p:nvPr/>
        </p:nvGrpSpPr>
        <p:grpSpPr bwMode="auto">
          <a:xfrm>
            <a:off x="792163" y="4195763"/>
            <a:ext cx="7010400" cy="909637"/>
            <a:chOff x="504" y="1008"/>
            <a:chExt cx="4416" cy="765"/>
          </a:xfrm>
        </p:grpSpPr>
        <p:sp>
          <p:nvSpPr>
            <p:cNvPr id="32887" name="AutoShape 9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2888" name="Text Box 91"/>
            <p:cNvSpPr txBox="1">
              <a:spLocks noChangeArrowheads="1"/>
            </p:cNvSpPr>
            <p:nvPr/>
          </p:nvSpPr>
          <p:spPr bwMode="gray">
            <a:xfrm>
              <a:off x="791" y="1163"/>
              <a:ext cx="39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Chia nhỏ dữ liệu thành từng phần để tìm kiếm.</a:t>
              </a:r>
            </a:p>
          </p:txBody>
        </p:sp>
      </p:grpSp>
      <p:grpSp>
        <p:nvGrpSpPr>
          <p:cNvPr id="15458" name="Group 86"/>
          <p:cNvGrpSpPr>
            <a:grpSpLocks/>
          </p:cNvGrpSpPr>
          <p:nvPr/>
        </p:nvGrpSpPr>
        <p:grpSpPr bwMode="auto">
          <a:xfrm>
            <a:off x="814388" y="2971800"/>
            <a:ext cx="7010400" cy="862013"/>
            <a:chOff x="504" y="1008"/>
            <a:chExt cx="4416" cy="765"/>
          </a:xfrm>
        </p:grpSpPr>
        <p:sp>
          <p:nvSpPr>
            <p:cNvPr id="32885" name="AutoShape 8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2886" name="Text Box 88"/>
            <p:cNvSpPr txBox="1">
              <a:spLocks noChangeArrowheads="1"/>
            </p:cNvSpPr>
            <p:nvPr/>
          </p:nvSpPr>
          <p:spPr bwMode="gray">
            <a:xfrm>
              <a:off x="737" y="1135"/>
              <a:ext cx="397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Bắt đầu tìm từ vị trí bất kì của danh sách.</a:t>
              </a:r>
            </a:p>
          </p:txBody>
        </p:sp>
      </p:grpSp>
      <p:grpSp>
        <p:nvGrpSpPr>
          <p:cNvPr id="15459" name="Group 2"/>
          <p:cNvGrpSpPr>
            <a:grpSpLocks/>
          </p:cNvGrpSpPr>
          <p:nvPr/>
        </p:nvGrpSpPr>
        <p:grpSpPr bwMode="auto">
          <a:xfrm rot="5400000">
            <a:off x="76200" y="4038600"/>
            <a:ext cx="1371600" cy="152400"/>
            <a:chOff x="0" y="1896"/>
            <a:chExt cx="5760" cy="120"/>
          </a:xfrm>
        </p:grpSpPr>
        <p:sp>
          <p:nvSpPr>
            <p:cNvPr id="32883"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84"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5460" name="Group 5"/>
          <p:cNvGrpSpPr>
            <a:grpSpLocks/>
          </p:cNvGrpSpPr>
          <p:nvPr/>
        </p:nvGrpSpPr>
        <p:grpSpPr bwMode="auto">
          <a:xfrm rot="5400000">
            <a:off x="142875" y="2962275"/>
            <a:ext cx="1238250" cy="152400"/>
            <a:chOff x="0" y="1896"/>
            <a:chExt cx="5760" cy="120"/>
          </a:xfrm>
        </p:grpSpPr>
        <p:sp>
          <p:nvSpPr>
            <p:cNvPr id="32881" name="Rectangle 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82" name="Rectangle 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5463" name="Group 8"/>
          <p:cNvGrpSpPr>
            <a:grpSpLocks/>
          </p:cNvGrpSpPr>
          <p:nvPr/>
        </p:nvGrpSpPr>
        <p:grpSpPr bwMode="auto">
          <a:xfrm rot="5400000">
            <a:off x="76200" y="5334000"/>
            <a:ext cx="1371600" cy="152400"/>
            <a:chOff x="0" y="1896"/>
            <a:chExt cx="5760" cy="120"/>
          </a:xfrm>
        </p:grpSpPr>
        <p:sp>
          <p:nvSpPr>
            <p:cNvPr id="32879" name="Rectangle 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80" name="Rectangle 1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5465" name="Group 11"/>
          <p:cNvGrpSpPr>
            <a:grpSpLocks/>
          </p:cNvGrpSpPr>
          <p:nvPr/>
        </p:nvGrpSpPr>
        <p:grpSpPr bwMode="auto">
          <a:xfrm rot="5400000">
            <a:off x="219075" y="1514475"/>
            <a:ext cx="1085850" cy="152400"/>
            <a:chOff x="0" y="1896"/>
            <a:chExt cx="5760" cy="120"/>
          </a:xfrm>
        </p:grpSpPr>
        <p:sp>
          <p:nvSpPr>
            <p:cNvPr id="32877"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78"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5467" name="Group 85"/>
          <p:cNvGrpSpPr>
            <a:grpSpLocks/>
          </p:cNvGrpSpPr>
          <p:nvPr/>
        </p:nvGrpSpPr>
        <p:grpSpPr bwMode="auto">
          <a:xfrm>
            <a:off x="803275" y="1747838"/>
            <a:ext cx="7010400" cy="987425"/>
            <a:chOff x="504" y="1008"/>
            <a:chExt cx="4416" cy="664"/>
          </a:xfrm>
        </p:grpSpPr>
        <p:sp>
          <p:nvSpPr>
            <p:cNvPr id="32875" name="AutoShape 15"/>
            <p:cNvSpPr>
              <a:spLocks noChangeArrowheads="1"/>
            </p:cNvSpPr>
            <p:nvPr/>
          </p:nvSpPr>
          <p:spPr bwMode="gray">
            <a:xfrm>
              <a:off x="504" y="1008"/>
              <a:ext cx="4416" cy="66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2876" name="Text Box 16"/>
            <p:cNvSpPr txBox="1">
              <a:spLocks noChangeArrowheads="1"/>
            </p:cNvSpPr>
            <p:nvPr/>
          </p:nvSpPr>
          <p:spPr bwMode="gray">
            <a:xfrm>
              <a:off x="737" y="1185"/>
              <a:ext cx="41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Sắp xếp lại dữ liệu theo thứ tự của bảng chữ cái.</a:t>
              </a:r>
            </a:p>
          </p:txBody>
        </p:sp>
      </p:grpSp>
      <p:grpSp>
        <p:nvGrpSpPr>
          <p:cNvPr id="15477" name="Group 31"/>
          <p:cNvGrpSpPr>
            <a:grpSpLocks/>
          </p:cNvGrpSpPr>
          <p:nvPr/>
        </p:nvGrpSpPr>
        <p:grpSpPr bwMode="auto">
          <a:xfrm>
            <a:off x="231775" y="1809750"/>
            <a:ext cx="931863" cy="992188"/>
            <a:chOff x="144" y="1176"/>
            <a:chExt cx="586" cy="625"/>
          </a:xfrm>
        </p:grpSpPr>
        <p:grpSp>
          <p:nvGrpSpPr>
            <p:cNvPr id="32864" name="Group 32"/>
            <p:cNvGrpSpPr>
              <a:grpSpLocks/>
            </p:cNvGrpSpPr>
            <p:nvPr/>
          </p:nvGrpSpPr>
          <p:grpSpPr bwMode="auto">
            <a:xfrm rot="5400000">
              <a:off x="124" y="1196"/>
              <a:ext cx="625" cy="586"/>
              <a:chOff x="1872" y="1824"/>
              <a:chExt cx="2014" cy="1821"/>
            </a:xfrm>
          </p:grpSpPr>
          <p:sp>
            <p:nvSpPr>
              <p:cNvPr id="134177" name="AutoShape 3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178" name="AutoShape 3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179" name="AutoShape 3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2869"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70"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182" name="Oval 3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2872"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184" name="Oval 4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2874"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34186" name="Text Box 42"/>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dirty="0">
                  <a:solidFill>
                    <a:srgbClr val="FF0000"/>
                  </a:solidFill>
                  <a:effectLst>
                    <a:outerShdw blurRad="38100" dist="38100" dir="2700000" algn="tl">
                      <a:srgbClr val="000000"/>
                    </a:outerShdw>
                  </a:effectLst>
                  <a:latin typeface="Arial" charset="0"/>
                </a:rPr>
                <a:t>A</a:t>
              </a:r>
            </a:p>
          </p:txBody>
        </p:sp>
      </p:grpSp>
      <p:grpSp>
        <p:nvGrpSpPr>
          <p:cNvPr id="15481" name="Group 43"/>
          <p:cNvGrpSpPr>
            <a:grpSpLocks/>
          </p:cNvGrpSpPr>
          <p:nvPr/>
        </p:nvGrpSpPr>
        <p:grpSpPr bwMode="auto">
          <a:xfrm>
            <a:off x="228600" y="2914650"/>
            <a:ext cx="931863" cy="992188"/>
            <a:chOff x="144" y="1176"/>
            <a:chExt cx="586" cy="625"/>
          </a:xfrm>
        </p:grpSpPr>
        <p:grpSp>
          <p:nvGrpSpPr>
            <p:cNvPr id="32853" name="Group 44"/>
            <p:cNvGrpSpPr>
              <a:grpSpLocks/>
            </p:cNvGrpSpPr>
            <p:nvPr/>
          </p:nvGrpSpPr>
          <p:grpSpPr bwMode="auto">
            <a:xfrm rot="5400000">
              <a:off x="124" y="1196"/>
              <a:ext cx="625" cy="586"/>
              <a:chOff x="1872" y="1824"/>
              <a:chExt cx="2014" cy="1821"/>
            </a:xfrm>
          </p:grpSpPr>
          <p:sp>
            <p:nvSpPr>
              <p:cNvPr id="134189" name="AutoShape 4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190" name="AutoShape 4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191" name="AutoShape 4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2858"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59"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194" name="Oval 5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2861" name="Oval 5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196" name="Oval 5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2863" name="Oval 5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34198" name="Text Box 5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B</a:t>
              </a:r>
            </a:p>
          </p:txBody>
        </p:sp>
      </p:grpSp>
      <p:grpSp>
        <p:nvGrpSpPr>
          <p:cNvPr id="15484" name="Group 55"/>
          <p:cNvGrpSpPr>
            <a:grpSpLocks/>
          </p:cNvGrpSpPr>
          <p:nvPr/>
        </p:nvGrpSpPr>
        <p:grpSpPr bwMode="auto">
          <a:xfrm>
            <a:off x="228600" y="4167188"/>
            <a:ext cx="931863" cy="992187"/>
            <a:chOff x="144" y="1176"/>
            <a:chExt cx="586" cy="625"/>
          </a:xfrm>
        </p:grpSpPr>
        <p:grpSp>
          <p:nvGrpSpPr>
            <p:cNvPr id="32842" name="Group 56"/>
            <p:cNvGrpSpPr>
              <a:grpSpLocks/>
            </p:cNvGrpSpPr>
            <p:nvPr/>
          </p:nvGrpSpPr>
          <p:grpSpPr bwMode="auto">
            <a:xfrm rot="5400000">
              <a:off x="124" y="1196"/>
              <a:ext cx="625" cy="586"/>
              <a:chOff x="1872" y="1824"/>
              <a:chExt cx="2014" cy="1821"/>
            </a:xfrm>
          </p:grpSpPr>
          <p:sp>
            <p:nvSpPr>
              <p:cNvPr id="134201" name="AutoShape 57"/>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202" name="AutoShape 58"/>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203" name="AutoShape 5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2847" name="Oval 6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48" name="Oval 6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206" name="Oval 62"/>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2850" name="Oval 63"/>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208" name="Oval 64"/>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2852" name="Oval 65"/>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34210" name="Text Box 66"/>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C</a:t>
              </a:r>
            </a:p>
          </p:txBody>
        </p:sp>
      </p:grpSp>
      <p:grpSp>
        <p:nvGrpSpPr>
          <p:cNvPr id="15486" name="Group 67"/>
          <p:cNvGrpSpPr>
            <a:grpSpLocks/>
          </p:cNvGrpSpPr>
          <p:nvPr/>
        </p:nvGrpSpPr>
        <p:grpSpPr bwMode="auto">
          <a:xfrm>
            <a:off x="247650" y="5472113"/>
            <a:ext cx="931863" cy="992187"/>
            <a:chOff x="144" y="1176"/>
            <a:chExt cx="586" cy="625"/>
          </a:xfrm>
        </p:grpSpPr>
        <p:grpSp>
          <p:nvGrpSpPr>
            <p:cNvPr id="32831" name="Group 68"/>
            <p:cNvGrpSpPr>
              <a:grpSpLocks/>
            </p:cNvGrpSpPr>
            <p:nvPr/>
          </p:nvGrpSpPr>
          <p:grpSpPr bwMode="auto">
            <a:xfrm rot="5400000">
              <a:off x="124" y="1196"/>
              <a:ext cx="625" cy="586"/>
              <a:chOff x="1872" y="1824"/>
              <a:chExt cx="2014" cy="1821"/>
            </a:xfrm>
          </p:grpSpPr>
          <p:sp>
            <p:nvSpPr>
              <p:cNvPr id="134213" name="AutoShape 6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214" name="AutoShape 7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215" name="AutoShape 7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2836" name="Oval 7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37" name="Oval 7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218" name="Oval 7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2839" name="Oval 7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4220" name="Oval 7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2841" name="Oval 7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34222" name="Text Box 78"/>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D</a:t>
              </a:r>
            </a:p>
          </p:txBody>
        </p:sp>
      </p:grpSp>
      <p:grpSp>
        <p:nvGrpSpPr>
          <p:cNvPr id="64" name="Group 95"/>
          <p:cNvGrpSpPr>
            <a:grpSpLocks/>
          </p:cNvGrpSpPr>
          <p:nvPr/>
        </p:nvGrpSpPr>
        <p:grpSpPr bwMode="auto">
          <a:xfrm>
            <a:off x="304800" y="609600"/>
            <a:ext cx="7524750" cy="1077913"/>
            <a:chOff x="156" y="192"/>
            <a:chExt cx="5460" cy="528"/>
          </a:xfrm>
        </p:grpSpPr>
        <p:sp>
          <p:nvSpPr>
            <p:cNvPr id="32827" name="AutoShape 80" descr="Recycled paper"/>
            <p:cNvSpPr>
              <a:spLocks noChangeArrowheads="1"/>
            </p:cNvSpPr>
            <p:nvPr/>
          </p:nvSpPr>
          <p:spPr bwMode="gray">
            <a:xfrm>
              <a:off x="156" y="192"/>
              <a:ext cx="5460" cy="480"/>
            </a:xfrm>
            <a:prstGeom prst="roundRect">
              <a:avLst>
                <a:gd name="adj" fmla="val 50000"/>
              </a:avLst>
            </a:prstGeom>
            <a:blipFill dpi="0" rotWithShape="1">
              <a:blip r:embed="rId7"/>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zh-TW" altLang="en-US" sz="4000" b="1">
                  <a:solidFill>
                    <a:srgbClr val="0000FF"/>
                  </a:solidFill>
                </a:rPr>
                <a:t> </a:t>
              </a:r>
            </a:p>
          </p:txBody>
        </p:sp>
        <p:grpSp>
          <p:nvGrpSpPr>
            <p:cNvPr id="32828" name="Group 81"/>
            <p:cNvGrpSpPr>
              <a:grpSpLocks/>
            </p:cNvGrpSpPr>
            <p:nvPr/>
          </p:nvGrpSpPr>
          <p:grpSpPr bwMode="auto">
            <a:xfrm rot="5400000">
              <a:off x="216" y="408"/>
              <a:ext cx="528" cy="96"/>
              <a:chOff x="0" y="1896"/>
              <a:chExt cx="5760" cy="120"/>
            </a:xfrm>
          </p:grpSpPr>
          <p:sp>
            <p:nvSpPr>
              <p:cNvPr id="32829" name="Rectangle 8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830" name="Rectangle 8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sp>
        <p:nvSpPr>
          <p:cNvPr id="134228" name="Text Box 84">
            <a:hlinkClick r:id="rId8" action="ppaction://hlinksldjump"/>
          </p:cNvPr>
          <p:cNvSpPr txBox="1">
            <a:spLocks noChangeArrowheads="1"/>
          </p:cNvSpPr>
          <p:nvPr/>
        </p:nvSpPr>
        <p:spPr bwMode="auto">
          <a:xfrm>
            <a:off x="838200" y="701675"/>
            <a:ext cx="655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en-US" sz="2400" b="1">
                <a:solidFill>
                  <a:srgbClr val="0000FF"/>
                </a:solidFill>
                <a:latin typeface="Times New Roman" panose="02020603050405020304" pitchFamily="18" charset="0"/>
                <a:cs typeface="Times New Roman" panose="02020603050405020304" pitchFamily="18" charset="0"/>
              </a:rPr>
              <a:t>Câu 2: </a:t>
            </a:r>
            <a:r>
              <a:rPr lang="vi-VN" altLang="en-US" sz="2400" b="1">
                <a:solidFill>
                  <a:srgbClr val="0000FF"/>
                </a:solidFill>
                <a:latin typeface="Times New Roman" panose="02020603050405020304" pitchFamily="18" charset="0"/>
                <a:cs typeface="Times New Roman" panose="02020603050405020304" pitchFamily="18" charset="0"/>
              </a:rPr>
              <a:t>Thuật toán tìm kiếm tuần tự thực hiện công việc như thế nào?</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34244" name="Picture 100" descr="614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0038" y="5402263"/>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246" name="Picture 102"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172402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247" name="Picture 103"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5288" y="3048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248" name="Picture 104"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43434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105"/>
          <p:cNvGrpSpPr>
            <a:grpSpLocks/>
          </p:cNvGrpSpPr>
          <p:nvPr/>
        </p:nvGrpSpPr>
        <p:grpSpPr bwMode="auto">
          <a:xfrm>
            <a:off x="7967663" y="85725"/>
            <a:ext cx="1157287" cy="1228725"/>
            <a:chOff x="4951" y="156"/>
            <a:chExt cx="828" cy="879"/>
          </a:xfrm>
        </p:grpSpPr>
        <p:pic>
          <p:nvPicPr>
            <p:cNvPr id="32825" name="Picture 115" descr="ALRMCLOK"/>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6" name="Oval 107"/>
            <p:cNvSpPr>
              <a:spLocks noChangeArrowheads="1"/>
            </p:cNvSpPr>
            <p:nvPr/>
          </p:nvSpPr>
          <p:spPr bwMode="auto">
            <a:xfrm>
              <a:off x="4951" y="207"/>
              <a:ext cx="828" cy="828"/>
            </a:xfrm>
            <a:prstGeom prst="ellipse">
              <a:avLst/>
            </a:prstGeom>
            <a:solidFill>
              <a:srgbClr val="0000CC"/>
            </a:solidFill>
            <a:ln w="9525">
              <a:solidFill>
                <a:schemeClr val="tx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83" name="Oval 172"/>
          <p:cNvSpPr>
            <a:spLocks noChangeArrowheads="1"/>
          </p:cNvSpPr>
          <p:nvPr/>
        </p:nvSpPr>
        <p:spPr bwMode="auto">
          <a:xfrm>
            <a:off x="8162925" y="358775"/>
            <a:ext cx="769938"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30</a:t>
            </a:r>
          </a:p>
        </p:txBody>
      </p:sp>
      <p:sp>
        <p:nvSpPr>
          <p:cNvPr id="2" name="Oval 172"/>
          <p:cNvSpPr>
            <a:spLocks noChangeArrowheads="1"/>
          </p:cNvSpPr>
          <p:nvPr/>
        </p:nvSpPr>
        <p:spPr bwMode="auto">
          <a:xfrm>
            <a:off x="816292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29</a:t>
            </a:r>
          </a:p>
        </p:txBody>
      </p:sp>
      <p:sp>
        <p:nvSpPr>
          <p:cNvPr id="3"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28</a:t>
            </a:r>
          </a:p>
        </p:txBody>
      </p:sp>
      <p:sp>
        <p:nvSpPr>
          <p:cNvPr id="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27</a:t>
            </a:r>
          </a:p>
        </p:txBody>
      </p:sp>
      <p:sp>
        <p:nvSpPr>
          <p:cNvPr id="5"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26</a:t>
            </a:r>
          </a:p>
        </p:txBody>
      </p:sp>
      <p:sp>
        <p:nvSpPr>
          <p:cNvPr id="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25</a:t>
            </a:r>
          </a:p>
        </p:txBody>
      </p:sp>
      <p:sp>
        <p:nvSpPr>
          <p:cNvPr id="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24</a:t>
            </a:r>
          </a:p>
        </p:txBody>
      </p:sp>
      <p:sp>
        <p:nvSpPr>
          <p:cNvPr id="8" name="Oval 172"/>
          <p:cNvSpPr>
            <a:spLocks noChangeArrowheads="1"/>
          </p:cNvSpPr>
          <p:nvPr/>
        </p:nvSpPr>
        <p:spPr bwMode="auto">
          <a:xfrm>
            <a:off x="8181975" y="3460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23</a:t>
            </a:r>
          </a:p>
        </p:txBody>
      </p:sp>
      <p:sp>
        <p:nvSpPr>
          <p:cNvPr id="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22</a:t>
            </a:r>
          </a:p>
        </p:txBody>
      </p:sp>
      <p:sp>
        <p:nvSpPr>
          <p:cNvPr id="1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21</a:t>
            </a:r>
          </a:p>
        </p:txBody>
      </p:sp>
      <p:sp>
        <p:nvSpPr>
          <p:cNvPr id="1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20</a:t>
            </a:r>
          </a:p>
        </p:txBody>
      </p:sp>
      <p:sp>
        <p:nvSpPr>
          <p:cNvPr id="12"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19</a:t>
            </a:r>
          </a:p>
        </p:txBody>
      </p:sp>
      <p:sp>
        <p:nvSpPr>
          <p:cNvPr id="1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18</a:t>
            </a:r>
          </a:p>
        </p:txBody>
      </p:sp>
      <p:sp>
        <p:nvSpPr>
          <p:cNvPr id="1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17</a:t>
            </a:r>
          </a:p>
        </p:txBody>
      </p:sp>
      <p:sp>
        <p:nvSpPr>
          <p:cNvPr id="15"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16</a:t>
            </a:r>
          </a:p>
        </p:txBody>
      </p:sp>
      <p:sp>
        <p:nvSpPr>
          <p:cNvPr id="1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15</a:t>
            </a:r>
          </a:p>
        </p:txBody>
      </p:sp>
      <p:sp>
        <p:nvSpPr>
          <p:cNvPr id="1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14</a:t>
            </a:r>
          </a:p>
        </p:txBody>
      </p:sp>
      <p:sp>
        <p:nvSpPr>
          <p:cNvPr id="18"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13</a:t>
            </a:r>
          </a:p>
        </p:txBody>
      </p:sp>
      <p:sp>
        <p:nvSpPr>
          <p:cNvPr id="1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12</a:t>
            </a:r>
          </a:p>
        </p:txBody>
      </p:sp>
      <p:sp>
        <p:nvSpPr>
          <p:cNvPr id="2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11</a:t>
            </a:r>
          </a:p>
        </p:txBody>
      </p:sp>
      <p:sp>
        <p:nvSpPr>
          <p:cNvPr id="2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10</a:t>
            </a:r>
          </a:p>
        </p:txBody>
      </p:sp>
      <p:sp>
        <p:nvSpPr>
          <p:cNvPr id="22"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9</a:t>
            </a:r>
          </a:p>
        </p:txBody>
      </p:sp>
      <p:sp>
        <p:nvSpPr>
          <p:cNvPr id="2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8</a:t>
            </a:r>
          </a:p>
        </p:txBody>
      </p:sp>
      <p:sp>
        <p:nvSpPr>
          <p:cNvPr id="24"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7</a:t>
            </a:r>
          </a:p>
        </p:txBody>
      </p:sp>
      <p:sp>
        <p:nvSpPr>
          <p:cNvPr id="25"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6</a:t>
            </a:r>
          </a:p>
        </p:txBody>
      </p:sp>
      <p:sp>
        <p:nvSpPr>
          <p:cNvPr id="2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5</a:t>
            </a:r>
          </a:p>
        </p:txBody>
      </p:sp>
      <p:sp>
        <p:nvSpPr>
          <p:cNvPr id="2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en-US" sz="2800">
                <a:solidFill>
                  <a:srgbClr val="DC2608"/>
                </a:solidFill>
                <a:latin typeface=".VnBlack" panose="020B7200000000000000" pitchFamily="34" charset="0"/>
                <a:cs typeface="Arial" panose="020B0604020202020204" pitchFamily="34" charset="0"/>
              </a:rPr>
              <a:t>4</a:t>
            </a:r>
          </a:p>
        </p:txBody>
      </p:sp>
      <p:sp>
        <p:nvSpPr>
          <p:cNvPr id="28"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a:t>
            </a:r>
          </a:p>
        </p:txBody>
      </p:sp>
      <p:sp>
        <p:nvSpPr>
          <p:cNvPr id="2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a:t>
            </a:r>
          </a:p>
        </p:txBody>
      </p:sp>
      <p:sp>
        <p:nvSpPr>
          <p:cNvPr id="3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a:t>
            </a:r>
          </a:p>
        </p:txBody>
      </p:sp>
      <p:sp>
        <p:nvSpPr>
          <p:cNvPr id="3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0</a:t>
            </a:r>
          </a:p>
        </p:txBody>
      </p:sp>
      <p:sp>
        <p:nvSpPr>
          <p:cNvPr id="32822" name="AutoShape 120">
            <a:hlinkClick r:id="rId8" action="ppaction://hlinksldjump" highlightClick="1"/>
          </p:cNvPr>
          <p:cNvSpPr>
            <a:spLocks noChangeArrowheads="1"/>
          </p:cNvSpPr>
          <p:nvPr/>
        </p:nvSpPr>
        <p:spPr bwMode="auto">
          <a:xfrm>
            <a:off x="7924800" y="6477000"/>
            <a:ext cx="1243013"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3000" b="1">
              <a:latin typeface="VNI-Times" pitchFamily="2" charset="0"/>
            </a:endParaRPr>
          </a:p>
        </p:txBody>
      </p:sp>
      <p:sp>
        <p:nvSpPr>
          <p:cNvPr id="32823"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2824"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0"/>
            <a:ext cx="6134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1000" fill="hold"/>
                                        <p:tgtEl>
                                          <p:spTgt spid="64"/>
                                        </p:tgtEl>
                                        <p:attrNameLst>
                                          <p:attrName>ppt_x</p:attrName>
                                        </p:attrNameLst>
                                      </p:cBhvr>
                                      <p:tavLst>
                                        <p:tav tm="0">
                                          <p:val>
                                            <p:strVal val="#ppt_x-#ppt_w/2"/>
                                          </p:val>
                                        </p:tav>
                                        <p:tav tm="100000">
                                          <p:val>
                                            <p:strVal val="#ppt_x"/>
                                          </p:val>
                                        </p:tav>
                                      </p:tavLst>
                                    </p:anim>
                                    <p:anim calcmode="lin" valueType="num">
                                      <p:cBhvr>
                                        <p:cTn id="8" dur="1000" fill="hold"/>
                                        <p:tgtEl>
                                          <p:spTgt spid="64"/>
                                        </p:tgtEl>
                                        <p:attrNameLst>
                                          <p:attrName>ppt_y</p:attrName>
                                        </p:attrNameLst>
                                      </p:cBhvr>
                                      <p:tavLst>
                                        <p:tav tm="0">
                                          <p:val>
                                            <p:strVal val="#ppt_y"/>
                                          </p:val>
                                        </p:tav>
                                        <p:tav tm="100000">
                                          <p:val>
                                            <p:strVal val="#ppt_y"/>
                                          </p:val>
                                        </p:tav>
                                      </p:tavLst>
                                    </p:anim>
                                    <p:anim calcmode="lin" valueType="num">
                                      <p:cBhvr>
                                        <p:cTn id="9" dur="1000" fill="hold"/>
                                        <p:tgtEl>
                                          <p:spTgt spid="64"/>
                                        </p:tgtEl>
                                        <p:attrNameLst>
                                          <p:attrName>ppt_w</p:attrName>
                                        </p:attrNameLst>
                                      </p:cBhvr>
                                      <p:tavLst>
                                        <p:tav tm="0">
                                          <p:val>
                                            <p:fltVal val="0"/>
                                          </p:val>
                                        </p:tav>
                                        <p:tav tm="100000">
                                          <p:val>
                                            <p:strVal val="#ppt_w"/>
                                          </p:val>
                                        </p:tav>
                                      </p:tavLst>
                                    </p:anim>
                                    <p:anim calcmode="lin" valueType="num">
                                      <p:cBhvr>
                                        <p:cTn id="10" dur="1000" fill="hold"/>
                                        <p:tgtEl>
                                          <p:spTgt spid="6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p;T26.wav"/>
                                        </p:tgtEl>
                                      </p:cMediaNode>
                                    </p:audio>
                                  </p:sub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34228">
                                            <p:txEl>
                                              <p:pRg st="0" end="0"/>
                                            </p:txEl>
                                          </p:spTgt>
                                        </p:tgtEl>
                                        <p:attrNameLst>
                                          <p:attrName>style.visibility</p:attrName>
                                        </p:attrNameLst>
                                      </p:cBhvr>
                                      <p:to>
                                        <p:strVal val="visible"/>
                                      </p:to>
                                    </p:set>
                                    <p:animEffect transition="in" filter="fade">
                                      <p:cBhvr>
                                        <p:cTn id="14" dur="300"/>
                                        <p:tgtEl>
                                          <p:spTgt spid="134228">
                                            <p:txEl>
                                              <p:pRg st="0" end="0"/>
                                            </p:txEl>
                                          </p:spTgt>
                                        </p:tgtEl>
                                      </p:cBhvr>
                                    </p:animEffect>
                                    <p:anim calcmode="lin" valueType="num">
                                      <p:cBhvr>
                                        <p:cTn id="15" dur="300" fill="hold"/>
                                        <p:tgtEl>
                                          <p:spTgt spid="134228">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34228">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860"/>
                            </p:stCondLst>
                            <p:childTnLst>
                              <p:par>
                                <p:cTn id="18" presetID="12" presetClass="entr" presetSubtype="1" fill="hold" nodeType="afterEffect">
                                  <p:stCondLst>
                                    <p:cond delay="0"/>
                                  </p:stCondLst>
                                  <p:childTnLst>
                                    <p:set>
                                      <p:cBhvr>
                                        <p:cTn id="19" dur="1" fill="hold">
                                          <p:stCondLst>
                                            <p:cond delay="0"/>
                                          </p:stCondLst>
                                        </p:cTn>
                                        <p:tgtEl>
                                          <p:spTgt spid="15465"/>
                                        </p:tgtEl>
                                        <p:attrNameLst>
                                          <p:attrName>style.visibility</p:attrName>
                                        </p:attrNameLst>
                                      </p:cBhvr>
                                      <p:to>
                                        <p:strVal val="visible"/>
                                      </p:to>
                                    </p:set>
                                    <p:animEffect transition="in" filter="slide(fromTop)">
                                      <p:cBhvr>
                                        <p:cTn id="20" dur="500"/>
                                        <p:tgtEl>
                                          <p:spTgt spid="15465"/>
                                        </p:tgtEl>
                                      </p:cBhvr>
                                    </p:animEffect>
                                  </p:childTnLst>
                                </p:cTn>
                              </p:par>
                            </p:childTnLst>
                          </p:cTn>
                        </p:par>
                        <p:par>
                          <p:cTn id="21" fill="hold" nodeType="afterGroup">
                            <p:stCondLst>
                              <p:cond delay="3360"/>
                            </p:stCondLst>
                            <p:childTnLst>
                              <p:par>
                                <p:cTn id="22" presetID="49" presetClass="entr" presetSubtype="0" decel="100000" fill="hold" nodeType="afterEffect">
                                  <p:stCondLst>
                                    <p:cond delay="0"/>
                                  </p:stCondLst>
                                  <p:childTnLst>
                                    <p:set>
                                      <p:cBhvr>
                                        <p:cTn id="23" dur="1" fill="hold">
                                          <p:stCondLst>
                                            <p:cond delay="0"/>
                                          </p:stCondLst>
                                        </p:cTn>
                                        <p:tgtEl>
                                          <p:spTgt spid="15477"/>
                                        </p:tgtEl>
                                        <p:attrNameLst>
                                          <p:attrName>style.visibility</p:attrName>
                                        </p:attrNameLst>
                                      </p:cBhvr>
                                      <p:to>
                                        <p:strVal val="visible"/>
                                      </p:to>
                                    </p:set>
                                    <p:anim calcmode="lin" valueType="num">
                                      <p:cBhvr>
                                        <p:cTn id="24" dur="500" fill="hold"/>
                                        <p:tgtEl>
                                          <p:spTgt spid="15477"/>
                                        </p:tgtEl>
                                        <p:attrNameLst>
                                          <p:attrName>ppt_w</p:attrName>
                                        </p:attrNameLst>
                                      </p:cBhvr>
                                      <p:tavLst>
                                        <p:tav tm="0">
                                          <p:val>
                                            <p:fltVal val="0"/>
                                          </p:val>
                                        </p:tav>
                                        <p:tav tm="100000">
                                          <p:val>
                                            <p:strVal val="#ppt_w"/>
                                          </p:val>
                                        </p:tav>
                                      </p:tavLst>
                                    </p:anim>
                                    <p:anim calcmode="lin" valueType="num">
                                      <p:cBhvr>
                                        <p:cTn id="25" dur="500" fill="hold"/>
                                        <p:tgtEl>
                                          <p:spTgt spid="15477"/>
                                        </p:tgtEl>
                                        <p:attrNameLst>
                                          <p:attrName>ppt_h</p:attrName>
                                        </p:attrNameLst>
                                      </p:cBhvr>
                                      <p:tavLst>
                                        <p:tav tm="0">
                                          <p:val>
                                            <p:fltVal val="0"/>
                                          </p:val>
                                        </p:tav>
                                        <p:tav tm="100000">
                                          <p:val>
                                            <p:strVal val="#ppt_h"/>
                                          </p:val>
                                        </p:tav>
                                      </p:tavLst>
                                    </p:anim>
                                    <p:anim calcmode="lin" valueType="num">
                                      <p:cBhvr>
                                        <p:cTn id="26" dur="500" fill="hold"/>
                                        <p:tgtEl>
                                          <p:spTgt spid="15477"/>
                                        </p:tgtEl>
                                        <p:attrNameLst>
                                          <p:attrName>style.rotation</p:attrName>
                                        </p:attrNameLst>
                                      </p:cBhvr>
                                      <p:tavLst>
                                        <p:tav tm="0">
                                          <p:val>
                                            <p:fltVal val="360"/>
                                          </p:val>
                                        </p:tav>
                                        <p:tav tm="100000">
                                          <p:val>
                                            <p:fltVal val="0"/>
                                          </p:val>
                                        </p:tav>
                                      </p:tavLst>
                                    </p:anim>
                                    <p:animEffect transition="in" filter="fade">
                                      <p:cBhvr>
                                        <p:cTn id="27" dur="500"/>
                                        <p:tgtEl>
                                          <p:spTgt spid="15477"/>
                                        </p:tgtEl>
                                      </p:cBhvr>
                                    </p:animEffect>
                                  </p:childTnLst>
                                </p:cTn>
                              </p:par>
                            </p:childTnLst>
                          </p:cTn>
                        </p:par>
                        <p:par>
                          <p:cTn id="28" fill="hold" nodeType="afterGroup">
                            <p:stCondLst>
                              <p:cond delay="3860"/>
                            </p:stCondLst>
                            <p:childTnLst>
                              <p:par>
                                <p:cTn id="29" presetID="17" presetClass="entr" presetSubtype="8" fill="hold" nodeType="afterEffect">
                                  <p:stCondLst>
                                    <p:cond delay="0"/>
                                  </p:stCondLst>
                                  <p:childTnLst>
                                    <p:set>
                                      <p:cBhvr>
                                        <p:cTn id="30" dur="1" fill="hold">
                                          <p:stCondLst>
                                            <p:cond delay="0"/>
                                          </p:stCondLst>
                                        </p:cTn>
                                        <p:tgtEl>
                                          <p:spTgt spid="15467"/>
                                        </p:tgtEl>
                                        <p:attrNameLst>
                                          <p:attrName>style.visibility</p:attrName>
                                        </p:attrNameLst>
                                      </p:cBhvr>
                                      <p:to>
                                        <p:strVal val="visible"/>
                                      </p:to>
                                    </p:set>
                                    <p:anim calcmode="lin" valueType="num">
                                      <p:cBhvr>
                                        <p:cTn id="31" dur="500" fill="hold"/>
                                        <p:tgtEl>
                                          <p:spTgt spid="15467"/>
                                        </p:tgtEl>
                                        <p:attrNameLst>
                                          <p:attrName>ppt_x</p:attrName>
                                        </p:attrNameLst>
                                      </p:cBhvr>
                                      <p:tavLst>
                                        <p:tav tm="0">
                                          <p:val>
                                            <p:strVal val="#ppt_x-#ppt_w/2"/>
                                          </p:val>
                                        </p:tav>
                                        <p:tav tm="100000">
                                          <p:val>
                                            <p:strVal val="#ppt_x"/>
                                          </p:val>
                                        </p:tav>
                                      </p:tavLst>
                                    </p:anim>
                                    <p:anim calcmode="lin" valueType="num">
                                      <p:cBhvr>
                                        <p:cTn id="32" dur="500" fill="hold"/>
                                        <p:tgtEl>
                                          <p:spTgt spid="15467"/>
                                        </p:tgtEl>
                                        <p:attrNameLst>
                                          <p:attrName>ppt_y</p:attrName>
                                        </p:attrNameLst>
                                      </p:cBhvr>
                                      <p:tavLst>
                                        <p:tav tm="0">
                                          <p:val>
                                            <p:strVal val="#ppt_y"/>
                                          </p:val>
                                        </p:tav>
                                        <p:tav tm="100000">
                                          <p:val>
                                            <p:strVal val="#ppt_y"/>
                                          </p:val>
                                        </p:tav>
                                      </p:tavLst>
                                    </p:anim>
                                    <p:anim calcmode="lin" valueType="num">
                                      <p:cBhvr>
                                        <p:cTn id="33" dur="500" fill="hold"/>
                                        <p:tgtEl>
                                          <p:spTgt spid="15467"/>
                                        </p:tgtEl>
                                        <p:attrNameLst>
                                          <p:attrName>ppt_w</p:attrName>
                                        </p:attrNameLst>
                                      </p:cBhvr>
                                      <p:tavLst>
                                        <p:tav tm="0">
                                          <p:val>
                                            <p:fltVal val="0"/>
                                          </p:val>
                                        </p:tav>
                                        <p:tav tm="100000">
                                          <p:val>
                                            <p:strVal val="#ppt_w"/>
                                          </p:val>
                                        </p:tav>
                                      </p:tavLst>
                                    </p:anim>
                                    <p:anim calcmode="lin" valueType="num">
                                      <p:cBhvr>
                                        <p:cTn id="34" dur="500" fill="hold"/>
                                        <p:tgtEl>
                                          <p:spTgt spid="15467"/>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4360"/>
                            </p:stCondLst>
                            <p:childTnLst>
                              <p:par>
                                <p:cTn id="36" presetID="12" presetClass="entr" presetSubtype="1" fill="hold" nodeType="afterEffect">
                                  <p:stCondLst>
                                    <p:cond delay="0"/>
                                  </p:stCondLst>
                                  <p:childTnLst>
                                    <p:set>
                                      <p:cBhvr>
                                        <p:cTn id="37" dur="1" fill="hold">
                                          <p:stCondLst>
                                            <p:cond delay="0"/>
                                          </p:stCondLst>
                                        </p:cTn>
                                        <p:tgtEl>
                                          <p:spTgt spid="15460"/>
                                        </p:tgtEl>
                                        <p:attrNameLst>
                                          <p:attrName>style.visibility</p:attrName>
                                        </p:attrNameLst>
                                      </p:cBhvr>
                                      <p:to>
                                        <p:strVal val="visible"/>
                                      </p:to>
                                    </p:set>
                                    <p:animEffect transition="in" filter="slide(fromTop)">
                                      <p:cBhvr>
                                        <p:cTn id="38" dur="500"/>
                                        <p:tgtEl>
                                          <p:spTgt spid="15460"/>
                                        </p:tgtEl>
                                      </p:cBhvr>
                                    </p:animEffect>
                                  </p:childTnLst>
                                </p:cTn>
                              </p:par>
                            </p:childTnLst>
                          </p:cTn>
                        </p:par>
                        <p:par>
                          <p:cTn id="39" fill="hold" nodeType="afterGroup">
                            <p:stCondLst>
                              <p:cond delay="4860"/>
                            </p:stCondLst>
                            <p:childTnLst>
                              <p:par>
                                <p:cTn id="40" presetID="49" presetClass="entr" presetSubtype="0" decel="100000" fill="hold" nodeType="afterEffect">
                                  <p:stCondLst>
                                    <p:cond delay="0"/>
                                  </p:stCondLst>
                                  <p:childTnLst>
                                    <p:set>
                                      <p:cBhvr>
                                        <p:cTn id="41" dur="1" fill="hold">
                                          <p:stCondLst>
                                            <p:cond delay="0"/>
                                          </p:stCondLst>
                                        </p:cTn>
                                        <p:tgtEl>
                                          <p:spTgt spid="15481"/>
                                        </p:tgtEl>
                                        <p:attrNameLst>
                                          <p:attrName>style.visibility</p:attrName>
                                        </p:attrNameLst>
                                      </p:cBhvr>
                                      <p:to>
                                        <p:strVal val="visible"/>
                                      </p:to>
                                    </p:set>
                                    <p:anim calcmode="lin" valueType="num">
                                      <p:cBhvr>
                                        <p:cTn id="42" dur="500" fill="hold"/>
                                        <p:tgtEl>
                                          <p:spTgt spid="15481"/>
                                        </p:tgtEl>
                                        <p:attrNameLst>
                                          <p:attrName>ppt_w</p:attrName>
                                        </p:attrNameLst>
                                      </p:cBhvr>
                                      <p:tavLst>
                                        <p:tav tm="0">
                                          <p:val>
                                            <p:fltVal val="0"/>
                                          </p:val>
                                        </p:tav>
                                        <p:tav tm="100000">
                                          <p:val>
                                            <p:strVal val="#ppt_w"/>
                                          </p:val>
                                        </p:tav>
                                      </p:tavLst>
                                    </p:anim>
                                    <p:anim calcmode="lin" valueType="num">
                                      <p:cBhvr>
                                        <p:cTn id="43" dur="500" fill="hold"/>
                                        <p:tgtEl>
                                          <p:spTgt spid="15481"/>
                                        </p:tgtEl>
                                        <p:attrNameLst>
                                          <p:attrName>ppt_h</p:attrName>
                                        </p:attrNameLst>
                                      </p:cBhvr>
                                      <p:tavLst>
                                        <p:tav tm="0">
                                          <p:val>
                                            <p:fltVal val="0"/>
                                          </p:val>
                                        </p:tav>
                                        <p:tav tm="100000">
                                          <p:val>
                                            <p:strVal val="#ppt_h"/>
                                          </p:val>
                                        </p:tav>
                                      </p:tavLst>
                                    </p:anim>
                                    <p:anim calcmode="lin" valueType="num">
                                      <p:cBhvr>
                                        <p:cTn id="44" dur="500" fill="hold"/>
                                        <p:tgtEl>
                                          <p:spTgt spid="15481"/>
                                        </p:tgtEl>
                                        <p:attrNameLst>
                                          <p:attrName>style.rotation</p:attrName>
                                        </p:attrNameLst>
                                      </p:cBhvr>
                                      <p:tavLst>
                                        <p:tav tm="0">
                                          <p:val>
                                            <p:fltVal val="360"/>
                                          </p:val>
                                        </p:tav>
                                        <p:tav tm="100000">
                                          <p:val>
                                            <p:fltVal val="0"/>
                                          </p:val>
                                        </p:tav>
                                      </p:tavLst>
                                    </p:anim>
                                    <p:animEffect transition="in" filter="fade">
                                      <p:cBhvr>
                                        <p:cTn id="45" dur="500"/>
                                        <p:tgtEl>
                                          <p:spTgt spid="15481"/>
                                        </p:tgtEl>
                                      </p:cBhvr>
                                    </p:animEffect>
                                  </p:childTnLst>
                                </p:cTn>
                              </p:par>
                            </p:childTnLst>
                          </p:cTn>
                        </p:par>
                        <p:par>
                          <p:cTn id="46" fill="hold" nodeType="afterGroup">
                            <p:stCondLst>
                              <p:cond delay="5360"/>
                            </p:stCondLst>
                            <p:childTnLst>
                              <p:par>
                                <p:cTn id="47" presetID="17" presetClass="entr" presetSubtype="8" fill="hold" nodeType="afterEffect">
                                  <p:stCondLst>
                                    <p:cond delay="0"/>
                                  </p:stCondLst>
                                  <p:childTnLst>
                                    <p:set>
                                      <p:cBhvr>
                                        <p:cTn id="48" dur="1" fill="hold">
                                          <p:stCondLst>
                                            <p:cond delay="0"/>
                                          </p:stCondLst>
                                        </p:cTn>
                                        <p:tgtEl>
                                          <p:spTgt spid="15458"/>
                                        </p:tgtEl>
                                        <p:attrNameLst>
                                          <p:attrName>style.visibility</p:attrName>
                                        </p:attrNameLst>
                                      </p:cBhvr>
                                      <p:to>
                                        <p:strVal val="visible"/>
                                      </p:to>
                                    </p:set>
                                    <p:anim calcmode="lin" valueType="num">
                                      <p:cBhvr>
                                        <p:cTn id="49" dur="500" fill="hold"/>
                                        <p:tgtEl>
                                          <p:spTgt spid="15458"/>
                                        </p:tgtEl>
                                        <p:attrNameLst>
                                          <p:attrName>ppt_x</p:attrName>
                                        </p:attrNameLst>
                                      </p:cBhvr>
                                      <p:tavLst>
                                        <p:tav tm="0">
                                          <p:val>
                                            <p:strVal val="#ppt_x-#ppt_w/2"/>
                                          </p:val>
                                        </p:tav>
                                        <p:tav tm="100000">
                                          <p:val>
                                            <p:strVal val="#ppt_x"/>
                                          </p:val>
                                        </p:tav>
                                      </p:tavLst>
                                    </p:anim>
                                    <p:anim calcmode="lin" valueType="num">
                                      <p:cBhvr>
                                        <p:cTn id="50" dur="500" fill="hold"/>
                                        <p:tgtEl>
                                          <p:spTgt spid="15458"/>
                                        </p:tgtEl>
                                        <p:attrNameLst>
                                          <p:attrName>ppt_y</p:attrName>
                                        </p:attrNameLst>
                                      </p:cBhvr>
                                      <p:tavLst>
                                        <p:tav tm="0">
                                          <p:val>
                                            <p:strVal val="#ppt_y"/>
                                          </p:val>
                                        </p:tav>
                                        <p:tav tm="100000">
                                          <p:val>
                                            <p:strVal val="#ppt_y"/>
                                          </p:val>
                                        </p:tav>
                                      </p:tavLst>
                                    </p:anim>
                                    <p:anim calcmode="lin" valueType="num">
                                      <p:cBhvr>
                                        <p:cTn id="51" dur="500" fill="hold"/>
                                        <p:tgtEl>
                                          <p:spTgt spid="15458"/>
                                        </p:tgtEl>
                                        <p:attrNameLst>
                                          <p:attrName>ppt_w</p:attrName>
                                        </p:attrNameLst>
                                      </p:cBhvr>
                                      <p:tavLst>
                                        <p:tav tm="0">
                                          <p:val>
                                            <p:fltVal val="0"/>
                                          </p:val>
                                        </p:tav>
                                        <p:tav tm="100000">
                                          <p:val>
                                            <p:strVal val="#ppt_w"/>
                                          </p:val>
                                        </p:tav>
                                      </p:tavLst>
                                    </p:anim>
                                    <p:anim calcmode="lin" valueType="num">
                                      <p:cBhvr>
                                        <p:cTn id="52" dur="500" fill="hold"/>
                                        <p:tgtEl>
                                          <p:spTgt spid="15458"/>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860"/>
                            </p:stCondLst>
                            <p:childTnLst>
                              <p:par>
                                <p:cTn id="54" presetID="12" presetClass="entr" presetSubtype="1" fill="hold" nodeType="afterEffect">
                                  <p:stCondLst>
                                    <p:cond delay="0"/>
                                  </p:stCondLst>
                                  <p:childTnLst>
                                    <p:set>
                                      <p:cBhvr>
                                        <p:cTn id="55" dur="1" fill="hold">
                                          <p:stCondLst>
                                            <p:cond delay="0"/>
                                          </p:stCondLst>
                                        </p:cTn>
                                        <p:tgtEl>
                                          <p:spTgt spid="15459"/>
                                        </p:tgtEl>
                                        <p:attrNameLst>
                                          <p:attrName>style.visibility</p:attrName>
                                        </p:attrNameLst>
                                      </p:cBhvr>
                                      <p:to>
                                        <p:strVal val="visible"/>
                                      </p:to>
                                    </p:set>
                                    <p:animEffect transition="in" filter="slide(fromTop)">
                                      <p:cBhvr>
                                        <p:cTn id="56" dur="500"/>
                                        <p:tgtEl>
                                          <p:spTgt spid="15459"/>
                                        </p:tgtEl>
                                      </p:cBhvr>
                                    </p:animEffect>
                                  </p:childTnLst>
                                </p:cTn>
                              </p:par>
                            </p:childTnLst>
                          </p:cTn>
                        </p:par>
                        <p:par>
                          <p:cTn id="57" fill="hold" nodeType="afterGroup">
                            <p:stCondLst>
                              <p:cond delay="6360"/>
                            </p:stCondLst>
                            <p:childTnLst>
                              <p:par>
                                <p:cTn id="58" presetID="49" presetClass="entr" presetSubtype="0" decel="100000" fill="hold" nodeType="afterEffect">
                                  <p:stCondLst>
                                    <p:cond delay="0"/>
                                  </p:stCondLst>
                                  <p:childTnLst>
                                    <p:set>
                                      <p:cBhvr>
                                        <p:cTn id="59" dur="1" fill="hold">
                                          <p:stCondLst>
                                            <p:cond delay="0"/>
                                          </p:stCondLst>
                                        </p:cTn>
                                        <p:tgtEl>
                                          <p:spTgt spid="15484"/>
                                        </p:tgtEl>
                                        <p:attrNameLst>
                                          <p:attrName>style.visibility</p:attrName>
                                        </p:attrNameLst>
                                      </p:cBhvr>
                                      <p:to>
                                        <p:strVal val="visible"/>
                                      </p:to>
                                    </p:set>
                                    <p:anim calcmode="lin" valueType="num">
                                      <p:cBhvr>
                                        <p:cTn id="60" dur="500" fill="hold"/>
                                        <p:tgtEl>
                                          <p:spTgt spid="15484"/>
                                        </p:tgtEl>
                                        <p:attrNameLst>
                                          <p:attrName>ppt_w</p:attrName>
                                        </p:attrNameLst>
                                      </p:cBhvr>
                                      <p:tavLst>
                                        <p:tav tm="0">
                                          <p:val>
                                            <p:fltVal val="0"/>
                                          </p:val>
                                        </p:tav>
                                        <p:tav tm="100000">
                                          <p:val>
                                            <p:strVal val="#ppt_w"/>
                                          </p:val>
                                        </p:tav>
                                      </p:tavLst>
                                    </p:anim>
                                    <p:anim calcmode="lin" valueType="num">
                                      <p:cBhvr>
                                        <p:cTn id="61" dur="500" fill="hold"/>
                                        <p:tgtEl>
                                          <p:spTgt spid="15484"/>
                                        </p:tgtEl>
                                        <p:attrNameLst>
                                          <p:attrName>ppt_h</p:attrName>
                                        </p:attrNameLst>
                                      </p:cBhvr>
                                      <p:tavLst>
                                        <p:tav tm="0">
                                          <p:val>
                                            <p:fltVal val="0"/>
                                          </p:val>
                                        </p:tav>
                                        <p:tav tm="100000">
                                          <p:val>
                                            <p:strVal val="#ppt_h"/>
                                          </p:val>
                                        </p:tav>
                                      </p:tavLst>
                                    </p:anim>
                                    <p:anim calcmode="lin" valueType="num">
                                      <p:cBhvr>
                                        <p:cTn id="62" dur="500" fill="hold"/>
                                        <p:tgtEl>
                                          <p:spTgt spid="15484"/>
                                        </p:tgtEl>
                                        <p:attrNameLst>
                                          <p:attrName>style.rotation</p:attrName>
                                        </p:attrNameLst>
                                      </p:cBhvr>
                                      <p:tavLst>
                                        <p:tav tm="0">
                                          <p:val>
                                            <p:fltVal val="360"/>
                                          </p:val>
                                        </p:tav>
                                        <p:tav tm="100000">
                                          <p:val>
                                            <p:fltVal val="0"/>
                                          </p:val>
                                        </p:tav>
                                      </p:tavLst>
                                    </p:anim>
                                    <p:animEffect transition="in" filter="fade">
                                      <p:cBhvr>
                                        <p:cTn id="63" dur="500"/>
                                        <p:tgtEl>
                                          <p:spTgt spid="15484"/>
                                        </p:tgtEl>
                                      </p:cBhvr>
                                    </p:animEffect>
                                  </p:childTnLst>
                                </p:cTn>
                              </p:par>
                            </p:childTnLst>
                          </p:cTn>
                        </p:par>
                        <p:par>
                          <p:cTn id="64" fill="hold" nodeType="afterGroup">
                            <p:stCondLst>
                              <p:cond delay="6860"/>
                            </p:stCondLst>
                            <p:childTnLst>
                              <p:par>
                                <p:cTn id="65" presetID="17" presetClass="entr" presetSubtype="8" fill="hold" nodeType="afterEffect">
                                  <p:stCondLst>
                                    <p:cond delay="0"/>
                                  </p:stCondLst>
                                  <p:childTnLst>
                                    <p:set>
                                      <p:cBhvr>
                                        <p:cTn id="66" dur="1" fill="hold">
                                          <p:stCondLst>
                                            <p:cond delay="0"/>
                                          </p:stCondLst>
                                        </p:cTn>
                                        <p:tgtEl>
                                          <p:spTgt spid="15457"/>
                                        </p:tgtEl>
                                        <p:attrNameLst>
                                          <p:attrName>style.visibility</p:attrName>
                                        </p:attrNameLst>
                                      </p:cBhvr>
                                      <p:to>
                                        <p:strVal val="visible"/>
                                      </p:to>
                                    </p:set>
                                    <p:anim calcmode="lin" valueType="num">
                                      <p:cBhvr>
                                        <p:cTn id="67" dur="500" fill="hold"/>
                                        <p:tgtEl>
                                          <p:spTgt spid="15457"/>
                                        </p:tgtEl>
                                        <p:attrNameLst>
                                          <p:attrName>ppt_x</p:attrName>
                                        </p:attrNameLst>
                                      </p:cBhvr>
                                      <p:tavLst>
                                        <p:tav tm="0">
                                          <p:val>
                                            <p:strVal val="#ppt_x-#ppt_w/2"/>
                                          </p:val>
                                        </p:tav>
                                        <p:tav tm="100000">
                                          <p:val>
                                            <p:strVal val="#ppt_x"/>
                                          </p:val>
                                        </p:tav>
                                      </p:tavLst>
                                    </p:anim>
                                    <p:anim calcmode="lin" valueType="num">
                                      <p:cBhvr>
                                        <p:cTn id="68" dur="500" fill="hold"/>
                                        <p:tgtEl>
                                          <p:spTgt spid="15457"/>
                                        </p:tgtEl>
                                        <p:attrNameLst>
                                          <p:attrName>ppt_y</p:attrName>
                                        </p:attrNameLst>
                                      </p:cBhvr>
                                      <p:tavLst>
                                        <p:tav tm="0">
                                          <p:val>
                                            <p:strVal val="#ppt_y"/>
                                          </p:val>
                                        </p:tav>
                                        <p:tav tm="100000">
                                          <p:val>
                                            <p:strVal val="#ppt_y"/>
                                          </p:val>
                                        </p:tav>
                                      </p:tavLst>
                                    </p:anim>
                                    <p:anim calcmode="lin" valueType="num">
                                      <p:cBhvr>
                                        <p:cTn id="69" dur="500" fill="hold"/>
                                        <p:tgtEl>
                                          <p:spTgt spid="15457"/>
                                        </p:tgtEl>
                                        <p:attrNameLst>
                                          <p:attrName>ppt_w</p:attrName>
                                        </p:attrNameLst>
                                      </p:cBhvr>
                                      <p:tavLst>
                                        <p:tav tm="0">
                                          <p:val>
                                            <p:fltVal val="0"/>
                                          </p:val>
                                        </p:tav>
                                        <p:tav tm="100000">
                                          <p:val>
                                            <p:strVal val="#ppt_w"/>
                                          </p:val>
                                        </p:tav>
                                      </p:tavLst>
                                    </p:anim>
                                    <p:anim calcmode="lin" valueType="num">
                                      <p:cBhvr>
                                        <p:cTn id="70" dur="500" fill="hold"/>
                                        <p:tgtEl>
                                          <p:spTgt spid="15457"/>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7360"/>
                            </p:stCondLst>
                            <p:childTnLst>
                              <p:par>
                                <p:cTn id="72" presetID="12" presetClass="entr" presetSubtype="1" fill="hold" nodeType="afterEffect">
                                  <p:stCondLst>
                                    <p:cond delay="0"/>
                                  </p:stCondLst>
                                  <p:childTnLst>
                                    <p:set>
                                      <p:cBhvr>
                                        <p:cTn id="73" dur="1" fill="hold">
                                          <p:stCondLst>
                                            <p:cond delay="0"/>
                                          </p:stCondLst>
                                        </p:cTn>
                                        <p:tgtEl>
                                          <p:spTgt spid="15463"/>
                                        </p:tgtEl>
                                        <p:attrNameLst>
                                          <p:attrName>style.visibility</p:attrName>
                                        </p:attrNameLst>
                                      </p:cBhvr>
                                      <p:to>
                                        <p:strVal val="visible"/>
                                      </p:to>
                                    </p:set>
                                    <p:animEffect transition="in" filter="slide(fromTop)">
                                      <p:cBhvr>
                                        <p:cTn id="74" dur="500"/>
                                        <p:tgtEl>
                                          <p:spTgt spid="15463"/>
                                        </p:tgtEl>
                                      </p:cBhvr>
                                    </p:animEffect>
                                  </p:childTnLst>
                                </p:cTn>
                              </p:par>
                            </p:childTnLst>
                          </p:cTn>
                        </p:par>
                        <p:par>
                          <p:cTn id="75" fill="hold" nodeType="afterGroup">
                            <p:stCondLst>
                              <p:cond delay="7860"/>
                            </p:stCondLst>
                            <p:childTnLst>
                              <p:par>
                                <p:cTn id="76" presetID="49" presetClass="entr" presetSubtype="0" decel="100000" fill="hold" nodeType="afterEffect">
                                  <p:stCondLst>
                                    <p:cond delay="0"/>
                                  </p:stCondLst>
                                  <p:childTnLst>
                                    <p:set>
                                      <p:cBhvr>
                                        <p:cTn id="77" dur="1" fill="hold">
                                          <p:stCondLst>
                                            <p:cond delay="0"/>
                                          </p:stCondLst>
                                        </p:cTn>
                                        <p:tgtEl>
                                          <p:spTgt spid="15486"/>
                                        </p:tgtEl>
                                        <p:attrNameLst>
                                          <p:attrName>style.visibility</p:attrName>
                                        </p:attrNameLst>
                                      </p:cBhvr>
                                      <p:to>
                                        <p:strVal val="visible"/>
                                      </p:to>
                                    </p:set>
                                    <p:anim calcmode="lin" valueType="num">
                                      <p:cBhvr>
                                        <p:cTn id="78" dur="500" fill="hold"/>
                                        <p:tgtEl>
                                          <p:spTgt spid="15486"/>
                                        </p:tgtEl>
                                        <p:attrNameLst>
                                          <p:attrName>ppt_w</p:attrName>
                                        </p:attrNameLst>
                                      </p:cBhvr>
                                      <p:tavLst>
                                        <p:tav tm="0">
                                          <p:val>
                                            <p:fltVal val="0"/>
                                          </p:val>
                                        </p:tav>
                                        <p:tav tm="100000">
                                          <p:val>
                                            <p:strVal val="#ppt_w"/>
                                          </p:val>
                                        </p:tav>
                                      </p:tavLst>
                                    </p:anim>
                                    <p:anim calcmode="lin" valueType="num">
                                      <p:cBhvr>
                                        <p:cTn id="79" dur="500" fill="hold"/>
                                        <p:tgtEl>
                                          <p:spTgt spid="15486"/>
                                        </p:tgtEl>
                                        <p:attrNameLst>
                                          <p:attrName>ppt_h</p:attrName>
                                        </p:attrNameLst>
                                      </p:cBhvr>
                                      <p:tavLst>
                                        <p:tav tm="0">
                                          <p:val>
                                            <p:fltVal val="0"/>
                                          </p:val>
                                        </p:tav>
                                        <p:tav tm="100000">
                                          <p:val>
                                            <p:strVal val="#ppt_h"/>
                                          </p:val>
                                        </p:tav>
                                      </p:tavLst>
                                    </p:anim>
                                    <p:anim calcmode="lin" valueType="num">
                                      <p:cBhvr>
                                        <p:cTn id="80" dur="500" fill="hold"/>
                                        <p:tgtEl>
                                          <p:spTgt spid="15486"/>
                                        </p:tgtEl>
                                        <p:attrNameLst>
                                          <p:attrName>style.rotation</p:attrName>
                                        </p:attrNameLst>
                                      </p:cBhvr>
                                      <p:tavLst>
                                        <p:tav tm="0">
                                          <p:val>
                                            <p:fltVal val="360"/>
                                          </p:val>
                                        </p:tav>
                                        <p:tav tm="100000">
                                          <p:val>
                                            <p:fltVal val="0"/>
                                          </p:val>
                                        </p:tav>
                                      </p:tavLst>
                                    </p:anim>
                                    <p:animEffect transition="in" filter="fade">
                                      <p:cBhvr>
                                        <p:cTn id="81" dur="500"/>
                                        <p:tgtEl>
                                          <p:spTgt spid="15486"/>
                                        </p:tgtEl>
                                      </p:cBhvr>
                                    </p:animEffect>
                                  </p:childTnLst>
                                </p:cTn>
                              </p:par>
                            </p:childTnLst>
                          </p:cTn>
                        </p:par>
                        <p:par>
                          <p:cTn id="82" fill="hold" nodeType="afterGroup">
                            <p:stCondLst>
                              <p:cond delay="8360"/>
                            </p:stCondLst>
                            <p:childTnLst>
                              <p:par>
                                <p:cTn id="83" presetID="17" presetClass="entr" presetSubtype="8" fill="hold" nodeType="afterEffect">
                                  <p:stCondLst>
                                    <p:cond delay="0"/>
                                  </p:stCondLst>
                                  <p:childTnLst>
                                    <p:set>
                                      <p:cBhvr>
                                        <p:cTn id="84" dur="1" fill="hold">
                                          <p:stCondLst>
                                            <p:cond delay="0"/>
                                          </p:stCondLst>
                                        </p:cTn>
                                        <p:tgtEl>
                                          <p:spTgt spid="15456"/>
                                        </p:tgtEl>
                                        <p:attrNameLst>
                                          <p:attrName>style.visibility</p:attrName>
                                        </p:attrNameLst>
                                      </p:cBhvr>
                                      <p:to>
                                        <p:strVal val="visible"/>
                                      </p:to>
                                    </p:set>
                                    <p:anim calcmode="lin" valueType="num">
                                      <p:cBhvr>
                                        <p:cTn id="85" dur="500" fill="hold"/>
                                        <p:tgtEl>
                                          <p:spTgt spid="15456"/>
                                        </p:tgtEl>
                                        <p:attrNameLst>
                                          <p:attrName>ppt_x</p:attrName>
                                        </p:attrNameLst>
                                      </p:cBhvr>
                                      <p:tavLst>
                                        <p:tav tm="0">
                                          <p:val>
                                            <p:strVal val="#ppt_x-#ppt_w/2"/>
                                          </p:val>
                                        </p:tav>
                                        <p:tav tm="100000">
                                          <p:val>
                                            <p:strVal val="#ppt_x"/>
                                          </p:val>
                                        </p:tav>
                                      </p:tavLst>
                                    </p:anim>
                                    <p:anim calcmode="lin" valueType="num">
                                      <p:cBhvr>
                                        <p:cTn id="86" dur="500" fill="hold"/>
                                        <p:tgtEl>
                                          <p:spTgt spid="15456"/>
                                        </p:tgtEl>
                                        <p:attrNameLst>
                                          <p:attrName>ppt_y</p:attrName>
                                        </p:attrNameLst>
                                      </p:cBhvr>
                                      <p:tavLst>
                                        <p:tav tm="0">
                                          <p:val>
                                            <p:strVal val="#ppt_y"/>
                                          </p:val>
                                        </p:tav>
                                        <p:tav tm="100000">
                                          <p:val>
                                            <p:strVal val="#ppt_y"/>
                                          </p:val>
                                        </p:tav>
                                      </p:tavLst>
                                    </p:anim>
                                    <p:anim calcmode="lin" valueType="num">
                                      <p:cBhvr>
                                        <p:cTn id="87" dur="500" fill="hold"/>
                                        <p:tgtEl>
                                          <p:spTgt spid="15456"/>
                                        </p:tgtEl>
                                        <p:attrNameLst>
                                          <p:attrName>ppt_w</p:attrName>
                                        </p:attrNameLst>
                                      </p:cBhvr>
                                      <p:tavLst>
                                        <p:tav tm="0">
                                          <p:val>
                                            <p:fltVal val="0"/>
                                          </p:val>
                                        </p:tav>
                                        <p:tav tm="100000">
                                          <p:val>
                                            <p:strVal val="#ppt_w"/>
                                          </p:val>
                                        </p:tav>
                                      </p:tavLst>
                                    </p:anim>
                                    <p:anim calcmode="lin" valueType="num">
                                      <p:cBhvr>
                                        <p:cTn id="88" dur="500" fill="hold"/>
                                        <p:tgtEl>
                                          <p:spTgt spid="15456"/>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8860"/>
                            </p:stCondLst>
                            <p:childTnLst>
                              <p:par>
                                <p:cTn id="90" presetID="9" presetClass="entr" presetSubtype="0" fill="hold" nodeType="after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dissolve">
                                      <p:cBhvr>
                                        <p:cTn id="92" dur="500"/>
                                        <p:tgtEl>
                                          <p:spTgt spid="6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0"/>
                            </p:stCondLst>
                            <p:childTnLst>
                              <p:par>
                                <p:cTn id="98" presetID="1" presetClass="entr" presetSubtype="0" fill="hold" grpId="0" nodeType="afterEffect">
                                  <p:stCondLst>
                                    <p:cond delay="1000"/>
                                  </p:stCondLst>
                                  <p:childTnLst>
                                    <p:set>
                                      <p:cBhvr>
                                        <p:cTn id="99"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2000"/>
                            </p:stCondLst>
                            <p:childTnLst>
                              <p:par>
                                <p:cTn id="104" presetID="1" presetClass="entr" presetSubtype="0" fill="hold" grpId="0" nodeType="afterEffect">
                                  <p:stCondLst>
                                    <p:cond delay="1000"/>
                                  </p:stCondLst>
                                  <p:childTnLst>
                                    <p:set>
                                      <p:cBhvr>
                                        <p:cTn id="10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3000"/>
                            </p:stCondLst>
                            <p:childTnLst>
                              <p:par>
                                <p:cTn id="107" presetID="1" presetClass="entr" presetSubtype="0" fill="hold" grpId="0" nodeType="afterEffect">
                                  <p:stCondLst>
                                    <p:cond delay="1000"/>
                                  </p:stCondLst>
                                  <p:childTnLst>
                                    <p:set>
                                      <p:cBhvr>
                                        <p:cTn id="10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4000"/>
                            </p:stCondLst>
                            <p:childTnLst>
                              <p:par>
                                <p:cTn id="110" presetID="1" presetClass="entr" presetSubtype="0" fill="hold" grpId="0" nodeType="afterEffect">
                                  <p:stCondLst>
                                    <p:cond delay="1000"/>
                                  </p:stCondLst>
                                  <p:childTnLst>
                                    <p:set>
                                      <p:cBhvr>
                                        <p:cTn id="11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5000"/>
                            </p:stCondLst>
                            <p:childTnLst>
                              <p:par>
                                <p:cTn id="113" presetID="1" presetClass="entr" presetSubtype="0" fill="hold" grpId="0" nodeType="afterEffect">
                                  <p:stCondLst>
                                    <p:cond delay="1000"/>
                                  </p:stCondLst>
                                  <p:childTnLst>
                                    <p:set>
                                      <p:cBhvr>
                                        <p:cTn id="1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6000"/>
                            </p:stCondLst>
                            <p:childTnLst>
                              <p:par>
                                <p:cTn id="116" presetID="1" presetClass="entr" presetSubtype="0" fill="hold" grpId="0" nodeType="afterEffect">
                                  <p:stCondLst>
                                    <p:cond delay="1000"/>
                                  </p:stCondLst>
                                  <p:childTnLst>
                                    <p:set>
                                      <p:cBhvr>
                                        <p:cTn id="11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7000"/>
                            </p:stCondLst>
                            <p:childTnLst>
                              <p:par>
                                <p:cTn id="119" presetID="1" presetClass="entr" presetSubtype="0" fill="hold" grpId="0" nodeType="afterEffect">
                                  <p:stCondLst>
                                    <p:cond delay="1000"/>
                                  </p:stCondLst>
                                  <p:childTnLst>
                                    <p:set>
                                      <p:cBhvr>
                                        <p:cTn id="12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9000"/>
                            </p:stCondLst>
                            <p:childTnLst>
                              <p:par>
                                <p:cTn id="125" presetID="1" presetClass="entr" presetSubtype="0" fill="hold" grpId="0" nodeType="afterEffect">
                                  <p:stCondLst>
                                    <p:cond delay="1000"/>
                                  </p:stCondLst>
                                  <p:childTnLst>
                                    <p:set>
                                      <p:cBhvr>
                                        <p:cTn id="12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0000"/>
                            </p:stCondLst>
                            <p:childTnLst>
                              <p:par>
                                <p:cTn id="128" presetID="1" presetClass="entr" presetSubtype="0" fill="hold" grpId="0" nodeType="afterEffect">
                                  <p:stCondLst>
                                    <p:cond delay="1000"/>
                                  </p:stCondLst>
                                  <p:childTnLst>
                                    <p:set>
                                      <p:cBhvr>
                                        <p:cTn id="12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1000"/>
                            </p:stCondLst>
                            <p:childTnLst>
                              <p:par>
                                <p:cTn id="131" presetID="1" presetClass="entr" presetSubtype="0" fill="hold" grpId="0" nodeType="afterEffect">
                                  <p:stCondLst>
                                    <p:cond delay="1000"/>
                                  </p:stCondLst>
                                  <p:childTnLst>
                                    <p:set>
                                      <p:cBhvr>
                                        <p:cTn id="13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2000"/>
                            </p:stCondLst>
                            <p:childTnLst>
                              <p:par>
                                <p:cTn id="134" presetID="1" presetClass="entr" presetSubtype="0" fill="hold" grpId="0" nodeType="afterEffect">
                                  <p:stCondLst>
                                    <p:cond delay="1000"/>
                                  </p:stCondLst>
                                  <p:childTnLst>
                                    <p:set>
                                      <p:cBhvr>
                                        <p:cTn id="1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nodeType="afterGroup">
                            <p:stCondLst>
                              <p:cond delay="13000"/>
                            </p:stCondLst>
                            <p:childTnLst>
                              <p:par>
                                <p:cTn id="137" presetID="1" presetClass="entr" presetSubtype="0" fill="hold" grpId="0" nodeType="afterEffect">
                                  <p:stCondLst>
                                    <p:cond delay="1000"/>
                                  </p:stCondLst>
                                  <p:childTnLst>
                                    <p:set>
                                      <p:cBhvr>
                                        <p:cTn id="13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nodeType="afterGroup">
                            <p:stCondLst>
                              <p:cond delay="14000"/>
                            </p:stCondLst>
                            <p:childTnLst>
                              <p:par>
                                <p:cTn id="140" presetID="1" presetClass="entr" presetSubtype="0" fill="hold" grpId="0" nodeType="afterEffect">
                                  <p:stCondLst>
                                    <p:cond delay="1000"/>
                                  </p:stCondLst>
                                  <p:childTnLst>
                                    <p:set>
                                      <p:cBhvr>
                                        <p:cTn id="14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nodeType="afterGroup">
                            <p:stCondLst>
                              <p:cond delay="15000"/>
                            </p:stCondLst>
                            <p:childTnLst>
                              <p:par>
                                <p:cTn id="143" presetID="1" presetClass="entr" presetSubtype="0" fill="hold" grpId="0" nodeType="afterEffect">
                                  <p:stCondLst>
                                    <p:cond delay="1000"/>
                                  </p:stCondLst>
                                  <p:childTnLst>
                                    <p:set>
                                      <p:cBhvr>
                                        <p:cTn id="144"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nodeType="afterGroup">
                            <p:stCondLst>
                              <p:cond delay="16000"/>
                            </p:stCondLst>
                            <p:childTnLst>
                              <p:par>
                                <p:cTn id="146" presetID="1" presetClass="entr" presetSubtype="0" fill="hold" grpId="0" nodeType="afterEffect">
                                  <p:stCondLst>
                                    <p:cond delay="1000"/>
                                  </p:stCondLst>
                                  <p:childTnLst>
                                    <p:set>
                                      <p:cBhvr>
                                        <p:cTn id="14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nodeType="afterGroup">
                            <p:stCondLst>
                              <p:cond delay="17000"/>
                            </p:stCondLst>
                            <p:childTnLst>
                              <p:par>
                                <p:cTn id="149" presetID="1" presetClass="entr" presetSubtype="0" fill="hold" grpId="0" nodeType="afterEffect">
                                  <p:stCondLst>
                                    <p:cond delay="1000"/>
                                  </p:stCondLst>
                                  <p:childTnLst>
                                    <p:set>
                                      <p:cBhvr>
                                        <p:cTn id="15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nodeType="afterGroup">
                            <p:stCondLst>
                              <p:cond delay="18000"/>
                            </p:stCondLst>
                            <p:childTnLst>
                              <p:par>
                                <p:cTn id="152" presetID="1" presetClass="entr" presetSubtype="0" fill="hold" grpId="0" nodeType="afterEffect">
                                  <p:stCondLst>
                                    <p:cond delay="1000"/>
                                  </p:stCondLst>
                                  <p:childTnLst>
                                    <p:set>
                                      <p:cBhvr>
                                        <p:cTn id="153"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nodeType="afterGroup">
                            <p:stCondLst>
                              <p:cond delay="19000"/>
                            </p:stCondLst>
                            <p:childTnLst>
                              <p:par>
                                <p:cTn id="155" presetID="1" presetClass="entr" presetSubtype="0" fill="hold" grpId="0" nodeType="afterEffect">
                                  <p:stCondLst>
                                    <p:cond delay="1000"/>
                                  </p:stCondLst>
                                  <p:childTnLst>
                                    <p:set>
                                      <p:cBhvr>
                                        <p:cTn id="15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nodeType="afterGroup">
                            <p:stCondLst>
                              <p:cond delay="20000"/>
                            </p:stCondLst>
                            <p:childTnLst>
                              <p:par>
                                <p:cTn id="158" presetID="1" presetClass="entr" presetSubtype="0" fill="hold" grpId="0" nodeType="afterEffect">
                                  <p:stCondLst>
                                    <p:cond delay="1000"/>
                                  </p:stCondLst>
                                  <p:childTnLst>
                                    <p:set>
                                      <p:cBhvr>
                                        <p:cTn id="15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nodeType="afterGroup">
                            <p:stCondLst>
                              <p:cond delay="21000"/>
                            </p:stCondLst>
                            <p:childTnLst>
                              <p:par>
                                <p:cTn id="161" presetID="1" presetClass="entr" presetSubtype="0" fill="hold" grpId="0" nodeType="afterEffect">
                                  <p:stCondLst>
                                    <p:cond delay="1000"/>
                                  </p:stCondLst>
                                  <p:childTnLst>
                                    <p:set>
                                      <p:cBhvr>
                                        <p:cTn id="16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nodeType="afterGroup">
                            <p:stCondLst>
                              <p:cond delay="22000"/>
                            </p:stCondLst>
                            <p:childTnLst>
                              <p:par>
                                <p:cTn id="164" presetID="1" presetClass="entr" presetSubtype="0" fill="hold" grpId="0" nodeType="afterEffect">
                                  <p:stCondLst>
                                    <p:cond delay="1000"/>
                                  </p:stCondLst>
                                  <p:childTnLst>
                                    <p:set>
                                      <p:cBhvr>
                                        <p:cTn id="165" dur="1" fill="hold">
                                          <p:stCondLst>
                                            <p:cond delay="0"/>
                                          </p:stCondLst>
                                        </p:cTn>
                                        <p:tgtEl>
                                          <p:spTgt spid="24"/>
                                        </p:tgtEl>
                                        <p:attrNameLst>
                                          <p:attrName>style.visibility</p:attrName>
                                        </p:attrNameLst>
                                      </p:cBhvr>
                                      <p:to>
                                        <p:strVal val="visible"/>
                                      </p:to>
                                    </p:set>
                                  </p:childTnLst>
                                  <p:subTnLst>
                                    <p:audio>
                                      <p:cMediaNode vol="94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nodeType="afterGroup">
                            <p:stCondLst>
                              <p:cond delay="23000"/>
                            </p:stCondLst>
                            <p:childTnLst>
                              <p:par>
                                <p:cTn id="167" presetID="1" presetClass="entr" presetSubtype="0" fill="hold" grpId="0" nodeType="afterEffect">
                                  <p:stCondLst>
                                    <p:cond delay="1000"/>
                                  </p:stCondLst>
                                  <p:childTnLst>
                                    <p:set>
                                      <p:cBhvr>
                                        <p:cTn id="168" dur="1" fill="hold">
                                          <p:stCondLst>
                                            <p:cond delay="0"/>
                                          </p:stCondLst>
                                        </p:cTn>
                                        <p:tgtEl>
                                          <p:spTgt spid="25"/>
                                        </p:tgtEl>
                                        <p:attrNameLst>
                                          <p:attrName>style.visibility</p:attrName>
                                        </p:attrNameLst>
                                      </p:cBhvr>
                                      <p:to>
                                        <p:strVal val="visible"/>
                                      </p:to>
                                    </p:set>
                                  </p:childTnLst>
                                  <p:subTnLst>
                                    <p:audio>
                                      <p:cMediaNode vol="94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nodeType="afterGroup">
                            <p:stCondLst>
                              <p:cond delay="24000"/>
                            </p:stCondLst>
                            <p:childTnLst>
                              <p:par>
                                <p:cTn id="170" presetID="1" presetClass="entr" presetSubtype="0" fill="hold" grpId="0" nodeType="afterEffect">
                                  <p:stCondLst>
                                    <p:cond delay="1000"/>
                                  </p:stCondLst>
                                  <p:childTnLst>
                                    <p:set>
                                      <p:cBhvr>
                                        <p:cTn id="17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nodeType="afterGroup">
                            <p:stCondLst>
                              <p:cond delay="25000"/>
                            </p:stCondLst>
                            <p:childTnLst>
                              <p:par>
                                <p:cTn id="173" presetID="1" presetClass="entr" presetSubtype="0" fill="hold" grpId="0" nodeType="afterEffect">
                                  <p:stCondLst>
                                    <p:cond delay="1000"/>
                                  </p:stCondLst>
                                  <p:childTnLst>
                                    <p:set>
                                      <p:cBhvr>
                                        <p:cTn id="17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nodeType="afterGroup">
                            <p:stCondLst>
                              <p:cond delay="26000"/>
                            </p:stCondLst>
                            <p:childTnLst>
                              <p:par>
                                <p:cTn id="176" presetID="1" presetClass="entr" presetSubtype="0" fill="hold" grpId="0" nodeType="afterEffect">
                                  <p:stCondLst>
                                    <p:cond delay="1000"/>
                                  </p:stCondLst>
                                  <p:childTnLst>
                                    <p:set>
                                      <p:cBhvr>
                                        <p:cTn id="177"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nodeType="afterGroup">
                            <p:stCondLst>
                              <p:cond delay="27000"/>
                            </p:stCondLst>
                            <p:childTnLst>
                              <p:par>
                                <p:cTn id="179" presetID="1" presetClass="entr" presetSubtype="0" fill="hold" grpId="0" nodeType="afterEffect">
                                  <p:stCondLst>
                                    <p:cond delay="1000"/>
                                  </p:stCondLst>
                                  <p:childTnLst>
                                    <p:set>
                                      <p:cBhvr>
                                        <p:cTn id="18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nodeType="afterGroup">
                            <p:stCondLst>
                              <p:cond delay="28000"/>
                            </p:stCondLst>
                            <p:childTnLst>
                              <p:par>
                                <p:cTn id="182" presetID="1" presetClass="entr" presetSubtype="0" fill="hold" grpId="0" nodeType="afterEffect">
                                  <p:stCondLst>
                                    <p:cond delay="1000"/>
                                  </p:stCondLst>
                                  <p:childTnLst>
                                    <p:set>
                                      <p:cBhvr>
                                        <p:cTn id="18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nodeType="afterGroup">
                            <p:stCondLst>
                              <p:cond delay="29000"/>
                            </p:stCondLst>
                            <p:childTnLst>
                              <p:par>
                                <p:cTn id="185" presetID="1" presetClass="entr" presetSubtype="0" fill="hold" grpId="0" nodeType="afterEffect">
                                  <p:stCondLst>
                                    <p:cond delay="1000"/>
                                  </p:stCondLst>
                                  <p:childTnLst>
                                    <p:set>
                                      <p:cBhvr>
                                        <p:cTn id="186" dur="1" fill="hold">
                                          <p:stCondLst>
                                            <p:cond delay="0"/>
                                          </p:stCondLst>
                                        </p:cTn>
                                        <p:tgtEl>
                                          <p:spTgt spid="31"/>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7" restart="whenNotActive" fill="hold" evtFilter="cancelBubble" nodeType="interactiveSeq">
                <p:stCondLst>
                  <p:cond evt="onClick" delay="0">
                    <p:tgtEl>
                      <p:spTgt spid="15467"/>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3" presetClass="entr" presetSubtype="16" fill="hold" nodeType="clickEffect">
                                  <p:stCondLst>
                                    <p:cond delay="0"/>
                                  </p:stCondLst>
                                  <p:childTnLst>
                                    <p:set>
                                      <p:cBhvr>
                                        <p:cTn id="191" dur="1" fill="hold">
                                          <p:stCondLst>
                                            <p:cond delay="0"/>
                                          </p:stCondLst>
                                        </p:cTn>
                                        <p:tgtEl>
                                          <p:spTgt spid="134246"/>
                                        </p:tgtEl>
                                        <p:attrNameLst>
                                          <p:attrName>style.visibility</p:attrName>
                                        </p:attrNameLst>
                                      </p:cBhvr>
                                      <p:to>
                                        <p:strVal val="visible"/>
                                      </p:to>
                                    </p:set>
                                    <p:anim calcmode="lin" valueType="num">
                                      <p:cBhvr>
                                        <p:cTn id="192" dur="500" fill="hold"/>
                                        <p:tgtEl>
                                          <p:spTgt spid="134246"/>
                                        </p:tgtEl>
                                        <p:attrNameLst>
                                          <p:attrName>ppt_w</p:attrName>
                                        </p:attrNameLst>
                                      </p:cBhvr>
                                      <p:tavLst>
                                        <p:tav tm="0">
                                          <p:val>
                                            <p:fltVal val="0"/>
                                          </p:val>
                                        </p:tav>
                                        <p:tav tm="100000">
                                          <p:val>
                                            <p:strVal val="#ppt_w"/>
                                          </p:val>
                                        </p:tav>
                                      </p:tavLst>
                                    </p:anim>
                                    <p:anim calcmode="lin" valueType="num">
                                      <p:cBhvr>
                                        <p:cTn id="193" dur="500" fill="hold"/>
                                        <p:tgtEl>
                                          <p:spTgt spid="13424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5467"/>
                  </p:tgtEl>
                </p:cond>
              </p:nextCondLst>
            </p:seq>
            <p:seq concurrent="1" nextAc="seek">
              <p:cTn id="194" restart="whenNotActive" fill="hold" evtFilter="cancelBubble" nodeType="interactiveSeq">
                <p:stCondLst>
                  <p:cond evt="onClick" delay="0">
                    <p:tgtEl>
                      <p:spTgt spid="15458"/>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3" presetClass="entr" presetSubtype="16" fill="hold" nodeType="clickEffect">
                                  <p:stCondLst>
                                    <p:cond delay="0"/>
                                  </p:stCondLst>
                                  <p:childTnLst>
                                    <p:set>
                                      <p:cBhvr>
                                        <p:cTn id="198" dur="1" fill="hold">
                                          <p:stCondLst>
                                            <p:cond delay="0"/>
                                          </p:stCondLst>
                                        </p:cTn>
                                        <p:tgtEl>
                                          <p:spTgt spid="134247"/>
                                        </p:tgtEl>
                                        <p:attrNameLst>
                                          <p:attrName>style.visibility</p:attrName>
                                        </p:attrNameLst>
                                      </p:cBhvr>
                                      <p:to>
                                        <p:strVal val="visible"/>
                                      </p:to>
                                    </p:set>
                                    <p:anim calcmode="lin" valueType="num">
                                      <p:cBhvr>
                                        <p:cTn id="199" dur="500" fill="hold"/>
                                        <p:tgtEl>
                                          <p:spTgt spid="134247"/>
                                        </p:tgtEl>
                                        <p:attrNameLst>
                                          <p:attrName>ppt_w</p:attrName>
                                        </p:attrNameLst>
                                      </p:cBhvr>
                                      <p:tavLst>
                                        <p:tav tm="0">
                                          <p:val>
                                            <p:fltVal val="0"/>
                                          </p:val>
                                        </p:tav>
                                        <p:tav tm="100000">
                                          <p:val>
                                            <p:strVal val="#ppt_w"/>
                                          </p:val>
                                        </p:tav>
                                      </p:tavLst>
                                    </p:anim>
                                    <p:anim calcmode="lin" valueType="num">
                                      <p:cBhvr>
                                        <p:cTn id="200" dur="500" fill="hold"/>
                                        <p:tgtEl>
                                          <p:spTgt spid="13424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5458"/>
                  </p:tgtEl>
                </p:cond>
              </p:nextCondLst>
            </p:seq>
            <p:seq concurrent="1" nextAc="seek">
              <p:cTn id="201" restart="whenNotActive" fill="hold" evtFilter="cancelBubble" nodeType="interactiveSeq">
                <p:stCondLst>
                  <p:cond evt="onClick" delay="0">
                    <p:tgtEl>
                      <p:spTgt spid="15457"/>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23" presetClass="entr" presetSubtype="16" fill="hold" nodeType="clickEffect">
                                  <p:stCondLst>
                                    <p:cond delay="0"/>
                                  </p:stCondLst>
                                  <p:childTnLst>
                                    <p:set>
                                      <p:cBhvr>
                                        <p:cTn id="205" dur="1" fill="hold">
                                          <p:stCondLst>
                                            <p:cond delay="0"/>
                                          </p:stCondLst>
                                        </p:cTn>
                                        <p:tgtEl>
                                          <p:spTgt spid="134248"/>
                                        </p:tgtEl>
                                        <p:attrNameLst>
                                          <p:attrName>style.visibility</p:attrName>
                                        </p:attrNameLst>
                                      </p:cBhvr>
                                      <p:to>
                                        <p:strVal val="visible"/>
                                      </p:to>
                                    </p:set>
                                    <p:anim calcmode="lin" valueType="num">
                                      <p:cBhvr>
                                        <p:cTn id="206" dur="500" fill="hold"/>
                                        <p:tgtEl>
                                          <p:spTgt spid="134248"/>
                                        </p:tgtEl>
                                        <p:attrNameLst>
                                          <p:attrName>ppt_w</p:attrName>
                                        </p:attrNameLst>
                                      </p:cBhvr>
                                      <p:tavLst>
                                        <p:tav tm="0">
                                          <p:val>
                                            <p:fltVal val="0"/>
                                          </p:val>
                                        </p:tav>
                                        <p:tav tm="100000">
                                          <p:val>
                                            <p:strVal val="#ppt_w"/>
                                          </p:val>
                                        </p:tav>
                                      </p:tavLst>
                                    </p:anim>
                                    <p:anim calcmode="lin" valueType="num">
                                      <p:cBhvr>
                                        <p:cTn id="207" dur="500" fill="hold"/>
                                        <p:tgtEl>
                                          <p:spTgt spid="13424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5457"/>
                  </p:tgtEl>
                </p:cond>
              </p:nextCondLst>
            </p:seq>
            <p:seq concurrent="1" nextAc="seek">
              <p:cTn id="208" restart="whenNotActive" fill="hold" evtFilter="cancelBubble" nodeType="interactiveSeq">
                <p:stCondLst>
                  <p:cond evt="onClick" delay="0">
                    <p:tgtEl>
                      <p:spTgt spid="15456"/>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23" presetClass="entr" presetSubtype="16" fill="hold" nodeType="afterEffect">
                                  <p:stCondLst>
                                    <p:cond delay="0"/>
                                  </p:stCondLst>
                                  <p:childTnLst>
                                    <p:set>
                                      <p:cBhvr>
                                        <p:cTn id="212" dur="1" fill="hold">
                                          <p:stCondLst>
                                            <p:cond delay="0"/>
                                          </p:stCondLst>
                                        </p:cTn>
                                        <p:tgtEl>
                                          <p:spTgt spid="134244"/>
                                        </p:tgtEl>
                                        <p:attrNameLst>
                                          <p:attrName>style.visibility</p:attrName>
                                        </p:attrNameLst>
                                      </p:cBhvr>
                                      <p:to>
                                        <p:strVal val="visible"/>
                                      </p:to>
                                    </p:set>
                                    <p:anim calcmode="lin" valueType="num">
                                      <p:cBhvr>
                                        <p:cTn id="213" dur="500" fill="hold"/>
                                        <p:tgtEl>
                                          <p:spTgt spid="134244"/>
                                        </p:tgtEl>
                                        <p:attrNameLst>
                                          <p:attrName>ppt_w</p:attrName>
                                        </p:attrNameLst>
                                      </p:cBhvr>
                                      <p:tavLst>
                                        <p:tav tm="0">
                                          <p:val>
                                            <p:fltVal val="0"/>
                                          </p:val>
                                        </p:tav>
                                        <p:tav tm="100000">
                                          <p:val>
                                            <p:strVal val="#ppt_w"/>
                                          </p:val>
                                        </p:tav>
                                      </p:tavLst>
                                    </p:anim>
                                    <p:anim calcmode="lin" valueType="num">
                                      <p:cBhvr>
                                        <p:cTn id="214" dur="500" fill="hold"/>
                                        <p:tgtEl>
                                          <p:spTgt spid="1342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1"/>
                                            </p:cond>
                                          </p:stCondLst>
                                          <p:endCondLst>
                                            <p:cond evt="onStopAudio" delay="0">
                                              <p:tgtEl>
                                                <p:sldTgt/>
                                              </p:tgtEl>
                                            </p:cond>
                                          </p:endCondLst>
                                        </p:cTn>
                                        <p:tgtEl>
                                          <p:sndTgt r:embed="rId6" name="applause.wav"/>
                                        </p:tgtEl>
                                      </p:cMediaNode>
                                    </p:audio>
                                  </p:subTnLst>
                                </p:cTn>
                              </p:par>
                            </p:childTnLst>
                          </p:cTn>
                        </p:par>
                        <p:par>
                          <p:cTn id="215" fill="hold" nodeType="afterGroup">
                            <p:stCondLst>
                              <p:cond delay="500"/>
                            </p:stCondLst>
                            <p:childTnLst>
                              <p:par>
                                <p:cTn id="216" presetID="8" presetClass="emph" presetSubtype="0" fill="hold" nodeType="afterEffect">
                                  <p:stCondLst>
                                    <p:cond delay="0"/>
                                  </p:stCondLst>
                                  <p:childTnLst>
                                    <p:animRot by="21600000">
                                      <p:cBhvr>
                                        <p:cTn id="217" dur="2000" fill="hold"/>
                                        <p:tgtEl>
                                          <p:spTgt spid="15486"/>
                                        </p:tgtEl>
                                        <p:attrNameLst>
                                          <p:attrName>r</p:attrName>
                                        </p:attrNameLst>
                                      </p:cBhvr>
                                    </p:animRot>
                                  </p:childTnLst>
                                </p:cTn>
                              </p:par>
                            </p:childTnLst>
                          </p:cTn>
                        </p:par>
                      </p:childTnLst>
                    </p:cTn>
                  </p:par>
                </p:childTnLst>
              </p:cTn>
              <p:nextCondLst>
                <p:cond evt="onClick" delay="0">
                  <p:tgtEl>
                    <p:spTgt spid="15456"/>
                  </p:tgtEl>
                </p:cond>
              </p:nextCondLst>
            </p:seq>
          </p:childTnLst>
        </p:cTn>
      </p:par>
    </p:tnLst>
    <p:bldLst>
      <p:bldP spid="83"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379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0"/>
            <a:ext cx="6134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Date Placeholder 1"/>
          <p:cNvSpPr>
            <a:spLocks noGrp="1"/>
          </p:cNvSpPr>
          <p:nvPr>
            <p:ph type="dt" sz="quarter" idx="10"/>
          </p:nvPr>
        </p:nvSpPr>
        <p:spPr bwMode="auto">
          <a:xfrm>
            <a:off x="7938" y="6577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1655EFB4-09B8-437F-BD8C-6563751A618F}" type="datetime1">
              <a:rPr lang="en-US" altLang="en-US" sz="1000" smtClean="0"/>
              <a:pPr/>
              <a:t>15/04/2023</a:t>
            </a:fld>
            <a:endParaRPr lang="en-US" altLang="en-US" sz="1000" smtClean="0"/>
          </a:p>
        </p:txBody>
      </p:sp>
      <p:sp>
        <p:nvSpPr>
          <p:cNvPr id="33797" name="Rectangle 2"/>
          <p:cNvSpPr>
            <a:spLocks noChangeArrowheads="1"/>
          </p:cNvSpPr>
          <p:nvPr/>
        </p:nvSpPr>
        <p:spPr bwMode="auto">
          <a:xfrm>
            <a:off x="7848600" y="100013"/>
            <a:ext cx="1295400" cy="6858000"/>
          </a:xfrm>
          <a:prstGeom prst="rect">
            <a:avLst/>
          </a:prstGeom>
          <a:solidFill>
            <a:srgbClr val="FFFFFF"/>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nvGrpSpPr>
          <p:cNvPr id="198" name="Group 3"/>
          <p:cNvGrpSpPr>
            <a:grpSpLocks/>
          </p:cNvGrpSpPr>
          <p:nvPr/>
        </p:nvGrpSpPr>
        <p:grpSpPr bwMode="auto">
          <a:xfrm>
            <a:off x="814388" y="5430838"/>
            <a:ext cx="7010400" cy="1039812"/>
            <a:chOff x="504" y="1008"/>
            <a:chExt cx="4416" cy="765"/>
          </a:xfrm>
        </p:grpSpPr>
        <p:sp>
          <p:nvSpPr>
            <p:cNvPr id="33925"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000"/>
            </a:p>
          </p:txBody>
        </p:sp>
        <p:sp>
          <p:nvSpPr>
            <p:cNvPr id="33926" name="Text Box 5"/>
            <p:cNvSpPr txBox="1">
              <a:spLocks noChangeArrowheads="1"/>
            </p:cNvSpPr>
            <p:nvPr/>
          </p:nvSpPr>
          <p:spPr bwMode="gray">
            <a:xfrm>
              <a:off x="746" y="1245"/>
              <a:ext cx="397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“Tìm thấy” và kết thúc.</a:t>
              </a:r>
            </a:p>
          </p:txBody>
        </p:sp>
      </p:grpSp>
      <p:grpSp>
        <p:nvGrpSpPr>
          <p:cNvPr id="201" name="Group 6"/>
          <p:cNvGrpSpPr>
            <a:grpSpLocks/>
          </p:cNvGrpSpPr>
          <p:nvPr/>
        </p:nvGrpSpPr>
        <p:grpSpPr bwMode="auto">
          <a:xfrm>
            <a:off x="792163" y="4295775"/>
            <a:ext cx="7010400" cy="909638"/>
            <a:chOff x="504" y="1008"/>
            <a:chExt cx="4416" cy="765"/>
          </a:xfrm>
        </p:grpSpPr>
        <p:sp>
          <p:nvSpPr>
            <p:cNvPr id="33923"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200">
                <a:solidFill>
                  <a:srgbClr val="0000FF"/>
                </a:solidFill>
              </a:endParaRPr>
            </a:p>
          </p:txBody>
        </p:sp>
        <p:sp>
          <p:nvSpPr>
            <p:cNvPr id="33924" name="Text Box 8"/>
            <p:cNvSpPr txBox="1">
              <a:spLocks noChangeArrowheads="1"/>
            </p:cNvSpPr>
            <p:nvPr/>
          </p:nvSpPr>
          <p:spPr bwMode="gray">
            <a:xfrm>
              <a:off x="788" y="1168"/>
              <a:ext cx="39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“Tìm thấy”.</a:t>
              </a:r>
            </a:p>
          </p:txBody>
        </p:sp>
      </p:grpSp>
      <p:grpSp>
        <p:nvGrpSpPr>
          <p:cNvPr id="204" name="Group 9"/>
          <p:cNvGrpSpPr>
            <a:grpSpLocks/>
          </p:cNvGrpSpPr>
          <p:nvPr/>
        </p:nvGrpSpPr>
        <p:grpSpPr bwMode="auto">
          <a:xfrm>
            <a:off x="777875" y="2959100"/>
            <a:ext cx="7034213" cy="1057275"/>
            <a:chOff x="481" y="1068"/>
            <a:chExt cx="4431" cy="765"/>
          </a:xfrm>
        </p:grpSpPr>
        <p:sp>
          <p:nvSpPr>
            <p:cNvPr id="33921" name="AutoShape 10"/>
            <p:cNvSpPr>
              <a:spLocks noChangeArrowheads="1"/>
            </p:cNvSpPr>
            <p:nvPr/>
          </p:nvSpPr>
          <p:spPr bwMode="gray">
            <a:xfrm>
              <a:off x="481" y="106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200">
                <a:solidFill>
                  <a:srgbClr val="0000FF"/>
                </a:solidFill>
                <a:latin typeface="Times New Roman" panose="02020603050405020304" pitchFamily="18" charset="0"/>
              </a:endParaRPr>
            </a:p>
          </p:txBody>
        </p:sp>
        <p:sp>
          <p:nvSpPr>
            <p:cNvPr id="33922" name="Text Box 11"/>
            <p:cNvSpPr txBox="1">
              <a:spLocks noChangeArrowheads="1"/>
            </p:cNvSpPr>
            <p:nvPr/>
          </p:nvSpPr>
          <p:spPr bwMode="gray">
            <a:xfrm>
              <a:off x="725" y="1311"/>
              <a:ext cx="4187"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“Không tìm thấy” và kết thúc.</a:t>
              </a:r>
            </a:p>
          </p:txBody>
        </p:sp>
      </p:grpSp>
      <p:grpSp>
        <p:nvGrpSpPr>
          <p:cNvPr id="207" name="Group 12"/>
          <p:cNvGrpSpPr>
            <a:grpSpLocks/>
          </p:cNvGrpSpPr>
          <p:nvPr/>
        </p:nvGrpSpPr>
        <p:grpSpPr bwMode="auto">
          <a:xfrm rot="5400000">
            <a:off x="76200" y="4138613"/>
            <a:ext cx="1371600" cy="152400"/>
            <a:chOff x="0" y="1896"/>
            <a:chExt cx="5760" cy="120"/>
          </a:xfrm>
        </p:grpSpPr>
        <p:sp>
          <p:nvSpPr>
            <p:cNvPr id="33919"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920"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10" name="Group 15"/>
          <p:cNvGrpSpPr>
            <a:grpSpLocks/>
          </p:cNvGrpSpPr>
          <p:nvPr/>
        </p:nvGrpSpPr>
        <p:grpSpPr bwMode="auto">
          <a:xfrm rot="5400000">
            <a:off x="142875" y="3062288"/>
            <a:ext cx="1238250" cy="152400"/>
            <a:chOff x="0" y="1896"/>
            <a:chExt cx="5760" cy="120"/>
          </a:xfrm>
        </p:grpSpPr>
        <p:sp>
          <p:nvSpPr>
            <p:cNvPr id="33917"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918"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13" name="Group 18"/>
          <p:cNvGrpSpPr>
            <a:grpSpLocks/>
          </p:cNvGrpSpPr>
          <p:nvPr/>
        </p:nvGrpSpPr>
        <p:grpSpPr bwMode="auto">
          <a:xfrm rot="5400000">
            <a:off x="76200" y="5434013"/>
            <a:ext cx="1371600" cy="152400"/>
            <a:chOff x="0" y="1896"/>
            <a:chExt cx="5760" cy="120"/>
          </a:xfrm>
        </p:grpSpPr>
        <p:sp>
          <p:nvSpPr>
            <p:cNvPr id="33915"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916"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16" name="Group 21"/>
          <p:cNvGrpSpPr>
            <a:grpSpLocks/>
          </p:cNvGrpSpPr>
          <p:nvPr/>
        </p:nvGrpSpPr>
        <p:grpSpPr bwMode="auto">
          <a:xfrm rot="5400000">
            <a:off x="219075" y="1614488"/>
            <a:ext cx="1085850" cy="152400"/>
            <a:chOff x="0" y="1896"/>
            <a:chExt cx="5760" cy="120"/>
          </a:xfrm>
        </p:grpSpPr>
        <p:sp>
          <p:nvSpPr>
            <p:cNvPr id="33913"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914"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219" name="Group 24"/>
          <p:cNvGrpSpPr>
            <a:grpSpLocks/>
          </p:cNvGrpSpPr>
          <p:nvPr/>
        </p:nvGrpSpPr>
        <p:grpSpPr bwMode="auto">
          <a:xfrm>
            <a:off x="800100" y="1824038"/>
            <a:ext cx="7010400" cy="944562"/>
            <a:chOff x="504" y="1096"/>
            <a:chExt cx="4416" cy="677"/>
          </a:xfrm>
        </p:grpSpPr>
        <p:sp>
          <p:nvSpPr>
            <p:cNvPr id="33911" name="AutoShape 25"/>
            <p:cNvSpPr>
              <a:spLocks noChangeArrowheads="1"/>
            </p:cNvSpPr>
            <p:nvPr/>
          </p:nvSpPr>
          <p:spPr bwMode="gray">
            <a:xfrm>
              <a:off x="504" y="1096"/>
              <a:ext cx="4416" cy="677"/>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912" name="Text Box 26"/>
            <p:cNvSpPr txBox="1">
              <a:spLocks noChangeArrowheads="1"/>
            </p:cNvSpPr>
            <p:nvPr/>
          </p:nvSpPr>
          <p:spPr bwMode="gray">
            <a:xfrm>
              <a:off x="801" y="1244"/>
              <a:ext cx="3976"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Tiếp tục tìm kiếm và không bao giờ kết thúc.</a:t>
              </a:r>
            </a:p>
          </p:txBody>
        </p:sp>
      </p:grpSp>
      <p:grpSp>
        <p:nvGrpSpPr>
          <p:cNvPr id="222" name="Group 27"/>
          <p:cNvGrpSpPr>
            <a:grpSpLocks/>
          </p:cNvGrpSpPr>
          <p:nvPr/>
        </p:nvGrpSpPr>
        <p:grpSpPr bwMode="auto">
          <a:xfrm>
            <a:off x="160338" y="1793875"/>
            <a:ext cx="931862" cy="992188"/>
            <a:chOff x="144" y="1176"/>
            <a:chExt cx="586" cy="625"/>
          </a:xfrm>
        </p:grpSpPr>
        <p:grpSp>
          <p:nvGrpSpPr>
            <p:cNvPr id="33900" name="Group 28"/>
            <p:cNvGrpSpPr>
              <a:grpSpLocks/>
            </p:cNvGrpSpPr>
            <p:nvPr/>
          </p:nvGrpSpPr>
          <p:grpSpPr bwMode="auto">
            <a:xfrm rot="5400000">
              <a:off x="124" y="1196"/>
              <a:ext cx="625" cy="586"/>
              <a:chOff x="1872" y="1824"/>
              <a:chExt cx="2014" cy="1821"/>
            </a:xfrm>
          </p:grpSpPr>
          <p:sp>
            <p:nvSpPr>
              <p:cNvPr id="225" name="AutoShape 2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26" name="AutoShape 3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27"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3905"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906"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30" name="Oval 3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3908"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32" name="Oval 3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3910"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24" name="Text Box 38"/>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dirty="0">
                  <a:solidFill>
                    <a:srgbClr val="FF0000"/>
                  </a:solidFill>
                  <a:effectLst>
                    <a:outerShdw blurRad="38100" dist="38100" dir="2700000" algn="tl">
                      <a:srgbClr val="000000"/>
                    </a:outerShdw>
                  </a:effectLst>
                  <a:latin typeface="Arial" charset="0"/>
                </a:rPr>
                <a:t>A</a:t>
              </a:r>
            </a:p>
          </p:txBody>
        </p:sp>
      </p:grpSp>
      <p:grpSp>
        <p:nvGrpSpPr>
          <p:cNvPr id="234" name="Group 39"/>
          <p:cNvGrpSpPr>
            <a:grpSpLocks/>
          </p:cNvGrpSpPr>
          <p:nvPr/>
        </p:nvGrpSpPr>
        <p:grpSpPr bwMode="auto">
          <a:xfrm>
            <a:off x="228600" y="3014663"/>
            <a:ext cx="931863" cy="992187"/>
            <a:chOff x="144" y="1176"/>
            <a:chExt cx="586" cy="625"/>
          </a:xfrm>
        </p:grpSpPr>
        <p:grpSp>
          <p:nvGrpSpPr>
            <p:cNvPr id="33889" name="Group 40"/>
            <p:cNvGrpSpPr>
              <a:grpSpLocks/>
            </p:cNvGrpSpPr>
            <p:nvPr/>
          </p:nvGrpSpPr>
          <p:grpSpPr bwMode="auto">
            <a:xfrm rot="5400000">
              <a:off x="124" y="1196"/>
              <a:ext cx="625" cy="586"/>
              <a:chOff x="1872" y="1824"/>
              <a:chExt cx="2014" cy="1821"/>
            </a:xfrm>
          </p:grpSpPr>
          <p:sp>
            <p:nvSpPr>
              <p:cNvPr id="237" name="AutoShape 4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38" name="AutoShape 4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39"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3894"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895"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42" name="Oval 4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3897"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44" name="Oval 4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3899"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36" name="Text Box 50"/>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B</a:t>
              </a:r>
            </a:p>
          </p:txBody>
        </p:sp>
      </p:grpSp>
      <p:grpSp>
        <p:nvGrpSpPr>
          <p:cNvPr id="246" name="Group 51"/>
          <p:cNvGrpSpPr>
            <a:grpSpLocks/>
          </p:cNvGrpSpPr>
          <p:nvPr/>
        </p:nvGrpSpPr>
        <p:grpSpPr bwMode="auto">
          <a:xfrm>
            <a:off x="228600" y="4267200"/>
            <a:ext cx="931863" cy="992188"/>
            <a:chOff x="144" y="1176"/>
            <a:chExt cx="586" cy="625"/>
          </a:xfrm>
        </p:grpSpPr>
        <p:grpSp>
          <p:nvGrpSpPr>
            <p:cNvPr id="33878" name="Group 52"/>
            <p:cNvGrpSpPr>
              <a:grpSpLocks/>
            </p:cNvGrpSpPr>
            <p:nvPr/>
          </p:nvGrpSpPr>
          <p:grpSpPr bwMode="auto">
            <a:xfrm rot="5400000">
              <a:off x="124" y="1196"/>
              <a:ext cx="625" cy="586"/>
              <a:chOff x="1872" y="1824"/>
              <a:chExt cx="2014" cy="1821"/>
            </a:xfrm>
          </p:grpSpPr>
          <p:sp>
            <p:nvSpPr>
              <p:cNvPr id="249" name="AutoShape 5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50" name="AutoShape 5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51"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3883"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884"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54" name="Oval 5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3886"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56" name="Oval 6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3888"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48" name="Text Box 62"/>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C</a:t>
              </a:r>
            </a:p>
          </p:txBody>
        </p:sp>
      </p:grpSp>
      <p:grpSp>
        <p:nvGrpSpPr>
          <p:cNvPr id="258" name="Group 63"/>
          <p:cNvGrpSpPr>
            <a:grpSpLocks/>
          </p:cNvGrpSpPr>
          <p:nvPr/>
        </p:nvGrpSpPr>
        <p:grpSpPr bwMode="auto">
          <a:xfrm>
            <a:off x="247650" y="5572125"/>
            <a:ext cx="931863" cy="992188"/>
            <a:chOff x="144" y="1176"/>
            <a:chExt cx="586" cy="625"/>
          </a:xfrm>
        </p:grpSpPr>
        <p:grpSp>
          <p:nvGrpSpPr>
            <p:cNvPr id="33867" name="Group 64"/>
            <p:cNvGrpSpPr>
              <a:grpSpLocks/>
            </p:cNvGrpSpPr>
            <p:nvPr/>
          </p:nvGrpSpPr>
          <p:grpSpPr bwMode="auto">
            <a:xfrm rot="5400000">
              <a:off x="124" y="1196"/>
              <a:ext cx="625" cy="586"/>
              <a:chOff x="1872" y="1824"/>
              <a:chExt cx="2014" cy="1821"/>
            </a:xfrm>
          </p:grpSpPr>
          <p:sp>
            <p:nvSpPr>
              <p:cNvPr id="261" name="AutoShape 6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62" name="AutoShape 6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263"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3872"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873"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66" name="Oval 7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3875" name="Oval 7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268" name="Oval 7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3877" name="Oval 7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60" name="Text Box 7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D</a:t>
              </a:r>
            </a:p>
          </p:txBody>
        </p:sp>
      </p:grpSp>
      <p:grpSp>
        <p:nvGrpSpPr>
          <p:cNvPr id="270" name="Group 75"/>
          <p:cNvGrpSpPr>
            <a:grpSpLocks/>
          </p:cNvGrpSpPr>
          <p:nvPr/>
        </p:nvGrpSpPr>
        <p:grpSpPr bwMode="auto">
          <a:xfrm>
            <a:off x="323850" y="609600"/>
            <a:ext cx="7448550" cy="1041400"/>
            <a:chOff x="156" y="192"/>
            <a:chExt cx="5460" cy="528"/>
          </a:xfrm>
        </p:grpSpPr>
        <p:sp>
          <p:nvSpPr>
            <p:cNvPr id="33863" name="AutoShape 76" descr="Recycled paper"/>
            <p:cNvSpPr>
              <a:spLocks noChangeArrowheads="1"/>
            </p:cNvSpPr>
            <p:nvPr/>
          </p:nvSpPr>
          <p:spPr bwMode="gray">
            <a:xfrm>
              <a:off x="156" y="192"/>
              <a:ext cx="5460" cy="480"/>
            </a:xfrm>
            <a:prstGeom prst="roundRect">
              <a:avLst>
                <a:gd name="adj" fmla="val 50000"/>
              </a:avLst>
            </a:prstGeom>
            <a:blipFill dpi="0" rotWithShape="1">
              <a:blip r:embed="rId8"/>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zh-TW" altLang="en-US" sz="4000" b="1">
                  <a:solidFill>
                    <a:srgbClr val="0000FF"/>
                  </a:solidFill>
                </a:rPr>
                <a:t> </a:t>
              </a:r>
            </a:p>
          </p:txBody>
        </p:sp>
        <p:grpSp>
          <p:nvGrpSpPr>
            <p:cNvPr id="33864" name="Group 77"/>
            <p:cNvGrpSpPr>
              <a:grpSpLocks/>
            </p:cNvGrpSpPr>
            <p:nvPr/>
          </p:nvGrpSpPr>
          <p:grpSpPr bwMode="auto">
            <a:xfrm rot="5400000">
              <a:off x="216" y="408"/>
              <a:ext cx="528" cy="96"/>
              <a:chOff x="0" y="1896"/>
              <a:chExt cx="5760" cy="120"/>
            </a:xfrm>
          </p:grpSpPr>
          <p:sp>
            <p:nvSpPr>
              <p:cNvPr id="33865"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866"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sp>
        <p:nvSpPr>
          <p:cNvPr id="275" name="Text Box 80">
            <a:hlinkClick r:id="rId9" action="ppaction://hlinksldjump"/>
          </p:cNvPr>
          <p:cNvSpPr txBox="1">
            <a:spLocks noChangeArrowheads="1"/>
          </p:cNvSpPr>
          <p:nvPr/>
        </p:nvSpPr>
        <p:spPr bwMode="auto">
          <a:xfrm>
            <a:off x="762000" y="715963"/>
            <a:ext cx="708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Câu 3: Điều gì xảy ra khi thuật toán tìm kiếm tuần tự không tìm thấy giá trị cần tìm trong danh sách?</a:t>
            </a:r>
          </a:p>
        </p:txBody>
      </p:sp>
      <p:pic>
        <p:nvPicPr>
          <p:cNvPr id="276" name="Picture 81" descr="6140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2876550"/>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82"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1824038"/>
            <a:ext cx="10239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83"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5763" y="566261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84" descr="6140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5763" y="4367213"/>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0" name="Group 85"/>
          <p:cNvGrpSpPr>
            <a:grpSpLocks/>
          </p:cNvGrpSpPr>
          <p:nvPr/>
        </p:nvGrpSpPr>
        <p:grpSpPr bwMode="auto">
          <a:xfrm>
            <a:off x="7929563" y="328613"/>
            <a:ext cx="1157287" cy="1228725"/>
            <a:chOff x="4951" y="156"/>
            <a:chExt cx="828" cy="879"/>
          </a:xfrm>
        </p:grpSpPr>
        <p:pic>
          <p:nvPicPr>
            <p:cNvPr id="33861" name="Picture 115" descr="ALRMCLOK"/>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2" name="Oval 87"/>
            <p:cNvSpPr>
              <a:spLocks noChangeArrowheads="1"/>
            </p:cNvSpPr>
            <p:nvPr/>
          </p:nvSpPr>
          <p:spPr bwMode="auto">
            <a:xfrm>
              <a:off x="4951" y="207"/>
              <a:ext cx="828" cy="828"/>
            </a:xfrm>
            <a:prstGeom prst="ellipse">
              <a:avLst/>
            </a:prstGeom>
            <a:solidFill>
              <a:srgbClr val="0000CC"/>
            </a:solidFill>
            <a:ln w="9525">
              <a:solidFill>
                <a:schemeClr val="tx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283" name="Oval 172"/>
          <p:cNvSpPr>
            <a:spLocks noChangeArrowheads="1"/>
          </p:cNvSpPr>
          <p:nvPr/>
        </p:nvSpPr>
        <p:spPr bwMode="auto">
          <a:xfrm>
            <a:off x="8105775" y="592138"/>
            <a:ext cx="769938"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30</a:t>
            </a:r>
          </a:p>
        </p:txBody>
      </p:sp>
      <p:sp>
        <p:nvSpPr>
          <p:cNvPr id="284" name="Oval 172"/>
          <p:cNvSpPr>
            <a:spLocks noChangeArrowheads="1"/>
          </p:cNvSpPr>
          <p:nvPr/>
        </p:nvSpPr>
        <p:spPr bwMode="auto">
          <a:xfrm>
            <a:off x="810577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29</a:t>
            </a:r>
          </a:p>
        </p:txBody>
      </p:sp>
      <p:sp>
        <p:nvSpPr>
          <p:cNvPr id="285"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28</a:t>
            </a:r>
          </a:p>
        </p:txBody>
      </p:sp>
      <p:sp>
        <p:nvSpPr>
          <p:cNvPr id="286"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27</a:t>
            </a:r>
          </a:p>
        </p:txBody>
      </p:sp>
      <p:sp>
        <p:nvSpPr>
          <p:cNvPr id="287"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26</a:t>
            </a:r>
          </a:p>
        </p:txBody>
      </p:sp>
      <p:sp>
        <p:nvSpPr>
          <p:cNvPr id="288"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25</a:t>
            </a:r>
          </a:p>
        </p:txBody>
      </p:sp>
      <p:sp>
        <p:nvSpPr>
          <p:cNvPr id="289"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24</a:t>
            </a:r>
          </a:p>
        </p:txBody>
      </p:sp>
      <p:sp>
        <p:nvSpPr>
          <p:cNvPr id="290" name="Oval 172"/>
          <p:cNvSpPr>
            <a:spLocks noChangeArrowheads="1"/>
          </p:cNvSpPr>
          <p:nvPr/>
        </p:nvSpPr>
        <p:spPr bwMode="auto">
          <a:xfrm>
            <a:off x="8124825" y="5794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23</a:t>
            </a:r>
          </a:p>
        </p:txBody>
      </p:sp>
      <p:sp>
        <p:nvSpPr>
          <p:cNvPr id="291"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22</a:t>
            </a:r>
          </a:p>
        </p:txBody>
      </p:sp>
      <p:sp>
        <p:nvSpPr>
          <p:cNvPr id="292"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21</a:t>
            </a:r>
          </a:p>
        </p:txBody>
      </p:sp>
      <p:sp>
        <p:nvSpPr>
          <p:cNvPr id="293"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20</a:t>
            </a:r>
          </a:p>
        </p:txBody>
      </p:sp>
      <p:sp>
        <p:nvSpPr>
          <p:cNvPr id="294"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19</a:t>
            </a:r>
          </a:p>
        </p:txBody>
      </p:sp>
      <p:sp>
        <p:nvSpPr>
          <p:cNvPr id="295"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18</a:t>
            </a:r>
          </a:p>
        </p:txBody>
      </p:sp>
      <p:sp>
        <p:nvSpPr>
          <p:cNvPr id="296"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17</a:t>
            </a:r>
          </a:p>
        </p:txBody>
      </p:sp>
      <p:sp>
        <p:nvSpPr>
          <p:cNvPr id="297"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16</a:t>
            </a:r>
          </a:p>
        </p:txBody>
      </p:sp>
      <p:sp>
        <p:nvSpPr>
          <p:cNvPr id="298"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15</a:t>
            </a:r>
          </a:p>
        </p:txBody>
      </p:sp>
      <p:sp>
        <p:nvSpPr>
          <p:cNvPr id="299"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14</a:t>
            </a:r>
          </a:p>
        </p:txBody>
      </p:sp>
      <p:sp>
        <p:nvSpPr>
          <p:cNvPr id="300"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13</a:t>
            </a:r>
          </a:p>
        </p:txBody>
      </p:sp>
      <p:sp>
        <p:nvSpPr>
          <p:cNvPr id="301"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12</a:t>
            </a:r>
          </a:p>
        </p:txBody>
      </p:sp>
      <p:sp>
        <p:nvSpPr>
          <p:cNvPr id="302"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11</a:t>
            </a:r>
          </a:p>
        </p:txBody>
      </p:sp>
      <p:sp>
        <p:nvSpPr>
          <p:cNvPr id="303"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10</a:t>
            </a:r>
          </a:p>
        </p:txBody>
      </p:sp>
      <p:sp>
        <p:nvSpPr>
          <p:cNvPr id="304"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9</a:t>
            </a:r>
          </a:p>
        </p:txBody>
      </p:sp>
      <p:sp>
        <p:nvSpPr>
          <p:cNvPr id="305"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8</a:t>
            </a:r>
          </a:p>
        </p:txBody>
      </p:sp>
      <p:sp>
        <p:nvSpPr>
          <p:cNvPr id="306"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7</a:t>
            </a:r>
          </a:p>
        </p:txBody>
      </p:sp>
      <p:sp>
        <p:nvSpPr>
          <p:cNvPr id="307" name="Oval 172"/>
          <p:cNvSpPr>
            <a:spLocks noChangeArrowheads="1"/>
          </p:cNvSpPr>
          <p:nvPr/>
        </p:nvSpPr>
        <p:spPr bwMode="auto">
          <a:xfrm>
            <a:off x="8120063" y="592138"/>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6</a:t>
            </a:r>
          </a:p>
        </p:txBody>
      </p:sp>
      <p:sp>
        <p:nvSpPr>
          <p:cNvPr id="308"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5</a:t>
            </a:r>
          </a:p>
        </p:txBody>
      </p:sp>
      <p:sp>
        <p:nvSpPr>
          <p:cNvPr id="309"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en-US" sz="2800">
                <a:solidFill>
                  <a:srgbClr val="DC2608"/>
                </a:solidFill>
                <a:latin typeface=".VnBlack" panose="020B7200000000000000" pitchFamily="34" charset="0"/>
                <a:cs typeface="Arial" panose="020B0604020202020204" pitchFamily="34" charset="0"/>
              </a:rPr>
              <a:t>4</a:t>
            </a:r>
          </a:p>
        </p:txBody>
      </p:sp>
      <p:sp>
        <p:nvSpPr>
          <p:cNvPr id="310"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a:t>
            </a:r>
          </a:p>
        </p:txBody>
      </p:sp>
      <p:sp>
        <p:nvSpPr>
          <p:cNvPr id="311"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a:t>
            </a:r>
          </a:p>
        </p:txBody>
      </p:sp>
      <p:sp>
        <p:nvSpPr>
          <p:cNvPr id="312"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a:t>
            </a:r>
          </a:p>
        </p:txBody>
      </p:sp>
      <p:sp>
        <p:nvSpPr>
          <p:cNvPr id="313" name="Oval 172"/>
          <p:cNvSpPr>
            <a:spLocks noChangeArrowheads="1"/>
          </p:cNvSpPr>
          <p:nvPr/>
        </p:nvSpPr>
        <p:spPr bwMode="auto">
          <a:xfrm>
            <a:off x="8124825" y="592138"/>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0</a:t>
            </a:r>
          </a:p>
        </p:txBody>
      </p:sp>
      <p:grpSp>
        <p:nvGrpSpPr>
          <p:cNvPr id="314" name="Group 119"/>
          <p:cNvGrpSpPr>
            <a:grpSpLocks/>
          </p:cNvGrpSpPr>
          <p:nvPr/>
        </p:nvGrpSpPr>
        <p:grpSpPr bwMode="auto">
          <a:xfrm>
            <a:off x="228600" y="3033713"/>
            <a:ext cx="931863" cy="992187"/>
            <a:chOff x="144" y="1176"/>
            <a:chExt cx="586" cy="625"/>
          </a:xfrm>
        </p:grpSpPr>
        <p:grpSp>
          <p:nvGrpSpPr>
            <p:cNvPr id="33850" name="Group 120"/>
            <p:cNvGrpSpPr>
              <a:grpSpLocks/>
            </p:cNvGrpSpPr>
            <p:nvPr/>
          </p:nvGrpSpPr>
          <p:grpSpPr bwMode="auto">
            <a:xfrm rot="5400000">
              <a:off x="124" y="1196"/>
              <a:ext cx="625" cy="586"/>
              <a:chOff x="1872" y="1824"/>
              <a:chExt cx="2014" cy="1821"/>
            </a:xfrm>
          </p:grpSpPr>
          <p:sp>
            <p:nvSpPr>
              <p:cNvPr id="317" name="AutoShape 12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8" name="AutoShape 12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19" name="AutoShape 12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3855" name="Oval 12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3856" name="Oval 12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2" name="Oval 12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3858" name="Oval 12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24" name="Oval 12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3860" name="Oval 12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316" name="Text Box 130"/>
            <p:cNvSpPr txBox="1">
              <a:spLocks noChangeArrowheads="1"/>
            </p:cNvSpPr>
            <p:nvPr/>
          </p:nvSpPr>
          <p:spPr bwMode="gray">
            <a:xfrm>
              <a:off x="334" y="1296"/>
              <a:ext cx="293" cy="333"/>
            </a:xfrm>
            <a:prstGeom prst="rect">
              <a:avLst/>
            </a:prstGeom>
            <a:noFill/>
            <a:ln w="9525" algn="ctr">
              <a:solidFill>
                <a:srgbClr val="FFFFFF"/>
              </a:solid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66FFCC"/>
                  </a:solidFill>
                  <a:effectLst>
                    <a:outerShdw blurRad="38100" dist="38100" dir="2700000" algn="tl">
                      <a:srgbClr val="000000"/>
                    </a:outerShdw>
                  </a:effectLst>
                  <a:latin typeface="Arial" charset="0"/>
                </a:rPr>
                <a:t>B</a:t>
              </a:r>
            </a:p>
          </p:txBody>
        </p:sp>
      </p:grpSp>
      <p:sp>
        <p:nvSpPr>
          <p:cNvPr id="33849" name="AutoShape 132">
            <a:hlinkClick r:id="rId9" action="ppaction://hlinksldjump" highlightClick="1"/>
          </p:cNvPr>
          <p:cNvSpPr>
            <a:spLocks noChangeArrowheads="1"/>
          </p:cNvSpPr>
          <p:nvPr/>
        </p:nvSpPr>
        <p:spPr bwMode="auto">
          <a:xfrm>
            <a:off x="7924800" y="6577013"/>
            <a:ext cx="12192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3000" b="1">
              <a:latin typeface="VNI-Times" pitchFamily="2"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p:cTn id="7" dur="500" fill="hold"/>
                                        <p:tgtEl>
                                          <p:spTgt spid="270"/>
                                        </p:tgtEl>
                                        <p:attrNameLst>
                                          <p:attrName>ppt_x</p:attrName>
                                        </p:attrNameLst>
                                      </p:cBhvr>
                                      <p:tavLst>
                                        <p:tav tm="0">
                                          <p:val>
                                            <p:strVal val="#ppt_x-#ppt_w/2"/>
                                          </p:val>
                                        </p:tav>
                                        <p:tav tm="100000">
                                          <p:val>
                                            <p:strVal val="#ppt_x"/>
                                          </p:val>
                                        </p:tav>
                                      </p:tavLst>
                                    </p:anim>
                                    <p:anim calcmode="lin" valueType="num">
                                      <p:cBhvr>
                                        <p:cTn id="8" dur="500" fill="hold"/>
                                        <p:tgtEl>
                                          <p:spTgt spid="270"/>
                                        </p:tgtEl>
                                        <p:attrNameLst>
                                          <p:attrName>ppt_y</p:attrName>
                                        </p:attrNameLst>
                                      </p:cBhvr>
                                      <p:tavLst>
                                        <p:tav tm="0">
                                          <p:val>
                                            <p:strVal val="#ppt_y"/>
                                          </p:val>
                                        </p:tav>
                                        <p:tav tm="100000">
                                          <p:val>
                                            <p:strVal val="#ppt_y"/>
                                          </p:val>
                                        </p:tav>
                                      </p:tavLst>
                                    </p:anim>
                                    <p:anim calcmode="lin" valueType="num">
                                      <p:cBhvr>
                                        <p:cTn id="9" dur="500" fill="hold"/>
                                        <p:tgtEl>
                                          <p:spTgt spid="270"/>
                                        </p:tgtEl>
                                        <p:attrNameLst>
                                          <p:attrName>ppt_w</p:attrName>
                                        </p:attrNameLst>
                                      </p:cBhvr>
                                      <p:tavLst>
                                        <p:tav tm="0">
                                          <p:val>
                                            <p:fltVal val="0"/>
                                          </p:val>
                                        </p:tav>
                                        <p:tav tm="100000">
                                          <p:val>
                                            <p:strVal val="#ppt_w"/>
                                          </p:val>
                                        </p:tav>
                                      </p:tavLst>
                                    </p:anim>
                                    <p:anim calcmode="lin" valueType="num">
                                      <p:cBhvr>
                                        <p:cTn id="10" dur="500" fill="hold"/>
                                        <p:tgtEl>
                                          <p:spTgt spid="2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p;T26.wav"/>
                                        </p:tgtEl>
                                      </p:cMediaNode>
                                    </p:audio>
                                  </p:subTnLst>
                                </p:cTn>
                              </p:par>
                            </p:childTnLst>
                          </p:cTn>
                        </p:par>
                        <p:par>
                          <p:cTn id="11" fill="hold" nodeType="afterGroup">
                            <p:stCondLst>
                              <p:cond delay="5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275">
                                            <p:txEl>
                                              <p:pRg st="0" end="0"/>
                                            </p:txEl>
                                          </p:spTgt>
                                        </p:tgtEl>
                                        <p:attrNameLst>
                                          <p:attrName>style.visibility</p:attrName>
                                        </p:attrNameLst>
                                      </p:cBhvr>
                                      <p:to>
                                        <p:strVal val="visible"/>
                                      </p:to>
                                    </p:set>
                                    <p:animEffect transition="in" filter="fade">
                                      <p:cBhvr>
                                        <p:cTn id="14" dur="200"/>
                                        <p:tgtEl>
                                          <p:spTgt spid="275">
                                            <p:txEl>
                                              <p:pRg st="0" end="0"/>
                                            </p:txEl>
                                          </p:spTgt>
                                        </p:tgtEl>
                                      </p:cBhvr>
                                    </p:animEffect>
                                    <p:anim calcmode="lin" valueType="num">
                                      <p:cBhvr>
                                        <p:cTn id="15" dur="200" fill="hold"/>
                                        <p:tgtEl>
                                          <p:spTgt spid="275">
                                            <p:txEl>
                                              <p:pRg st="0" end="0"/>
                                            </p:txEl>
                                          </p:spTgt>
                                        </p:tgtEl>
                                        <p:attrNameLst>
                                          <p:attrName>ppt_x</p:attrName>
                                        </p:attrNameLst>
                                      </p:cBhvr>
                                      <p:tavLst>
                                        <p:tav tm="0">
                                          <p:val>
                                            <p:strVal val="#ppt_x-.1"/>
                                          </p:val>
                                        </p:tav>
                                        <p:tav tm="100000">
                                          <p:val>
                                            <p:strVal val="#ppt_x"/>
                                          </p:val>
                                        </p:tav>
                                      </p:tavLst>
                                    </p:anim>
                                    <p:anim calcmode="lin" valueType="num">
                                      <p:cBhvr>
                                        <p:cTn id="16" dur="200" fill="hold"/>
                                        <p:tgtEl>
                                          <p:spTgt spid="275">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260"/>
                            </p:stCondLst>
                            <p:childTnLst>
                              <p:par>
                                <p:cTn id="18" presetID="12" presetClass="entr" presetSubtype="1" fill="hold" nodeType="afterEffect">
                                  <p:stCondLst>
                                    <p:cond delay="0"/>
                                  </p:stCondLst>
                                  <p:childTnLst>
                                    <p:set>
                                      <p:cBhvr>
                                        <p:cTn id="19" dur="1" fill="hold">
                                          <p:stCondLst>
                                            <p:cond delay="0"/>
                                          </p:stCondLst>
                                        </p:cTn>
                                        <p:tgtEl>
                                          <p:spTgt spid="216"/>
                                        </p:tgtEl>
                                        <p:attrNameLst>
                                          <p:attrName>style.visibility</p:attrName>
                                        </p:attrNameLst>
                                      </p:cBhvr>
                                      <p:to>
                                        <p:strVal val="visible"/>
                                      </p:to>
                                    </p:set>
                                    <p:animEffect transition="in" filter="slide(fromTop)">
                                      <p:cBhvr>
                                        <p:cTn id="20" dur="500"/>
                                        <p:tgtEl>
                                          <p:spTgt spid="216"/>
                                        </p:tgtEl>
                                      </p:cBhvr>
                                    </p:animEffect>
                                  </p:childTnLst>
                                </p:cTn>
                              </p:par>
                            </p:childTnLst>
                          </p:cTn>
                        </p:par>
                        <p:par>
                          <p:cTn id="21" fill="hold" nodeType="afterGroup">
                            <p:stCondLst>
                              <p:cond delay="2760"/>
                            </p:stCondLst>
                            <p:childTnLst>
                              <p:par>
                                <p:cTn id="22" presetID="49" presetClass="entr" presetSubtype="0" decel="100000" fill="hold" nodeType="afterEffect">
                                  <p:stCondLst>
                                    <p:cond delay="0"/>
                                  </p:stCondLst>
                                  <p:childTnLst>
                                    <p:set>
                                      <p:cBhvr>
                                        <p:cTn id="23" dur="1" fill="hold">
                                          <p:stCondLst>
                                            <p:cond delay="0"/>
                                          </p:stCondLst>
                                        </p:cTn>
                                        <p:tgtEl>
                                          <p:spTgt spid="222"/>
                                        </p:tgtEl>
                                        <p:attrNameLst>
                                          <p:attrName>style.visibility</p:attrName>
                                        </p:attrNameLst>
                                      </p:cBhvr>
                                      <p:to>
                                        <p:strVal val="visible"/>
                                      </p:to>
                                    </p:set>
                                    <p:anim calcmode="lin" valueType="num">
                                      <p:cBhvr>
                                        <p:cTn id="24" dur="500" fill="hold"/>
                                        <p:tgtEl>
                                          <p:spTgt spid="222"/>
                                        </p:tgtEl>
                                        <p:attrNameLst>
                                          <p:attrName>ppt_w</p:attrName>
                                        </p:attrNameLst>
                                      </p:cBhvr>
                                      <p:tavLst>
                                        <p:tav tm="0">
                                          <p:val>
                                            <p:fltVal val="0"/>
                                          </p:val>
                                        </p:tav>
                                        <p:tav tm="100000">
                                          <p:val>
                                            <p:strVal val="#ppt_w"/>
                                          </p:val>
                                        </p:tav>
                                      </p:tavLst>
                                    </p:anim>
                                    <p:anim calcmode="lin" valueType="num">
                                      <p:cBhvr>
                                        <p:cTn id="25" dur="500" fill="hold"/>
                                        <p:tgtEl>
                                          <p:spTgt spid="222"/>
                                        </p:tgtEl>
                                        <p:attrNameLst>
                                          <p:attrName>ppt_h</p:attrName>
                                        </p:attrNameLst>
                                      </p:cBhvr>
                                      <p:tavLst>
                                        <p:tav tm="0">
                                          <p:val>
                                            <p:fltVal val="0"/>
                                          </p:val>
                                        </p:tav>
                                        <p:tav tm="100000">
                                          <p:val>
                                            <p:strVal val="#ppt_h"/>
                                          </p:val>
                                        </p:tav>
                                      </p:tavLst>
                                    </p:anim>
                                    <p:anim calcmode="lin" valueType="num">
                                      <p:cBhvr>
                                        <p:cTn id="26" dur="500" fill="hold"/>
                                        <p:tgtEl>
                                          <p:spTgt spid="222"/>
                                        </p:tgtEl>
                                        <p:attrNameLst>
                                          <p:attrName>style.rotation</p:attrName>
                                        </p:attrNameLst>
                                      </p:cBhvr>
                                      <p:tavLst>
                                        <p:tav tm="0">
                                          <p:val>
                                            <p:fltVal val="360"/>
                                          </p:val>
                                        </p:tav>
                                        <p:tav tm="100000">
                                          <p:val>
                                            <p:fltVal val="0"/>
                                          </p:val>
                                        </p:tav>
                                      </p:tavLst>
                                    </p:anim>
                                    <p:animEffect transition="in" filter="fade">
                                      <p:cBhvr>
                                        <p:cTn id="27" dur="500"/>
                                        <p:tgtEl>
                                          <p:spTgt spid="222"/>
                                        </p:tgtEl>
                                      </p:cBhvr>
                                    </p:animEffect>
                                  </p:childTnLst>
                                </p:cTn>
                              </p:par>
                            </p:childTnLst>
                          </p:cTn>
                        </p:par>
                        <p:par>
                          <p:cTn id="28" fill="hold" nodeType="afterGroup">
                            <p:stCondLst>
                              <p:cond delay="3260"/>
                            </p:stCondLst>
                            <p:childTnLst>
                              <p:par>
                                <p:cTn id="29" presetID="17" presetClass="entr" presetSubtype="8" fill="hold" nodeType="afterEffect">
                                  <p:stCondLst>
                                    <p:cond delay="0"/>
                                  </p:stCondLst>
                                  <p:childTnLst>
                                    <p:set>
                                      <p:cBhvr>
                                        <p:cTn id="30" dur="1" fill="hold">
                                          <p:stCondLst>
                                            <p:cond delay="0"/>
                                          </p:stCondLst>
                                        </p:cTn>
                                        <p:tgtEl>
                                          <p:spTgt spid="219"/>
                                        </p:tgtEl>
                                        <p:attrNameLst>
                                          <p:attrName>style.visibility</p:attrName>
                                        </p:attrNameLst>
                                      </p:cBhvr>
                                      <p:to>
                                        <p:strVal val="visible"/>
                                      </p:to>
                                    </p:set>
                                    <p:anim calcmode="lin" valueType="num">
                                      <p:cBhvr>
                                        <p:cTn id="31" dur="500" fill="hold"/>
                                        <p:tgtEl>
                                          <p:spTgt spid="219"/>
                                        </p:tgtEl>
                                        <p:attrNameLst>
                                          <p:attrName>ppt_x</p:attrName>
                                        </p:attrNameLst>
                                      </p:cBhvr>
                                      <p:tavLst>
                                        <p:tav tm="0">
                                          <p:val>
                                            <p:strVal val="#ppt_x-#ppt_w/2"/>
                                          </p:val>
                                        </p:tav>
                                        <p:tav tm="100000">
                                          <p:val>
                                            <p:strVal val="#ppt_x"/>
                                          </p:val>
                                        </p:tav>
                                      </p:tavLst>
                                    </p:anim>
                                    <p:anim calcmode="lin" valueType="num">
                                      <p:cBhvr>
                                        <p:cTn id="32" dur="500" fill="hold"/>
                                        <p:tgtEl>
                                          <p:spTgt spid="219"/>
                                        </p:tgtEl>
                                        <p:attrNameLst>
                                          <p:attrName>ppt_y</p:attrName>
                                        </p:attrNameLst>
                                      </p:cBhvr>
                                      <p:tavLst>
                                        <p:tav tm="0">
                                          <p:val>
                                            <p:strVal val="#ppt_y"/>
                                          </p:val>
                                        </p:tav>
                                        <p:tav tm="100000">
                                          <p:val>
                                            <p:strVal val="#ppt_y"/>
                                          </p:val>
                                        </p:tav>
                                      </p:tavLst>
                                    </p:anim>
                                    <p:anim calcmode="lin" valueType="num">
                                      <p:cBhvr>
                                        <p:cTn id="33" dur="500" fill="hold"/>
                                        <p:tgtEl>
                                          <p:spTgt spid="219"/>
                                        </p:tgtEl>
                                        <p:attrNameLst>
                                          <p:attrName>ppt_w</p:attrName>
                                        </p:attrNameLst>
                                      </p:cBhvr>
                                      <p:tavLst>
                                        <p:tav tm="0">
                                          <p:val>
                                            <p:fltVal val="0"/>
                                          </p:val>
                                        </p:tav>
                                        <p:tav tm="100000">
                                          <p:val>
                                            <p:strVal val="#ppt_w"/>
                                          </p:val>
                                        </p:tav>
                                      </p:tavLst>
                                    </p:anim>
                                    <p:anim calcmode="lin" valueType="num">
                                      <p:cBhvr>
                                        <p:cTn id="34" dur="500" fill="hold"/>
                                        <p:tgtEl>
                                          <p:spTgt spid="219"/>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760"/>
                            </p:stCondLst>
                            <p:childTnLst>
                              <p:par>
                                <p:cTn id="36" presetID="12" presetClass="entr" presetSubtype="1" fill="hold" nodeType="after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slide(fromTop)">
                                      <p:cBhvr>
                                        <p:cTn id="38" dur="500"/>
                                        <p:tgtEl>
                                          <p:spTgt spid="210"/>
                                        </p:tgtEl>
                                      </p:cBhvr>
                                    </p:animEffect>
                                  </p:childTnLst>
                                </p:cTn>
                              </p:par>
                            </p:childTnLst>
                          </p:cTn>
                        </p:par>
                        <p:par>
                          <p:cTn id="39" fill="hold" nodeType="afterGroup">
                            <p:stCondLst>
                              <p:cond delay="4260"/>
                            </p:stCondLst>
                            <p:childTnLst>
                              <p:par>
                                <p:cTn id="40" presetID="49" presetClass="entr" presetSubtype="0" decel="100000" fill="hold" nodeType="afterEffect">
                                  <p:stCondLst>
                                    <p:cond delay="0"/>
                                  </p:stCondLst>
                                  <p:childTnLst>
                                    <p:set>
                                      <p:cBhvr>
                                        <p:cTn id="41" dur="1" fill="hold">
                                          <p:stCondLst>
                                            <p:cond delay="0"/>
                                          </p:stCondLst>
                                        </p:cTn>
                                        <p:tgtEl>
                                          <p:spTgt spid="234"/>
                                        </p:tgtEl>
                                        <p:attrNameLst>
                                          <p:attrName>style.visibility</p:attrName>
                                        </p:attrNameLst>
                                      </p:cBhvr>
                                      <p:to>
                                        <p:strVal val="visible"/>
                                      </p:to>
                                    </p:set>
                                    <p:anim calcmode="lin" valueType="num">
                                      <p:cBhvr>
                                        <p:cTn id="42" dur="500" fill="hold"/>
                                        <p:tgtEl>
                                          <p:spTgt spid="234"/>
                                        </p:tgtEl>
                                        <p:attrNameLst>
                                          <p:attrName>ppt_w</p:attrName>
                                        </p:attrNameLst>
                                      </p:cBhvr>
                                      <p:tavLst>
                                        <p:tav tm="0">
                                          <p:val>
                                            <p:fltVal val="0"/>
                                          </p:val>
                                        </p:tav>
                                        <p:tav tm="100000">
                                          <p:val>
                                            <p:strVal val="#ppt_w"/>
                                          </p:val>
                                        </p:tav>
                                      </p:tavLst>
                                    </p:anim>
                                    <p:anim calcmode="lin" valueType="num">
                                      <p:cBhvr>
                                        <p:cTn id="43" dur="500" fill="hold"/>
                                        <p:tgtEl>
                                          <p:spTgt spid="234"/>
                                        </p:tgtEl>
                                        <p:attrNameLst>
                                          <p:attrName>ppt_h</p:attrName>
                                        </p:attrNameLst>
                                      </p:cBhvr>
                                      <p:tavLst>
                                        <p:tav tm="0">
                                          <p:val>
                                            <p:fltVal val="0"/>
                                          </p:val>
                                        </p:tav>
                                        <p:tav tm="100000">
                                          <p:val>
                                            <p:strVal val="#ppt_h"/>
                                          </p:val>
                                        </p:tav>
                                      </p:tavLst>
                                    </p:anim>
                                    <p:anim calcmode="lin" valueType="num">
                                      <p:cBhvr>
                                        <p:cTn id="44" dur="500" fill="hold"/>
                                        <p:tgtEl>
                                          <p:spTgt spid="234"/>
                                        </p:tgtEl>
                                        <p:attrNameLst>
                                          <p:attrName>style.rotation</p:attrName>
                                        </p:attrNameLst>
                                      </p:cBhvr>
                                      <p:tavLst>
                                        <p:tav tm="0">
                                          <p:val>
                                            <p:fltVal val="360"/>
                                          </p:val>
                                        </p:tav>
                                        <p:tav tm="100000">
                                          <p:val>
                                            <p:fltVal val="0"/>
                                          </p:val>
                                        </p:tav>
                                      </p:tavLst>
                                    </p:anim>
                                    <p:animEffect transition="in" filter="fade">
                                      <p:cBhvr>
                                        <p:cTn id="45" dur="500"/>
                                        <p:tgtEl>
                                          <p:spTgt spid="234"/>
                                        </p:tgtEl>
                                      </p:cBhvr>
                                    </p:animEffect>
                                  </p:childTnLst>
                                </p:cTn>
                              </p:par>
                            </p:childTnLst>
                          </p:cTn>
                        </p:par>
                        <p:par>
                          <p:cTn id="46" fill="hold" nodeType="afterGroup">
                            <p:stCondLst>
                              <p:cond delay="4760"/>
                            </p:stCondLst>
                            <p:childTnLst>
                              <p:par>
                                <p:cTn id="47" presetID="17" presetClass="entr" presetSubtype="8" fill="hold" nodeType="afterEffect">
                                  <p:stCondLst>
                                    <p:cond delay="0"/>
                                  </p:stCondLst>
                                  <p:childTnLst>
                                    <p:set>
                                      <p:cBhvr>
                                        <p:cTn id="48" dur="1" fill="hold">
                                          <p:stCondLst>
                                            <p:cond delay="0"/>
                                          </p:stCondLst>
                                        </p:cTn>
                                        <p:tgtEl>
                                          <p:spTgt spid="204"/>
                                        </p:tgtEl>
                                        <p:attrNameLst>
                                          <p:attrName>style.visibility</p:attrName>
                                        </p:attrNameLst>
                                      </p:cBhvr>
                                      <p:to>
                                        <p:strVal val="visible"/>
                                      </p:to>
                                    </p:set>
                                    <p:anim calcmode="lin" valueType="num">
                                      <p:cBhvr>
                                        <p:cTn id="49" dur="500" fill="hold"/>
                                        <p:tgtEl>
                                          <p:spTgt spid="204"/>
                                        </p:tgtEl>
                                        <p:attrNameLst>
                                          <p:attrName>ppt_x</p:attrName>
                                        </p:attrNameLst>
                                      </p:cBhvr>
                                      <p:tavLst>
                                        <p:tav tm="0">
                                          <p:val>
                                            <p:strVal val="#ppt_x-#ppt_w/2"/>
                                          </p:val>
                                        </p:tav>
                                        <p:tav tm="100000">
                                          <p:val>
                                            <p:strVal val="#ppt_x"/>
                                          </p:val>
                                        </p:tav>
                                      </p:tavLst>
                                    </p:anim>
                                    <p:anim calcmode="lin" valueType="num">
                                      <p:cBhvr>
                                        <p:cTn id="50" dur="500" fill="hold"/>
                                        <p:tgtEl>
                                          <p:spTgt spid="204"/>
                                        </p:tgtEl>
                                        <p:attrNameLst>
                                          <p:attrName>ppt_y</p:attrName>
                                        </p:attrNameLst>
                                      </p:cBhvr>
                                      <p:tavLst>
                                        <p:tav tm="0">
                                          <p:val>
                                            <p:strVal val="#ppt_y"/>
                                          </p:val>
                                        </p:tav>
                                        <p:tav tm="100000">
                                          <p:val>
                                            <p:strVal val="#ppt_y"/>
                                          </p:val>
                                        </p:tav>
                                      </p:tavLst>
                                    </p:anim>
                                    <p:anim calcmode="lin" valueType="num">
                                      <p:cBhvr>
                                        <p:cTn id="51" dur="500" fill="hold"/>
                                        <p:tgtEl>
                                          <p:spTgt spid="204"/>
                                        </p:tgtEl>
                                        <p:attrNameLst>
                                          <p:attrName>ppt_w</p:attrName>
                                        </p:attrNameLst>
                                      </p:cBhvr>
                                      <p:tavLst>
                                        <p:tav tm="0">
                                          <p:val>
                                            <p:fltVal val="0"/>
                                          </p:val>
                                        </p:tav>
                                        <p:tav tm="100000">
                                          <p:val>
                                            <p:strVal val="#ppt_w"/>
                                          </p:val>
                                        </p:tav>
                                      </p:tavLst>
                                    </p:anim>
                                    <p:anim calcmode="lin" valueType="num">
                                      <p:cBhvr>
                                        <p:cTn id="52" dur="500" fill="hold"/>
                                        <p:tgtEl>
                                          <p:spTgt spid="204"/>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260"/>
                            </p:stCondLst>
                            <p:childTnLst>
                              <p:par>
                                <p:cTn id="54" presetID="12" presetClass="entr" presetSubtype="1" fill="hold" nodeType="afterEffect">
                                  <p:stCondLst>
                                    <p:cond delay="0"/>
                                  </p:stCondLst>
                                  <p:childTnLst>
                                    <p:set>
                                      <p:cBhvr>
                                        <p:cTn id="55" dur="1" fill="hold">
                                          <p:stCondLst>
                                            <p:cond delay="0"/>
                                          </p:stCondLst>
                                        </p:cTn>
                                        <p:tgtEl>
                                          <p:spTgt spid="207"/>
                                        </p:tgtEl>
                                        <p:attrNameLst>
                                          <p:attrName>style.visibility</p:attrName>
                                        </p:attrNameLst>
                                      </p:cBhvr>
                                      <p:to>
                                        <p:strVal val="visible"/>
                                      </p:to>
                                    </p:set>
                                    <p:animEffect transition="in" filter="slide(fromTop)">
                                      <p:cBhvr>
                                        <p:cTn id="56" dur="500"/>
                                        <p:tgtEl>
                                          <p:spTgt spid="207"/>
                                        </p:tgtEl>
                                      </p:cBhvr>
                                    </p:animEffect>
                                  </p:childTnLst>
                                </p:cTn>
                              </p:par>
                            </p:childTnLst>
                          </p:cTn>
                        </p:par>
                        <p:par>
                          <p:cTn id="57" fill="hold" nodeType="afterGroup">
                            <p:stCondLst>
                              <p:cond delay="5760"/>
                            </p:stCondLst>
                            <p:childTnLst>
                              <p:par>
                                <p:cTn id="58" presetID="49" presetClass="entr" presetSubtype="0" decel="100000" fill="hold" nodeType="afterEffect">
                                  <p:stCondLst>
                                    <p:cond delay="0"/>
                                  </p:stCondLst>
                                  <p:childTnLst>
                                    <p:set>
                                      <p:cBhvr>
                                        <p:cTn id="59" dur="1" fill="hold">
                                          <p:stCondLst>
                                            <p:cond delay="0"/>
                                          </p:stCondLst>
                                        </p:cTn>
                                        <p:tgtEl>
                                          <p:spTgt spid="246"/>
                                        </p:tgtEl>
                                        <p:attrNameLst>
                                          <p:attrName>style.visibility</p:attrName>
                                        </p:attrNameLst>
                                      </p:cBhvr>
                                      <p:to>
                                        <p:strVal val="visible"/>
                                      </p:to>
                                    </p:set>
                                    <p:anim calcmode="lin" valueType="num">
                                      <p:cBhvr>
                                        <p:cTn id="60" dur="500" fill="hold"/>
                                        <p:tgtEl>
                                          <p:spTgt spid="246"/>
                                        </p:tgtEl>
                                        <p:attrNameLst>
                                          <p:attrName>ppt_w</p:attrName>
                                        </p:attrNameLst>
                                      </p:cBhvr>
                                      <p:tavLst>
                                        <p:tav tm="0">
                                          <p:val>
                                            <p:fltVal val="0"/>
                                          </p:val>
                                        </p:tav>
                                        <p:tav tm="100000">
                                          <p:val>
                                            <p:strVal val="#ppt_w"/>
                                          </p:val>
                                        </p:tav>
                                      </p:tavLst>
                                    </p:anim>
                                    <p:anim calcmode="lin" valueType="num">
                                      <p:cBhvr>
                                        <p:cTn id="61" dur="500" fill="hold"/>
                                        <p:tgtEl>
                                          <p:spTgt spid="246"/>
                                        </p:tgtEl>
                                        <p:attrNameLst>
                                          <p:attrName>ppt_h</p:attrName>
                                        </p:attrNameLst>
                                      </p:cBhvr>
                                      <p:tavLst>
                                        <p:tav tm="0">
                                          <p:val>
                                            <p:fltVal val="0"/>
                                          </p:val>
                                        </p:tav>
                                        <p:tav tm="100000">
                                          <p:val>
                                            <p:strVal val="#ppt_h"/>
                                          </p:val>
                                        </p:tav>
                                      </p:tavLst>
                                    </p:anim>
                                    <p:anim calcmode="lin" valueType="num">
                                      <p:cBhvr>
                                        <p:cTn id="62" dur="500" fill="hold"/>
                                        <p:tgtEl>
                                          <p:spTgt spid="246"/>
                                        </p:tgtEl>
                                        <p:attrNameLst>
                                          <p:attrName>style.rotation</p:attrName>
                                        </p:attrNameLst>
                                      </p:cBhvr>
                                      <p:tavLst>
                                        <p:tav tm="0">
                                          <p:val>
                                            <p:fltVal val="360"/>
                                          </p:val>
                                        </p:tav>
                                        <p:tav tm="100000">
                                          <p:val>
                                            <p:fltVal val="0"/>
                                          </p:val>
                                        </p:tav>
                                      </p:tavLst>
                                    </p:anim>
                                    <p:animEffect transition="in" filter="fade">
                                      <p:cBhvr>
                                        <p:cTn id="63" dur="500"/>
                                        <p:tgtEl>
                                          <p:spTgt spid="246"/>
                                        </p:tgtEl>
                                      </p:cBhvr>
                                    </p:animEffect>
                                  </p:childTnLst>
                                </p:cTn>
                              </p:par>
                            </p:childTnLst>
                          </p:cTn>
                        </p:par>
                        <p:par>
                          <p:cTn id="64" fill="hold" nodeType="afterGroup">
                            <p:stCondLst>
                              <p:cond delay="6260"/>
                            </p:stCondLst>
                            <p:childTnLst>
                              <p:par>
                                <p:cTn id="65" presetID="17" presetClass="entr" presetSubtype="8" fill="hold" nodeType="after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p:cTn id="67" dur="500" fill="hold"/>
                                        <p:tgtEl>
                                          <p:spTgt spid="201"/>
                                        </p:tgtEl>
                                        <p:attrNameLst>
                                          <p:attrName>ppt_x</p:attrName>
                                        </p:attrNameLst>
                                      </p:cBhvr>
                                      <p:tavLst>
                                        <p:tav tm="0">
                                          <p:val>
                                            <p:strVal val="#ppt_x-#ppt_w/2"/>
                                          </p:val>
                                        </p:tav>
                                        <p:tav tm="100000">
                                          <p:val>
                                            <p:strVal val="#ppt_x"/>
                                          </p:val>
                                        </p:tav>
                                      </p:tavLst>
                                    </p:anim>
                                    <p:anim calcmode="lin" valueType="num">
                                      <p:cBhvr>
                                        <p:cTn id="68" dur="500" fill="hold"/>
                                        <p:tgtEl>
                                          <p:spTgt spid="201"/>
                                        </p:tgtEl>
                                        <p:attrNameLst>
                                          <p:attrName>ppt_y</p:attrName>
                                        </p:attrNameLst>
                                      </p:cBhvr>
                                      <p:tavLst>
                                        <p:tav tm="0">
                                          <p:val>
                                            <p:strVal val="#ppt_y"/>
                                          </p:val>
                                        </p:tav>
                                        <p:tav tm="100000">
                                          <p:val>
                                            <p:strVal val="#ppt_y"/>
                                          </p:val>
                                        </p:tav>
                                      </p:tavLst>
                                    </p:anim>
                                    <p:anim calcmode="lin" valueType="num">
                                      <p:cBhvr>
                                        <p:cTn id="69" dur="500" fill="hold"/>
                                        <p:tgtEl>
                                          <p:spTgt spid="201"/>
                                        </p:tgtEl>
                                        <p:attrNameLst>
                                          <p:attrName>ppt_w</p:attrName>
                                        </p:attrNameLst>
                                      </p:cBhvr>
                                      <p:tavLst>
                                        <p:tav tm="0">
                                          <p:val>
                                            <p:fltVal val="0"/>
                                          </p:val>
                                        </p:tav>
                                        <p:tav tm="100000">
                                          <p:val>
                                            <p:strVal val="#ppt_w"/>
                                          </p:val>
                                        </p:tav>
                                      </p:tavLst>
                                    </p:anim>
                                    <p:anim calcmode="lin" valueType="num">
                                      <p:cBhvr>
                                        <p:cTn id="70" dur="500" fill="hold"/>
                                        <p:tgtEl>
                                          <p:spTgt spid="201"/>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6760"/>
                            </p:stCondLst>
                            <p:childTnLst>
                              <p:par>
                                <p:cTn id="72" presetID="12" presetClass="entr" presetSubtype="1" fill="hold" nodeType="afterEffect">
                                  <p:stCondLst>
                                    <p:cond delay="0"/>
                                  </p:stCondLst>
                                  <p:childTnLst>
                                    <p:set>
                                      <p:cBhvr>
                                        <p:cTn id="73" dur="1" fill="hold">
                                          <p:stCondLst>
                                            <p:cond delay="0"/>
                                          </p:stCondLst>
                                        </p:cTn>
                                        <p:tgtEl>
                                          <p:spTgt spid="213"/>
                                        </p:tgtEl>
                                        <p:attrNameLst>
                                          <p:attrName>style.visibility</p:attrName>
                                        </p:attrNameLst>
                                      </p:cBhvr>
                                      <p:to>
                                        <p:strVal val="visible"/>
                                      </p:to>
                                    </p:set>
                                    <p:animEffect transition="in" filter="slide(fromTop)">
                                      <p:cBhvr>
                                        <p:cTn id="74" dur="500"/>
                                        <p:tgtEl>
                                          <p:spTgt spid="213"/>
                                        </p:tgtEl>
                                      </p:cBhvr>
                                    </p:animEffect>
                                  </p:childTnLst>
                                </p:cTn>
                              </p:par>
                            </p:childTnLst>
                          </p:cTn>
                        </p:par>
                        <p:par>
                          <p:cTn id="75" fill="hold" nodeType="afterGroup">
                            <p:stCondLst>
                              <p:cond delay="7260"/>
                            </p:stCondLst>
                            <p:childTnLst>
                              <p:par>
                                <p:cTn id="76" presetID="49" presetClass="entr" presetSubtype="0" decel="100000" fill="hold" nodeType="afterEffect">
                                  <p:stCondLst>
                                    <p:cond delay="0"/>
                                  </p:stCondLst>
                                  <p:childTnLst>
                                    <p:set>
                                      <p:cBhvr>
                                        <p:cTn id="77" dur="1" fill="hold">
                                          <p:stCondLst>
                                            <p:cond delay="0"/>
                                          </p:stCondLst>
                                        </p:cTn>
                                        <p:tgtEl>
                                          <p:spTgt spid="258"/>
                                        </p:tgtEl>
                                        <p:attrNameLst>
                                          <p:attrName>style.visibility</p:attrName>
                                        </p:attrNameLst>
                                      </p:cBhvr>
                                      <p:to>
                                        <p:strVal val="visible"/>
                                      </p:to>
                                    </p:set>
                                    <p:anim calcmode="lin" valueType="num">
                                      <p:cBhvr>
                                        <p:cTn id="78" dur="500" fill="hold"/>
                                        <p:tgtEl>
                                          <p:spTgt spid="258"/>
                                        </p:tgtEl>
                                        <p:attrNameLst>
                                          <p:attrName>ppt_w</p:attrName>
                                        </p:attrNameLst>
                                      </p:cBhvr>
                                      <p:tavLst>
                                        <p:tav tm="0">
                                          <p:val>
                                            <p:fltVal val="0"/>
                                          </p:val>
                                        </p:tav>
                                        <p:tav tm="100000">
                                          <p:val>
                                            <p:strVal val="#ppt_w"/>
                                          </p:val>
                                        </p:tav>
                                      </p:tavLst>
                                    </p:anim>
                                    <p:anim calcmode="lin" valueType="num">
                                      <p:cBhvr>
                                        <p:cTn id="79" dur="500" fill="hold"/>
                                        <p:tgtEl>
                                          <p:spTgt spid="258"/>
                                        </p:tgtEl>
                                        <p:attrNameLst>
                                          <p:attrName>ppt_h</p:attrName>
                                        </p:attrNameLst>
                                      </p:cBhvr>
                                      <p:tavLst>
                                        <p:tav tm="0">
                                          <p:val>
                                            <p:fltVal val="0"/>
                                          </p:val>
                                        </p:tav>
                                        <p:tav tm="100000">
                                          <p:val>
                                            <p:strVal val="#ppt_h"/>
                                          </p:val>
                                        </p:tav>
                                      </p:tavLst>
                                    </p:anim>
                                    <p:anim calcmode="lin" valueType="num">
                                      <p:cBhvr>
                                        <p:cTn id="80" dur="500" fill="hold"/>
                                        <p:tgtEl>
                                          <p:spTgt spid="258"/>
                                        </p:tgtEl>
                                        <p:attrNameLst>
                                          <p:attrName>style.rotation</p:attrName>
                                        </p:attrNameLst>
                                      </p:cBhvr>
                                      <p:tavLst>
                                        <p:tav tm="0">
                                          <p:val>
                                            <p:fltVal val="360"/>
                                          </p:val>
                                        </p:tav>
                                        <p:tav tm="100000">
                                          <p:val>
                                            <p:fltVal val="0"/>
                                          </p:val>
                                        </p:tav>
                                      </p:tavLst>
                                    </p:anim>
                                    <p:animEffect transition="in" filter="fade">
                                      <p:cBhvr>
                                        <p:cTn id="81" dur="500"/>
                                        <p:tgtEl>
                                          <p:spTgt spid="258"/>
                                        </p:tgtEl>
                                      </p:cBhvr>
                                    </p:animEffect>
                                  </p:childTnLst>
                                </p:cTn>
                              </p:par>
                            </p:childTnLst>
                          </p:cTn>
                        </p:par>
                        <p:par>
                          <p:cTn id="82" fill="hold" nodeType="afterGroup">
                            <p:stCondLst>
                              <p:cond delay="7760"/>
                            </p:stCondLst>
                            <p:childTnLst>
                              <p:par>
                                <p:cTn id="83" presetID="17" presetClass="entr" presetSubtype="8"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 calcmode="lin" valueType="num">
                                      <p:cBhvr>
                                        <p:cTn id="85" dur="500" fill="hold"/>
                                        <p:tgtEl>
                                          <p:spTgt spid="198"/>
                                        </p:tgtEl>
                                        <p:attrNameLst>
                                          <p:attrName>ppt_x</p:attrName>
                                        </p:attrNameLst>
                                      </p:cBhvr>
                                      <p:tavLst>
                                        <p:tav tm="0">
                                          <p:val>
                                            <p:strVal val="#ppt_x-#ppt_w/2"/>
                                          </p:val>
                                        </p:tav>
                                        <p:tav tm="100000">
                                          <p:val>
                                            <p:strVal val="#ppt_x"/>
                                          </p:val>
                                        </p:tav>
                                      </p:tavLst>
                                    </p:anim>
                                    <p:anim calcmode="lin" valueType="num">
                                      <p:cBhvr>
                                        <p:cTn id="86" dur="500" fill="hold"/>
                                        <p:tgtEl>
                                          <p:spTgt spid="198"/>
                                        </p:tgtEl>
                                        <p:attrNameLst>
                                          <p:attrName>ppt_y</p:attrName>
                                        </p:attrNameLst>
                                      </p:cBhvr>
                                      <p:tavLst>
                                        <p:tav tm="0">
                                          <p:val>
                                            <p:strVal val="#ppt_y"/>
                                          </p:val>
                                        </p:tav>
                                        <p:tav tm="100000">
                                          <p:val>
                                            <p:strVal val="#ppt_y"/>
                                          </p:val>
                                        </p:tav>
                                      </p:tavLst>
                                    </p:anim>
                                    <p:anim calcmode="lin" valueType="num">
                                      <p:cBhvr>
                                        <p:cTn id="87" dur="500" fill="hold"/>
                                        <p:tgtEl>
                                          <p:spTgt spid="198"/>
                                        </p:tgtEl>
                                        <p:attrNameLst>
                                          <p:attrName>ppt_w</p:attrName>
                                        </p:attrNameLst>
                                      </p:cBhvr>
                                      <p:tavLst>
                                        <p:tav tm="0">
                                          <p:val>
                                            <p:fltVal val="0"/>
                                          </p:val>
                                        </p:tav>
                                        <p:tav tm="100000">
                                          <p:val>
                                            <p:strVal val="#ppt_w"/>
                                          </p:val>
                                        </p:tav>
                                      </p:tavLst>
                                    </p:anim>
                                    <p:anim calcmode="lin" valueType="num">
                                      <p:cBhvr>
                                        <p:cTn id="88" dur="500" fill="hold"/>
                                        <p:tgtEl>
                                          <p:spTgt spid="198"/>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8260"/>
                            </p:stCondLst>
                            <p:childTnLst>
                              <p:par>
                                <p:cTn id="90" presetID="9" presetClass="entr" presetSubtype="0" fill="hold" nodeType="afterEffect">
                                  <p:stCondLst>
                                    <p:cond delay="0"/>
                                  </p:stCondLst>
                                  <p:childTnLst>
                                    <p:set>
                                      <p:cBhvr>
                                        <p:cTn id="91" dur="1" fill="hold">
                                          <p:stCondLst>
                                            <p:cond delay="0"/>
                                          </p:stCondLst>
                                        </p:cTn>
                                        <p:tgtEl>
                                          <p:spTgt spid="280"/>
                                        </p:tgtEl>
                                        <p:attrNameLst>
                                          <p:attrName>style.visibility</p:attrName>
                                        </p:attrNameLst>
                                      </p:cBhvr>
                                      <p:to>
                                        <p:strVal val="visible"/>
                                      </p:to>
                                    </p:set>
                                    <p:animEffect transition="in" filter="dissolve">
                                      <p:cBhvr>
                                        <p:cTn id="92" dur="500"/>
                                        <p:tgtEl>
                                          <p:spTgt spid="28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0"/>
                            </p:stCondLst>
                            <p:childTnLst>
                              <p:par>
                                <p:cTn id="98" presetID="1" presetClass="entr" presetSubtype="0" fill="hold" grpId="0" nodeType="afterEffect">
                                  <p:stCondLst>
                                    <p:cond delay="1000"/>
                                  </p:stCondLst>
                                  <p:childTnLst>
                                    <p:set>
                                      <p:cBhvr>
                                        <p:cTn id="99" dur="1" fill="hold">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2000"/>
                            </p:stCondLst>
                            <p:childTnLst>
                              <p:par>
                                <p:cTn id="104" presetID="1" presetClass="entr" presetSubtype="0" fill="hold" grpId="0" nodeType="afterEffect">
                                  <p:stCondLst>
                                    <p:cond delay="1000"/>
                                  </p:stCondLst>
                                  <p:childTnLst>
                                    <p:set>
                                      <p:cBhvr>
                                        <p:cTn id="105" dur="1" fill="hold">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3000"/>
                            </p:stCondLst>
                            <p:childTnLst>
                              <p:par>
                                <p:cTn id="107" presetID="1" presetClass="entr" presetSubtype="0" fill="hold" grpId="0" nodeType="afterEffect">
                                  <p:stCondLst>
                                    <p:cond delay="1000"/>
                                  </p:stCondLst>
                                  <p:childTnLst>
                                    <p:set>
                                      <p:cBhvr>
                                        <p:cTn id="108" dur="1" fill="hold">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4000"/>
                            </p:stCondLst>
                            <p:childTnLst>
                              <p:par>
                                <p:cTn id="110" presetID="1" presetClass="entr" presetSubtype="0" fill="hold" grpId="0" nodeType="afterEffect">
                                  <p:stCondLst>
                                    <p:cond delay="1000"/>
                                  </p:stCondLst>
                                  <p:childTnLst>
                                    <p:set>
                                      <p:cBhvr>
                                        <p:cTn id="111" dur="1" fill="hold">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5000"/>
                            </p:stCondLst>
                            <p:childTnLst>
                              <p:par>
                                <p:cTn id="113" presetID="1" presetClass="entr" presetSubtype="0" fill="hold" grpId="0" nodeType="afterEffect">
                                  <p:stCondLst>
                                    <p:cond delay="1000"/>
                                  </p:stCondLst>
                                  <p:childTnLst>
                                    <p:set>
                                      <p:cBhvr>
                                        <p:cTn id="114" dur="1" fill="hold">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6000"/>
                            </p:stCondLst>
                            <p:childTnLst>
                              <p:par>
                                <p:cTn id="116" presetID="1" presetClass="entr" presetSubtype="0" fill="hold" grpId="0" nodeType="afterEffect">
                                  <p:stCondLst>
                                    <p:cond delay="1000"/>
                                  </p:stCondLst>
                                  <p:childTnLst>
                                    <p:set>
                                      <p:cBhvr>
                                        <p:cTn id="117" dur="1" fill="hold">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7000"/>
                            </p:stCondLst>
                            <p:childTnLst>
                              <p:par>
                                <p:cTn id="119" presetID="1" presetClass="entr" presetSubtype="0" fill="hold" grpId="0" nodeType="afterEffect">
                                  <p:stCondLst>
                                    <p:cond delay="1000"/>
                                  </p:stCondLst>
                                  <p:childTnLst>
                                    <p:set>
                                      <p:cBhvr>
                                        <p:cTn id="120" dur="1" fill="hold">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1000"/>
                                  </p:stCondLst>
                                  <p:childTnLst>
                                    <p:set>
                                      <p:cBhvr>
                                        <p:cTn id="123" dur="1" fill="hold">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9000"/>
                            </p:stCondLst>
                            <p:childTnLst>
                              <p:par>
                                <p:cTn id="125" presetID="1" presetClass="entr" presetSubtype="0" fill="hold" grpId="0" nodeType="afterEffect">
                                  <p:stCondLst>
                                    <p:cond delay="1000"/>
                                  </p:stCondLst>
                                  <p:childTnLst>
                                    <p:set>
                                      <p:cBhvr>
                                        <p:cTn id="126" dur="1" fill="hold">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0000"/>
                            </p:stCondLst>
                            <p:childTnLst>
                              <p:par>
                                <p:cTn id="128" presetID="1" presetClass="entr" presetSubtype="0" fill="hold" grpId="0" nodeType="afterEffect">
                                  <p:stCondLst>
                                    <p:cond delay="1000"/>
                                  </p:stCondLst>
                                  <p:childTnLst>
                                    <p:set>
                                      <p:cBhvr>
                                        <p:cTn id="129" dur="1" fill="hold">
                                          <p:stCondLst>
                                            <p:cond delay="0"/>
                                          </p:stCondLst>
                                        </p:cTn>
                                        <p:tgtEl>
                                          <p:spTgt spid="294"/>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1000"/>
                            </p:stCondLst>
                            <p:childTnLst>
                              <p:par>
                                <p:cTn id="131" presetID="1" presetClass="entr" presetSubtype="0" fill="hold" grpId="0" nodeType="afterEffect">
                                  <p:stCondLst>
                                    <p:cond delay="1000"/>
                                  </p:stCondLst>
                                  <p:childTnLst>
                                    <p:set>
                                      <p:cBhvr>
                                        <p:cTn id="132" dur="1" fill="hold">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2000"/>
                            </p:stCondLst>
                            <p:childTnLst>
                              <p:par>
                                <p:cTn id="134" presetID="1" presetClass="entr" presetSubtype="0" fill="hold" grpId="0" nodeType="afterEffect">
                                  <p:stCondLst>
                                    <p:cond delay="1000"/>
                                  </p:stCondLst>
                                  <p:childTnLst>
                                    <p:set>
                                      <p:cBhvr>
                                        <p:cTn id="135" dur="1" fill="hold">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nodeType="afterGroup">
                            <p:stCondLst>
                              <p:cond delay="13000"/>
                            </p:stCondLst>
                            <p:childTnLst>
                              <p:par>
                                <p:cTn id="137" presetID="1" presetClass="entr" presetSubtype="0" fill="hold" grpId="0" nodeType="afterEffect">
                                  <p:stCondLst>
                                    <p:cond delay="1000"/>
                                  </p:stCondLst>
                                  <p:childTnLst>
                                    <p:set>
                                      <p:cBhvr>
                                        <p:cTn id="138" dur="1" fill="hold">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nodeType="afterGroup">
                            <p:stCondLst>
                              <p:cond delay="14000"/>
                            </p:stCondLst>
                            <p:childTnLst>
                              <p:par>
                                <p:cTn id="140" presetID="1" presetClass="entr" presetSubtype="0" fill="hold" grpId="0" nodeType="afterEffect">
                                  <p:stCondLst>
                                    <p:cond delay="1000"/>
                                  </p:stCondLst>
                                  <p:childTnLst>
                                    <p:set>
                                      <p:cBhvr>
                                        <p:cTn id="141" dur="1" fill="hold">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nodeType="afterGroup">
                            <p:stCondLst>
                              <p:cond delay="15000"/>
                            </p:stCondLst>
                            <p:childTnLst>
                              <p:par>
                                <p:cTn id="143" presetID="1" presetClass="entr" presetSubtype="0" fill="hold" grpId="0" nodeType="afterEffect">
                                  <p:stCondLst>
                                    <p:cond delay="1000"/>
                                  </p:stCondLst>
                                  <p:childTnLst>
                                    <p:set>
                                      <p:cBhvr>
                                        <p:cTn id="144" dur="1" fill="hold">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nodeType="afterGroup">
                            <p:stCondLst>
                              <p:cond delay="16000"/>
                            </p:stCondLst>
                            <p:childTnLst>
                              <p:par>
                                <p:cTn id="146" presetID="1" presetClass="entr" presetSubtype="0" fill="hold" grpId="0" nodeType="afterEffect">
                                  <p:stCondLst>
                                    <p:cond delay="1000"/>
                                  </p:stCondLst>
                                  <p:childTnLst>
                                    <p:set>
                                      <p:cBhvr>
                                        <p:cTn id="147" dur="1" fill="hold">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nodeType="afterGroup">
                            <p:stCondLst>
                              <p:cond delay="17000"/>
                            </p:stCondLst>
                            <p:childTnLst>
                              <p:par>
                                <p:cTn id="149" presetID="1" presetClass="entr" presetSubtype="0" fill="hold" grpId="0" nodeType="afterEffect">
                                  <p:stCondLst>
                                    <p:cond delay="1000"/>
                                  </p:stCondLst>
                                  <p:childTnLst>
                                    <p:set>
                                      <p:cBhvr>
                                        <p:cTn id="150" dur="1" fill="hold">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nodeType="afterGroup">
                            <p:stCondLst>
                              <p:cond delay="18000"/>
                            </p:stCondLst>
                            <p:childTnLst>
                              <p:par>
                                <p:cTn id="152" presetID="1" presetClass="entr" presetSubtype="0" fill="hold" grpId="0" nodeType="afterEffect">
                                  <p:stCondLst>
                                    <p:cond delay="1000"/>
                                  </p:stCondLst>
                                  <p:childTnLst>
                                    <p:set>
                                      <p:cBhvr>
                                        <p:cTn id="153" dur="1" fill="hold">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nodeType="afterGroup">
                            <p:stCondLst>
                              <p:cond delay="19000"/>
                            </p:stCondLst>
                            <p:childTnLst>
                              <p:par>
                                <p:cTn id="155" presetID="1" presetClass="entr" presetSubtype="0" fill="hold" grpId="0" nodeType="afterEffect">
                                  <p:stCondLst>
                                    <p:cond delay="1000"/>
                                  </p:stCondLst>
                                  <p:childTnLst>
                                    <p:set>
                                      <p:cBhvr>
                                        <p:cTn id="156" dur="1" fill="hold">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nodeType="afterGroup">
                            <p:stCondLst>
                              <p:cond delay="20000"/>
                            </p:stCondLst>
                            <p:childTnLst>
                              <p:par>
                                <p:cTn id="158" presetID="1" presetClass="entr" presetSubtype="0" fill="hold" grpId="0" nodeType="afterEffect">
                                  <p:stCondLst>
                                    <p:cond delay="1000"/>
                                  </p:stCondLst>
                                  <p:childTnLst>
                                    <p:set>
                                      <p:cBhvr>
                                        <p:cTn id="159" dur="1" fill="hold">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nodeType="afterGroup">
                            <p:stCondLst>
                              <p:cond delay="21000"/>
                            </p:stCondLst>
                            <p:childTnLst>
                              <p:par>
                                <p:cTn id="161" presetID="1" presetClass="entr" presetSubtype="0" fill="hold" grpId="0" nodeType="afterEffect">
                                  <p:stCondLst>
                                    <p:cond delay="1000"/>
                                  </p:stCondLst>
                                  <p:childTnLst>
                                    <p:set>
                                      <p:cBhvr>
                                        <p:cTn id="162" dur="1" fill="hold">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nodeType="afterGroup">
                            <p:stCondLst>
                              <p:cond delay="22000"/>
                            </p:stCondLst>
                            <p:childTnLst>
                              <p:par>
                                <p:cTn id="164" presetID="1" presetClass="entr" presetSubtype="0" fill="hold" grpId="0" nodeType="afterEffect">
                                  <p:stCondLst>
                                    <p:cond delay="1000"/>
                                  </p:stCondLst>
                                  <p:childTnLst>
                                    <p:set>
                                      <p:cBhvr>
                                        <p:cTn id="165" dur="1" fill="hold">
                                          <p:stCondLst>
                                            <p:cond delay="0"/>
                                          </p:stCondLst>
                                        </p:cTn>
                                        <p:tgtEl>
                                          <p:spTgt spid="306"/>
                                        </p:tgtEl>
                                        <p:attrNameLst>
                                          <p:attrName>style.visibility</p:attrName>
                                        </p:attrNameLst>
                                      </p:cBhvr>
                                      <p:to>
                                        <p:strVal val="visible"/>
                                      </p:to>
                                    </p:set>
                                  </p:childTnLst>
                                  <p:subTnLst>
                                    <p:audio>
                                      <p:cMediaNode vol="94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nodeType="afterGroup">
                            <p:stCondLst>
                              <p:cond delay="23000"/>
                            </p:stCondLst>
                            <p:childTnLst>
                              <p:par>
                                <p:cTn id="167" presetID="1" presetClass="entr" presetSubtype="0" fill="hold" grpId="0" nodeType="afterEffect">
                                  <p:stCondLst>
                                    <p:cond delay="1000"/>
                                  </p:stCondLst>
                                  <p:childTnLst>
                                    <p:set>
                                      <p:cBhvr>
                                        <p:cTn id="168" dur="1" fill="hold">
                                          <p:stCondLst>
                                            <p:cond delay="0"/>
                                          </p:stCondLst>
                                        </p:cTn>
                                        <p:tgtEl>
                                          <p:spTgt spid="307"/>
                                        </p:tgtEl>
                                        <p:attrNameLst>
                                          <p:attrName>style.visibility</p:attrName>
                                        </p:attrNameLst>
                                      </p:cBhvr>
                                      <p:to>
                                        <p:strVal val="visible"/>
                                      </p:to>
                                    </p:set>
                                  </p:childTnLst>
                                  <p:subTnLst>
                                    <p:audio>
                                      <p:cMediaNode vol="94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nodeType="afterGroup">
                            <p:stCondLst>
                              <p:cond delay="24000"/>
                            </p:stCondLst>
                            <p:childTnLst>
                              <p:par>
                                <p:cTn id="170" presetID="1" presetClass="entr" presetSubtype="0" fill="hold" grpId="0" nodeType="afterEffect">
                                  <p:stCondLst>
                                    <p:cond delay="1000"/>
                                  </p:stCondLst>
                                  <p:childTnLst>
                                    <p:set>
                                      <p:cBhvr>
                                        <p:cTn id="171" dur="1" fill="hold">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nodeType="afterGroup">
                            <p:stCondLst>
                              <p:cond delay="25000"/>
                            </p:stCondLst>
                            <p:childTnLst>
                              <p:par>
                                <p:cTn id="173" presetID="1" presetClass="entr" presetSubtype="0" fill="hold" grpId="0" nodeType="afterEffect">
                                  <p:stCondLst>
                                    <p:cond delay="1000"/>
                                  </p:stCondLst>
                                  <p:childTnLst>
                                    <p:set>
                                      <p:cBhvr>
                                        <p:cTn id="174"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nodeType="afterGroup">
                            <p:stCondLst>
                              <p:cond delay="26000"/>
                            </p:stCondLst>
                            <p:childTnLst>
                              <p:par>
                                <p:cTn id="176" presetID="1" presetClass="entr" presetSubtype="0" fill="hold" grpId="0" nodeType="afterEffect">
                                  <p:stCondLst>
                                    <p:cond delay="1000"/>
                                  </p:stCondLst>
                                  <p:childTnLst>
                                    <p:set>
                                      <p:cBhvr>
                                        <p:cTn id="177" dur="1" fill="hold">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nodeType="afterGroup">
                            <p:stCondLst>
                              <p:cond delay="27000"/>
                            </p:stCondLst>
                            <p:childTnLst>
                              <p:par>
                                <p:cTn id="179" presetID="1" presetClass="entr" presetSubtype="0" fill="hold" grpId="0" nodeType="afterEffect">
                                  <p:stCondLst>
                                    <p:cond delay="1000"/>
                                  </p:stCondLst>
                                  <p:childTnLst>
                                    <p:set>
                                      <p:cBhvr>
                                        <p:cTn id="180" dur="1" fill="hold">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nodeType="afterGroup">
                            <p:stCondLst>
                              <p:cond delay="28000"/>
                            </p:stCondLst>
                            <p:childTnLst>
                              <p:par>
                                <p:cTn id="182" presetID="1" presetClass="entr" presetSubtype="0" fill="hold" grpId="0" nodeType="afterEffect">
                                  <p:stCondLst>
                                    <p:cond delay="1000"/>
                                  </p:stCondLst>
                                  <p:childTnLst>
                                    <p:set>
                                      <p:cBhvr>
                                        <p:cTn id="183" dur="1" fill="hold">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nodeType="afterGroup">
                            <p:stCondLst>
                              <p:cond delay="29000"/>
                            </p:stCondLst>
                            <p:childTnLst>
                              <p:par>
                                <p:cTn id="185" presetID="1" presetClass="entr" presetSubtype="0" fill="hold" grpId="0" nodeType="afterEffect">
                                  <p:stCondLst>
                                    <p:cond delay="1000"/>
                                  </p:stCondLst>
                                  <p:childTnLst>
                                    <p:set>
                                      <p:cBhvr>
                                        <p:cTn id="186" dur="1" fill="hold">
                                          <p:stCondLst>
                                            <p:cond delay="0"/>
                                          </p:stCondLst>
                                        </p:cTn>
                                        <p:tgtEl>
                                          <p:spTgt spid="313"/>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7" restart="whenNotActive" fill="hold" evtFilter="cancelBubble" nodeType="interactiveSeq">
                <p:stCondLst>
                  <p:cond evt="onClick" delay="0">
                    <p:tgtEl>
                      <p:spTgt spid="219"/>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3" presetClass="entr" presetSubtype="16" fill="hold" nodeType="clickEffect">
                                  <p:stCondLst>
                                    <p:cond delay="0"/>
                                  </p:stCondLst>
                                  <p:childTnLst>
                                    <p:set>
                                      <p:cBhvr>
                                        <p:cTn id="191" dur="1" fill="hold">
                                          <p:stCondLst>
                                            <p:cond delay="0"/>
                                          </p:stCondLst>
                                        </p:cTn>
                                        <p:tgtEl>
                                          <p:spTgt spid="277"/>
                                        </p:tgtEl>
                                        <p:attrNameLst>
                                          <p:attrName>style.visibility</p:attrName>
                                        </p:attrNameLst>
                                      </p:cBhvr>
                                      <p:to>
                                        <p:strVal val="visible"/>
                                      </p:to>
                                    </p:set>
                                    <p:anim calcmode="lin" valueType="num">
                                      <p:cBhvr>
                                        <p:cTn id="192" dur="500" fill="hold"/>
                                        <p:tgtEl>
                                          <p:spTgt spid="277"/>
                                        </p:tgtEl>
                                        <p:attrNameLst>
                                          <p:attrName>ppt_w</p:attrName>
                                        </p:attrNameLst>
                                      </p:cBhvr>
                                      <p:tavLst>
                                        <p:tav tm="0">
                                          <p:val>
                                            <p:fltVal val="0"/>
                                          </p:val>
                                        </p:tav>
                                        <p:tav tm="100000">
                                          <p:val>
                                            <p:strVal val="#ppt_w"/>
                                          </p:val>
                                        </p:tav>
                                      </p:tavLst>
                                    </p:anim>
                                    <p:anim calcmode="lin" valueType="num">
                                      <p:cBhvr>
                                        <p:cTn id="193" dur="500" fill="hold"/>
                                        <p:tgtEl>
                                          <p:spTgt spid="2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219"/>
                  </p:tgtEl>
                </p:cond>
              </p:nextCondLst>
            </p:seq>
            <p:seq concurrent="1" nextAc="seek">
              <p:cTn id="194" restart="whenNotActive" fill="hold" evtFilter="cancelBubble" nodeType="interactiveSeq">
                <p:stCondLst>
                  <p:cond evt="onClick" delay="0">
                    <p:tgtEl>
                      <p:spTgt spid="204"/>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3" presetClass="entr" presetSubtype="16" fill="hold" nodeType="clickEffect">
                                  <p:stCondLst>
                                    <p:cond delay="0"/>
                                  </p:stCondLst>
                                  <p:childTnLst>
                                    <p:set>
                                      <p:cBhvr>
                                        <p:cTn id="198" dur="1" fill="hold">
                                          <p:stCondLst>
                                            <p:cond delay="0"/>
                                          </p:stCondLst>
                                        </p:cTn>
                                        <p:tgtEl>
                                          <p:spTgt spid="276"/>
                                        </p:tgtEl>
                                        <p:attrNameLst>
                                          <p:attrName>style.visibility</p:attrName>
                                        </p:attrNameLst>
                                      </p:cBhvr>
                                      <p:to>
                                        <p:strVal val="visible"/>
                                      </p:to>
                                    </p:set>
                                    <p:anim calcmode="lin" valueType="num">
                                      <p:cBhvr>
                                        <p:cTn id="199" dur="500" fill="hold"/>
                                        <p:tgtEl>
                                          <p:spTgt spid="276"/>
                                        </p:tgtEl>
                                        <p:attrNameLst>
                                          <p:attrName>ppt_w</p:attrName>
                                        </p:attrNameLst>
                                      </p:cBhvr>
                                      <p:tavLst>
                                        <p:tav tm="0">
                                          <p:val>
                                            <p:fltVal val="0"/>
                                          </p:val>
                                        </p:tav>
                                        <p:tav tm="100000">
                                          <p:val>
                                            <p:strVal val="#ppt_w"/>
                                          </p:val>
                                        </p:tav>
                                      </p:tavLst>
                                    </p:anim>
                                    <p:anim calcmode="lin" valueType="num">
                                      <p:cBhvr>
                                        <p:cTn id="200" dur="500" fill="hold"/>
                                        <p:tgtEl>
                                          <p:spTgt spid="2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6" name="applause.wav"/>
                                        </p:tgtEl>
                                      </p:cMediaNode>
                                    </p:audio>
                                  </p:subTnLst>
                                </p:cTn>
                              </p:par>
                            </p:childTnLst>
                          </p:cTn>
                        </p:par>
                        <p:par>
                          <p:cTn id="201" fill="hold" nodeType="afterGroup">
                            <p:stCondLst>
                              <p:cond delay="500"/>
                            </p:stCondLst>
                            <p:childTnLst>
                              <p:par>
                                <p:cTn id="202" presetID="49" presetClass="entr" presetSubtype="0" decel="100000" fill="hold" nodeType="afterEffect">
                                  <p:stCondLst>
                                    <p:cond delay="0"/>
                                  </p:stCondLst>
                                  <p:childTnLst>
                                    <p:set>
                                      <p:cBhvr>
                                        <p:cTn id="203" dur="1" fill="hold">
                                          <p:stCondLst>
                                            <p:cond delay="0"/>
                                          </p:stCondLst>
                                        </p:cTn>
                                        <p:tgtEl>
                                          <p:spTgt spid="314"/>
                                        </p:tgtEl>
                                        <p:attrNameLst>
                                          <p:attrName>style.visibility</p:attrName>
                                        </p:attrNameLst>
                                      </p:cBhvr>
                                      <p:to>
                                        <p:strVal val="visible"/>
                                      </p:to>
                                    </p:set>
                                    <p:anim calcmode="lin" valueType="num">
                                      <p:cBhvr>
                                        <p:cTn id="204" dur="500" fill="hold"/>
                                        <p:tgtEl>
                                          <p:spTgt spid="314"/>
                                        </p:tgtEl>
                                        <p:attrNameLst>
                                          <p:attrName>ppt_w</p:attrName>
                                        </p:attrNameLst>
                                      </p:cBhvr>
                                      <p:tavLst>
                                        <p:tav tm="0">
                                          <p:val>
                                            <p:fltVal val="0"/>
                                          </p:val>
                                        </p:tav>
                                        <p:tav tm="100000">
                                          <p:val>
                                            <p:strVal val="#ppt_w"/>
                                          </p:val>
                                        </p:tav>
                                      </p:tavLst>
                                    </p:anim>
                                    <p:anim calcmode="lin" valueType="num">
                                      <p:cBhvr>
                                        <p:cTn id="205" dur="500" fill="hold"/>
                                        <p:tgtEl>
                                          <p:spTgt spid="314"/>
                                        </p:tgtEl>
                                        <p:attrNameLst>
                                          <p:attrName>ppt_h</p:attrName>
                                        </p:attrNameLst>
                                      </p:cBhvr>
                                      <p:tavLst>
                                        <p:tav tm="0">
                                          <p:val>
                                            <p:fltVal val="0"/>
                                          </p:val>
                                        </p:tav>
                                        <p:tav tm="100000">
                                          <p:val>
                                            <p:strVal val="#ppt_h"/>
                                          </p:val>
                                        </p:tav>
                                      </p:tavLst>
                                    </p:anim>
                                    <p:anim calcmode="lin" valueType="num">
                                      <p:cBhvr>
                                        <p:cTn id="206" dur="500" fill="hold"/>
                                        <p:tgtEl>
                                          <p:spTgt spid="314"/>
                                        </p:tgtEl>
                                        <p:attrNameLst>
                                          <p:attrName>style.rotation</p:attrName>
                                        </p:attrNameLst>
                                      </p:cBhvr>
                                      <p:tavLst>
                                        <p:tav tm="0">
                                          <p:val>
                                            <p:fltVal val="360"/>
                                          </p:val>
                                        </p:tav>
                                        <p:tav tm="100000">
                                          <p:val>
                                            <p:fltVal val="0"/>
                                          </p:val>
                                        </p:tav>
                                      </p:tavLst>
                                    </p:anim>
                                    <p:animEffect transition="in" filter="fade">
                                      <p:cBhvr>
                                        <p:cTn id="207" dur="500"/>
                                        <p:tgtEl>
                                          <p:spTgt spid="314"/>
                                        </p:tgtEl>
                                      </p:cBhvr>
                                    </p:animEffect>
                                  </p:childTnLst>
                                </p:cTn>
                              </p:par>
                            </p:childTnLst>
                          </p:cTn>
                        </p:par>
                        <p:par>
                          <p:cTn id="208" fill="hold" nodeType="afterGroup">
                            <p:stCondLst>
                              <p:cond delay="1000"/>
                            </p:stCondLst>
                            <p:childTnLst>
                              <p:par>
                                <p:cTn id="209" presetID="8" presetClass="emph" presetSubtype="0" fill="hold" nodeType="afterEffect">
                                  <p:stCondLst>
                                    <p:cond delay="0"/>
                                  </p:stCondLst>
                                  <p:childTnLst>
                                    <p:animRot by="21600000">
                                      <p:cBhvr>
                                        <p:cTn id="210" dur="3000" fill="hold"/>
                                        <p:tgtEl>
                                          <p:spTgt spid="314"/>
                                        </p:tgtEl>
                                        <p:attrNameLst>
                                          <p:attrName>r</p:attrName>
                                        </p:attrNameLst>
                                      </p:cBhvr>
                                    </p:animRot>
                                  </p:childTnLst>
                                </p:cTn>
                              </p:par>
                            </p:childTnLst>
                          </p:cTn>
                        </p:par>
                      </p:childTnLst>
                    </p:cTn>
                  </p:par>
                </p:childTnLst>
              </p:cTn>
              <p:nextCondLst>
                <p:cond evt="onClick" delay="0">
                  <p:tgtEl>
                    <p:spTgt spid="204"/>
                  </p:tgtEl>
                </p:cond>
              </p:nextCondLst>
            </p:seq>
            <p:seq concurrent="1" nextAc="seek">
              <p:cTn id="211" restart="whenNotActive" fill="hold" evtFilter="cancelBubble" nodeType="interactiveSeq">
                <p:stCondLst>
                  <p:cond evt="onClick" delay="0">
                    <p:tgtEl>
                      <p:spTgt spid="201"/>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23" presetClass="entr" presetSubtype="16" fill="hold" nodeType="clickEffect">
                                  <p:stCondLst>
                                    <p:cond delay="0"/>
                                  </p:stCondLst>
                                  <p:childTnLst>
                                    <p:set>
                                      <p:cBhvr>
                                        <p:cTn id="215" dur="1" fill="hold">
                                          <p:stCondLst>
                                            <p:cond delay="0"/>
                                          </p:stCondLst>
                                        </p:cTn>
                                        <p:tgtEl>
                                          <p:spTgt spid="279"/>
                                        </p:tgtEl>
                                        <p:attrNameLst>
                                          <p:attrName>style.visibility</p:attrName>
                                        </p:attrNameLst>
                                      </p:cBhvr>
                                      <p:to>
                                        <p:strVal val="visible"/>
                                      </p:to>
                                    </p:set>
                                    <p:anim calcmode="lin" valueType="num">
                                      <p:cBhvr>
                                        <p:cTn id="216" dur="500" fill="hold"/>
                                        <p:tgtEl>
                                          <p:spTgt spid="279"/>
                                        </p:tgtEl>
                                        <p:attrNameLst>
                                          <p:attrName>ppt_w</p:attrName>
                                        </p:attrNameLst>
                                      </p:cBhvr>
                                      <p:tavLst>
                                        <p:tav tm="0">
                                          <p:val>
                                            <p:fltVal val="0"/>
                                          </p:val>
                                        </p:tav>
                                        <p:tav tm="100000">
                                          <p:val>
                                            <p:strVal val="#ppt_w"/>
                                          </p:val>
                                        </p:tav>
                                      </p:tavLst>
                                    </p:anim>
                                    <p:anim calcmode="lin" valueType="num">
                                      <p:cBhvr>
                                        <p:cTn id="217" dur="500" fill="hold"/>
                                        <p:tgtEl>
                                          <p:spTgt spid="2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201"/>
                  </p:tgtEl>
                </p:cond>
              </p:nextCondLst>
            </p:seq>
            <p:seq concurrent="1" nextAc="seek">
              <p:cTn id="218" restart="whenNotActive" fill="hold" evtFilter="cancelBubble" nodeType="interactiveSeq">
                <p:stCondLst>
                  <p:cond evt="onClick" delay="0">
                    <p:tgtEl>
                      <p:spTgt spid="198"/>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23" presetClass="entr" presetSubtype="16" fill="hold" nodeType="clickEffect">
                                  <p:stCondLst>
                                    <p:cond delay="0"/>
                                  </p:stCondLst>
                                  <p:childTnLst>
                                    <p:set>
                                      <p:cBhvr>
                                        <p:cTn id="222" dur="1" fill="hold">
                                          <p:stCondLst>
                                            <p:cond delay="0"/>
                                          </p:stCondLst>
                                        </p:cTn>
                                        <p:tgtEl>
                                          <p:spTgt spid="278"/>
                                        </p:tgtEl>
                                        <p:attrNameLst>
                                          <p:attrName>style.visibility</p:attrName>
                                        </p:attrNameLst>
                                      </p:cBhvr>
                                      <p:to>
                                        <p:strVal val="visible"/>
                                      </p:to>
                                    </p:set>
                                    <p:anim calcmode="lin" valueType="num">
                                      <p:cBhvr>
                                        <p:cTn id="223" dur="500" fill="hold"/>
                                        <p:tgtEl>
                                          <p:spTgt spid="278"/>
                                        </p:tgtEl>
                                        <p:attrNameLst>
                                          <p:attrName>ppt_w</p:attrName>
                                        </p:attrNameLst>
                                      </p:cBhvr>
                                      <p:tavLst>
                                        <p:tav tm="0">
                                          <p:val>
                                            <p:fltVal val="0"/>
                                          </p:val>
                                        </p:tav>
                                        <p:tav tm="100000">
                                          <p:val>
                                            <p:strVal val="#ppt_w"/>
                                          </p:val>
                                        </p:tav>
                                      </p:tavLst>
                                    </p:anim>
                                    <p:anim calcmode="lin" valueType="num">
                                      <p:cBhvr>
                                        <p:cTn id="224" dur="500" fill="hold"/>
                                        <p:tgtEl>
                                          <p:spTgt spid="2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1"/>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98"/>
                  </p:tgtEl>
                </p:cond>
              </p:nextCondLst>
            </p:seq>
          </p:childTnLst>
        </p:cTn>
      </p:par>
    </p:tnLst>
    <p:bldLst>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bwMode="auto">
          <a:xfrm>
            <a:off x="-17463" y="6518275"/>
            <a:ext cx="213360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1FAA425C-11BC-411D-89CF-0356ACD6B4A1}" type="datetime1">
              <a:rPr lang="en-US" altLang="en-US" sz="1000" smtClean="0"/>
              <a:pPr/>
              <a:t>15/04/2023</a:t>
            </a:fld>
            <a:endParaRPr lang="en-US" altLang="en-US" sz="1000" smtClean="0"/>
          </a:p>
        </p:txBody>
      </p:sp>
      <p:sp>
        <p:nvSpPr>
          <p:cNvPr id="34819" name="Rectangle 101"/>
          <p:cNvSpPr>
            <a:spLocks noChangeArrowheads="1"/>
          </p:cNvSpPr>
          <p:nvPr/>
        </p:nvSpPr>
        <p:spPr bwMode="auto">
          <a:xfrm>
            <a:off x="7872413" y="0"/>
            <a:ext cx="1295400" cy="6858000"/>
          </a:xfrm>
          <a:prstGeom prst="rect">
            <a:avLst/>
          </a:prstGeom>
          <a:solidFill>
            <a:srgbClr val="FFFFFF"/>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nvGrpSpPr>
          <p:cNvPr id="62" name="Group 92"/>
          <p:cNvGrpSpPr>
            <a:grpSpLocks/>
          </p:cNvGrpSpPr>
          <p:nvPr/>
        </p:nvGrpSpPr>
        <p:grpSpPr bwMode="auto">
          <a:xfrm>
            <a:off x="771525" y="5538788"/>
            <a:ext cx="7010400" cy="1200150"/>
            <a:chOff x="504" y="1005"/>
            <a:chExt cx="4416" cy="768"/>
          </a:xfrm>
        </p:grpSpPr>
        <p:sp>
          <p:nvSpPr>
            <p:cNvPr id="34937" name="AutoShape 93"/>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4938" name="Text Box 94"/>
            <p:cNvSpPr txBox="1">
              <a:spLocks noChangeArrowheads="1"/>
            </p:cNvSpPr>
            <p:nvPr/>
          </p:nvSpPr>
          <p:spPr bwMode="gray">
            <a:xfrm>
              <a:off x="745" y="1005"/>
              <a:ext cx="417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Tìm trên danh sách bất kì, bắt đầu từ đầu danh sách, chừng nào chưa tìm thấy hoặc chưa tìm hết thì còn tìm tiếp.</a:t>
              </a:r>
            </a:p>
          </p:txBody>
        </p:sp>
      </p:grpSp>
      <p:grpSp>
        <p:nvGrpSpPr>
          <p:cNvPr id="71" name="Group 89"/>
          <p:cNvGrpSpPr>
            <a:grpSpLocks/>
          </p:cNvGrpSpPr>
          <p:nvPr/>
        </p:nvGrpSpPr>
        <p:grpSpPr bwMode="auto">
          <a:xfrm>
            <a:off x="792163" y="4230688"/>
            <a:ext cx="7010400" cy="1200150"/>
            <a:chOff x="504" y="1002"/>
            <a:chExt cx="4416" cy="814"/>
          </a:xfrm>
        </p:grpSpPr>
        <p:sp>
          <p:nvSpPr>
            <p:cNvPr id="34935" name="AutoShape 9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4936" name="Text Box 91"/>
            <p:cNvSpPr txBox="1">
              <a:spLocks noChangeArrowheads="1"/>
            </p:cNvSpPr>
            <p:nvPr/>
          </p:nvSpPr>
          <p:spPr bwMode="gray">
            <a:xfrm>
              <a:off x="735" y="1002"/>
              <a:ext cx="4185" cy="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Tìm trên danh sách bất kì, bắt đầu từ giữa danh sách, chừng nào chưa tìm thấy hoặc chưa tìm hết thì còn tìm tiếp.</a:t>
              </a:r>
            </a:p>
          </p:txBody>
        </p:sp>
      </p:grpSp>
      <p:grpSp>
        <p:nvGrpSpPr>
          <p:cNvPr id="74" name="Group 86"/>
          <p:cNvGrpSpPr>
            <a:grpSpLocks/>
          </p:cNvGrpSpPr>
          <p:nvPr/>
        </p:nvGrpSpPr>
        <p:grpSpPr bwMode="auto">
          <a:xfrm>
            <a:off x="838200" y="2940050"/>
            <a:ext cx="7010400" cy="1200150"/>
            <a:chOff x="504" y="991"/>
            <a:chExt cx="4416" cy="799"/>
          </a:xfrm>
        </p:grpSpPr>
        <p:sp>
          <p:nvSpPr>
            <p:cNvPr id="34933" name="AutoShape 8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4934" name="Text Box 88"/>
            <p:cNvSpPr txBox="1">
              <a:spLocks noChangeArrowheads="1"/>
            </p:cNvSpPr>
            <p:nvPr/>
          </p:nvSpPr>
          <p:spPr bwMode="gray">
            <a:xfrm>
              <a:off x="691" y="991"/>
              <a:ext cx="4200"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Tìm trên danh sách đã sắp xếp, bắt đầu từ giữa danh sách, chừng nào chưa tìm thấy hoặc chưa tìm hết thì còn tìm tiếp.</a:t>
              </a:r>
            </a:p>
          </p:txBody>
        </p:sp>
      </p:grpSp>
      <p:grpSp>
        <p:nvGrpSpPr>
          <p:cNvPr id="77" name="Group 2"/>
          <p:cNvGrpSpPr>
            <a:grpSpLocks/>
          </p:cNvGrpSpPr>
          <p:nvPr/>
        </p:nvGrpSpPr>
        <p:grpSpPr bwMode="auto">
          <a:xfrm rot="5400000">
            <a:off x="76200" y="4038600"/>
            <a:ext cx="1371600" cy="152400"/>
            <a:chOff x="0" y="1896"/>
            <a:chExt cx="5760" cy="120"/>
          </a:xfrm>
        </p:grpSpPr>
        <p:sp>
          <p:nvSpPr>
            <p:cNvPr id="34931"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932"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80" name="Group 5"/>
          <p:cNvGrpSpPr>
            <a:grpSpLocks/>
          </p:cNvGrpSpPr>
          <p:nvPr/>
        </p:nvGrpSpPr>
        <p:grpSpPr bwMode="auto">
          <a:xfrm rot="5400000">
            <a:off x="142875" y="2962275"/>
            <a:ext cx="1238250" cy="152400"/>
            <a:chOff x="0" y="1896"/>
            <a:chExt cx="5760" cy="120"/>
          </a:xfrm>
        </p:grpSpPr>
        <p:sp>
          <p:nvSpPr>
            <p:cNvPr id="34929" name="Rectangle 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930" name="Rectangle 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84" name="Group 8"/>
          <p:cNvGrpSpPr>
            <a:grpSpLocks/>
          </p:cNvGrpSpPr>
          <p:nvPr/>
        </p:nvGrpSpPr>
        <p:grpSpPr bwMode="auto">
          <a:xfrm rot="5400000">
            <a:off x="76200" y="5334000"/>
            <a:ext cx="1371600" cy="152400"/>
            <a:chOff x="0" y="1896"/>
            <a:chExt cx="5760" cy="120"/>
          </a:xfrm>
        </p:grpSpPr>
        <p:sp>
          <p:nvSpPr>
            <p:cNvPr id="34927" name="Rectangle 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928" name="Rectangle 1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87" name="Group 11"/>
          <p:cNvGrpSpPr>
            <a:grpSpLocks/>
          </p:cNvGrpSpPr>
          <p:nvPr/>
        </p:nvGrpSpPr>
        <p:grpSpPr bwMode="auto">
          <a:xfrm rot="5400000">
            <a:off x="219075" y="1514475"/>
            <a:ext cx="1085850" cy="152400"/>
            <a:chOff x="0" y="1896"/>
            <a:chExt cx="5760" cy="120"/>
          </a:xfrm>
        </p:grpSpPr>
        <p:sp>
          <p:nvSpPr>
            <p:cNvPr id="34925"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926"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90" name="Group 85"/>
          <p:cNvGrpSpPr>
            <a:grpSpLocks/>
          </p:cNvGrpSpPr>
          <p:nvPr/>
        </p:nvGrpSpPr>
        <p:grpSpPr bwMode="auto">
          <a:xfrm>
            <a:off x="792163" y="1673225"/>
            <a:ext cx="7037387" cy="1200150"/>
            <a:chOff x="504" y="995"/>
            <a:chExt cx="4433" cy="712"/>
          </a:xfrm>
        </p:grpSpPr>
        <p:sp>
          <p:nvSpPr>
            <p:cNvPr id="34923" name="AutoShape 15"/>
            <p:cNvSpPr>
              <a:spLocks noChangeArrowheads="1"/>
            </p:cNvSpPr>
            <p:nvPr/>
          </p:nvSpPr>
          <p:spPr bwMode="gray">
            <a:xfrm>
              <a:off x="504" y="1008"/>
              <a:ext cx="4416" cy="66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300">
                <a:latin typeface="VNI-Times" pitchFamily="2" charset="0"/>
              </a:endParaRPr>
            </a:p>
          </p:txBody>
        </p:sp>
        <p:sp>
          <p:nvSpPr>
            <p:cNvPr id="34924" name="Text Box 16"/>
            <p:cNvSpPr txBox="1">
              <a:spLocks noChangeArrowheads="1"/>
            </p:cNvSpPr>
            <p:nvPr/>
          </p:nvSpPr>
          <p:spPr bwMode="gray">
            <a:xfrm>
              <a:off x="717" y="995"/>
              <a:ext cx="4220"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Tìm trên danh sách đã sắp xếp, bắt đầu từ đầu danh sách, chừng nào chưa tìm thấy hoặc chưa tìm hết thì còn tìm tiếp.</a:t>
              </a:r>
            </a:p>
          </p:txBody>
        </p:sp>
      </p:grpSp>
      <p:grpSp>
        <p:nvGrpSpPr>
          <p:cNvPr id="93" name="Group 31"/>
          <p:cNvGrpSpPr>
            <a:grpSpLocks/>
          </p:cNvGrpSpPr>
          <p:nvPr/>
        </p:nvGrpSpPr>
        <p:grpSpPr bwMode="auto">
          <a:xfrm>
            <a:off x="220663" y="1747838"/>
            <a:ext cx="931862" cy="992187"/>
            <a:chOff x="144" y="1176"/>
            <a:chExt cx="586" cy="625"/>
          </a:xfrm>
        </p:grpSpPr>
        <p:grpSp>
          <p:nvGrpSpPr>
            <p:cNvPr id="34912" name="Group 32"/>
            <p:cNvGrpSpPr>
              <a:grpSpLocks/>
            </p:cNvGrpSpPr>
            <p:nvPr/>
          </p:nvGrpSpPr>
          <p:grpSpPr bwMode="auto">
            <a:xfrm rot="5400000">
              <a:off x="124" y="1196"/>
              <a:ext cx="625" cy="586"/>
              <a:chOff x="1872" y="1824"/>
              <a:chExt cx="2014" cy="1821"/>
            </a:xfrm>
          </p:grpSpPr>
          <p:sp>
            <p:nvSpPr>
              <p:cNvPr id="96" name="AutoShape 3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97" name="AutoShape 3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98" name="AutoShape 3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4917"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918"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01" name="Oval 3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4920"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03" name="Oval 4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4922"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95" name="Text Box 42"/>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dirty="0">
                  <a:solidFill>
                    <a:srgbClr val="FF0000"/>
                  </a:solidFill>
                  <a:effectLst>
                    <a:outerShdw blurRad="38100" dist="38100" dir="2700000" algn="tl">
                      <a:srgbClr val="000000"/>
                    </a:outerShdw>
                  </a:effectLst>
                  <a:latin typeface="Arial" charset="0"/>
                </a:rPr>
                <a:t>A</a:t>
              </a:r>
            </a:p>
          </p:txBody>
        </p:sp>
      </p:grpSp>
      <p:grpSp>
        <p:nvGrpSpPr>
          <p:cNvPr id="105" name="Group 43"/>
          <p:cNvGrpSpPr>
            <a:grpSpLocks/>
          </p:cNvGrpSpPr>
          <p:nvPr/>
        </p:nvGrpSpPr>
        <p:grpSpPr bwMode="auto">
          <a:xfrm>
            <a:off x="228600" y="2959100"/>
            <a:ext cx="931863" cy="992188"/>
            <a:chOff x="144" y="1176"/>
            <a:chExt cx="586" cy="625"/>
          </a:xfrm>
        </p:grpSpPr>
        <p:grpSp>
          <p:nvGrpSpPr>
            <p:cNvPr id="34901" name="Group 44"/>
            <p:cNvGrpSpPr>
              <a:grpSpLocks/>
            </p:cNvGrpSpPr>
            <p:nvPr/>
          </p:nvGrpSpPr>
          <p:grpSpPr bwMode="auto">
            <a:xfrm rot="5400000">
              <a:off x="124" y="1196"/>
              <a:ext cx="625" cy="586"/>
              <a:chOff x="1872" y="1824"/>
              <a:chExt cx="2014" cy="1821"/>
            </a:xfrm>
          </p:grpSpPr>
          <p:sp>
            <p:nvSpPr>
              <p:cNvPr id="108" name="AutoShape 4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09" name="AutoShape 4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10" name="AutoShape 4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4906" name="Oval 4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907" name="Oval 4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13" name="Oval 5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4909" name="Oval 5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15" name="Oval 5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4911" name="Oval 5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07" name="Text Box 5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B</a:t>
              </a:r>
            </a:p>
          </p:txBody>
        </p:sp>
      </p:grpSp>
      <p:grpSp>
        <p:nvGrpSpPr>
          <p:cNvPr id="117" name="Group 55"/>
          <p:cNvGrpSpPr>
            <a:grpSpLocks/>
          </p:cNvGrpSpPr>
          <p:nvPr/>
        </p:nvGrpSpPr>
        <p:grpSpPr bwMode="auto">
          <a:xfrm>
            <a:off x="228600" y="4211638"/>
            <a:ext cx="931863" cy="992187"/>
            <a:chOff x="144" y="1176"/>
            <a:chExt cx="586" cy="625"/>
          </a:xfrm>
        </p:grpSpPr>
        <p:grpSp>
          <p:nvGrpSpPr>
            <p:cNvPr id="34890" name="Group 56"/>
            <p:cNvGrpSpPr>
              <a:grpSpLocks/>
            </p:cNvGrpSpPr>
            <p:nvPr/>
          </p:nvGrpSpPr>
          <p:grpSpPr bwMode="auto">
            <a:xfrm rot="5400000">
              <a:off x="124" y="1196"/>
              <a:ext cx="625" cy="586"/>
              <a:chOff x="1872" y="1824"/>
              <a:chExt cx="2014" cy="1821"/>
            </a:xfrm>
          </p:grpSpPr>
          <p:sp>
            <p:nvSpPr>
              <p:cNvPr id="120" name="AutoShape 57"/>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21" name="AutoShape 58"/>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22" name="AutoShape 5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4895" name="Oval 6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896" name="Oval 6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25" name="Oval 62"/>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4898" name="Oval 63"/>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27" name="Oval 64"/>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4900" name="Oval 65"/>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19" name="Text Box 66"/>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C</a:t>
              </a:r>
            </a:p>
          </p:txBody>
        </p:sp>
      </p:grpSp>
      <p:grpSp>
        <p:nvGrpSpPr>
          <p:cNvPr id="129" name="Group 67"/>
          <p:cNvGrpSpPr>
            <a:grpSpLocks/>
          </p:cNvGrpSpPr>
          <p:nvPr/>
        </p:nvGrpSpPr>
        <p:grpSpPr bwMode="auto">
          <a:xfrm>
            <a:off x="223838" y="5643563"/>
            <a:ext cx="931862" cy="992187"/>
            <a:chOff x="144" y="1176"/>
            <a:chExt cx="586" cy="625"/>
          </a:xfrm>
        </p:grpSpPr>
        <p:grpSp>
          <p:nvGrpSpPr>
            <p:cNvPr id="34879" name="Group 68"/>
            <p:cNvGrpSpPr>
              <a:grpSpLocks/>
            </p:cNvGrpSpPr>
            <p:nvPr/>
          </p:nvGrpSpPr>
          <p:grpSpPr bwMode="auto">
            <a:xfrm rot="5400000">
              <a:off x="124" y="1196"/>
              <a:ext cx="625" cy="586"/>
              <a:chOff x="1872" y="1824"/>
              <a:chExt cx="2014" cy="1821"/>
            </a:xfrm>
          </p:grpSpPr>
          <p:sp>
            <p:nvSpPr>
              <p:cNvPr id="132" name="AutoShape 6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3" name="AutoShape 7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34" name="AutoShape 7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4884" name="Oval 7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885" name="Oval 7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7" name="Oval 7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4887" name="Oval 7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39" name="Oval 7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4889" name="Oval 7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31" name="Text Box 78"/>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D</a:t>
              </a:r>
            </a:p>
          </p:txBody>
        </p:sp>
      </p:grpSp>
      <p:grpSp>
        <p:nvGrpSpPr>
          <p:cNvPr id="141" name="Group 95"/>
          <p:cNvGrpSpPr>
            <a:grpSpLocks/>
          </p:cNvGrpSpPr>
          <p:nvPr/>
        </p:nvGrpSpPr>
        <p:grpSpPr bwMode="auto">
          <a:xfrm>
            <a:off x="304800" y="609600"/>
            <a:ext cx="7524750" cy="1077913"/>
            <a:chOff x="156" y="192"/>
            <a:chExt cx="5460" cy="528"/>
          </a:xfrm>
        </p:grpSpPr>
        <p:sp>
          <p:nvSpPr>
            <p:cNvPr id="34875" name="AutoShape 80" descr="Recycled paper"/>
            <p:cNvSpPr>
              <a:spLocks noChangeArrowheads="1"/>
            </p:cNvSpPr>
            <p:nvPr/>
          </p:nvSpPr>
          <p:spPr bwMode="gray">
            <a:xfrm>
              <a:off x="156" y="192"/>
              <a:ext cx="5460" cy="480"/>
            </a:xfrm>
            <a:prstGeom prst="roundRect">
              <a:avLst>
                <a:gd name="adj" fmla="val 50000"/>
              </a:avLst>
            </a:prstGeom>
            <a:blipFill dpi="0" rotWithShape="1">
              <a:blip r:embed="rId7"/>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zh-TW" altLang="en-US" sz="4000" b="1">
                  <a:solidFill>
                    <a:srgbClr val="0000FF"/>
                  </a:solidFill>
                </a:rPr>
                <a:t> </a:t>
              </a:r>
            </a:p>
          </p:txBody>
        </p:sp>
        <p:grpSp>
          <p:nvGrpSpPr>
            <p:cNvPr id="34876" name="Group 81"/>
            <p:cNvGrpSpPr>
              <a:grpSpLocks/>
            </p:cNvGrpSpPr>
            <p:nvPr/>
          </p:nvGrpSpPr>
          <p:grpSpPr bwMode="auto">
            <a:xfrm rot="5400000">
              <a:off x="216" y="408"/>
              <a:ext cx="528" cy="96"/>
              <a:chOff x="0" y="1896"/>
              <a:chExt cx="5760" cy="120"/>
            </a:xfrm>
          </p:grpSpPr>
          <p:sp>
            <p:nvSpPr>
              <p:cNvPr id="34877" name="Rectangle 8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4878" name="Rectangle 8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sp>
        <p:nvSpPr>
          <p:cNvPr id="146" name="Text Box 84">
            <a:hlinkClick r:id="rId8" action="ppaction://hlinksldjump"/>
          </p:cNvPr>
          <p:cNvSpPr txBox="1">
            <a:spLocks noChangeArrowheads="1"/>
          </p:cNvSpPr>
          <p:nvPr/>
        </p:nvSpPr>
        <p:spPr bwMode="auto">
          <a:xfrm>
            <a:off x="838200" y="701675"/>
            <a:ext cx="655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Câu 4: </a:t>
            </a:r>
            <a:r>
              <a:rPr lang="vi-VN" altLang="en-US" sz="2400" b="1">
                <a:solidFill>
                  <a:srgbClr val="0000FF"/>
                </a:solidFill>
                <a:latin typeface="Times New Roman" panose="02020603050405020304" pitchFamily="18" charset="0"/>
                <a:cs typeface="Times New Roman" panose="02020603050405020304" pitchFamily="18" charset="0"/>
              </a:rPr>
              <a:t>Chọn câu diễn đạt đúng hoạt động của thuật toán tìm kiếm tuần tự</a:t>
            </a:r>
            <a:r>
              <a:rPr lang="en-US" altLang="en-US" sz="2400" b="1">
                <a:solidFill>
                  <a:srgbClr val="0000FF"/>
                </a:solidFill>
                <a:latin typeface="Times New Roman" panose="02020603050405020304" pitchFamily="18" charset="0"/>
                <a:cs typeface="Times New Roman" panose="02020603050405020304" pitchFamily="18" charset="0"/>
              </a:rPr>
              <a:t>:</a:t>
            </a:r>
            <a:endParaRPr lang="vi-VN" altLang="en-US" sz="2400" b="1">
              <a:solidFill>
                <a:srgbClr val="0000FF"/>
              </a:solidFill>
              <a:latin typeface="Times New Roman" panose="02020603050405020304" pitchFamily="18" charset="0"/>
              <a:cs typeface="Times New Roman" panose="02020603050405020304" pitchFamily="18" charset="0"/>
            </a:endParaRPr>
          </a:p>
        </p:txBody>
      </p:sp>
      <p:pic>
        <p:nvPicPr>
          <p:cNvPr id="147" name="Picture 100" descr="614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0038" y="5402263"/>
            <a:ext cx="10715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02"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172402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03"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5288" y="3048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04"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43434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 name="Group 105"/>
          <p:cNvGrpSpPr>
            <a:grpSpLocks/>
          </p:cNvGrpSpPr>
          <p:nvPr/>
        </p:nvGrpSpPr>
        <p:grpSpPr bwMode="auto">
          <a:xfrm>
            <a:off x="7967663" y="85725"/>
            <a:ext cx="1157287" cy="1228725"/>
            <a:chOff x="4951" y="156"/>
            <a:chExt cx="828" cy="879"/>
          </a:xfrm>
        </p:grpSpPr>
        <p:pic>
          <p:nvPicPr>
            <p:cNvPr id="34873" name="Picture 115" descr="ALRMCLOK"/>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4" name="Oval 107"/>
            <p:cNvSpPr>
              <a:spLocks noChangeArrowheads="1"/>
            </p:cNvSpPr>
            <p:nvPr/>
          </p:nvSpPr>
          <p:spPr bwMode="auto">
            <a:xfrm>
              <a:off x="4951" y="207"/>
              <a:ext cx="828" cy="828"/>
            </a:xfrm>
            <a:prstGeom prst="ellipse">
              <a:avLst/>
            </a:prstGeom>
            <a:solidFill>
              <a:srgbClr val="0000CC"/>
            </a:solidFill>
            <a:ln w="9525">
              <a:solidFill>
                <a:schemeClr val="tx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54" name="Oval 172"/>
          <p:cNvSpPr>
            <a:spLocks noChangeArrowheads="1"/>
          </p:cNvSpPr>
          <p:nvPr/>
        </p:nvSpPr>
        <p:spPr bwMode="auto">
          <a:xfrm>
            <a:off x="8162925" y="358775"/>
            <a:ext cx="769938"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30</a:t>
            </a:r>
          </a:p>
        </p:txBody>
      </p:sp>
      <p:sp>
        <p:nvSpPr>
          <p:cNvPr id="155" name="Oval 172"/>
          <p:cNvSpPr>
            <a:spLocks noChangeArrowheads="1"/>
          </p:cNvSpPr>
          <p:nvPr/>
        </p:nvSpPr>
        <p:spPr bwMode="auto">
          <a:xfrm>
            <a:off x="816292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29</a:t>
            </a:r>
          </a:p>
        </p:txBody>
      </p:sp>
      <p:sp>
        <p:nvSpPr>
          <p:cNvPr id="156"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28</a:t>
            </a:r>
          </a:p>
        </p:txBody>
      </p:sp>
      <p:sp>
        <p:nvSpPr>
          <p:cNvPr id="15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27</a:t>
            </a:r>
          </a:p>
        </p:txBody>
      </p:sp>
      <p:sp>
        <p:nvSpPr>
          <p:cNvPr id="158"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26</a:t>
            </a:r>
          </a:p>
        </p:txBody>
      </p:sp>
      <p:sp>
        <p:nvSpPr>
          <p:cNvPr id="15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25</a:t>
            </a:r>
          </a:p>
        </p:txBody>
      </p:sp>
      <p:sp>
        <p:nvSpPr>
          <p:cNvPr id="16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24</a:t>
            </a:r>
          </a:p>
        </p:txBody>
      </p:sp>
      <p:sp>
        <p:nvSpPr>
          <p:cNvPr id="161" name="Oval 172"/>
          <p:cNvSpPr>
            <a:spLocks noChangeArrowheads="1"/>
          </p:cNvSpPr>
          <p:nvPr/>
        </p:nvSpPr>
        <p:spPr bwMode="auto">
          <a:xfrm>
            <a:off x="8181975" y="3460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23</a:t>
            </a:r>
          </a:p>
        </p:txBody>
      </p:sp>
      <p:sp>
        <p:nvSpPr>
          <p:cNvPr id="162"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22</a:t>
            </a:r>
          </a:p>
        </p:txBody>
      </p:sp>
      <p:sp>
        <p:nvSpPr>
          <p:cNvPr id="16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21</a:t>
            </a:r>
          </a:p>
        </p:txBody>
      </p:sp>
      <p:sp>
        <p:nvSpPr>
          <p:cNvPr id="16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20</a:t>
            </a:r>
          </a:p>
        </p:txBody>
      </p:sp>
      <p:sp>
        <p:nvSpPr>
          <p:cNvPr id="165"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19</a:t>
            </a:r>
          </a:p>
        </p:txBody>
      </p:sp>
      <p:sp>
        <p:nvSpPr>
          <p:cNvPr id="16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18</a:t>
            </a:r>
          </a:p>
        </p:txBody>
      </p:sp>
      <p:sp>
        <p:nvSpPr>
          <p:cNvPr id="167"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17</a:t>
            </a:r>
          </a:p>
        </p:txBody>
      </p:sp>
      <p:sp>
        <p:nvSpPr>
          <p:cNvPr id="168"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16</a:t>
            </a:r>
          </a:p>
        </p:txBody>
      </p:sp>
      <p:sp>
        <p:nvSpPr>
          <p:cNvPr id="16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15</a:t>
            </a:r>
          </a:p>
        </p:txBody>
      </p:sp>
      <p:sp>
        <p:nvSpPr>
          <p:cNvPr id="17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14</a:t>
            </a:r>
          </a:p>
        </p:txBody>
      </p:sp>
      <p:sp>
        <p:nvSpPr>
          <p:cNvPr id="17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13</a:t>
            </a:r>
          </a:p>
        </p:txBody>
      </p:sp>
      <p:sp>
        <p:nvSpPr>
          <p:cNvPr id="172"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12</a:t>
            </a:r>
          </a:p>
        </p:txBody>
      </p:sp>
      <p:sp>
        <p:nvSpPr>
          <p:cNvPr id="17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11</a:t>
            </a:r>
          </a:p>
        </p:txBody>
      </p:sp>
      <p:sp>
        <p:nvSpPr>
          <p:cNvPr id="17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10</a:t>
            </a:r>
          </a:p>
        </p:txBody>
      </p:sp>
      <p:sp>
        <p:nvSpPr>
          <p:cNvPr id="175"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9</a:t>
            </a:r>
          </a:p>
        </p:txBody>
      </p:sp>
      <p:sp>
        <p:nvSpPr>
          <p:cNvPr id="176"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8</a:t>
            </a:r>
          </a:p>
        </p:txBody>
      </p:sp>
      <p:sp>
        <p:nvSpPr>
          <p:cNvPr id="177"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7</a:t>
            </a:r>
          </a:p>
        </p:txBody>
      </p:sp>
      <p:sp>
        <p:nvSpPr>
          <p:cNvPr id="178" name="Oval 172"/>
          <p:cNvSpPr>
            <a:spLocks noChangeArrowheads="1"/>
          </p:cNvSpPr>
          <p:nvPr/>
        </p:nvSpPr>
        <p:spPr bwMode="auto">
          <a:xfrm>
            <a:off x="8177213" y="35877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6</a:t>
            </a:r>
          </a:p>
        </p:txBody>
      </p:sp>
      <p:sp>
        <p:nvSpPr>
          <p:cNvPr id="179"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5</a:t>
            </a:r>
          </a:p>
        </p:txBody>
      </p:sp>
      <p:sp>
        <p:nvSpPr>
          <p:cNvPr id="180"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en-US" sz="2800">
                <a:solidFill>
                  <a:srgbClr val="DC2608"/>
                </a:solidFill>
                <a:latin typeface=".VnBlack" panose="020B7200000000000000" pitchFamily="34" charset="0"/>
                <a:cs typeface="Arial" panose="020B0604020202020204" pitchFamily="34" charset="0"/>
              </a:rPr>
              <a:t>4</a:t>
            </a:r>
          </a:p>
        </p:txBody>
      </p:sp>
      <p:sp>
        <p:nvSpPr>
          <p:cNvPr id="181"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a:t>
            </a:r>
          </a:p>
        </p:txBody>
      </p:sp>
      <p:sp>
        <p:nvSpPr>
          <p:cNvPr id="182"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a:t>
            </a:r>
          </a:p>
        </p:txBody>
      </p:sp>
      <p:sp>
        <p:nvSpPr>
          <p:cNvPr id="183"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a:t>
            </a:r>
          </a:p>
        </p:txBody>
      </p:sp>
      <p:sp>
        <p:nvSpPr>
          <p:cNvPr id="184" name="Oval 172"/>
          <p:cNvSpPr>
            <a:spLocks noChangeArrowheads="1"/>
          </p:cNvSpPr>
          <p:nvPr/>
        </p:nvSpPr>
        <p:spPr bwMode="auto">
          <a:xfrm>
            <a:off x="8181975" y="35877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0</a:t>
            </a:r>
          </a:p>
        </p:txBody>
      </p:sp>
      <p:sp>
        <p:nvSpPr>
          <p:cNvPr id="34870" name="AutoShape 120">
            <a:hlinkClick r:id="rId8" action="ppaction://hlinksldjump" highlightClick="1"/>
          </p:cNvPr>
          <p:cNvSpPr>
            <a:spLocks noChangeArrowheads="1"/>
          </p:cNvSpPr>
          <p:nvPr/>
        </p:nvSpPr>
        <p:spPr bwMode="auto">
          <a:xfrm>
            <a:off x="7924800" y="6477000"/>
            <a:ext cx="1243013"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3000" b="1">
              <a:latin typeface="VNI-Times" pitchFamily="2" charset="0"/>
            </a:endParaRPr>
          </a:p>
        </p:txBody>
      </p:sp>
      <p:sp>
        <p:nvSpPr>
          <p:cNvPr id="34871"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4872"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0"/>
            <a:ext cx="6134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1000" fill="hold"/>
                                        <p:tgtEl>
                                          <p:spTgt spid="141"/>
                                        </p:tgtEl>
                                        <p:attrNameLst>
                                          <p:attrName>ppt_x</p:attrName>
                                        </p:attrNameLst>
                                      </p:cBhvr>
                                      <p:tavLst>
                                        <p:tav tm="0">
                                          <p:val>
                                            <p:strVal val="#ppt_x-#ppt_w/2"/>
                                          </p:val>
                                        </p:tav>
                                        <p:tav tm="100000">
                                          <p:val>
                                            <p:strVal val="#ppt_x"/>
                                          </p:val>
                                        </p:tav>
                                      </p:tavLst>
                                    </p:anim>
                                    <p:anim calcmode="lin" valueType="num">
                                      <p:cBhvr>
                                        <p:cTn id="8" dur="1000" fill="hold"/>
                                        <p:tgtEl>
                                          <p:spTgt spid="141"/>
                                        </p:tgtEl>
                                        <p:attrNameLst>
                                          <p:attrName>ppt_y</p:attrName>
                                        </p:attrNameLst>
                                      </p:cBhvr>
                                      <p:tavLst>
                                        <p:tav tm="0">
                                          <p:val>
                                            <p:strVal val="#ppt_y"/>
                                          </p:val>
                                        </p:tav>
                                        <p:tav tm="100000">
                                          <p:val>
                                            <p:strVal val="#ppt_y"/>
                                          </p:val>
                                        </p:tav>
                                      </p:tavLst>
                                    </p:anim>
                                    <p:anim calcmode="lin" valueType="num">
                                      <p:cBhvr>
                                        <p:cTn id="9" dur="1000" fill="hold"/>
                                        <p:tgtEl>
                                          <p:spTgt spid="141"/>
                                        </p:tgtEl>
                                        <p:attrNameLst>
                                          <p:attrName>ppt_w</p:attrName>
                                        </p:attrNameLst>
                                      </p:cBhvr>
                                      <p:tavLst>
                                        <p:tav tm="0">
                                          <p:val>
                                            <p:fltVal val="0"/>
                                          </p:val>
                                        </p:tav>
                                        <p:tav tm="100000">
                                          <p:val>
                                            <p:strVal val="#ppt_w"/>
                                          </p:val>
                                        </p:tav>
                                      </p:tavLst>
                                    </p:anim>
                                    <p:anim calcmode="lin" valueType="num">
                                      <p:cBhvr>
                                        <p:cTn id="10" dur="1000" fill="hold"/>
                                        <p:tgtEl>
                                          <p:spTgt spid="1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p;T26.wav"/>
                                        </p:tgtEl>
                                      </p:cMediaNode>
                                    </p:audio>
                                  </p:sub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46">
                                            <p:txEl>
                                              <p:pRg st="0" end="0"/>
                                            </p:txEl>
                                          </p:spTgt>
                                        </p:tgtEl>
                                        <p:attrNameLst>
                                          <p:attrName>style.visibility</p:attrName>
                                        </p:attrNameLst>
                                      </p:cBhvr>
                                      <p:to>
                                        <p:strVal val="visible"/>
                                      </p:to>
                                    </p:set>
                                    <p:animEffect transition="in" filter="fade">
                                      <p:cBhvr>
                                        <p:cTn id="14" dur="300"/>
                                        <p:tgtEl>
                                          <p:spTgt spid="146">
                                            <p:txEl>
                                              <p:pRg st="0" end="0"/>
                                            </p:txEl>
                                          </p:spTgt>
                                        </p:tgtEl>
                                      </p:cBhvr>
                                    </p:animEffect>
                                    <p:anim calcmode="lin" valueType="num">
                                      <p:cBhvr>
                                        <p:cTn id="15" dur="300" fill="hold"/>
                                        <p:tgtEl>
                                          <p:spTgt spid="146">
                                            <p:txEl>
                                              <p:pRg st="0" end="0"/>
                                            </p:txEl>
                                          </p:spTgt>
                                        </p:tgtEl>
                                        <p:attrNameLst>
                                          <p:attrName>ppt_x</p:attrName>
                                        </p:attrNameLst>
                                      </p:cBhvr>
                                      <p:tavLst>
                                        <p:tav tm="0">
                                          <p:val>
                                            <p:strVal val="#ppt_x-.1"/>
                                          </p:val>
                                        </p:tav>
                                        <p:tav tm="100000">
                                          <p:val>
                                            <p:strVal val="#ppt_x"/>
                                          </p:val>
                                        </p:tav>
                                      </p:tavLst>
                                    </p:anim>
                                    <p:anim calcmode="lin" valueType="num">
                                      <p:cBhvr>
                                        <p:cTn id="16" dur="300" fill="hold"/>
                                        <p:tgtEl>
                                          <p:spTgt spid="146">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980"/>
                            </p:stCondLst>
                            <p:childTnLst>
                              <p:par>
                                <p:cTn id="18" presetID="12" presetClass="entr" presetSubtype="1" fill="hold"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slide(fromTop)">
                                      <p:cBhvr>
                                        <p:cTn id="20" dur="500"/>
                                        <p:tgtEl>
                                          <p:spTgt spid="87"/>
                                        </p:tgtEl>
                                      </p:cBhvr>
                                    </p:animEffect>
                                  </p:childTnLst>
                                </p:cTn>
                              </p:par>
                            </p:childTnLst>
                          </p:cTn>
                        </p:par>
                        <p:par>
                          <p:cTn id="21" fill="hold" nodeType="afterGroup">
                            <p:stCondLst>
                              <p:cond delay="3480"/>
                            </p:stCondLst>
                            <p:childTnLst>
                              <p:par>
                                <p:cTn id="22" presetID="49" presetClass="entr" presetSubtype="0" decel="10000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500" fill="hold"/>
                                        <p:tgtEl>
                                          <p:spTgt spid="93"/>
                                        </p:tgtEl>
                                        <p:attrNameLst>
                                          <p:attrName>ppt_w</p:attrName>
                                        </p:attrNameLst>
                                      </p:cBhvr>
                                      <p:tavLst>
                                        <p:tav tm="0">
                                          <p:val>
                                            <p:fltVal val="0"/>
                                          </p:val>
                                        </p:tav>
                                        <p:tav tm="100000">
                                          <p:val>
                                            <p:strVal val="#ppt_w"/>
                                          </p:val>
                                        </p:tav>
                                      </p:tavLst>
                                    </p:anim>
                                    <p:anim calcmode="lin" valueType="num">
                                      <p:cBhvr>
                                        <p:cTn id="25" dur="500" fill="hold"/>
                                        <p:tgtEl>
                                          <p:spTgt spid="93"/>
                                        </p:tgtEl>
                                        <p:attrNameLst>
                                          <p:attrName>ppt_h</p:attrName>
                                        </p:attrNameLst>
                                      </p:cBhvr>
                                      <p:tavLst>
                                        <p:tav tm="0">
                                          <p:val>
                                            <p:fltVal val="0"/>
                                          </p:val>
                                        </p:tav>
                                        <p:tav tm="100000">
                                          <p:val>
                                            <p:strVal val="#ppt_h"/>
                                          </p:val>
                                        </p:tav>
                                      </p:tavLst>
                                    </p:anim>
                                    <p:anim calcmode="lin" valueType="num">
                                      <p:cBhvr>
                                        <p:cTn id="26" dur="500" fill="hold"/>
                                        <p:tgtEl>
                                          <p:spTgt spid="93"/>
                                        </p:tgtEl>
                                        <p:attrNameLst>
                                          <p:attrName>style.rotation</p:attrName>
                                        </p:attrNameLst>
                                      </p:cBhvr>
                                      <p:tavLst>
                                        <p:tav tm="0">
                                          <p:val>
                                            <p:fltVal val="360"/>
                                          </p:val>
                                        </p:tav>
                                        <p:tav tm="100000">
                                          <p:val>
                                            <p:fltVal val="0"/>
                                          </p:val>
                                        </p:tav>
                                      </p:tavLst>
                                    </p:anim>
                                    <p:animEffect transition="in" filter="fade">
                                      <p:cBhvr>
                                        <p:cTn id="27" dur="500"/>
                                        <p:tgtEl>
                                          <p:spTgt spid="93"/>
                                        </p:tgtEl>
                                      </p:cBhvr>
                                    </p:animEffect>
                                  </p:childTnLst>
                                </p:cTn>
                              </p:par>
                            </p:childTnLst>
                          </p:cTn>
                        </p:par>
                        <p:par>
                          <p:cTn id="28" fill="hold" nodeType="afterGroup">
                            <p:stCondLst>
                              <p:cond delay="3980"/>
                            </p:stCondLst>
                            <p:childTnLst>
                              <p:par>
                                <p:cTn id="29" presetID="17" presetClass="entr" presetSubtype="8"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ppt_x</p:attrName>
                                        </p:attrNameLst>
                                      </p:cBhvr>
                                      <p:tavLst>
                                        <p:tav tm="0">
                                          <p:val>
                                            <p:strVal val="#ppt_x-#ppt_w/2"/>
                                          </p:val>
                                        </p:tav>
                                        <p:tav tm="100000">
                                          <p:val>
                                            <p:strVal val="#ppt_x"/>
                                          </p:val>
                                        </p:tav>
                                      </p:tavLst>
                                    </p:anim>
                                    <p:anim calcmode="lin" valueType="num">
                                      <p:cBhvr>
                                        <p:cTn id="32" dur="500" fill="hold"/>
                                        <p:tgtEl>
                                          <p:spTgt spid="90"/>
                                        </p:tgtEl>
                                        <p:attrNameLst>
                                          <p:attrName>ppt_y</p:attrName>
                                        </p:attrNameLst>
                                      </p:cBhvr>
                                      <p:tavLst>
                                        <p:tav tm="0">
                                          <p:val>
                                            <p:strVal val="#ppt_y"/>
                                          </p:val>
                                        </p:tav>
                                        <p:tav tm="100000">
                                          <p:val>
                                            <p:strVal val="#ppt_y"/>
                                          </p:val>
                                        </p:tav>
                                      </p:tavLst>
                                    </p:anim>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4480"/>
                            </p:stCondLst>
                            <p:childTnLst>
                              <p:par>
                                <p:cTn id="36" presetID="12" presetClass="entr" presetSubtype="1"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slide(fromTop)">
                                      <p:cBhvr>
                                        <p:cTn id="38" dur="500"/>
                                        <p:tgtEl>
                                          <p:spTgt spid="80"/>
                                        </p:tgtEl>
                                      </p:cBhvr>
                                    </p:animEffect>
                                  </p:childTnLst>
                                </p:cTn>
                              </p:par>
                            </p:childTnLst>
                          </p:cTn>
                        </p:par>
                        <p:par>
                          <p:cTn id="39" fill="hold" nodeType="afterGroup">
                            <p:stCondLst>
                              <p:cond delay="4980"/>
                            </p:stCondLst>
                            <p:childTnLst>
                              <p:par>
                                <p:cTn id="40" presetID="49" presetClass="entr" presetSubtype="0" decel="100000" fill="hold" nodeType="afterEffect">
                                  <p:stCondLst>
                                    <p:cond delay="0"/>
                                  </p:stCondLst>
                                  <p:childTnLst>
                                    <p:set>
                                      <p:cBhvr>
                                        <p:cTn id="41" dur="1" fill="hold">
                                          <p:stCondLst>
                                            <p:cond delay="0"/>
                                          </p:stCondLst>
                                        </p:cTn>
                                        <p:tgtEl>
                                          <p:spTgt spid="105"/>
                                        </p:tgtEl>
                                        <p:attrNameLst>
                                          <p:attrName>style.visibility</p:attrName>
                                        </p:attrNameLst>
                                      </p:cBhvr>
                                      <p:to>
                                        <p:strVal val="visible"/>
                                      </p:to>
                                    </p:set>
                                    <p:anim calcmode="lin" valueType="num">
                                      <p:cBhvr>
                                        <p:cTn id="42" dur="500" fill="hold"/>
                                        <p:tgtEl>
                                          <p:spTgt spid="105"/>
                                        </p:tgtEl>
                                        <p:attrNameLst>
                                          <p:attrName>ppt_w</p:attrName>
                                        </p:attrNameLst>
                                      </p:cBhvr>
                                      <p:tavLst>
                                        <p:tav tm="0">
                                          <p:val>
                                            <p:fltVal val="0"/>
                                          </p:val>
                                        </p:tav>
                                        <p:tav tm="100000">
                                          <p:val>
                                            <p:strVal val="#ppt_w"/>
                                          </p:val>
                                        </p:tav>
                                      </p:tavLst>
                                    </p:anim>
                                    <p:anim calcmode="lin" valueType="num">
                                      <p:cBhvr>
                                        <p:cTn id="43" dur="500" fill="hold"/>
                                        <p:tgtEl>
                                          <p:spTgt spid="105"/>
                                        </p:tgtEl>
                                        <p:attrNameLst>
                                          <p:attrName>ppt_h</p:attrName>
                                        </p:attrNameLst>
                                      </p:cBhvr>
                                      <p:tavLst>
                                        <p:tav tm="0">
                                          <p:val>
                                            <p:fltVal val="0"/>
                                          </p:val>
                                        </p:tav>
                                        <p:tav tm="100000">
                                          <p:val>
                                            <p:strVal val="#ppt_h"/>
                                          </p:val>
                                        </p:tav>
                                      </p:tavLst>
                                    </p:anim>
                                    <p:anim calcmode="lin" valueType="num">
                                      <p:cBhvr>
                                        <p:cTn id="44" dur="500" fill="hold"/>
                                        <p:tgtEl>
                                          <p:spTgt spid="105"/>
                                        </p:tgtEl>
                                        <p:attrNameLst>
                                          <p:attrName>style.rotation</p:attrName>
                                        </p:attrNameLst>
                                      </p:cBhvr>
                                      <p:tavLst>
                                        <p:tav tm="0">
                                          <p:val>
                                            <p:fltVal val="360"/>
                                          </p:val>
                                        </p:tav>
                                        <p:tav tm="100000">
                                          <p:val>
                                            <p:fltVal val="0"/>
                                          </p:val>
                                        </p:tav>
                                      </p:tavLst>
                                    </p:anim>
                                    <p:animEffect transition="in" filter="fade">
                                      <p:cBhvr>
                                        <p:cTn id="45" dur="500"/>
                                        <p:tgtEl>
                                          <p:spTgt spid="105"/>
                                        </p:tgtEl>
                                      </p:cBhvr>
                                    </p:animEffect>
                                  </p:childTnLst>
                                </p:cTn>
                              </p:par>
                            </p:childTnLst>
                          </p:cTn>
                        </p:par>
                        <p:par>
                          <p:cTn id="46" fill="hold" nodeType="afterGroup">
                            <p:stCondLst>
                              <p:cond delay="5480"/>
                            </p:stCondLst>
                            <p:childTnLst>
                              <p:par>
                                <p:cTn id="47" presetID="17" presetClass="entr" presetSubtype="8"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ppt_x</p:attrName>
                                        </p:attrNameLst>
                                      </p:cBhvr>
                                      <p:tavLst>
                                        <p:tav tm="0">
                                          <p:val>
                                            <p:strVal val="#ppt_x-#ppt_w/2"/>
                                          </p:val>
                                        </p:tav>
                                        <p:tav tm="100000">
                                          <p:val>
                                            <p:strVal val="#ppt_x"/>
                                          </p:val>
                                        </p:tav>
                                      </p:tavLst>
                                    </p:anim>
                                    <p:anim calcmode="lin" valueType="num">
                                      <p:cBhvr>
                                        <p:cTn id="50" dur="500" fill="hold"/>
                                        <p:tgtEl>
                                          <p:spTgt spid="74"/>
                                        </p:tgtEl>
                                        <p:attrNameLst>
                                          <p:attrName>ppt_y</p:attrName>
                                        </p:attrNameLst>
                                      </p:cBhvr>
                                      <p:tavLst>
                                        <p:tav tm="0">
                                          <p:val>
                                            <p:strVal val="#ppt_y"/>
                                          </p:val>
                                        </p:tav>
                                        <p:tav tm="100000">
                                          <p:val>
                                            <p:strVal val="#ppt_y"/>
                                          </p:val>
                                        </p:tav>
                                      </p:tavLst>
                                    </p:anim>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980"/>
                            </p:stCondLst>
                            <p:childTnLst>
                              <p:par>
                                <p:cTn id="54" presetID="12" presetClass="entr" presetSubtype="1"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slide(fromTop)">
                                      <p:cBhvr>
                                        <p:cTn id="56" dur="500"/>
                                        <p:tgtEl>
                                          <p:spTgt spid="77"/>
                                        </p:tgtEl>
                                      </p:cBhvr>
                                    </p:animEffect>
                                  </p:childTnLst>
                                </p:cTn>
                              </p:par>
                            </p:childTnLst>
                          </p:cTn>
                        </p:par>
                        <p:par>
                          <p:cTn id="57" fill="hold" nodeType="afterGroup">
                            <p:stCondLst>
                              <p:cond delay="6480"/>
                            </p:stCondLst>
                            <p:childTnLst>
                              <p:par>
                                <p:cTn id="58" presetID="49" presetClass="entr" presetSubtype="0" decel="100000" fill="hold" nodeType="afterEffect">
                                  <p:stCondLst>
                                    <p:cond delay="0"/>
                                  </p:stCondLst>
                                  <p:childTnLst>
                                    <p:set>
                                      <p:cBhvr>
                                        <p:cTn id="59" dur="1" fill="hold">
                                          <p:stCondLst>
                                            <p:cond delay="0"/>
                                          </p:stCondLst>
                                        </p:cTn>
                                        <p:tgtEl>
                                          <p:spTgt spid="117"/>
                                        </p:tgtEl>
                                        <p:attrNameLst>
                                          <p:attrName>style.visibility</p:attrName>
                                        </p:attrNameLst>
                                      </p:cBhvr>
                                      <p:to>
                                        <p:strVal val="visible"/>
                                      </p:to>
                                    </p:set>
                                    <p:anim calcmode="lin" valueType="num">
                                      <p:cBhvr>
                                        <p:cTn id="60" dur="500" fill="hold"/>
                                        <p:tgtEl>
                                          <p:spTgt spid="117"/>
                                        </p:tgtEl>
                                        <p:attrNameLst>
                                          <p:attrName>ppt_w</p:attrName>
                                        </p:attrNameLst>
                                      </p:cBhvr>
                                      <p:tavLst>
                                        <p:tav tm="0">
                                          <p:val>
                                            <p:fltVal val="0"/>
                                          </p:val>
                                        </p:tav>
                                        <p:tav tm="100000">
                                          <p:val>
                                            <p:strVal val="#ppt_w"/>
                                          </p:val>
                                        </p:tav>
                                      </p:tavLst>
                                    </p:anim>
                                    <p:anim calcmode="lin" valueType="num">
                                      <p:cBhvr>
                                        <p:cTn id="61" dur="500" fill="hold"/>
                                        <p:tgtEl>
                                          <p:spTgt spid="117"/>
                                        </p:tgtEl>
                                        <p:attrNameLst>
                                          <p:attrName>ppt_h</p:attrName>
                                        </p:attrNameLst>
                                      </p:cBhvr>
                                      <p:tavLst>
                                        <p:tav tm="0">
                                          <p:val>
                                            <p:fltVal val="0"/>
                                          </p:val>
                                        </p:tav>
                                        <p:tav tm="100000">
                                          <p:val>
                                            <p:strVal val="#ppt_h"/>
                                          </p:val>
                                        </p:tav>
                                      </p:tavLst>
                                    </p:anim>
                                    <p:anim calcmode="lin" valueType="num">
                                      <p:cBhvr>
                                        <p:cTn id="62" dur="500" fill="hold"/>
                                        <p:tgtEl>
                                          <p:spTgt spid="117"/>
                                        </p:tgtEl>
                                        <p:attrNameLst>
                                          <p:attrName>style.rotation</p:attrName>
                                        </p:attrNameLst>
                                      </p:cBhvr>
                                      <p:tavLst>
                                        <p:tav tm="0">
                                          <p:val>
                                            <p:fltVal val="360"/>
                                          </p:val>
                                        </p:tav>
                                        <p:tav tm="100000">
                                          <p:val>
                                            <p:fltVal val="0"/>
                                          </p:val>
                                        </p:tav>
                                      </p:tavLst>
                                    </p:anim>
                                    <p:animEffect transition="in" filter="fade">
                                      <p:cBhvr>
                                        <p:cTn id="63" dur="500"/>
                                        <p:tgtEl>
                                          <p:spTgt spid="117"/>
                                        </p:tgtEl>
                                      </p:cBhvr>
                                    </p:animEffect>
                                  </p:childTnLst>
                                </p:cTn>
                              </p:par>
                            </p:childTnLst>
                          </p:cTn>
                        </p:par>
                        <p:par>
                          <p:cTn id="64" fill="hold" nodeType="afterGroup">
                            <p:stCondLst>
                              <p:cond delay="6980"/>
                            </p:stCondLst>
                            <p:childTnLst>
                              <p:par>
                                <p:cTn id="65" presetID="17" presetClass="entr" presetSubtype="8"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ppt_w/2"/>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7480"/>
                            </p:stCondLst>
                            <p:childTnLst>
                              <p:par>
                                <p:cTn id="72" presetID="12" presetClass="entr" presetSubtype="1"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slide(fromTop)">
                                      <p:cBhvr>
                                        <p:cTn id="74" dur="500"/>
                                        <p:tgtEl>
                                          <p:spTgt spid="84"/>
                                        </p:tgtEl>
                                      </p:cBhvr>
                                    </p:animEffect>
                                  </p:childTnLst>
                                </p:cTn>
                              </p:par>
                            </p:childTnLst>
                          </p:cTn>
                        </p:par>
                        <p:par>
                          <p:cTn id="75" fill="hold" nodeType="afterGroup">
                            <p:stCondLst>
                              <p:cond delay="7980"/>
                            </p:stCondLst>
                            <p:childTnLst>
                              <p:par>
                                <p:cTn id="76" presetID="49" presetClass="entr" presetSubtype="0" decel="100000" fill="hold" nodeType="afterEffect">
                                  <p:stCondLst>
                                    <p:cond delay="0"/>
                                  </p:stCondLst>
                                  <p:childTnLst>
                                    <p:set>
                                      <p:cBhvr>
                                        <p:cTn id="77" dur="1" fill="hold">
                                          <p:stCondLst>
                                            <p:cond delay="0"/>
                                          </p:stCondLst>
                                        </p:cTn>
                                        <p:tgtEl>
                                          <p:spTgt spid="129"/>
                                        </p:tgtEl>
                                        <p:attrNameLst>
                                          <p:attrName>style.visibility</p:attrName>
                                        </p:attrNameLst>
                                      </p:cBhvr>
                                      <p:to>
                                        <p:strVal val="visible"/>
                                      </p:to>
                                    </p:set>
                                    <p:anim calcmode="lin" valueType="num">
                                      <p:cBhvr>
                                        <p:cTn id="78" dur="500" fill="hold"/>
                                        <p:tgtEl>
                                          <p:spTgt spid="129"/>
                                        </p:tgtEl>
                                        <p:attrNameLst>
                                          <p:attrName>ppt_w</p:attrName>
                                        </p:attrNameLst>
                                      </p:cBhvr>
                                      <p:tavLst>
                                        <p:tav tm="0">
                                          <p:val>
                                            <p:fltVal val="0"/>
                                          </p:val>
                                        </p:tav>
                                        <p:tav tm="100000">
                                          <p:val>
                                            <p:strVal val="#ppt_w"/>
                                          </p:val>
                                        </p:tav>
                                      </p:tavLst>
                                    </p:anim>
                                    <p:anim calcmode="lin" valueType="num">
                                      <p:cBhvr>
                                        <p:cTn id="79" dur="500" fill="hold"/>
                                        <p:tgtEl>
                                          <p:spTgt spid="129"/>
                                        </p:tgtEl>
                                        <p:attrNameLst>
                                          <p:attrName>ppt_h</p:attrName>
                                        </p:attrNameLst>
                                      </p:cBhvr>
                                      <p:tavLst>
                                        <p:tav tm="0">
                                          <p:val>
                                            <p:fltVal val="0"/>
                                          </p:val>
                                        </p:tav>
                                        <p:tav tm="100000">
                                          <p:val>
                                            <p:strVal val="#ppt_h"/>
                                          </p:val>
                                        </p:tav>
                                      </p:tavLst>
                                    </p:anim>
                                    <p:anim calcmode="lin" valueType="num">
                                      <p:cBhvr>
                                        <p:cTn id="80" dur="500" fill="hold"/>
                                        <p:tgtEl>
                                          <p:spTgt spid="129"/>
                                        </p:tgtEl>
                                        <p:attrNameLst>
                                          <p:attrName>style.rotation</p:attrName>
                                        </p:attrNameLst>
                                      </p:cBhvr>
                                      <p:tavLst>
                                        <p:tav tm="0">
                                          <p:val>
                                            <p:fltVal val="360"/>
                                          </p:val>
                                        </p:tav>
                                        <p:tav tm="100000">
                                          <p:val>
                                            <p:fltVal val="0"/>
                                          </p:val>
                                        </p:tav>
                                      </p:tavLst>
                                    </p:anim>
                                    <p:animEffect transition="in" filter="fade">
                                      <p:cBhvr>
                                        <p:cTn id="81" dur="500"/>
                                        <p:tgtEl>
                                          <p:spTgt spid="129"/>
                                        </p:tgtEl>
                                      </p:cBhvr>
                                    </p:animEffect>
                                  </p:childTnLst>
                                </p:cTn>
                              </p:par>
                            </p:childTnLst>
                          </p:cTn>
                        </p:par>
                        <p:par>
                          <p:cTn id="82" fill="hold" nodeType="afterGroup">
                            <p:stCondLst>
                              <p:cond delay="8480"/>
                            </p:stCondLst>
                            <p:childTnLst>
                              <p:par>
                                <p:cTn id="83" presetID="17" presetClass="entr" presetSubtype="8"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ppt_x</p:attrName>
                                        </p:attrNameLst>
                                      </p:cBhvr>
                                      <p:tavLst>
                                        <p:tav tm="0">
                                          <p:val>
                                            <p:strVal val="#ppt_x-#ppt_w/2"/>
                                          </p:val>
                                        </p:tav>
                                        <p:tav tm="100000">
                                          <p:val>
                                            <p:strVal val="#ppt_x"/>
                                          </p:val>
                                        </p:tav>
                                      </p:tavLst>
                                    </p:anim>
                                    <p:anim calcmode="lin" valueType="num">
                                      <p:cBhvr>
                                        <p:cTn id="86" dur="500" fill="hold"/>
                                        <p:tgtEl>
                                          <p:spTgt spid="62"/>
                                        </p:tgtEl>
                                        <p:attrNameLst>
                                          <p:attrName>ppt_y</p:attrName>
                                        </p:attrNameLst>
                                      </p:cBhvr>
                                      <p:tavLst>
                                        <p:tav tm="0">
                                          <p:val>
                                            <p:strVal val="#ppt_y"/>
                                          </p:val>
                                        </p:tav>
                                        <p:tav tm="100000">
                                          <p:val>
                                            <p:strVal val="#ppt_y"/>
                                          </p:val>
                                        </p:tav>
                                      </p:tavLst>
                                    </p:anim>
                                    <p:anim calcmode="lin" valueType="num">
                                      <p:cBhvr>
                                        <p:cTn id="87" dur="500" fill="hold"/>
                                        <p:tgtEl>
                                          <p:spTgt spid="62"/>
                                        </p:tgtEl>
                                        <p:attrNameLst>
                                          <p:attrName>ppt_w</p:attrName>
                                        </p:attrNameLst>
                                      </p:cBhvr>
                                      <p:tavLst>
                                        <p:tav tm="0">
                                          <p:val>
                                            <p:fltVal val="0"/>
                                          </p:val>
                                        </p:tav>
                                        <p:tav tm="100000">
                                          <p:val>
                                            <p:strVal val="#ppt_w"/>
                                          </p:val>
                                        </p:tav>
                                      </p:tavLst>
                                    </p:anim>
                                    <p:anim calcmode="lin" valueType="num">
                                      <p:cBhvr>
                                        <p:cTn id="88" dur="500" fill="hold"/>
                                        <p:tgtEl>
                                          <p:spTgt spid="62"/>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8980"/>
                            </p:stCondLst>
                            <p:childTnLst>
                              <p:par>
                                <p:cTn id="90" presetID="9" presetClass="entr" presetSubtype="0" fill="hold" nodeType="afterEffect">
                                  <p:stCondLst>
                                    <p:cond delay="0"/>
                                  </p:stCondLst>
                                  <p:childTnLst>
                                    <p:set>
                                      <p:cBhvr>
                                        <p:cTn id="91" dur="1" fill="hold">
                                          <p:stCondLst>
                                            <p:cond delay="0"/>
                                          </p:stCondLst>
                                        </p:cTn>
                                        <p:tgtEl>
                                          <p:spTgt spid="151"/>
                                        </p:tgtEl>
                                        <p:attrNameLst>
                                          <p:attrName>style.visibility</p:attrName>
                                        </p:attrNameLst>
                                      </p:cBhvr>
                                      <p:to>
                                        <p:strVal val="visible"/>
                                      </p:to>
                                    </p:set>
                                    <p:animEffect transition="in" filter="dissolve">
                                      <p:cBhvr>
                                        <p:cTn id="92" dur="500"/>
                                        <p:tgtEl>
                                          <p:spTgt spid="15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0"/>
                            </p:stCondLst>
                            <p:childTnLst>
                              <p:par>
                                <p:cTn id="98" presetID="1" presetClass="entr" presetSubtype="0" fill="hold" grpId="0" nodeType="afterEffect">
                                  <p:stCondLst>
                                    <p:cond delay="1000"/>
                                  </p:stCondLst>
                                  <p:childTnLst>
                                    <p:set>
                                      <p:cBhvr>
                                        <p:cTn id="99"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2000"/>
                            </p:stCondLst>
                            <p:childTnLst>
                              <p:par>
                                <p:cTn id="104" presetID="1" presetClass="entr" presetSubtype="0" fill="hold" grpId="0" nodeType="afterEffect">
                                  <p:stCondLst>
                                    <p:cond delay="1000"/>
                                  </p:stCondLst>
                                  <p:childTnLst>
                                    <p:set>
                                      <p:cBhvr>
                                        <p:cTn id="105"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3000"/>
                            </p:stCondLst>
                            <p:childTnLst>
                              <p:par>
                                <p:cTn id="107" presetID="1" presetClass="entr" presetSubtype="0" fill="hold" grpId="0" nodeType="afterEffect">
                                  <p:stCondLst>
                                    <p:cond delay="1000"/>
                                  </p:stCondLst>
                                  <p:childTnLst>
                                    <p:set>
                                      <p:cBhvr>
                                        <p:cTn id="108" dur="1" fill="hold">
                                          <p:stCondLst>
                                            <p:cond delay="0"/>
                                          </p:stCondLst>
                                        </p:cTn>
                                        <p:tgtEl>
                                          <p:spTgt spid="158"/>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4000"/>
                            </p:stCondLst>
                            <p:childTnLst>
                              <p:par>
                                <p:cTn id="110" presetID="1" presetClass="entr" presetSubtype="0" fill="hold" grpId="0" nodeType="afterEffect">
                                  <p:stCondLst>
                                    <p:cond delay="1000"/>
                                  </p:stCondLst>
                                  <p:childTnLst>
                                    <p:set>
                                      <p:cBhvr>
                                        <p:cTn id="111" dur="1" fill="hold">
                                          <p:stCondLst>
                                            <p:cond delay="0"/>
                                          </p:stCondLst>
                                        </p:cTn>
                                        <p:tgtEl>
                                          <p:spTgt spid="159"/>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5000"/>
                            </p:stCondLst>
                            <p:childTnLst>
                              <p:par>
                                <p:cTn id="113" presetID="1" presetClass="entr" presetSubtype="0" fill="hold" grpId="0" nodeType="afterEffect">
                                  <p:stCondLst>
                                    <p:cond delay="1000"/>
                                  </p:stCondLst>
                                  <p:childTnLst>
                                    <p:set>
                                      <p:cBhvr>
                                        <p:cTn id="114" dur="1" fill="hold">
                                          <p:stCondLst>
                                            <p:cond delay="0"/>
                                          </p:stCondLst>
                                        </p:cTn>
                                        <p:tgtEl>
                                          <p:spTgt spid="160"/>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6000"/>
                            </p:stCondLst>
                            <p:childTnLst>
                              <p:par>
                                <p:cTn id="116" presetID="1" presetClass="entr" presetSubtype="0" fill="hold" grpId="0" nodeType="afterEffect">
                                  <p:stCondLst>
                                    <p:cond delay="1000"/>
                                  </p:stCondLst>
                                  <p:childTnLst>
                                    <p:set>
                                      <p:cBhvr>
                                        <p:cTn id="117" dur="1" fill="hold">
                                          <p:stCondLst>
                                            <p:cond delay="0"/>
                                          </p:stCondLst>
                                        </p:cTn>
                                        <p:tgtEl>
                                          <p:spTgt spid="161"/>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7000"/>
                            </p:stCondLst>
                            <p:childTnLst>
                              <p:par>
                                <p:cTn id="119" presetID="1" presetClass="entr" presetSubtype="0" fill="hold" grpId="0" nodeType="afterEffect">
                                  <p:stCondLst>
                                    <p:cond delay="1000"/>
                                  </p:stCondLst>
                                  <p:childTnLst>
                                    <p:set>
                                      <p:cBhvr>
                                        <p:cTn id="120" dur="1" fill="hold">
                                          <p:stCondLst>
                                            <p:cond delay="0"/>
                                          </p:stCondLst>
                                        </p:cTn>
                                        <p:tgtEl>
                                          <p:spTgt spid="162"/>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1000"/>
                                  </p:stCondLst>
                                  <p:childTnLst>
                                    <p:set>
                                      <p:cBhvr>
                                        <p:cTn id="123" dur="1" fill="hold">
                                          <p:stCondLst>
                                            <p:cond delay="0"/>
                                          </p:stCondLst>
                                        </p:cTn>
                                        <p:tgtEl>
                                          <p:spTgt spid="163"/>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9000"/>
                            </p:stCondLst>
                            <p:childTnLst>
                              <p:par>
                                <p:cTn id="125" presetID="1" presetClass="entr" presetSubtype="0" fill="hold" grpId="0" nodeType="afterEffect">
                                  <p:stCondLst>
                                    <p:cond delay="1000"/>
                                  </p:stCondLst>
                                  <p:childTnLst>
                                    <p:set>
                                      <p:cBhvr>
                                        <p:cTn id="126"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0000"/>
                            </p:stCondLst>
                            <p:childTnLst>
                              <p:par>
                                <p:cTn id="128" presetID="1" presetClass="entr" presetSubtype="0" fill="hold" grpId="0" nodeType="afterEffect">
                                  <p:stCondLst>
                                    <p:cond delay="1000"/>
                                  </p:stCondLst>
                                  <p:childTnLst>
                                    <p:set>
                                      <p:cBhvr>
                                        <p:cTn id="129"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1000"/>
                            </p:stCondLst>
                            <p:childTnLst>
                              <p:par>
                                <p:cTn id="131" presetID="1" presetClass="entr" presetSubtype="0" fill="hold" grpId="0" nodeType="afterEffect">
                                  <p:stCondLst>
                                    <p:cond delay="1000"/>
                                  </p:stCondLst>
                                  <p:childTnLst>
                                    <p:set>
                                      <p:cBhvr>
                                        <p:cTn id="132" dur="1" fill="hold">
                                          <p:stCondLst>
                                            <p:cond delay="0"/>
                                          </p:stCondLst>
                                        </p:cTn>
                                        <p:tgtEl>
                                          <p:spTgt spid="166"/>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2000"/>
                            </p:stCondLst>
                            <p:childTnLst>
                              <p:par>
                                <p:cTn id="134" presetID="1" presetClass="entr" presetSubtype="0" fill="hold" grpId="0" nodeType="afterEffect">
                                  <p:stCondLst>
                                    <p:cond delay="1000"/>
                                  </p:stCondLst>
                                  <p:childTnLst>
                                    <p:set>
                                      <p:cBhvr>
                                        <p:cTn id="135"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nodeType="afterGroup">
                            <p:stCondLst>
                              <p:cond delay="13000"/>
                            </p:stCondLst>
                            <p:childTnLst>
                              <p:par>
                                <p:cTn id="137" presetID="1" presetClass="entr" presetSubtype="0" fill="hold" grpId="0" nodeType="afterEffect">
                                  <p:stCondLst>
                                    <p:cond delay="1000"/>
                                  </p:stCondLst>
                                  <p:childTnLst>
                                    <p:set>
                                      <p:cBhvr>
                                        <p:cTn id="138" dur="1" fill="hold">
                                          <p:stCondLst>
                                            <p:cond delay="0"/>
                                          </p:stCondLst>
                                        </p:cTn>
                                        <p:tgtEl>
                                          <p:spTgt spid="168"/>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nodeType="afterGroup">
                            <p:stCondLst>
                              <p:cond delay="14000"/>
                            </p:stCondLst>
                            <p:childTnLst>
                              <p:par>
                                <p:cTn id="140" presetID="1" presetClass="entr" presetSubtype="0" fill="hold" grpId="0" nodeType="afterEffect">
                                  <p:stCondLst>
                                    <p:cond delay="1000"/>
                                  </p:stCondLst>
                                  <p:childTnLst>
                                    <p:set>
                                      <p:cBhvr>
                                        <p:cTn id="141" dur="1" fill="hold">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nodeType="afterGroup">
                            <p:stCondLst>
                              <p:cond delay="15000"/>
                            </p:stCondLst>
                            <p:childTnLst>
                              <p:par>
                                <p:cTn id="143" presetID="1" presetClass="entr" presetSubtype="0" fill="hold" grpId="0" nodeType="afterEffect">
                                  <p:stCondLst>
                                    <p:cond delay="1000"/>
                                  </p:stCondLst>
                                  <p:childTnLst>
                                    <p:set>
                                      <p:cBhvr>
                                        <p:cTn id="144" dur="1" fill="hold">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nodeType="afterGroup">
                            <p:stCondLst>
                              <p:cond delay="16000"/>
                            </p:stCondLst>
                            <p:childTnLst>
                              <p:par>
                                <p:cTn id="146" presetID="1" presetClass="entr" presetSubtype="0" fill="hold" grpId="0" nodeType="afterEffect">
                                  <p:stCondLst>
                                    <p:cond delay="1000"/>
                                  </p:stCondLst>
                                  <p:childTnLst>
                                    <p:set>
                                      <p:cBhvr>
                                        <p:cTn id="147" dur="1" fill="hold">
                                          <p:stCondLst>
                                            <p:cond delay="0"/>
                                          </p:stCondLst>
                                        </p:cTn>
                                        <p:tgtEl>
                                          <p:spTgt spid="171"/>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nodeType="afterGroup">
                            <p:stCondLst>
                              <p:cond delay="17000"/>
                            </p:stCondLst>
                            <p:childTnLst>
                              <p:par>
                                <p:cTn id="149" presetID="1" presetClass="entr" presetSubtype="0" fill="hold" grpId="0" nodeType="afterEffect">
                                  <p:stCondLst>
                                    <p:cond delay="1000"/>
                                  </p:stCondLst>
                                  <p:childTnLst>
                                    <p:set>
                                      <p:cBhvr>
                                        <p:cTn id="150" dur="1" fill="hold">
                                          <p:stCondLst>
                                            <p:cond delay="0"/>
                                          </p:stCondLst>
                                        </p:cTn>
                                        <p:tgtEl>
                                          <p:spTgt spid="172"/>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nodeType="afterGroup">
                            <p:stCondLst>
                              <p:cond delay="18000"/>
                            </p:stCondLst>
                            <p:childTnLst>
                              <p:par>
                                <p:cTn id="152" presetID="1" presetClass="entr" presetSubtype="0" fill="hold" grpId="0" nodeType="afterEffect">
                                  <p:stCondLst>
                                    <p:cond delay="1000"/>
                                  </p:stCondLst>
                                  <p:childTnLst>
                                    <p:set>
                                      <p:cBhvr>
                                        <p:cTn id="153" dur="1" fill="hold">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nodeType="afterGroup">
                            <p:stCondLst>
                              <p:cond delay="19000"/>
                            </p:stCondLst>
                            <p:childTnLst>
                              <p:par>
                                <p:cTn id="155" presetID="1" presetClass="entr" presetSubtype="0" fill="hold" grpId="0" nodeType="afterEffect">
                                  <p:stCondLst>
                                    <p:cond delay="1000"/>
                                  </p:stCondLst>
                                  <p:childTnLst>
                                    <p:set>
                                      <p:cBhvr>
                                        <p:cTn id="156" dur="1" fill="hold">
                                          <p:stCondLst>
                                            <p:cond delay="0"/>
                                          </p:stCondLst>
                                        </p:cTn>
                                        <p:tgtEl>
                                          <p:spTgt spid="17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nodeType="afterGroup">
                            <p:stCondLst>
                              <p:cond delay="20000"/>
                            </p:stCondLst>
                            <p:childTnLst>
                              <p:par>
                                <p:cTn id="158" presetID="1" presetClass="entr" presetSubtype="0" fill="hold" grpId="0" nodeType="afterEffect">
                                  <p:stCondLst>
                                    <p:cond delay="1000"/>
                                  </p:stCondLst>
                                  <p:childTnLst>
                                    <p:set>
                                      <p:cBhvr>
                                        <p:cTn id="159" dur="1" fill="hold">
                                          <p:stCondLst>
                                            <p:cond delay="0"/>
                                          </p:stCondLst>
                                        </p:cTn>
                                        <p:tgtEl>
                                          <p:spTgt spid="175"/>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nodeType="afterGroup">
                            <p:stCondLst>
                              <p:cond delay="21000"/>
                            </p:stCondLst>
                            <p:childTnLst>
                              <p:par>
                                <p:cTn id="161" presetID="1" presetClass="entr" presetSubtype="0" fill="hold" grpId="0" nodeType="afterEffect">
                                  <p:stCondLst>
                                    <p:cond delay="1000"/>
                                  </p:stCondLst>
                                  <p:childTnLst>
                                    <p:set>
                                      <p:cBhvr>
                                        <p:cTn id="162"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nodeType="afterGroup">
                            <p:stCondLst>
                              <p:cond delay="22000"/>
                            </p:stCondLst>
                            <p:childTnLst>
                              <p:par>
                                <p:cTn id="164" presetID="1" presetClass="entr" presetSubtype="0" fill="hold" grpId="0" nodeType="afterEffect">
                                  <p:stCondLst>
                                    <p:cond delay="1000"/>
                                  </p:stCondLst>
                                  <p:childTnLst>
                                    <p:set>
                                      <p:cBhvr>
                                        <p:cTn id="165" dur="1" fill="hold">
                                          <p:stCondLst>
                                            <p:cond delay="0"/>
                                          </p:stCondLst>
                                        </p:cTn>
                                        <p:tgtEl>
                                          <p:spTgt spid="177"/>
                                        </p:tgtEl>
                                        <p:attrNameLst>
                                          <p:attrName>style.visibility</p:attrName>
                                        </p:attrNameLst>
                                      </p:cBhvr>
                                      <p:to>
                                        <p:strVal val="visible"/>
                                      </p:to>
                                    </p:set>
                                  </p:childTnLst>
                                  <p:subTnLst>
                                    <p:audio>
                                      <p:cMediaNode vol="94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nodeType="afterGroup">
                            <p:stCondLst>
                              <p:cond delay="23000"/>
                            </p:stCondLst>
                            <p:childTnLst>
                              <p:par>
                                <p:cTn id="167" presetID="1" presetClass="entr" presetSubtype="0" fill="hold" grpId="0" nodeType="afterEffect">
                                  <p:stCondLst>
                                    <p:cond delay="1000"/>
                                  </p:stCondLst>
                                  <p:childTnLst>
                                    <p:set>
                                      <p:cBhvr>
                                        <p:cTn id="168" dur="1" fill="hold">
                                          <p:stCondLst>
                                            <p:cond delay="0"/>
                                          </p:stCondLst>
                                        </p:cTn>
                                        <p:tgtEl>
                                          <p:spTgt spid="178"/>
                                        </p:tgtEl>
                                        <p:attrNameLst>
                                          <p:attrName>style.visibility</p:attrName>
                                        </p:attrNameLst>
                                      </p:cBhvr>
                                      <p:to>
                                        <p:strVal val="visible"/>
                                      </p:to>
                                    </p:set>
                                  </p:childTnLst>
                                  <p:subTnLst>
                                    <p:audio>
                                      <p:cMediaNode vol="94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nodeType="afterGroup">
                            <p:stCondLst>
                              <p:cond delay="24000"/>
                            </p:stCondLst>
                            <p:childTnLst>
                              <p:par>
                                <p:cTn id="170" presetID="1" presetClass="entr" presetSubtype="0" fill="hold" grpId="0" nodeType="afterEffect">
                                  <p:stCondLst>
                                    <p:cond delay="1000"/>
                                  </p:stCondLst>
                                  <p:childTnLst>
                                    <p:set>
                                      <p:cBhvr>
                                        <p:cTn id="171" dur="1" fill="hold">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nodeType="afterGroup">
                            <p:stCondLst>
                              <p:cond delay="25000"/>
                            </p:stCondLst>
                            <p:childTnLst>
                              <p:par>
                                <p:cTn id="173" presetID="1" presetClass="entr" presetSubtype="0" fill="hold" grpId="0" nodeType="afterEffect">
                                  <p:stCondLst>
                                    <p:cond delay="1000"/>
                                  </p:stCondLst>
                                  <p:childTnLst>
                                    <p:set>
                                      <p:cBhvr>
                                        <p:cTn id="174" dur="1" fill="hold">
                                          <p:stCondLst>
                                            <p:cond delay="0"/>
                                          </p:stCondLst>
                                        </p:cTn>
                                        <p:tgtEl>
                                          <p:spTgt spid="180"/>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nodeType="afterGroup">
                            <p:stCondLst>
                              <p:cond delay="26000"/>
                            </p:stCondLst>
                            <p:childTnLst>
                              <p:par>
                                <p:cTn id="176" presetID="1" presetClass="entr" presetSubtype="0" fill="hold" grpId="0" nodeType="afterEffect">
                                  <p:stCondLst>
                                    <p:cond delay="1000"/>
                                  </p:stCondLst>
                                  <p:childTnLst>
                                    <p:set>
                                      <p:cBhvr>
                                        <p:cTn id="177" dur="1" fill="hold">
                                          <p:stCondLst>
                                            <p:cond delay="0"/>
                                          </p:stCondLst>
                                        </p:cTn>
                                        <p:tgtEl>
                                          <p:spTgt spid="181"/>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nodeType="afterGroup">
                            <p:stCondLst>
                              <p:cond delay="27000"/>
                            </p:stCondLst>
                            <p:childTnLst>
                              <p:par>
                                <p:cTn id="179" presetID="1" presetClass="entr" presetSubtype="0" fill="hold" grpId="0" nodeType="afterEffect">
                                  <p:stCondLst>
                                    <p:cond delay="1000"/>
                                  </p:stCondLst>
                                  <p:childTnLst>
                                    <p:set>
                                      <p:cBhvr>
                                        <p:cTn id="180" dur="1" fill="hold">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nodeType="afterGroup">
                            <p:stCondLst>
                              <p:cond delay="28000"/>
                            </p:stCondLst>
                            <p:childTnLst>
                              <p:par>
                                <p:cTn id="182" presetID="1" presetClass="entr" presetSubtype="0" fill="hold" grpId="0"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nodeType="afterGroup">
                            <p:stCondLst>
                              <p:cond delay="29000"/>
                            </p:stCondLst>
                            <p:childTnLst>
                              <p:par>
                                <p:cTn id="185" presetID="1" presetClass="entr" presetSubtype="0" fill="hold" grpId="0" nodeType="afterEffect">
                                  <p:stCondLst>
                                    <p:cond delay="1000"/>
                                  </p:stCondLst>
                                  <p:childTnLst>
                                    <p:set>
                                      <p:cBhvr>
                                        <p:cTn id="186" dur="1" fill="hold">
                                          <p:stCondLst>
                                            <p:cond delay="0"/>
                                          </p:stCondLst>
                                        </p:cTn>
                                        <p:tgtEl>
                                          <p:spTgt spid="184"/>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7" restart="whenNotActive" fill="hold" evtFilter="cancelBubble" nodeType="interactiveSeq">
                <p:stCondLst>
                  <p:cond evt="onClick" delay="0">
                    <p:tgtEl>
                      <p:spTgt spid="90"/>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3" presetClass="entr" presetSubtype="16" fill="hold" nodeType="clickEffect">
                                  <p:stCondLst>
                                    <p:cond delay="0"/>
                                  </p:stCondLst>
                                  <p:childTnLst>
                                    <p:set>
                                      <p:cBhvr>
                                        <p:cTn id="191" dur="1" fill="hold">
                                          <p:stCondLst>
                                            <p:cond delay="0"/>
                                          </p:stCondLst>
                                        </p:cTn>
                                        <p:tgtEl>
                                          <p:spTgt spid="148"/>
                                        </p:tgtEl>
                                        <p:attrNameLst>
                                          <p:attrName>style.visibility</p:attrName>
                                        </p:attrNameLst>
                                      </p:cBhvr>
                                      <p:to>
                                        <p:strVal val="visible"/>
                                      </p:to>
                                    </p:set>
                                    <p:anim calcmode="lin" valueType="num">
                                      <p:cBhvr>
                                        <p:cTn id="192" dur="500" fill="hold"/>
                                        <p:tgtEl>
                                          <p:spTgt spid="148"/>
                                        </p:tgtEl>
                                        <p:attrNameLst>
                                          <p:attrName>ppt_w</p:attrName>
                                        </p:attrNameLst>
                                      </p:cBhvr>
                                      <p:tavLst>
                                        <p:tav tm="0">
                                          <p:val>
                                            <p:fltVal val="0"/>
                                          </p:val>
                                        </p:tav>
                                        <p:tav tm="100000">
                                          <p:val>
                                            <p:strVal val="#ppt_w"/>
                                          </p:val>
                                        </p:tav>
                                      </p:tavLst>
                                    </p:anim>
                                    <p:anim calcmode="lin" valueType="num">
                                      <p:cBhvr>
                                        <p:cTn id="193" dur="500" fill="hold"/>
                                        <p:tgtEl>
                                          <p:spTgt spid="14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90"/>
                  </p:tgtEl>
                </p:cond>
              </p:nextCondLst>
            </p:seq>
            <p:seq concurrent="1" nextAc="seek">
              <p:cTn id="194" restart="whenNotActive" fill="hold" evtFilter="cancelBubble" nodeType="interactiveSeq">
                <p:stCondLst>
                  <p:cond evt="onClick" delay="0">
                    <p:tgtEl>
                      <p:spTgt spid="74"/>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3" presetClass="entr" presetSubtype="16" fill="hold" nodeType="clickEffect">
                                  <p:stCondLst>
                                    <p:cond delay="0"/>
                                  </p:stCondLst>
                                  <p:childTnLst>
                                    <p:set>
                                      <p:cBhvr>
                                        <p:cTn id="198" dur="1" fill="hold">
                                          <p:stCondLst>
                                            <p:cond delay="0"/>
                                          </p:stCondLst>
                                        </p:cTn>
                                        <p:tgtEl>
                                          <p:spTgt spid="149"/>
                                        </p:tgtEl>
                                        <p:attrNameLst>
                                          <p:attrName>style.visibility</p:attrName>
                                        </p:attrNameLst>
                                      </p:cBhvr>
                                      <p:to>
                                        <p:strVal val="visible"/>
                                      </p:to>
                                    </p:set>
                                    <p:anim calcmode="lin" valueType="num">
                                      <p:cBhvr>
                                        <p:cTn id="199" dur="500" fill="hold"/>
                                        <p:tgtEl>
                                          <p:spTgt spid="149"/>
                                        </p:tgtEl>
                                        <p:attrNameLst>
                                          <p:attrName>ppt_w</p:attrName>
                                        </p:attrNameLst>
                                      </p:cBhvr>
                                      <p:tavLst>
                                        <p:tav tm="0">
                                          <p:val>
                                            <p:fltVal val="0"/>
                                          </p:val>
                                        </p:tav>
                                        <p:tav tm="100000">
                                          <p:val>
                                            <p:strVal val="#ppt_w"/>
                                          </p:val>
                                        </p:tav>
                                      </p:tavLst>
                                    </p:anim>
                                    <p:anim calcmode="lin" valueType="num">
                                      <p:cBhvr>
                                        <p:cTn id="200" dur="500" fill="hold"/>
                                        <p:tgtEl>
                                          <p:spTgt spid="1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74"/>
                  </p:tgtEl>
                </p:cond>
              </p:nextCondLst>
            </p:seq>
            <p:seq concurrent="1" nextAc="seek">
              <p:cTn id="201" restart="whenNotActive" fill="hold" evtFilter="cancelBubble" nodeType="interactiveSeq">
                <p:stCondLst>
                  <p:cond evt="onClick" delay="0">
                    <p:tgtEl>
                      <p:spTgt spid="71"/>
                    </p:tgtEl>
                  </p:cond>
                </p:stCondLst>
                <p:endSync evt="end" delay="0">
                  <p:rtn val="all"/>
                </p:endSync>
                <p:childTnLst>
                  <p:par>
                    <p:cTn id="202" fill="hold" nodeType="clickPar">
                      <p:stCondLst>
                        <p:cond delay="0"/>
                      </p:stCondLst>
                      <p:childTnLst>
                        <p:par>
                          <p:cTn id="203" fill="hold" nodeType="withGroup">
                            <p:stCondLst>
                              <p:cond delay="0"/>
                            </p:stCondLst>
                            <p:childTnLst>
                              <p:par>
                                <p:cTn id="204" presetID="23" presetClass="entr" presetSubtype="16" fill="hold" nodeType="clickEffect">
                                  <p:stCondLst>
                                    <p:cond delay="0"/>
                                  </p:stCondLst>
                                  <p:childTnLst>
                                    <p:set>
                                      <p:cBhvr>
                                        <p:cTn id="205" dur="1" fill="hold">
                                          <p:stCondLst>
                                            <p:cond delay="0"/>
                                          </p:stCondLst>
                                        </p:cTn>
                                        <p:tgtEl>
                                          <p:spTgt spid="150"/>
                                        </p:tgtEl>
                                        <p:attrNameLst>
                                          <p:attrName>style.visibility</p:attrName>
                                        </p:attrNameLst>
                                      </p:cBhvr>
                                      <p:to>
                                        <p:strVal val="visible"/>
                                      </p:to>
                                    </p:set>
                                    <p:anim calcmode="lin" valueType="num">
                                      <p:cBhvr>
                                        <p:cTn id="206" dur="500" fill="hold"/>
                                        <p:tgtEl>
                                          <p:spTgt spid="150"/>
                                        </p:tgtEl>
                                        <p:attrNameLst>
                                          <p:attrName>ppt_w</p:attrName>
                                        </p:attrNameLst>
                                      </p:cBhvr>
                                      <p:tavLst>
                                        <p:tav tm="0">
                                          <p:val>
                                            <p:fltVal val="0"/>
                                          </p:val>
                                        </p:tav>
                                        <p:tav tm="100000">
                                          <p:val>
                                            <p:strVal val="#ppt_w"/>
                                          </p:val>
                                        </p:tav>
                                      </p:tavLst>
                                    </p:anim>
                                    <p:anim calcmode="lin" valueType="num">
                                      <p:cBhvr>
                                        <p:cTn id="207" dur="500" fill="hold"/>
                                        <p:tgtEl>
                                          <p:spTgt spid="1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71"/>
                  </p:tgtEl>
                </p:cond>
              </p:nextCondLst>
            </p:seq>
            <p:seq concurrent="1" nextAc="seek">
              <p:cTn id="208" restart="whenNotActive" fill="hold" evtFilter="cancelBubble" nodeType="interactiveSeq">
                <p:stCondLst>
                  <p:cond evt="onClick" delay="0">
                    <p:tgtEl>
                      <p:spTgt spid="62"/>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23" presetClass="entr" presetSubtype="16" fill="hold" nodeType="afterEffect">
                                  <p:stCondLst>
                                    <p:cond delay="0"/>
                                  </p:stCondLst>
                                  <p:childTnLst>
                                    <p:set>
                                      <p:cBhvr>
                                        <p:cTn id="212" dur="1" fill="hold">
                                          <p:stCondLst>
                                            <p:cond delay="0"/>
                                          </p:stCondLst>
                                        </p:cTn>
                                        <p:tgtEl>
                                          <p:spTgt spid="147"/>
                                        </p:tgtEl>
                                        <p:attrNameLst>
                                          <p:attrName>style.visibility</p:attrName>
                                        </p:attrNameLst>
                                      </p:cBhvr>
                                      <p:to>
                                        <p:strVal val="visible"/>
                                      </p:to>
                                    </p:set>
                                    <p:anim calcmode="lin" valueType="num">
                                      <p:cBhvr>
                                        <p:cTn id="213" dur="500" fill="hold"/>
                                        <p:tgtEl>
                                          <p:spTgt spid="147"/>
                                        </p:tgtEl>
                                        <p:attrNameLst>
                                          <p:attrName>ppt_w</p:attrName>
                                        </p:attrNameLst>
                                      </p:cBhvr>
                                      <p:tavLst>
                                        <p:tav tm="0">
                                          <p:val>
                                            <p:fltVal val="0"/>
                                          </p:val>
                                        </p:tav>
                                        <p:tav tm="100000">
                                          <p:val>
                                            <p:strVal val="#ppt_w"/>
                                          </p:val>
                                        </p:tav>
                                      </p:tavLst>
                                    </p:anim>
                                    <p:anim calcmode="lin" valueType="num">
                                      <p:cBhvr>
                                        <p:cTn id="214" dur="500" fill="hold"/>
                                        <p:tgtEl>
                                          <p:spTgt spid="14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1"/>
                                            </p:cond>
                                          </p:stCondLst>
                                          <p:endCondLst>
                                            <p:cond evt="onStopAudio" delay="0">
                                              <p:tgtEl>
                                                <p:sldTgt/>
                                              </p:tgtEl>
                                            </p:cond>
                                          </p:endCondLst>
                                        </p:cTn>
                                        <p:tgtEl>
                                          <p:sndTgt r:embed="rId6" name="applause.wav"/>
                                        </p:tgtEl>
                                      </p:cMediaNode>
                                    </p:audio>
                                  </p:subTnLst>
                                </p:cTn>
                              </p:par>
                            </p:childTnLst>
                          </p:cTn>
                        </p:par>
                        <p:par>
                          <p:cTn id="215" fill="hold" nodeType="afterGroup">
                            <p:stCondLst>
                              <p:cond delay="500"/>
                            </p:stCondLst>
                            <p:childTnLst>
                              <p:par>
                                <p:cTn id="216" presetID="8" presetClass="emph" presetSubtype="0" fill="hold" nodeType="afterEffect">
                                  <p:stCondLst>
                                    <p:cond delay="0"/>
                                  </p:stCondLst>
                                  <p:childTnLst>
                                    <p:animRot by="21600000">
                                      <p:cBhvr>
                                        <p:cTn id="217" dur="2000" fill="hold"/>
                                        <p:tgtEl>
                                          <p:spTgt spid="129"/>
                                        </p:tgtEl>
                                        <p:attrNameLst>
                                          <p:attrName>r</p:attrName>
                                        </p:attrNameLst>
                                      </p:cBhvr>
                                    </p:animRot>
                                  </p:childTnLst>
                                </p:cTn>
                              </p:par>
                            </p:childTnLst>
                          </p:cTn>
                        </p:par>
                      </p:childTnLst>
                    </p:cTn>
                  </p:par>
                </p:childTnLst>
              </p:cTn>
              <p:nextCondLst>
                <p:cond evt="onClick" delay="0">
                  <p:tgtEl>
                    <p:spTgt spid="62"/>
                  </p:tgtEl>
                </p:cond>
              </p:nextCondLst>
            </p:seq>
          </p:childTnLst>
        </p:cTn>
      </p:par>
    </p:tnLst>
    <p:bldLst>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bwMode="auto">
          <a:xfrm>
            <a:off x="-11113" y="6499225"/>
            <a:ext cx="213360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fld id="{45E8C4F1-8772-4E99-8FF9-CEFEAF5D6B17}" type="datetime1">
              <a:rPr lang="en-US" altLang="en-US" sz="1000" smtClean="0"/>
              <a:pPr/>
              <a:t>15/04/2023</a:t>
            </a:fld>
            <a:endParaRPr lang="en-US" altLang="en-US" sz="1000" smtClean="0"/>
          </a:p>
        </p:txBody>
      </p:sp>
      <p:sp>
        <p:nvSpPr>
          <p:cNvPr id="35843" name="Rectangle 2"/>
          <p:cNvSpPr>
            <a:spLocks noChangeArrowheads="1"/>
          </p:cNvSpPr>
          <p:nvPr/>
        </p:nvSpPr>
        <p:spPr bwMode="auto">
          <a:xfrm>
            <a:off x="7848600" y="0"/>
            <a:ext cx="1295400" cy="6858000"/>
          </a:xfrm>
          <a:prstGeom prst="rect">
            <a:avLst/>
          </a:prstGeom>
          <a:solidFill>
            <a:srgbClr val="FFFFFF"/>
          </a:solidFill>
          <a:ln w="9525">
            <a:solidFill>
              <a:schemeClr val="tx1"/>
            </a:solidFill>
            <a:miter lim="800000"/>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nvGrpSpPr>
          <p:cNvPr id="18432" name="Group 3"/>
          <p:cNvGrpSpPr>
            <a:grpSpLocks/>
          </p:cNvGrpSpPr>
          <p:nvPr/>
        </p:nvGrpSpPr>
        <p:grpSpPr bwMode="auto">
          <a:xfrm>
            <a:off x="795338" y="5330825"/>
            <a:ext cx="7010400" cy="1195388"/>
            <a:chOff x="504" y="1008"/>
            <a:chExt cx="4416" cy="765"/>
          </a:xfrm>
        </p:grpSpPr>
        <p:sp>
          <p:nvSpPr>
            <p:cNvPr id="35973"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000"/>
            </a:p>
          </p:txBody>
        </p:sp>
        <p:sp>
          <p:nvSpPr>
            <p:cNvPr id="35974" name="Text Box 5"/>
            <p:cNvSpPr txBox="1">
              <a:spLocks noChangeArrowheads="1"/>
            </p:cNvSpPr>
            <p:nvPr/>
          </p:nvSpPr>
          <p:spPr bwMode="gray">
            <a:xfrm>
              <a:off x="789" y="1118"/>
              <a:ext cx="4098"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“Tìm thấy”, giá trị cần tìm tại vị trí thứ 6 của danh sách.</a:t>
              </a:r>
            </a:p>
          </p:txBody>
        </p:sp>
      </p:grpSp>
      <p:grpSp>
        <p:nvGrpSpPr>
          <p:cNvPr id="18433" name="Group 6"/>
          <p:cNvGrpSpPr>
            <a:grpSpLocks/>
          </p:cNvGrpSpPr>
          <p:nvPr/>
        </p:nvGrpSpPr>
        <p:grpSpPr bwMode="auto">
          <a:xfrm>
            <a:off x="792163" y="4195763"/>
            <a:ext cx="7010400" cy="909637"/>
            <a:chOff x="504" y="1008"/>
            <a:chExt cx="4416" cy="765"/>
          </a:xfrm>
        </p:grpSpPr>
        <p:sp>
          <p:nvSpPr>
            <p:cNvPr id="35971"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200">
                <a:solidFill>
                  <a:srgbClr val="0000FF"/>
                </a:solidFill>
              </a:endParaRPr>
            </a:p>
          </p:txBody>
        </p:sp>
        <p:sp>
          <p:nvSpPr>
            <p:cNvPr id="35972" name="Text Box 8"/>
            <p:cNvSpPr txBox="1">
              <a:spLocks noChangeArrowheads="1"/>
            </p:cNvSpPr>
            <p:nvPr/>
          </p:nvSpPr>
          <p:spPr bwMode="gray">
            <a:xfrm>
              <a:off x="801" y="1182"/>
              <a:ext cx="397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“Không tìm thấy”.</a:t>
              </a:r>
            </a:p>
          </p:txBody>
        </p:sp>
      </p:grpSp>
      <p:grpSp>
        <p:nvGrpSpPr>
          <p:cNvPr id="18438" name="Group 9"/>
          <p:cNvGrpSpPr>
            <a:grpSpLocks/>
          </p:cNvGrpSpPr>
          <p:nvPr/>
        </p:nvGrpSpPr>
        <p:grpSpPr bwMode="auto">
          <a:xfrm>
            <a:off x="827088" y="3132138"/>
            <a:ext cx="7010400" cy="862012"/>
            <a:chOff x="504" y="1008"/>
            <a:chExt cx="4416" cy="765"/>
          </a:xfrm>
        </p:grpSpPr>
        <p:sp>
          <p:nvSpPr>
            <p:cNvPr id="35969"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en-US" sz="2200">
                <a:solidFill>
                  <a:srgbClr val="0000FF"/>
                </a:solidFill>
                <a:latin typeface="Times New Roman" panose="02020603050405020304" pitchFamily="18" charset="0"/>
              </a:endParaRPr>
            </a:p>
          </p:txBody>
        </p:sp>
        <p:sp>
          <p:nvSpPr>
            <p:cNvPr id="35970" name="Text Box 11"/>
            <p:cNvSpPr txBox="1">
              <a:spLocks noChangeArrowheads="1"/>
            </p:cNvSpPr>
            <p:nvPr/>
          </p:nvSpPr>
          <p:spPr bwMode="gray">
            <a:xfrm>
              <a:off x="729" y="1012"/>
              <a:ext cx="4177"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“Tìm thấy”, giá trị cần tìm tại vị trí thứ 5 của danh sách.</a:t>
              </a:r>
            </a:p>
          </p:txBody>
        </p:sp>
      </p:grpSp>
      <p:grpSp>
        <p:nvGrpSpPr>
          <p:cNvPr id="18439" name="Group 12"/>
          <p:cNvGrpSpPr>
            <a:grpSpLocks/>
          </p:cNvGrpSpPr>
          <p:nvPr/>
        </p:nvGrpSpPr>
        <p:grpSpPr bwMode="auto">
          <a:xfrm rot="5400000">
            <a:off x="76200" y="4038600"/>
            <a:ext cx="1371600" cy="152400"/>
            <a:chOff x="0" y="1896"/>
            <a:chExt cx="5760" cy="120"/>
          </a:xfrm>
        </p:grpSpPr>
        <p:sp>
          <p:nvSpPr>
            <p:cNvPr id="35967"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68"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8440" name="Group 15"/>
          <p:cNvGrpSpPr>
            <a:grpSpLocks/>
          </p:cNvGrpSpPr>
          <p:nvPr/>
        </p:nvGrpSpPr>
        <p:grpSpPr bwMode="auto">
          <a:xfrm rot="5400000">
            <a:off x="142875" y="2962275"/>
            <a:ext cx="1238250" cy="152400"/>
            <a:chOff x="0" y="1896"/>
            <a:chExt cx="5760" cy="120"/>
          </a:xfrm>
        </p:grpSpPr>
        <p:sp>
          <p:nvSpPr>
            <p:cNvPr id="35965"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66"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8441" name="Group 18"/>
          <p:cNvGrpSpPr>
            <a:grpSpLocks/>
          </p:cNvGrpSpPr>
          <p:nvPr/>
        </p:nvGrpSpPr>
        <p:grpSpPr bwMode="auto">
          <a:xfrm rot="5400000">
            <a:off x="76200" y="5334000"/>
            <a:ext cx="1371600" cy="152400"/>
            <a:chOff x="0" y="1896"/>
            <a:chExt cx="5760" cy="120"/>
          </a:xfrm>
        </p:grpSpPr>
        <p:sp>
          <p:nvSpPr>
            <p:cNvPr id="35963"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64"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8442" name="Group 21"/>
          <p:cNvGrpSpPr>
            <a:grpSpLocks/>
          </p:cNvGrpSpPr>
          <p:nvPr/>
        </p:nvGrpSpPr>
        <p:grpSpPr bwMode="auto">
          <a:xfrm rot="5400000">
            <a:off x="219075" y="1514475"/>
            <a:ext cx="1085850" cy="152400"/>
            <a:chOff x="0" y="1896"/>
            <a:chExt cx="5760" cy="120"/>
          </a:xfrm>
        </p:grpSpPr>
        <p:sp>
          <p:nvSpPr>
            <p:cNvPr id="35961"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62"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nvGrpSpPr>
          <p:cNvPr id="18443" name="Group 24"/>
          <p:cNvGrpSpPr>
            <a:grpSpLocks/>
          </p:cNvGrpSpPr>
          <p:nvPr/>
        </p:nvGrpSpPr>
        <p:grpSpPr bwMode="auto">
          <a:xfrm>
            <a:off x="804863" y="2054225"/>
            <a:ext cx="7010400" cy="909638"/>
            <a:chOff x="504" y="1008"/>
            <a:chExt cx="4416" cy="765"/>
          </a:xfrm>
        </p:grpSpPr>
        <p:sp>
          <p:nvSpPr>
            <p:cNvPr id="35959"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60" name="Text Box 26"/>
            <p:cNvSpPr txBox="1">
              <a:spLocks noChangeArrowheads="1"/>
            </p:cNvSpPr>
            <p:nvPr/>
          </p:nvSpPr>
          <p:spPr bwMode="gray">
            <a:xfrm>
              <a:off x="793" y="1149"/>
              <a:ext cx="39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Thông báo “Tìm thấy”.</a:t>
              </a:r>
            </a:p>
          </p:txBody>
        </p:sp>
      </p:grpSp>
      <p:grpSp>
        <p:nvGrpSpPr>
          <p:cNvPr id="18444" name="Group 27"/>
          <p:cNvGrpSpPr>
            <a:grpSpLocks/>
          </p:cNvGrpSpPr>
          <p:nvPr/>
        </p:nvGrpSpPr>
        <p:grpSpPr bwMode="auto">
          <a:xfrm>
            <a:off x="209550" y="1989138"/>
            <a:ext cx="931863" cy="992187"/>
            <a:chOff x="144" y="1176"/>
            <a:chExt cx="586" cy="625"/>
          </a:xfrm>
        </p:grpSpPr>
        <p:grpSp>
          <p:nvGrpSpPr>
            <p:cNvPr id="35948" name="Group 28"/>
            <p:cNvGrpSpPr>
              <a:grpSpLocks/>
            </p:cNvGrpSpPr>
            <p:nvPr/>
          </p:nvGrpSpPr>
          <p:grpSpPr bwMode="auto">
            <a:xfrm rot="5400000">
              <a:off x="124" y="1196"/>
              <a:ext cx="625" cy="586"/>
              <a:chOff x="1872" y="1824"/>
              <a:chExt cx="2014" cy="1821"/>
            </a:xfrm>
          </p:grpSpPr>
          <p:sp>
            <p:nvSpPr>
              <p:cNvPr id="140317" name="AutoShape 29"/>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18" name="AutoShape 30"/>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19" name="AutoShape 31"/>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595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5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22" name="Oval 34"/>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5956" name="Oval 3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24" name="Oval 36"/>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5958" name="Oval 3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40326" name="Text Box 38"/>
            <p:cNvSpPr txBox="1">
              <a:spLocks noChangeArrowheads="1"/>
            </p:cNvSpPr>
            <p:nvPr/>
          </p:nvSpPr>
          <p:spPr bwMode="gray">
            <a:xfrm>
              <a:off x="336" y="1296"/>
              <a:ext cx="293"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dirty="0">
                  <a:solidFill>
                    <a:srgbClr val="FF0000"/>
                  </a:solidFill>
                  <a:effectLst>
                    <a:outerShdw blurRad="38100" dist="38100" dir="2700000" algn="tl">
                      <a:srgbClr val="000000"/>
                    </a:outerShdw>
                  </a:effectLst>
                  <a:latin typeface="Arial" charset="0"/>
                </a:rPr>
                <a:t>A</a:t>
              </a:r>
            </a:p>
          </p:txBody>
        </p:sp>
      </p:grpSp>
      <p:grpSp>
        <p:nvGrpSpPr>
          <p:cNvPr id="18446" name="Group 39"/>
          <p:cNvGrpSpPr>
            <a:grpSpLocks/>
          </p:cNvGrpSpPr>
          <p:nvPr/>
        </p:nvGrpSpPr>
        <p:grpSpPr bwMode="auto">
          <a:xfrm>
            <a:off x="254000" y="3087688"/>
            <a:ext cx="931863" cy="992187"/>
            <a:chOff x="144" y="1176"/>
            <a:chExt cx="586" cy="625"/>
          </a:xfrm>
        </p:grpSpPr>
        <p:grpSp>
          <p:nvGrpSpPr>
            <p:cNvPr id="35937" name="Group 40"/>
            <p:cNvGrpSpPr>
              <a:grpSpLocks/>
            </p:cNvGrpSpPr>
            <p:nvPr/>
          </p:nvGrpSpPr>
          <p:grpSpPr bwMode="auto">
            <a:xfrm rot="5400000">
              <a:off x="124" y="1196"/>
              <a:ext cx="625" cy="586"/>
              <a:chOff x="1872" y="1824"/>
              <a:chExt cx="2014" cy="1821"/>
            </a:xfrm>
          </p:grpSpPr>
          <p:sp>
            <p:nvSpPr>
              <p:cNvPr id="140329" name="AutoShape 4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30" name="AutoShape 4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31" name="AutoShape 4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5942"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43"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34" name="Oval 4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5945" name="Oval 4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36" name="Oval 4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5947" name="Oval 4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40338" name="Text Box 50"/>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B</a:t>
              </a:r>
            </a:p>
          </p:txBody>
        </p:sp>
      </p:grpSp>
      <p:grpSp>
        <p:nvGrpSpPr>
          <p:cNvPr id="18448" name="Group 51"/>
          <p:cNvGrpSpPr>
            <a:grpSpLocks/>
          </p:cNvGrpSpPr>
          <p:nvPr/>
        </p:nvGrpSpPr>
        <p:grpSpPr bwMode="auto">
          <a:xfrm>
            <a:off x="228600" y="4167188"/>
            <a:ext cx="931863" cy="992187"/>
            <a:chOff x="144" y="1176"/>
            <a:chExt cx="586" cy="625"/>
          </a:xfrm>
        </p:grpSpPr>
        <p:grpSp>
          <p:nvGrpSpPr>
            <p:cNvPr id="35926" name="Group 52"/>
            <p:cNvGrpSpPr>
              <a:grpSpLocks/>
            </p:cNvGrpSpPr>
            <p:nvPr/>
          </p:nvGrpSpPr>
          <p:grpSpPr bwMode="auto">
            <a:xfrm rot="5400000">
              <a:off x="124" y="1196"/>
              <a:ext cx="625" cy="586"/>
              <a:chOff x="1872" y="1824"/>
              <a:chExt cx="2014" cy="1821"/>
            </a:xfrm>
          </p:grpSpPr>
          <p:sp>
            <p:nvSpPr>
              <p:cNvPr id="140341" name="AutoShape 53"/>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42" name="AutoShape 5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43" name="AutoShape 5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5931"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32"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46" name="Oval 5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5934"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48" name="Oval 6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5936"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40350" name="Text Box 62"/>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C</a:t>
              </a:r>
            </a:p>
          </p:txBody>
        </p:sp>
      </p:grpSp>
      <p:grpSp>
        <p:nvGrpSpPr>
          <p:cNvPr id="18450" name="Group 63"/>
          <p:cNvGrpSpPr>
            <a:grpSpLocks/>
          </p:cNvGrpSpPr>
          <p:nvPr/>
        </p:nvGrpSpPr>
        <p:grpSpPr bwMode="auto">
          <a:xfrm>
            <a:off x="247650" y="5472113"/>
            <a:ext cx="931863" cy="992187"/>
            <a:chOff x="144" y="1176"/>
            <a:chExt cx="586" cy="625"/>
          </a:xfrm>
        </p:grpSpPr>
        <p:grpSp>
          <p:nvGrpSpPr>
            <p:cNvPr id="35915" name="Group 64"/>
            <p:cNvGrpSpPr>
              <a:grpSpLocks/>
            </p:cNvGrpSpPr>
            <p:nvPr/>
          </p:nvGrpSpPr>
          <p:grpSpPr bwMode="auto">
            <a:xfrm rot="5400000">
              <a:off x="124" y="1196"/>
              <a:ext cx="625" cy="586"/>
              <a:chOff x="1872" y="1824"/>
              <a:chExt cx="2014" cy="1821"/>
            </a:xfrm>
          </p:grpSpPr>
          <p:sp>
            <p:nvSpPr>
              <p:cNvPr id="140353" name="AutoShape 65"/>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54" name="AutoShape 6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355" name="AutoShape 6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5920"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21"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58" name="Oval 7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5923" name="Oval 7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360" name="Oval 7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5925" name="Oval 7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40362" name="Text Box 7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FF0000"/>
                  </a:solidFill>
                  <a:effectLst>
                    <a:outerShdw blurRad="38100" dist="38100" dir="2700000" algn="tl">
                      <a:srgbClr val="000000"/>
                    </a:outerShdw>
                  </a:effectLst>
                  <a:latin typeface="Arial" charset="0"/>
                </a:rPr>
                <a:t>D</a:t>
              </a:r>
            </a:p>
          </p:txBody>
        </p:sp>
      </p:grpSp>
      <p:grpSp>
        <p:nvGrpSpPr>
          <p:cNvPr id="18452" name="Group 75"/>
          <p:cNvGrpSpPr>
            <a:grpSpLocks/>
          </p:cNvGrpSpPr>
          <p:nvPr/>
        </p:nvGrpSpPr>
        <p:grpSpPr bwMode="auto">
          <a:xfrm>
            <a:off x="323850" y="609600"/>
            <a:ext cx="7448550" cy="1346200"/>
            <a:chOff x="156" y="192"/>
            <a:chExt cx="5460" cy="528"/>
          </a:xfrm>
        </p:grpSpPr>
        <p:sp>
          <p:nvSpPr>
            <p:cNvPr id="35911" name="AutoShape 76" descr="Recycled paper"/>
            <p:cNvSpPr>
              <a:spLocks noChangeArrowheads="1"/>
            </p:cNvSpPr>
            <p:nvPr/>
          </p:nvSpPr>
          <p:spPr bwMode="gray">
            <a:xfrm>
              <a:off x="156" y="192"/>
              <a:ext cx="5460" cy="480"/>
            </a:xfrm>
            <a:prstGeom prst="roundRect">
              <a:avLst>
                <a:gd name="adj" fmla="val 50000"/>
              </a:avLst>
            </a:prstGeom>
            <a:blipFill dpi="0" rotWithShape="1">
              <a:blip r:embed="rId7"/>
              <a:srcRect/>
              <a:tile tx="0" ty="0" sx="100000" sy="100000" flip="none" algn="tl"/>
            </a:blipFill>
            <a:ln w="38100" algn="ctr">
              <a:solidFill>
                <a:srgbClr val="FFFFFF"/>
              </a:solidFill>
              <a:round/>
              <a:headEnd/>
              <a:tailEnd/>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zh-TW" altLang="en-US" sz="4000" b="1">
                  <a:solidFill>
                    <a:srgbClr val="0000FF"/>
                  </a:solidFill>
                </a:rPr>
                <a:t> </a:t>
              </a:r>
            </a:p>
          </p:txBody>
        </p:sp>
        <p:grpSp>
          <p:nvGrpSpPr>
            <p:cNvPr id="35912" name="Group 77"/>
            <p:cNvGrpSpPr>
              <a:grpSpLocks/>
            </p:cNvGrpSpPr>
            <p:nvPr/>
          </p:nvGrpSpPr>
          <p:grpSpPr bwMode="auto">
            <a:xfrm rot="5400000">
              <a:off x="216" y="408"/>
              <a:ext cx="528" cy="96"/>
              <a:chOff x="0" y="1896"/>
              <a:chExt cx="5760" cy="120"/>
            </a:xfrm>
          </p:grpSpPr>
          <p:sp>
            <p:nvSpPr>
              <p:cNvPr id="35913" name="Rectangle 7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14" name="Rectangle 7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grpSp>
      <p:sp>
        <p:nvSpPr>
          <p:cNvPr id="140368" name="Text Box 80">
            <a:hlinkClick r:id="rId8" action="ppaction://hlinksldjump"/>
          </p:cNvPr>
          <p:cNvSpPr txBox="1">
            <a:spLocks noChangeArrowheads="1"/>
          </p:cNvSpPr>
          <p:nvPr/>
        </p:nvSpPr>
        <p:spPr bwMode="auto">
          <a:xfrm>
            <a:off x="762000" y="655638"/>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Times New Roman" panose="02020603050405020304" pitchFamily="18" charset="0"/>
              </a:rPr>
              <a:t>Câu 5: Thực hiện thuật toán tìm kiếm tuần tự để tìm số 10 trong danh sách [2, 6, 8, 4, 10, 12]. Đầu ra của thuật toán là:</a:t>
            </a:r>
          </a:p>
        </p:txBody>
      </p:sp>
      <p:pic>
        <p:nvPicPr>
          <p:cNvPr id="140369" name="Picture 81" descr="6140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2776538"/>
            <a:ext cx="952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70" name="Picture 82"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1724025"/>
            <a:ext cx="10239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71" name="Picture 83"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55626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72" name="Picture 84"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5763" y="42672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4" name="Group 85"/>
          <p:cNvGrpSpPr>
            <a:grpSpLocks/>
          </p:cNvGrpSpPr>
          <p:nvPr/>
        </p:nvGrpSpPr>
        <p:grpSpPr bwMode="auto">
          <a:xfrm>
            <a:off x="7929563" y="228600"/>
            <a:ext cx="1157287" cy="1228725"/>
            <a:chOff x="4951" y="156"/>
            <a:chExt cx="828" cy="879"/>
          </a:xfrm>
        </p:grpSpPr>
        <p:pic>
          <p:nvPicPr>
            <p:cNvPr id="35909" name="Picture 115" descr="ALRMCLOK"/>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3" y="156"/>
              <a:ext cx="71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Oval 87"/>
            <p:cNvSpPr>
              <a:spLocks noChangeArrowheads="1"/>
            </p:cNvSpPr>
            <p:nvPr/>
          </p:nvSpPr>
          <p:spPr bwMode="auto">
            <a:xfrm>
              <a:off x="4951" y="207"/>
              <a:ext cx="828" cy="828"/>
            </a:xfrm>
            <a:prstGeom prst="ellipse">
              <a:avLst/>
            </a:prstGeom>
            <a:solidFill>
              <a:srgbClr val="0000CC"/>
            </a:solidFill>
            <a:ln w="9525">
              <a:solidFill>
                <a:schemeClr val="tx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83" name="Oval 172"/>
          <p:cNvSpPr>
            <a:spLocks noChangeArrowheads="1"/>
          </p:cNvSpPr>
          <p:nvPr/>
        </p:nvSpPr>
        <p:spPr bwMode="auto">
          <a:xfrm>
            <a:off x="8105775" y="492125"/>
            <a:ext cx="769938"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30</a:t>
            </a:r>
          </a:p>
        </p:txBody>
      </p:sp>
      <p:sp>
        <p:nvSpPr>
          <p:cNvPr id="2" name="Oval 172"/>
          <p:cNvSpPr>
            <a:spLocks noChangeArrowheads="1"/>
          </p:cNvSpPr>
          <p:nvPr/>
        </p:nvSpPr>
        <p:spPr bwMode="auto">
          <a:xfrm>
            <a:off x="810577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29</a:t>
            </a:r>
          </a:p>
        </p:txBody>
      </p:sp>
      <p:sp>
        <p:nvSpPr>
          <p:cNvPr id="3" name="Oval 172"/>
          <p:cNvSpPr>
            <a:spLocks noChangeArrowheads="1"/>
          </p:cNvSpPr>
          <p:nvPr/>
        </p:nvSpPr>
        <p:spPr bwMode="auto">
          <a:xfrm>
            <a:off x="8120063" y="49212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28</a:t>
            </a:r>
          </a:p>
        </p:txBody>
      </p:sp>
      <p:sp>
        <p:nvSpPr>
          <p:cNvPr id="4"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27</a:t>
            </a:r>
          </a:p>
        </p:txBody>
      </p:sp>
      <p:sp>
        <p:nvSpPr>
          <p:cNvPr id="5" name="Oval 172"/>
          <p:cNvSpPr>
            <a:spLocks noChangeArrowheads="1"/>
          </p:cNvSpPr>
          <p:nvPr/>
        </p:nvSpPr>
        <p:spPr bwMode="auto">
          <a:xfrm>
            <a:off x="8120063" y="49212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26</a:t>
            </a:r>
          </a:p>
        </p:txBody>
      </p:sp>
      <p:sp>
        <p:nvSpPr>
          <p:cNvPr id="6"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25</a:t>
            </a:r>
          </a:p>
        </p:txBody>
      </p:sp>
      <p:sp>
        <p:nvSpPr>
          <p:cNvPr id="7"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24</a:t>
            </a:r>
          </a:p>
        </p:txBody>
      </p:sp>
      <p:sp>
        <p:nvSpPr>
          <p:cNvPr id="8" name="Oval 172"/>
          <p:cNvSpPr>
            <a:spLocks noChangeArrowheads="1"/>
          </p:cNvSpPr>
          <p:nvPr/>
        </p:nvSpPr>
        <p:spPr bwMode="auto">
          <a:xfrm>
            <a:off x="8124825" y="4794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23</a:t>
            </a:r>
          </a:p>
        </p:txBody>
      </p:sp>
      <p:sp>
        <p:nvSpPr>
          <p:cNvPr id="9"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22</a:t>
            </a:r>
          </a:p>
        </p:txBody>
      </p:sp>
      <p:sp>
        <p:nvSpPr>
          <p:cNvPr id="10"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21</a:t>
            </a:r>
          </a:p>
        </p:txBody>
      </p:sp>
      <p:sp>
        <p:nvSpPr>
          <p:cNvPr id="11"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20</a:t>
            </a:r>
          </a:p>
        </p:txBody>
      </p:sp>
      <p:sp>
        <p:nvSpPr>
          <p:cNvPr id="12"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19</a:t>
            </a:r>
          </a:p>
        </p:txBody>
      </p:sp>
      <p:sp>
        <p:nvSpPr>
          <p:cNvPr id="13"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18</a:t>
            </a:r>
          </a:p>
        </p:txBody>
      </p:sp>
      <p:sp>
        <p:nvSpPr>
          <p:cNvPr id="14"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17</a:t>
            </a:r>
          </a:p>
        </p:txBody>
      </p:sp>
      <p:sp>
        <p:nvSpPr>
          <p:cNvPr id="15"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16</a:t>
            </a:r>
          </a:p>
        </p:txBody>
      </p:sp>
      <p:sp>
        <p:nvSpPr>
          <p:cNvPr id="16"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15</a:t>
            </a:r>
          </a:p>
        </p:txBody>
      </p:sp>
      <p:sp>
        <p:nvSpPr>
          <p:cNvPr id="17"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14</a:t>
            </a:r>
          </a:p>
        </p:txBody>
      </p:sp>
      <p:sp>
        <p:nvSpPr>
          <p:cNvPr id="18"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13</a:t>
            </a:r>
          </a:p>
        </p:txBody>
      </p:sp>
      <p:sp>
        <p:nvSpPr>
          <p:cNvPr id="19"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12</a:t>
            </a:r>
          </a:p>
        </p:txBody>
      </p:sp>
      <p:sp>
        <p:nvSpPr>
          <p:cNvPr id="20"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11</a:t>
            </a:r>
          </a:p>
        </p:txBody>
      </p:sp>
      <p:sp>
        <p:nvSpPr>
          <p:cNvPr id="21"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10</a:t>
            </a:r>
          </a:p>
        </p:txBody>
      </p:sp>
      <p:sp>
        <p:nvSpPr>
          <p:cNvPr id="22"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9</a:t>
            </a:r>
          </a:p>
        </p:txBody>
      </p:sp>
      <p:sp>
        <p:nvSpPr>
          <p:cNvPr id="23"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8</a:t>
            </a:r>
          </a:p>
        </p:txBody>
      </p:sp>
      <p:sp>
        <p:nvSpPr>
          <p:cNvPr id="24" name="Oval 172"/>
          <p:cNvSpPr>
            <a:spLocks noChangeArrowheads="1"/>
          </p:cNvSpPr>
          <p:nvPr/>
        </p:nvSpPr>
        <p:spPr bwMode="auto">
          <a:xfrm>
            <a:off x="8120063" y="492125"/>
            <a:ext cx="769937" cy="755650"/>
          </a:xfrm>
          <a:prstGeom prst="ellipse">
            <a:avLst/>
          </a:prstGeom>
          <a:solidFill>
            <a:srgbClr val="66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7</a:t>
            </a:r>
          </a:p>
        </p:txBody>
      </p:sp>
      <p:sp>
        <p:nvSpPr>
          <p:cNvPr id="25" name="Oval 172"/>
          <p:cNvSpPr>
            <a:spLocks noChangeArrowheads="1"/>
          </p:cNvSpPr>
          <p:nvPr/>
        </p:nvSpPr>
        <p:spPr bwMode="auto">
          <a:xfrm>
            <a:off x="8120063" y="492125"/>
            <a:ext cx="769937"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6</a:t>
            </a:r>
          </a:p>
        </p:txBody>
      </p:sp>
      <p:sp>
        <p:nvSpPr>
          <p:cNvPr id="26"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5</a:t>
            </a:r>
          </a:p>
        </p:txBody>
      </p:sp>
      <p:sp>
        <p:nvSpPr>
          <p:cNvPr id="27"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en-US" sz="2800">
                <a:solidFill>
                  <a:srgbClr val="DC2608"/>
                </a:solidFill>
                <a:latin typeface=".VnBlack" panose="020B7200000000000000" pitchFamily="34" charset="0"/>
                <a:cs typeface="Arial" panose="020B0604020202020204" pitchFamily="34" charset="0"/>
              </a:rPr>
              <a:t>4</a:t>
            </a:r>
          </a:p>
        </p:txBody>
      </p:sp>
      <p:sp>
        <p:nvSpPr>
          <p:cNvPr id="28"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3</a:t>
            </a:r>
          </a:p>
        </p:txBody>
      </p:sp>
      <p:sp>
        <p:nvSpPr>
          <p:cNvPr id="29"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2</a:t>
            </a:r>
          </a:p>
        </p:txBody>
      </p:sp>
      <p:sp>
        <p:nvSpPr>
          <p:cNvPr id="30"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1</a:t>
            </a:r>
          </a:p>
        </p:txBody>
      </p:sp>
      <p:sp>
        <p:nvSpPr>
          <p:cNvPr id="31" name="Oval 172"/>
          <p:cNvSpPr>
            <a:spLocks noChangeArrowheads="1"/>
          </p:cNvSpPr>
          <p:nvPr/>
        </p:nvSpPr>
        <p:spPr bwMode="auto">
          <a:xfrm>
            <a:off x="8124825" y="492125"/>
            <a:ext cx="769938" cy="755650"/>
          </a:xfrm>
          <a:prstGeom prst="ellipse">
            <a:avLst/>
          </a:prstGeom>
          <a:solidFill>
            <a:srgbClr val="66FFCC"/>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rtl="1"/>
            <a:r>
              <a:rPr lang="en-US" altLang="zh-TW" sz="2800">
                <a:solidFill>
                  <a:srgbClr val="DC2608"/>
                </a:solidFill>
                <a:latin typeface=".VnBlack" panose="020B7200000000000000" pitchFamily="34" charset="0"/>
                <a:cs typeface="Arial" panose="020B0604020202020204" pitchFamily="34" charset="0"/>
              </a:rPr>
              <a:t>0</a:t>
            </a:r>
          </a:p>
        </p:txBody>
      </p:sp>
      <p:grpSp>
        <p:nvGrpSpPr>
          <p:cNvPr id="18455" name="Group 119"/>
          <p:cNvGrpSpPr>
            <a:grpSpLocks/>
          </p:cNvGrpSpPr>
          <p:nvPr/>
        </p:nvGrpSpPr>
        <p:grpSpPr bwMode="auto">
          <a:xfrm>
            <a:off x="241300" y="3094038"/>
            <a:ext cx="931863" cy="992187"/>
            <a:chOff x="144" y="1176"/>
            <a:chExt cx="586" cy="625"/>
          </a:xfrm>
        </p:grpSpPr>
        <p:grpSp>
          <p:nvGrpSpPr>
            <p:cNvPr id="35898" name="Group 120"/>
            <p:cNvGrpSpPr>
              <a:grpSpLocks/>
            </p:cNvGrpSpPr>
            <p:nvPr/>
          </p:nvGrpSpPr>
          <p:grpSpPr bwMode="auto">
            <a:xfrm rot="5400000">
              <a:off x="124" y="1196"/>
              <a:ext cx="625" cy="586"/>
              <a:chOff x="1872" y="1824"/>
              <a:chExt cx="2014" cy="1821"/>
            </a:xfrm>
          </p:grpSpPr>
          <p:sp>
            <p:nvSpPr>
              <p:cNvPr id="140409" name="AutoShape 121"/>
              <p:cNvSpPr>
                <a:spLocks noChangeArrowheads="1"/>
              </p:cNvSpPr>
              <p:nvPr/>
            </p:nvSpPr>
            <p:spPr bwMode="gray">
              <a:xfrm rot="16200000" flipH="1">
                <a:off x="1817" y="2478"/>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410" name="AutoShape 12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140411" name="AutoShape 12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eaLnBrk="1" hangingPunct="1">
                  <a:defRPr/>
                </a:pPr>
                <a:endParaRPr lang="en-US" sz="5000">
                  <a:latin typeface="VNI-Times" pitchFamily="2" charset="0"/>
                </a:endParaRPr>
              </a:p>
            </p:txBody>
          </p:sp>
          <p:sp>
            <p:nvSpPr>
              <p:cNvPr id="35903" name="Oval 12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35904" name="Oval 12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414" name="Oval 12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eaLnBrk="1" hangingPunct="1">
                  <a:defRPr/>
                </a:pPr>
                <a:endParaRPr lang="en-US" sz="5000">
                  <a:latin typeface="VNI-Times" pitchFamily="2" charset="0"/>
                </a:endParaRPr>
              </a:p>
            </p:txBody>
          </p:sp>
          <p:sp>
            <p:nvSpPr>
              <p:cNvPr id="35906" name="Oval 12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sp>
            <p:nvSpPr>
              <p:cNvPr id="140416" name="Oval 12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eaLnBrk="1" hangingPunct="1">
                  <a:defRPr/>
                </a:pPr>
                <a:endParaRPr lang="en-US" sz="5000">
                  <a:latin typeface="VNI-Times" pitchFamily="2" charset="0"/>
                </a:endParaRPr>
              </a:p>
            </p:txBody>
          </p:sp>
          <p:sp>
            <p:nvSpPr>
              <p:cNvPr id="35908" name="Oval 12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5000">
                  <a:latin typeface="VNI-Times" pitchFamily="2" charset="0"/>
                </a:endParaRPr>
              </a:p>
            </p:txBody>
          </p:sp>
        </p:grpSp>
        <p:sp>
          <p:nvSpPr>
            <p:cNvPr id="140418" name="Text Box 130"/>
            <p:cNvSpPr txBox="1">
              <a:spLocks noChangeArrowheads="1"/>
            </p:cNvSpPr>
            <p:nvPr/>
          </p:nvSpPr>
          <p:spPr bwMode="gray">
            <a:xfrm>
              <a:off x="334" y="1296"/>
              <a:ext cx="293" cy="333"/>
            </a:xfrm>
            <a:prstGeom prst="rect">
              <a:avLst/>
            </a:prstGeom>
            <a:noFill/>
            <a:ln w="9525" algn="ctr">
              <a:solidFill>
                <a:srgbClr val="FFFFFF"/>
              </a:solidFill>
              <a:miter lim="800000"/>
              <a:headEnd/>
              <a:tailEnd/>
            </a:ln>
            <a:effectLst>
              <a:outerShdw dist="35921" dir="2700000" algn="ctr" rotWithShape="0">
                <a:schemeClr val="tx1"/>
              </a:outerShdw>
            </a:effectLst>
          </p:spPr>
          <p:txBody>
            <a:bodyPr wrap="none">
              <a:spAutoFit/>
            </a:bodyPr>
            <a:lstStyle/>
            <a:p>
              <a:pPr algn="ctr">
                <a:defRPr/>
              </a:pPr>
              <a:r>
                <a:rPr lang="en-US" altLang="zh-TW" sz="2800" b="1">
                  <a:solidFill>
                    <a:srgbClr val="66FFCC"/>
                  </a:solidFill>
                  <a:effectLst>
                    <a:outerShdw blurRad="38100" dist="38100" dir="2700000" algn="tl">
                      <a:srgbClr val="000000"/>
                    </a:outerShdw>
                  </a:effectLst>
                  <a:latin typeface="Arial" charset="0"/>
                </a:rPr>
                <a:t>B</a:t>
              </a:r>
            </a:p>
          </p:txBody>
        </p:sp>
      </p:grpSp>
      <p:sp>
        <p:nvSpPr>
          <p:cNvPr id="35895" name="AutoShape 132">
            <a:hlinkClick r:id="rId8" action="ppaction://hlinksldjump" highlightClick="1"/>
          </p:cNvPr>
          <p:cNvSpPr>
            <a:spLocks noChangeArrowheads="1"/>
          </p:cNvSpPr>
          <p:nvPr/>
        </p:nvSpPr>
        <p:spPr bwMode="auto">
          <a:xfrm>
            <a:off x="7924800" y="6477000"/>
            <a:ext cx="12192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3000" b="1">
              <a:latin typeface="VNI-Times" pitchFamily="2" charset="0"/>
            </a:endParaRPr>
          </a:p>
        </p:txBody>
      </p:sp>
      <p:sp>
        <p:nvSpPr>
          <p:cNvPr id="35896" name="WordArt 4"/>
          <p:cNvSpPr>
            <a:spLocks noChangeArrowheads="1" noChangeShapeType="1" noTextEdit="1"/>
          </p:cNvSpPr>
          <p:nvPr/>
        </p:nvSpPr>
        <p:spPr bwMode="auto">
          <a:xfrm>
            <a:off x="42863" y="42863"/>
            <a:ext cx="1524000" cy="566737"/>
          </a:xfrm>
          <a:prstGeom prst="rect">
            <a:avLst/>
          </a:prstGeom>
        </p:spPr>
        <p:txBody>
          <a:bodyPr wrap="none" fromWordArt="1">
            <a:prstTxWarp prst="textCanDown">
              <a:avLst>
                <a:gd name="adj" fmla="val 33333"/>
              </a:avLst>
            </a:prstTxWarp>
          </a:bodyPr>
          <a:lstStyle/>
          <a:p>
            <a:pPr algn="ctr"/>
            <a:r>
              <a:rPr lang="en-US" sz="3600" kern="10">
                <a:ln w="9525">
                  <a:solidFill>
                    <a:schemeClr val="tx1"/>
                  </a:solidFill>
                  <a:round/>
                  <a:headEnd/>
                  <a:tailEnd/>
                </a:ln>
                <a:solidFill>
                  <a:srgbClr val="FF0000"/>
                </a:solidFill>
                <a:latin typeface="Times New Roman" panose="02020603050405020304" pitchFamily="18" charset="0"/>
                <a:cs typeface="Times New Roman" panose="02020603050405020304" pitchFamily="18" charset="0"/>
              </a:rPr>
              <a:t>Tiết 13: Bài 14 </a:t>
            </a:r>
          </a:p>
        </p:txBody>
      </p:sp>
      <p:pic>
        <p:nvPicPr>
          <p:cNvPr id="35897"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0"/>
            <a:ext cx="61341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8452"/>
                                        </p:tgtEl>
                                        <p:attrNameLst>
                                          <p:attrName>style.visibility</p:attrName>
                                        </p:attrNameLst>
                                      </p:cBhvr>
                                      <p:to>
                                        <p:strVal val="visible"/>
                                      </p:to>
                                    </p:set>
                                    <p:anim calcmode="lin" valueType="num">
                                      <p:cBhvr>
                                        <p:cTn id="7" dur="500" fill="hold"/>
                                        <p:tgtEl>
                                          <p:spTgt spid="18452"/>
                                        </p:tgtEl>
                                        <p:attrNameLst>
                                          <p:attrName>ppt_x</p:attrName>
                                        </p:attrNameLst>
                                      </p:cBhvr>
                                      <p:tavLst>
                                        <p:tav tm="0">
                                          <p:val>
                                            <p:strVal val="#ppt_x-#ppt_w/2"/>
                                          </p:val>
                                        </p:tav>
                                        <p:tav tm="100000">
                                          <p:val>
                                            <p:strVal val="#ppt_x"/>
                                          </p:val>
                                        </p:tav>
                                      </p:tavLst>
                                    </p:anim>
                                    <p:anim calcmode="lin" valueType="num">
                                      <p:cBhvr>
                                        <p:cTn id="8" dur="500" fill="hold"/>
                                        <p:tgtEl>
                                          <p:spTgt spid="18452"/>
                                        </p:tgtEl>
                                        <p:attrNameLst>
                                          <p:attrName>ppt_y</p:attrName>
                                        </p:attrNameLst>
                                      </p:cBhvr>
                                      <p:tavLst>
                                        <p:tav tm="0">
                                          <p:val>
                                            <p:strVal val="#ppt_y"/>
                                          </p:val>
                                        </p:tav>
                                        <p:tav tm="100000">
                                          <p:val>
                                            <p:strVal val="#ppt_y"/>
                                          </p:val>
                                        </p:tav>
                                      </p:tavLst>
                                    </p:anim>
                                    <p:anim calcmode="lin" valueType="num">
                                      <p:cBhvr>
                                        <p:cTn id="9" dur="500" fill="hold"/>
                                        <p:tgtEl>
                                          <p:spTgt spid="18452"/>
                                        </p:tgtEl>
                                        <p:attrNameLst>
                                          <p:attrName>ppt_w</p:attrName>
                                        </p:attrNameLst>
                                      </p:cBhvr>
                                      <p:tavLst>
                                        <p:tav tm="0">
                                          <p:val>
                                            <p:fltVal val="0"/>
                                          </p:val>
                                        </p:tav>
                                        <p:tav tm="100000">
                                          <p:val>
                                            <p:strVal val="#ppt_w"/>
                                          </p:val>
                                        </p:tav>
                                      </p:tavLst>
                                    </p:anim>
                                    <p:anim calcmode="lin" valueType="num">
                                      <p:cBhvr>
                                        <p:cTn id="10" dur="500" fill="hold"/>
                                        <p:tgtEl>
                                          <p:spTgt spid="1845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p;T26.wav"/>
                                        </p:tgtEl>
                                      </p:cMediaNode>
                                    </p:audio>
                                  </p:subTnLst>
                                </p:cTn>
                              </p:par>
                            </p:childTnLst>
                          </p:cTn>
                        </p:par>
                        <p:par>
                          <p:cTn id="11" fill="hold" nodeType="afterGroup">
                            <p:stCondLst>
                              <p:cond delay="5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140368">
                                            <p:txEl>
                                              <p:pRg st="0" end="0"/>
                                            </p:txEl>
                                          </p:spTgt>
                                        </p:tgtEl>
                                        <p:attrNameLst>
                                          <p:attrName>style.visibility</p:attrName>
                                        </p:attrNameLst>
                                      </p:cBhvr>
                                      <p:to>
                                        <p:strVal val="visible"/>
                                      </p:to>
                                    </p:set>
                                    <p:animEffect transition="in" filter="fade">
                                      <p:cBhvr>
                                        <p:cTn id="14" dur="200"/>
                                        <p:tgtEl>
                                          <p:spTgt spid="140368">
                                            <p:txEl>
                                              <p:pRg st="0" end="0"/>
                                            </p:txEl>
                                          </p:spTgt>
                                        </p:tgtEl>
                                      </p:cBhvr>
                                    </p:animEffect>
                                    <p:anim calcmode="lin" valueType="num">
                                      <p:cBhvr>
                                        <p:cTn id="15" dur="200" fill="hold"/>
                                        <p:tgtEl>
                                          <p:spTgt spid="140368">
                                            <p:txEl>
                                              <p:pRg st="0" end="0"/>
                                            </p:txEl>
                                          </p:spTgt>
                                        </p:tgtEl>
                                        <p:attrNameLst>
                                          <p:attrName>ppt_x</p:attrName>
                                        </p:attrNameLst>
                                      </p:cBhvr>
                                      <p:tavLst>
                                        <p:tav tm="0">
                                          <p:val>
                                            <p:strVal val="#ppt_x-.1"/>
                                          </p:val>
                                        </p:tav>
                                        <p:tav tm="100000">
                                          <p:val>
                                            <p:strVal val="#ppt_x"/>
                                          </p:val>
                                        </p:tav>
                                      </p:tavLst>
                                    </p:anim>
                                    <p:anim calcmode="lin" valueType="num">
                                      <p:cBhvr>
                                        <p:cTn id="16" dur="200" fill="hold"/>
                                        <p:tgtEl>
                                          <p:spTgt spid="140368">
                                            <p:txEl>
                                              <p:pRg st="0" end="0"/>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540"/>
                            </p:stCondLst>
                            <p:childTnLst>
                              <p:par>
                                <p:cTn id="18" presetID="12" presetClass="entr" presetSubtype="1" fill="hold" nodeType="afterEffect">
                                  <p:stCondLst>
                                    <p:cond delay="0"/>
                                  </p:stCondLst>
                                  <p:childTnLst>
                                    <p:set>
                                      <p:cBhvr>
                                        <p:cTn id="19" dur="1" fill="hold">
                                          <p:stCondLst>
                                            <p:cond delay="0"/>
                                          </p:stCondLst>
                                        </p:cTn>
                                        <p:tgtEl>
                                          <p:spTgt spid="18442"/>
                                        </p:tgtEl>
                                        <p:attrNameLst>
                                          <p:attrName>style.visibility</p:attrName>
                                        </p:attrNameLst>
                                      </p:cBhvr>
                                      <p:to>
                                        <p:strVal val="visible"/>
                                      </p:to>
                                    </p:set>
                                    <p:animEffect transition="in" filter="slide(fromTop)">
                                      <p:cBhvr>
                                        <p:cTn id="20" dur="500"/>
                                        <p:tgtEl>
                                          <p:spTgt spid="18442"/>
                                        </p:tgtEl>
                                      </p:cBhvr>
                                    </p:animEffect>
                                  </p:childTnLst>
                                </p:cTn>
                              </p:par>
                            </p:childTnLst>
                          </p:cTn>
                        </p:par>
                        <p:par>
                          <p:cTn id="21" fill="hold" nodeType="afterGroup">
                            <p:stCondLst>
                              <p:cond delay="3040"/>
                            </p:stCondLst>
                            <p:childTnLst>
                              <p:par>
                                <p:cTn id="22" presetID="49" presetClass="entr" presetSubtype="0" decel="100000" fill="hold" nodeType="afterEffect">
                                  <p:stCondLst>
                                    <p:cond delay="0"/>
                                  </p:stCondLst>
                                  <p:childTnLst>
                                    <p:set>
                                      <p:cBhvr>
                                        <p:cTn id="23" dur="1" fill="hold">
                                          <p:stCondLst>
                                            <p:cond delay="0"/>
                                          </p:stCondLst>
                                        </p:cTn>
                                        <p:tgtEl>
                                          <p:spTgt spid="18444"/>
                                        </p:tgtEl>
                                        <p:attrNameLst>
                                          <p:attrName>style.visibility</p:attrName>
                                        </p:attrNameLst>
                                      </p:cBhvr>
                                      <p:to>
                                        <p:strVal val="visible"/>
                                      </p:to>
                                    </p:set>
                                    <p:anim calcmode="lin" valueType="num">
                                      <p:cBhvr>
                                        <p:cTn id="24" dur="500" fill="hold"/>
                                        <p:tgtEl>
                                          <p:spTgt spid="18444"/>
                                        </p:tgtEl>
                                        <p:attrNameLst>
                                          <p:attrName>ppt_w</p:attrName>
                                        </p:attrNameLst>
                                      </p:cBhvr>
                                      <p:tavLst>
                                        <p:tav tm="0">
                                          <p:val>
                                            <p:fltVal val="0"/>
                                          </p:val>
                                        </p:tav>
                                        <p:tav tm="100000">
                                          <p:val>
                                            <p:strVal val="#ppt_w"/>
                                          </p:val>
                                        </p:tav>
                                      </p:tavLst>
                                    </p:anim>
                                    <p:anim calcmode="lin" valueType="num">
                                      <p:cBhvr>
                                        <p:cTn id="25" dur="500" fill="hold"/>
                                        <p:tgtEl>
                                          <p:spTgt spid="18444"/>
                                        </p:tgtEl>
                                        <p:attrNameLst>
                                          <p:attrName>ppt_h</p:attrName>
                                        </p:attrNameLst>
                                      </p:cBhvr>
                                      <p:tavLst>
                                        <p:tav tm="0">
                                          <p:val>
                                            <p:fltVal val="0"/>
                                          </p:val>
                                        </p:tav>
                                        <p:tav tm="100000">
                                          <p:val>
                                            <p:strVal val="#ppt_h"/>
                                          </p:val>
                                        </p:tav>
                                      </p:tavLst>
                                    </p:anim>
                                    <p:anim calcmode="lin" valueType="num">
                                      <p:cBhvr>
                                        <p:cTn id="26" dur="500" fill="hold"/>
                                        <p:tgtEl>
                                          <p:spTgt spid="18444"/>
                                        </p:tgtEl>
                                        <p:attrNameLst>
                                          <p:attrName>style.rotation</p:attrName>
                                        </p:attrNameLst>
                                      </p:cBhvr>
                                      <p:tavLst>
                                        <p:tav tm="0">
                                          <p:val>
                                            <p:fltVal val="360"/>
                                          </p:val>
                                        </p:tav>
                                        <p:tav tm="100000">
                                          <p:val>
                                            <p:fltVal val="0"/>
                                          </p:val>
                                        </p:tav>
                                      </p:tavLst>
                                    </p:anim>
                                    <p:animEffect transition="in" filter="fade">
                                      <p:cBhvr>
                                        <p:cTn id="27" dur="500"/>
                                        <p:tgtEl>
                                          <p:spTgt spid="18444"/>
                                        </p:tgtEl>
                                      </p:cBhvr>
                                    </p:animEffect>
                                  </p:childTnLst>
                                </p:cTn>
                              </p:par>
                            </p:childTnLst>
                          </p:cTn>
                        </p:par>
                        <p:par>
                          <p:cTn id="28" fill="hold" nodeType="afterGroup">
                            <p:stCondLst>
                              <p:cond delay="3540"/>
                            </p:stCondLst>
                            <p:childTnLst>
                              <p:par>
                                <p:cTn id="29" presetID="17" presetClass="entr" presetSubtype="8" fill="hold" nodeType="afterEffect">
                                  <p:stCondLst>
                                    <p:cond delay="0"/>
                                  </p:stCondLst>
                                  <p:childTnLst>
                                    <p:set>
                                      <p:cBhvr>
                                        <p:cTn id="30" dur="1" fill="hold">
                                          <p:stCondLst>
                                            <p:cond delay="0"/>
                                          </p:stCondLst>
                                        </p:cTn>
                                        <p:tgtEl>
                                          <p:spTgt spid="18443"/>
                                        </p:tgtEl>
                                        <p:attrNameLst>
                                          <p:attrName>style.visibility</p:attrName>
                                        </p:attrNameLst>
                                      </p:cBhvr>
                                      <p:to>
                                        <p:strVal val="visible"/>
                                      </p:to>
                                    </p:set>
                                    <p:anim calcmode="lin" valueType="num">
                                      <p:cBhvr>
                                        <p:cTn id="31" dur="500" fill="hold"/>
                                        <p:tgtEl>
                                          <p:spTgt spid="18443"/>
                                        </p:tgtEl>
                                        <p:attrNameLst>
                                          <p:attrName>ppt_x</p:attrName>
                                        </p:attrNameLst>
                                      </p:cBhvr>
                                      <p:tavLst>
                                        <p:tav tm="0">
                                          <p:val>
                                            <p:strVal val="#ppt_x-#ppt_w/2"/>
                                          </p:val>
                                        </p:tav>
                                        <p:tav tm="100000">
                                          <p:val>
                                            <p:strVal val="#ppt_x"/>
                                          </p:val>
                                        </p:tav>
                                      </p:tavLst>
                                    </p:anim>
                                    <p:anim calcmode="lin" valueType="num">
                                      <p:cBhvr>
                                        <p:cTn id="32" dur="500" fill="hold"/>
                                        <p:tgtEl>
                                          <p:spTgt spid="18443"/>
                                        </p:tgtEl>
                                        <p:attrNameLst>
                                          <p:attrName>ppt_y</p:attrName>
                                        </p:attrNameLst>
                                      </p:cBhvr>
                                      <p:tavLst>
                                        <p:tav tm="0">
                                          <p:val>
                                            <p:strVal val="#ppt_y"/>
                                          </p:val>
                                        </p:tav>
                                        <p:tav tm="100000">
                                          <p:val>
                                            <p:strVal val="#ppt_y"/>
                                          </p:val>
                                        </p:tav>
                                      </p:tavLst>
                                    </p:anim>
                                    <p:anim calcmode="lin" valueType="num">
                                      <p:cBhvr>
                                        <p:cTn id="33" dur="500" fill="hold"/>
                                        <p:tgtEl>
                                          <p:spTgt spid="18443"/>
                                        </p:tgtEl>
                                        <p:attrNameLst>
                                          <p:attrName>ppt_w</p:attrName>
                                        </p:attrNameLst>
                                      </p:cBhvr>
                                      <p:tavLst>
                                        <p:tav tm="0">
                                          <p:val>
                                            <p:fltVal val="0"/>
                                          </p:val>
                                        </p:tav>
                                        <p:tav tm="100000">
                                          <p:val>
                                            <p:strVal val="#ppt_w"/>
                                          </p:val>
                                        </p:tav>
                                      </p:tavLst>
                                    </p:anim>
                                    <p:anim calcmode="lin" valueType="num">
                                      <p:cBhvr>
                                        <p:cTn id="34" dur="500" fill="hold"/>
                                        <p:tgtEl>
                                          <p:spTgt spid="18443"/>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4040"/>
                            </p:stCondLst>
                            <p:childTnLst>
                              <p:par>
                                <p:cTn id="36" presetID="12" presetClass="entr" presetSubtype="1" fill="hold" nodeType="afterEffect">
                                  <p:stCondLst>
                                    <p:cond delay="0"/>
                                  </p:stCondLst>
                                  <p:childTnLst>
                                    <p:set>
                                      <p:cBhvr>
                                        <p:cTn id="37" dur="1" fill="hold">
                                          <p:stCondLst>
                                            <p:cond delay="0"/>
                                          </p:stCondLst>
                                        </p:cTn>
                                        <p:tgtEl>
                                          <p:spTgt spid="18440"/>
                                        </p:tgtEl>
                                        <p:attrNameLst>
                                          <p:attrName>style.visibility</p:attrName>
                                        </p:attrNameLst>
                                      </p:cBhvr>
                                      <p:to>
                                        <p:strVal val="visible"/>
                                      </p:to>
                                    </p:set>
                                    <p:animEffect transition="in" filter="slide(fromTop)">
                                      <p:cBhvr>
                                        <p:cTn id="38" dur="500"/>
                                        <p:tgtEl>
                                          <p:spTgt spid="18440"/>
                                        </p:tgtEl>
                                      </p:cBhvr>
                                    </p:animEffect>
                                  </p:childTnLst>
                                </p:cTn>
                              </p:par>
                            </p:childTnLst>
                          </p:cTn>
                        </p:par>
                        <p:par>
                          <p:cTn id="39" fill="hold" nodeType="afterGroup">
                            <p:stCondLst>
                              <p:cond delay="4540"/>
                            </p:stCondLst>
                            <p:childTnLst>
                              <p:par>
                                <p:cTn id="40" presetID="49" presetClass="entr" presetSubtype="0" decel="100000" fill="hold" nodeType="afterEffect">
                                  <p:stCondLst>
                                    <p:cond delay="0"/>
                                  </p:stCondLst>
                                  <p:childTnLst>
                                    <p:set>
                                      <p:cBhvr>
                                        <p:cTn id="41" dur="1" fill="hold">
                                          <p:stCondLst>
                                            <p:cond delay="0"/>
                                          </p:stCondLst>
                                        </p:cTn>
                                        <p:tgtEl>
                                          <p:spTgt spid="18446"/>
                                        </p:tgtEl>
                                        <p:attrNameLst>
                                          <p:attrName>style.visibility</p:attrName>
                                        </p:attrNameLst>
                                      </p:cBhvr>
                                      <p:to>
                                        <p:strVal val="visible"/>
                                      </p:to>
                                    </p:set>
                                    <p:anim calcmode="lin" valueType="num">
                                      <p:cBhvr>
                                        <p:cTn id="42" dur="500" fill="hold"/>
                                        <p:tgtEl>
                                          <p:spTgt spid="18446"/>
                                        </p:tgtEl>
                                        <p:attrNameLst>
                                          <p:attrName>ppt_w</p:attrName>
                                        </p:attrNameLst>
                                      </p:cBhvr>
                                      <p:tavLst>
                                        <p:tav tm="0">
                                          <p:val>
                                            <p:fltVal val="0"/>
                                          </p:val>
                                        </p:tav>
                                        <p:tav tm="100000">
                                          <p:val>
                                            <p:strVal val="#ppt_w"/>
                                          </p:val>
                                        </p:tav>
                                      </p:tavLst>
                                    </p:anim>
                                    <p:anim calcmode="lin" valueType="num">
                                      <p:cBhvr>
                                        <p:cTn id="43" dur="500" fill="hold"/>
                                        <p:tgtEl>
                                          <p:spTgt spid="18446"/>
                                        </p:tgtEl>
                                        <p:attrNameLst>
                                          <p:attrName>ppt_h</p:attrName>
                                        </p:attrNameLst>
                                      </p:cBhvr>
                                      <p:tavLst>
                                        <p:tav tm="0">
                                          <p:val>
                                            <p:fltVal val="0"/>
                                          </p:val>
                                        </p:tav>
                                        <p:tav tm="100000">
                                          <p:val>
                                            <p:strVal val="#ppt_h"/>
                                          </p:val>
                                        </p:tav>
                                      </p:tavLst>
                                    </p:anim>
                                    <p:anim calcmode="lin" valueType="num">
                                      <p:cBhvr>
                                        <p:cTn id="44" dur="500" fill="hold"/>
                                        <p:tgtEl>
                                          <p:spTgt spid="18446"/>
                                        </p:tgtEl>
                                        <p:attrNameLst>
                                          <p:attrName>style.rotation</p:attrName>
                                        </p:attrNameLst>
                                      </p:cBhvr>
                                      <p:tavLst>
                                        <p:tav tm="0">
                                          <p:val>
                                            <p:fltVal val="360"/>
                                          </p:val>
                                        </p:tav>
                                        <p:tav tm="100000">
                                          <p:val>
                                            <p:fltVal val="0"/>
                                          </p:val>
                                        </p:tav>
                                      </p:tavLst>
                                    </p:anim>
                                    <p:animEffect transition="in" filter="fade">
                                      <p:cBhvr>
                                        <p:cTn id="45" dur="500"/>
                                        <p:tgtEl>
                                          <p:spTgt spid="18446"/>
                                        </p:tgtEl>
                                      </p:cBhvr>
                                    </p:animEffect>
                                  </p:childTnLst>
                                </p:cTn>
                              </p:par>
                            </p:childTnLst>
                          </p:cTn>
                        </p:par>
                        <p:par>
                          <p:cTn id="46" fill="hold" nodeType="afterGroup">
                            <p:stCondLst>
                              <p:cond delay="5040"/>
                            </p:stCondLst>
                            <p:childTnLst>
                              <p:par>
                                <p:cTn id="47" presetID="17" presetClass="entr" presetSubtype="8" fill="hold" nodeType="afterEffect">
                                  <p:stCondLst>
                                    <p:cond delay="0"/>
                                  </p:stCondLst>
                                  <p:childTnLst>
                                    <p:set>
                                      <p:cBhvr>
                                        <p:cTn id="48" dur="1" fill="hold">
                                          <p:stCondLst>
                                            <p:cond delay="0"/>
                                          </p:stCondLst>
                                        </p:cTn>
                                        <p:tgtEl>
                                          <p:spTgt spid="18438"/>
                                        </p:tgtEl>
                                        <p:attrNameLst>
                                          <p:attrName>style.visibility</p:attrName>
                                        </p:attrNameLst>
                                      </p:cBhvr>
                                      <p:to>
                                        <p:strVal val="visible"/>
                                      </p:to>
                                    </p:set>
                                    <p:anim calcmode="lin" valueType="num">
                                      <p:cBhvr>
                                        <p:cTn id="49" dur="500" fill="hold"/>
                                        <p:tgtEl>
                                          <p:spTgt spid="18438"/>
                                        </p:tgtEl>
                                        <p:attrNameLst>
                                          <p:attrName>ppt_x</p:attrName>
                                        </p:attrNameLst>
                                      </p:cBhvr>
                                      <p:tavLst>
                                        <p:tav tm="0">
                                          <p:val>
                                            <p:strVal val="#ppt_x-#ppt_w/2"/>
                                          </p:val>
                                        </p:tav>
                                        <p:tav tm="100000">
                                          <p:val>
                                            <p:strVal val="#ppt_x"/>
                                          </p:val>
                                        </p:tav>
                                      </p:tavLst>
                                    </p:anim>
                                    <p:anim calcmode="lin" valueType="num">
                                      <p:cBhvr>
                                        <p:cTn id="50" dur="500" fill="hold"/>
                                        <p:tgtEl>
                                          <p:spTgt spid="18438"/>
                                        </p:tgtEl>
                                        <p:attrNameLst>
                                          <p:attrName>ppt_y</p:attrName>
                                        </p:attrNameLst>
                                      </p:cBhvr>
                                      <p:tavLst>
                                        <p:tav tm="0">
                                          <p:val>
                                            <p:strVal val="#ppt_y"/>
                                          </p:val>
                                        </p:tav>
                                        <p:tav tm="100000">
                                          <p:val>
                                            <p:strVal val="#ppt_y"/>
                                          </p:val>
                                        </p:tav>
                                      </p:tavLst>
                                    </p:anim>
                                    <p:anim calcmode="lin" valueType="num">
                                      <p:cBhvr>
                                        <p:cTn id="51" dur="500" fill="hold"/>
                                        <p:tgtEl>
                                          <p:spTgt spid="18438"/>
                                        </p:tgtEl>
                                        <p:attrNameLst>
                                          <p:attrName>ppt_w</p:attrName>
                                        </p:attrNameLst>
                                      </p:cBhvr>
                                      <p:tavLst>
                                        <p:tav tm="0">
                                          <p:val>
                                            <p:fltVal val="0"/>
                                          </p:val>
                                        </p:tav>
                                        <p:tav tm="100000">
                                          <p:val>
                                            <p:strVal val="#ppt_w"/>
                                          </p:val>
                                        </p:tav>
                                      </p:tavLst>
                                    </p:anim>
                                    <p:anim calcmode="lin" valueType="num">
                                      <p:cBhvr>
                                        <p:cTn id="52" dur="500" fill="hold"/>
                                        <p:tgtEl>
                                          <p:spTgt spid="18438"/>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540"/>
                            </p:stCondLst>
                            <p:childTnLst>
                              <p:par>
                                <p:cTn id="54" presetID="12" presetClass="entr" presetSubtype="1" fill="hold" nodeType="afterEffect">
                                  <p:stCondLst>
                                    <p:cond delay="0"/>
                                  </p:stCondLst>
                                  <p:childTnLst>
                                    <p:set>
                                      <p:cBhvr>
                                        <p:cTn id="55" dur="1" fill="hold">
                                          <p:stCondLst>
                                            <p:cond delay="0"/>
                                          </p:stCondLst>
                                        </p:cTn>
                                        <p:tgtEl>
                                          <p:spTgt spid="18439"/>
                                        </p:tgtEl>
                                        <p:attrNameLst>
                                          <p:attrName>style.visibility</p:attrName>
                                        </p:attrNameLst>
                                      </p:cBhvr>
                                      <p:to>
                                        <p:strVal val="visible"/>
                                      </p:to>
                                    </p:set>
                                    <p:animEffect transition="in" filter="slide(fromTop)">
                                      <p:cBhvr>
                                        <p:cTn id="56" dur="500"/>
                                        <p:tgtEl>
                                          <p:spTgt spid="18439"/>
                                        </p:tgtEl>
                                      </p:cBhvr>
                                    </p:animEffect>
                                  </p:childTnLst>
                                </p:cTn>
                              </p:par>
                            </p:childTnLst>
                          </p:cTn>
                        </p:par>
                        <p:par>
                          <p:cTn id="57" fill="hold" nodeType="afterGroup">
                            <p:stCondLst>
                              <p:cond delay="6040"/>
                            </p:stCondLst>
                            <p:childTnLst>
                              <p:par>
                                <p:cTn id="58" presetID="49" presetClass="entr" presetSubtype="0" decel="100000" fill="hold" nodeType="afterEffect">
                                  <p:stCondLst>
                                    <p:cond delay="0"/>
                                  </p:stCondLst>
                                  <p:childTnLst>
                                    <p:set>
                                      <p:cBhvr>
                                        <p:cTn id="59" dur="1" fill="hold">
                                          <p:stCondLst>
                                            <p:cond delay="0"/>
                                          </p:stCondLst>
                                        </p:cTn>
                                        <p:tgtEl>
                                          <p:spTgt spid="18448"/>
                                        </p:tgtEl>
                                        <p:attrNameLst>
                                          <p:attrName>style.visibility</p:attrName>
                                        </p:attrNameLst>
                                      </p:cBhvr>
                                      <p:to>
                                        <p:strVal val="visible"/>
                                      </p:to>
                                    </p:set>
                                    <p:anim calcmode="lin" valueType="num">
                                      <p:cBhvr>
                                        <p:cTn id="60" dur="500" fill="hold"/>
                                        <p:tgtEl>
                                          <p:spTgt spid="18448"/>
                                        </p:tgtEl>
                                        <p:attrNameLst>
                                          <p:attrName>ppt_w</p:attrName>
                                        </p:attrNameLst>
                                      </p:cBhvr>
                                      <p:tavLst>
                                        <p:tav tm="0">
                                          <p:val>
                                            <p:fltVal val="0"/>
                                          </p:val>
                                        </p:tav>
                                        <p:tav tm="100000">
                                          <p:val>
                                            <p:strVal val="#ppt_w"/>
                                          </p:val>
                                        </p:tav>
                                      </p:tavLst>
                                    </p:anim>
                                    <p:anim calcmode="lin" valueType="num">
                                      <p:cBhvr>
                                        <p:cTn id="61" dur="500" fill="hold"/>
                                        <p:tgtEl>
                                          <p:spTgt spid="18448"/>
                                        </p:tgtEl>
                                        <p:attrNameLst>
                                          <p:attrName>ppt_h</p:attrName>
                                        </p:attrNameLst>
                                      </p:cBhvr>
                                      <p:tavLst>
                                        <p:tav tm="0">
                                          <p:val>
                                            <p:fltVal val="0"/>
                                          </p:val>
                                        </p:tav>
                                        <p:tav tm="100000">
                                          <p:val>
                                            <p:strVal val="#ppt_h"/>
                                          </p:val>
                                        </p:tav>
                                      </p:tavLst>
                                    </p:anim>
                                    <p:anim calcmode="lin" valueType="num">
                                      <p:cBhvr>
                                        <p:cTn id="62" dur="500" fill="hold"/>
                                        <p:tgtEl>
                                          <p:spTgt spid="18448"/>
                                        </p:tgtEl>
                                        <p:attrNameLst>
                                          <p:attrName>style.rotation</p:attrName>
                                        </p:attrNameLst>
                                      </p:cBhvr>
                                      <p:tavLst>
                                        <p:tav tm="0">
                                          <p:val>
                                            <p:fltVal val="360"/>
                                          </p:val>
                                        </p:tav>
                                        <p:tav tm="100000">
                                          <p:val>
                                            <p:fltVal val="0"/>
                                          </p:val>
                                        </p:tav>
                                      </p:tavLst>
                                    </p:anim>
                                    <p:animEffect transition="in" filter="fade">
                                      <p:cBhvr>
                                        <p:cTn id="63" dur="500"/>
                                        <p:tgtEl>
                                          <p:spTgt spid="18448"/>
                                        </p:tgtEl>
                                      </p:cBhvr>
                                    </p:animEffect>
                                  </p:childTnLst>
                                </p:cTn>
                              </p:par>
                            </p:childTnLst>
                          </p:cTn>
                        </p:par>
                        <p:par>
                          <p:cTn id="64" fill="hold" nodeType="afterGroup">
                            <p:stCondLst>
                              <p:cond delay="6540"/>
                            </p:stCondLst>
                            <p:childTnLst>
                              <p:par>
                                <p:cTn id="65" presetID="17" presetClass="entr" presetSubtype="8" fill="hold" nodeType="afterEffect">
                                  <p:stCondLst>
                                    <p:cond delay="0"/>
                                  </p:stCondLst>
                                  <p:childTnLst>
                                    <p:set>
                                      <p:cBhvr>
                                        <p:cTn id="66" dur="1" fill="hold">
                                          <p:stCondLst>
                                            <p:cond delay="0"/>
                                          </p:stCondLst>
                                        </p:cTn>
                                        <p:tgtEl>
                                          <p:spTgt spid="18433"/>
                                        </p:tgtEl>
                                        <p:attrNameLst>
                                          <p:attrName>style.visibility</p:attrName>
                                        </p:attrNameLst>
                                      </p:cBhvr>
                                      <p:to>
                                        <p:strVal val="visible"/>
                                      </p:to>
                                    </p:set>
                                    <p:anim calcmode="lin" valueType="num">
                                      <p:cBhvr>
                                        <p:cTn id="67" dur="500" fill="hold"/>
                                        <p:tgtEl>
                                          <p:spTgt spid="18433"/>
                                        </p:tgtEl>
                                        <p:attrNameLst>
                                          <p:attrName>ppt_x</p:attrName>
                                        </p:attrNameLst>
                                      </p:cBhvr>
                                      <p:tavLst>
                                        <p:tav tm="0">
                                          <p:val>
                                            <p:strVal val="#ppt_x-#ppt_w/2"/>
                                          </p:val>
                                        </p:tav>
                                        <p:tav tm="100000">
                                          <p:val>
                                            <p:strVal val="#ppt_x"/>
                                          </p:val>
                                        </p:tav>
                                      </p:tavLst>
                                    </p:anim>
                                    <p:anim calcmode="lin" valueType="num">
                                      <p:cBhvr>
                                        <p:cTn id="68" dur="500" fill="hold"/>
                                        <p:tgtEl>
                                          <p:spTgt spid="18433"/>
                                        </p:tgtEl>
                                        <p:attrNameLst>
                                          <p:attrName>ppt_y</p:attrName>
                                        </p:attrNameLst>
                                      </p:cBhvr>
                                      <p:tavLst>
                                        <p:tav tm="0">
                                          <p:val>
                                            <p:strVal val="#ppt_y"/>
                                          </p:val>
                                        </p:tav>
                                        <p:tav tm="100000">
                                          <p:val>
                                            <p:strVal val="#ppt_y"/>
                                          </p:val>
                                        </p:tav>
                                      </p:tavLst>
                                    </p:anim>
                                    <p:anim calcmode="lin" valueType="num">
                                      <p:cBhvr>
                                        <p:cTn id="69" dur="500" fill="hold"/>
                                        <p:tgtEl>
                                          <p:spTgt spid="18433"/>
                                        </p:tgtEl>
                                        <p:attrNameLst>
                                          <p:attrName>ppt_w</p:attrName>
                                        </p:attrNameLst>
                                      </p:cBhvr>
                                      <p:tavLst>
                                        <p:tav tm="0">
                                          <p:val>
                                            <p:fltVal val="0"/>
                                          </p:val>
                                        </p:tav>
                                        <p:tav tm="100000">
                                          <p:val>
                                            <p:strVal val="#ppt_w"/>
                                          </p:val>
                                        </p:tav>
                                      </p:tavLst>
                                    </p:anim>
                                    <p:anim calcmode="lin" valueType="num">
                                      <p:cBhvr>
                                        <p:cTn id="70" dur="500" fill="hold"/>
                                        <p:tgtEl>
                                          <p:spTgt spid="18433"/>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7040"/>
                            </p:stCondLst>
                            <p:childTnLst>
                              <p:par>
                                <p:cTn id="72" presetID="12" presetClass="entr" presetSubtype="1" fill="hold" nodeType="afterEffect">
                                  <p:stCondLst>
                                    <p:cond delay="0"/>
                                  </p:stCondLst>
                                  <p:childTnLst>
                                    <p:set>
                                      <p:cBhvr>
                                        <p:cTn id="73" dur="1" fill="hold">
                                          <p:stCondLst>
                                            <p:cond delay="0"/>
                                          </p:stCondLst>
                                        </p:cTn>
                                        <p:tgtEl>
                                          <p:spTgt spid="18441"/>
                                        </p:tgtEl>
                                        <p:attrNameLst>
                                          <p:attrName>style.visibility</p:attrName>
                                        </p:attrNameLst>
                                      </p:cBhvr>
                                      <p:to>
                                        <p:strVal val="visible"/>
                                      </p:to>
                                    </p:set>
                                    <p:animEffect transition="in" filter="slide(fromTop)">
                                      <p:cBhvr>
                                        <p:cTn id="74" dur="500"/>
                                        <p:tgtEl>
                                          <p:spTgt spid="18441"/>
                                        </p:tgtEl>
                                      </p:cBhvr>
                                    </p:animEffect>
                                  </p:childTnLst>
                                </p:cTn>
                              </p:par>
                            </p:childTnLst>
                          </p:cTn>
                        </p:par>
                        <p:par>
                          <p:cTn id="75" fill="hold" nodeType="afterGroup">
                            <p:stCondLst>
                              <p:cond delay="7540"/>
                            </p:stCondLst>
                            <p:childTnLst>
                              <p:par>
                                <p:cTn id="76" presetID="49" presetClass="entr" presetSubtype="0" decel="100000" fill="hold" nodeType="afterEffect">
                                  <p:stCondLst>
                                    <p:cond delay="0"/>
                                  </p:stCondLst>
                                  <p:childTnLst>
                                    <p:set>
                                      <p:cBhvr>
                                        <p:cTn id="77" dur="1" fill="hold">
                                          <p:stCondLst>
                                            <p:cond delay="0"/>
                                          </p:stCondLst>
                                        </p:cTn>
                                        <p:tgtEl>
                                          <p:spTgt spid="18450"/>
                                        </p:tgtEl>
                                        <p:attrNameLst>
                                          <p:attrName>style.visibility</p:attrName>
                                        </p:attrNameLst>
                                      </p:cBhvr>
                                      <p:to>
                                        <p:strVal val="visible"/>
                                      </p:to>
                                    </p:set>
                                    <p:anim calcmode="lin" valueType="num">
                                      <p:cBhvr>
                                        <p:cTn id="78" dur="500" fill="hold"/>
                                        <p:tgtEl>
                                          <p:spTgt spid="18450"/>
                                        </p:tgtEl>
                                        <p:attrNameLst>
                                          <p:attrName>ppt_w</p:attrName>
                                        </p:attrNameLst>
                                      </p:cBhvr>
                                      <p:tavLst>
                                        <p:tav tm="0">
                                          <p:val>
                                            <p:fltVal val="0"/>
                                          </p:val>
                                        </p:tav>
                                        <p:tav tm="100000">
                                          <p:val>
                                            <p:strVal val="#ppt_w"/>
                                          </p:val>
                                        </p:tav>
                                      </p:tavLst>
                                    </p:anim>
                                    <p:anim calcmode="lin" valueType="num">
                                      <p:cBhvr>
                                        <p:cTn id="79" dur="500" fill="hold"/>
                                        <p:tgtEl>
                                          <p:spTgt spid="18450"/>
                                        </p:tgtEl>
                                        <p:attrNameLst>
                                          <p:attrName>ppt_h</p:attrName>
                                        </p:attrNameLst>
                                      </p:cBhvr>
                                      <p:tavLst>
                                        <p:tav tm="0">
                                          <p:val>
                                            <p:fltVal val="0"/>
                                          </p:val>
                                        </p:tav>
                                        <p:tav tm="100000">
                                          <p:val>
                                            <p:strVal val="#ppt_h"/>
                                          </p:val>
                                        </p:tav>
                                      </p:tavLst>
                                    </p:anim>
                                    <p:anim calcmode="lin" valueType="num">
                                      <p:cBhvr>
                                        <p:cTn id="80" dur="500" fill="hold"/>
                                        <p:tgtEl>
                                          <p:spTgt spid="18450"/>
                                        </p:tgtEl>
                                        <p:attrNameLst>
                                          <p:attrName>style.rotation</p:attrName>
                                        </p:attrNameLst>
                                      </p:cBhvr>
                                      <p:tavLst>
                                        <p:tav tm="0">
                                          <p:val>
                                            <p:fltVal val="360"/>
                                          </p:val>
                                        </p:tav>
                                        <p:tav tm="100000">
                                          <p:val>
                                            <p:fltVal val="0"/>
                                          </p:val>
                                        </p:tav>
                                      </p:tavLst>
                                    </p:anim>
                                    <p:animEffect transition="in" filter="fade">
                                      <p:cBhvr>
                                        <p:cTn id="81" dur="500"/>
                                        <p:tgtEl>
                                          <p:spTgt spid="18450"/>
                                        </p:tgtEl>
                                      </p:cBhvr>
                                    </p:animEffect>
                                  </p:childTnLst>
                                </p:cTn>
                              </p:par>
                            </p:childTnLst>
                          </p:cTn>
                        </p:par>
                        <p:par>
                          <p:cTn id="82" fill="hold" nodeType="afterGroup">
                            <p:stCondLst>
                              <p:cond delay="8040"/>
                            </p:stCondLst>
                            <p:childTnLst>
                              <p:par>
                                <p:cTn id="83" presetID="17" presetClass="entr" presetSubtype="8" fill="hold" nodeType="afterEffect">
                                  <p:stCondLst>
                                    <p:cond delay="0"/>
                                  </p:stCondLst>
                                  <p:childTnLst>
                                    <p:set>
                                      <p:cBhvr>
                                        <p:cTn id="84" dur="1" fill="hold">
                                          <p:stCondLst>
                                            <p:cond delay="0"/>
                                          </p:stCondLst>
                                        </p:cTn>
                                        <p:tgtEl>
                                          <p:spTgt spid="18432"/>
                                        </p:tgtEl>
                                        <p:attrNameLst>
                                          <p:attrName>style.visibility</p:attrName>
                                        </p:attrNameLst>
                                      </p:cBhvr>
                                      <p:to>
                                        <p:strVal val="visible"/>
                                      </p:to>
                                    </p:set>
                                    <p:anim calcmode="lin" valueType="num">
                                      <p:cBhvr>
                                        <p:cTn id="85" dur="500" fill="hold"/>
                                        <p:tgtEl>
                                          <p:spTgt spid="18432"/>
                                        </p:tgtEl>
                                        <p:attrNameLst>
                                          <p:attrName>ppt_x</p:attrName>
                                        </p:attrNameLst>
                                      </p:cBhvr>
                                      <p:tavLst>
                                        <p:tav tm="0">
                                          <p:val>
                                            <p:strVal val="#ppt_x-#ppt_w/2"/>
                                          </p:val>
                                        </p:tav>
                                        <p:tav tm="100000">
                                          <p:val>
                                            <p:strVal val="#ppt_x"/>
                                          </p:val>
                                        </p:tav>
                                      </p:tavLst>
                                    </p:anim>
                                    <p:anim calcmode="lin" valueType="num">
                                      <p:cBhvr>
                                        <p:cTn id="86" dur="500" fill="hold"/>
                                        <p:tgtEl>
                                          <p:spTgt spid="18432"/>
                                        </p:tgtEl>
                                        <p:attrNameLst>
                                          <p:attrName>ppt_y</p:attrName>
                                        </p:attrNameLst>
                                      </p:cBhvr>
                                      <p:tavLst>
                                        <p:tav tm="0">
                                          <p:val>
                                            <p:strVal val="#ppt_y"/>
                                          </p:val>
                                        </p:tav>
                                        <p:tav tm="100000">
                                          <p:val>
                                            <p:strVal val="#ppt_y"/>
                                          </p:val>
                                        </p:tav>
                                      </p:tavLst>
                                    </p:anim>
                                    <p:anim calcmode="lin" valueType="num">
                                      <p:cBhvr>
                                        <p:cTn id="87" dur="500" fill="hold"/>
                                        <p:tgtEl>
                                          <p:spTgt spid="18432"/>
                                        </p:tgtEl>
                                        <p:attrNameLst>
                                          <p:attrName>ppt_w</p:attrName>
                                        </p:attrNameLst>
                                      </p:cBhvr>
                                      <p:tavLst>
                                        <p:tav tm="0">
                                          <p:val>
                                            <p:fltVal val="0"/>
                                          </p:val>
                                        </p:tav>
                                        <p:tav tm="100000">
                                          <p:val>
                                            <p:strVal val="#ppt_w"/>
                                          </p:val>
                                        </p:tav>
                                      </p:tavLst>
                                    </p:anim>
                                    <p:anim calcmode="lin" valueType="num">
                                      <p:cBhvr>
                                        <p:cTn id="88" dur="500" fill="hold"/>
                                        <p:tgtEl>
                                          <p:spTgt spid="18432"/>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8540"/>
                            </p:stCondLst>
                            <p:childTnLst>
                              <p:par>
                                <p:cTn id="90" presetID="9" presetClass="entr" presetSubtype="0" fill="hold" nodeType="afterEffect">
                                  <p:stCondLst>
                                    <p:cond delay="0"/>
                                  </p:stCondLst>
                                  <p:childTnLst>
                                    <p:set>
                                      <p:cBhvr>
                                        <p:cTn id="91" dur="1" fill="hold">
                                          <p:stCondLst>
                                            <p:cond delay="0"/>
                                          </p:stCondLst>
                                        </p:cTn>
                                        <p:tgtEl>
                                          <p:spTgt spid="18454"/>
                                        </p:tgtEl>
                                        <p:attrNameLst>
                                          <p:attrName>style.visibility</p:attrName>
                                        </p:attrNameLst>
                                      </p:cBhvr>
                                      <p:to>
                                        <p:strVal val="visible"/>
                                      </p:to>
                                    </p:set>
                                    <p:animEffect transition="in" filter="dissolve">
                                      <p:cBhvr>
                                        <p:cTn id="92" dur="500"/>
                                        <p:tgtEl>
                                          <p:spTgt spid="1845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nodeType="afterGroup">
                            <p:stCondLst>
                              <p:cond delay="0"/>
                            </p:stCondLst>
                            <p:childTnLst>
                              <p:par>
                                <p:cTn id="98" presetID="1" presetClass="entr" presetSubtype="0" fill="hold" grpId="0" nodeType="afterEffect">
                                  <p:stCondLst>
                                    <p:cond delay="1000"/>
                                  </p:stCondLst>
                                  <p:childTnLst>
                                    <p:set>
                                      <p:cBhvr>
                                        <p:cTn id="99"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nodeType="afterGroup">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nodeType="afterGroup">
                            <p:stCondLst>
                              <p:cond delay="2000"/>
                            </p:stCondLst>
                            <p:childTnLst>
                              <p:par>
                                <p:cTn id="104" presetID="1" presetClass="entr" presetSubtype="0" fill="hold" grpId="0" nodeType="afterEffect">
                                  <p:stCondLst>
                                    <p:cond delay="1000"/>
                                  </p:stCondLst>
                                  <p:childTnLst>
                                    <p:set>
                                      <p:cBhvr>
                                        <p:cTn id="10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nodeType="afterGroup">
                            <p:stCondLst>
                              <p:cond delay="3000"/>
                            </p:stCondLst>
                            <p:childTnLst>
                              <p:par>
                                <p:cTn id="107" presetID="1" presetClass="entr" presetSubtype="0" fill="hold" grpId="0" nodeType="afterEffect">
                                  <p:stCondLst>
                                    <p:cond delay="1000"/>
                                  </p:stCondLst>
                                  <p:childTnLst>
                                    <p:set>
                                      <p:cBhvr>
                                        <p:cTn id="10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nodeType="afterGroup">
                            <p:stCondLst>
                              <p:cond delay="4000"/>
                            </p:stCondLst>
                            <p:childTnLst>
                              <p:par>
                                <p:cTn id="110" presetID="1" presetClass="entr" presetSubtype="0" fill="hold" grpId="0" nodeType="afterEffect">
                                  <p:stCondLst>
                                    <p:cond delay="1000"/>
                                  </p:stCondLst>
                                  <p:childTnLst>
                                    <p:set>
                                      <p:cBhvr>
                                        <p:cTn id="11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par>
                          <p:cTn id="112" fill="hold" nodeType="afterGroup">
                            <p:stCondLst>
                              <p:cond delay="5000"/>
                            </p:stCondLst>
                            <p:childTnLst>
                              <p:par>
                                <p:cTn id="113" presetID="1" presetClass="entr" presetSubtype="0" fill="hold" grpId="0" nodeType="afterEffect">
                                  <p:stCondLst>
                                    <p:cond delay="1000"/>
                                  </p:stCondLst>
                                  <p:childTnLst>
                                    <p:set>
                                      <p:cBhvr>
                                        <p:cTn id="11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3" name="click.wav"/>
                                        </p:tgtEl>
                                      </p:cMediaNode>
                                    </p:audio>
                                  </p:subTnLst>
                                </p:cTn>
                              </p:par>
                            </p:childTnLst>
                          </p:cTn>
                        </p:par>
                        <p:par>
                          <p:cTn id="115" fill="hold" nodeType="afterGroup">
                            <p:stCondLst>
                              <p:cond delay="6000"/>
                            </p:stCondLst>
                            <p:childTnLst>
                              <p:par>
                                <p:cTn id="116" presetID="1" presetClass="entr" presetSubtype="0" fill="hold" grpId="0" nodeType="afterEffect">
                                  <p:stCondLst>
                                    <p:cond delay="1000"/>
                                  </p:stCondLst>
                                  <p:childTnLst>
                                    <p:set>
                                      <p:cBhvr>
                                        <p:cTn id="117"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8" fill="hold" nodeType="afterGroup">
                            <p:stCondLst>
                              <p:cond delay="7000"/>
                            </p:stCondLst>
                            <p:childTnLst>
                              <p:par>
                                <p:cTn id="119" presetID="1" presetClass="entr" presetSubtype="0" fill="hold" grpId="0" nodeType="afterEffect">
                                  <p:stCondLst>
                                    <p:cond delay="1000"/>
                                  </p:stCondLst>
                                  <p:childTnLst>
                                    <p:set>
                                      <p:cBhvr>
                                        <p:cTn id="12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3" name="click.wav"/>
                                        </p:tgtEl>
                                      </p:cMediaNode>
                                    </p:audio>
                                  </p:subTnLst>
                                </p:cTn>
                              </p:par>
                            </p:childTnLst>
                          </p:cTn>
                        </p:par>
                        <p:par>
                          <p:cTn id="121" fill="hold" nodeType="afterGroup">
                            <p:stCondLst>
                              <p:cond delay="8000"/>
                            </p:stCondLst>
                            <p:childTnLst>
                              <p:par>
                                <p:cTn id="122" presetID="1" presetClass="entr"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3" name="click.wav"/>
                                        </p:tgtEl>
                                      </p:cMediaNode>
                                    </p:audio>
                                  </p:subTnLst>
                                </p:cTn>
                              </p:par>
                            </p:childTnLst>
                          </p:cTn>
                        </p:par>
                        <p:par>
                          <p:cTn id="124" fill="hold" nodeType="afterGroup">
                            <p:stCondLst>
                              <p:cond delay="9000"/>
                            </p:stCondLst>
                            <p:childTnLst>
                              <p:par>
                                <p:cTn id="125" presetID="1" presetClass="entr" presetSubtype="0" fill="hold" grpId="0" nodeType="afterEffect">
                                  <p:stCondLst>
                                    <p:cond delay="1000"/>
                                  </p:stCondLst>
                                  <p:childTnLst>
                                    <p:set>
                                      <p:cBhvr>
                                        <p:cTn id="12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3" name="click.wav"/>
                                        </p:tgtEl>
                                      </p:cMediaNode>
                                    </p:audio>
                                  </p:subTnLst>
                                </p:cTn>
                              </p:par>
                            </p:childTnLst>
                          </p:cTn>
                        </p:par>
                        <p:par>
                          <p:cTn id="127" fill="hold" nodeType="afterGroup">
                            <p:stCondLst>
                              <p:cond delay="10000"/>
                            </p:stCondLst>
                            <p:childTnLst>
                              <p:par>
                                <p:cTn id="128" presetID="1" presetClass="entr" presetSubtype="0" fill="hold" grpId="0" nodeType="afterEffect">
                                  <p:stCondLst>
                                    <p:cond delay="1000"/>
                                  </p:stCondLst>
                                  <p:childTnLst>
                                    <p:set>
                                      <p:cBhvr>
                                        <p:cTn id="129"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0" fill="hold" nodeType="afterGroup">
                            <p:stCondLst>
                              <p:cond delay="11000"/>
                            </p:stCondLst>
                            <p:childTnLst>
                              <p:par>
                                <p:cTn id="131" presetID="1" presetClass="entr" presetSubtype="0" fill="hold" grpId="0" nodeType="afterEffect">
                                  <p:stCondLst>
                                    <p:cond delay="1000"/>
                                  </p:stCondLst>
                                  <p:childTnLst>
                                    <p:set>
                                      <p:cBhvr>
                                        <p:cTn id="13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childTnLst>
                          </p:cTn>
                        </p:par>
                        <p:par>
                          <p:cTn id="133" fill="hold" nodeType="afterGroup">
                            <p:stCondLst>
                              <p:cond delay="12000"/>
                            </p:stCondLst>
                            <p:childTnLst>
                              <p:par>
                                <p:cTn id="134" presetID="1" presetClass="entr" presetSubtype="0" fill="hold" grpId="0" nodeType="afterEffect">
                                  <p:stCondLst>
                                    <p:cond delay="1000"/>
                                  </p:stCondLst>
                                  <p:childTnLst>
                                    <p:set>
                                      <p:cBhvr>
                                        <p:cTn id="135"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3" name="click.wav"/>
                                        </p:tgtEl>
                                      </p:cMediaNode>
                                    </p:audio>
                                  </p:subTnLst>
                                </p:cTn>
                              </p:par>
                            </p:childTnLst>
                          </p:cTn>
                        </p:par>
                        <p:par>
                          <p:cTn id="136" fill="hold" nodeType="afterGroup">
                            <p:stCondLst>
                              <p:cond delay="13000"/>
                            </p:stCondLst>
                            <p:childTnLst>
                              <p:par>
                                <p:cTn id="137" presetID="1" presetClass="entr" presetSubtype="0" fill="hold" grpId="0" nodeType="afterEffect">
                                  <p:stCondLst>
                                    <p:cond delay="1000"/>
                                  </p:stCondLst>
                                  <p:childTnLst>
                                    <p:set>
                                      <p:cBhvr>
                                        <p:cTn id="138"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lick.wav"/>
                                        </p:tgtEl>
                                      </p:cMediaNode>
                                    </p:audio>
                                  </p:subTnLst>
                                </p:cTn>
                              </p:par>
                            </p:childTnLst>
                          </p:cTn>
                        </p:par>
                        <p:par>
                          <p:cTn id="139" fill="hold" nodeType="afterGroup">
                            <p:stCondLst>
                              <p:cond delay="14000"/>
                            </p:stCondLst>
                            <p:childTnLst>
                              <p:par>
                                <p:cTn id="140" presetID="1" presetClass="entr" presetSubtype="0" fill="hold" grpId="0" nodeType="afterEffect">
                                  <p:stCondLst>
                                    <p:cond delay="1000"/>
                                  </p:stCondLst>
                                  <p:childTnLst>
                                    <p:set>
                                      <p:cBhvr>
                                        <p:cTn id="141"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click.wav"/>
                                        </p:tgtEl>
                                      </p:cMediaNode>
                                    </p:audio>
                                  </p:subTnLst>
                                </p:cTn>
                              </p:par>
                            </p:childTnLst>
                          </p:cTn>
                        </p:par>
                        <p:par>
                          <p:cTn id="142" fill="hold" nodeType="afterGroup">
                            <p:stCondLst>
                              <p:cond delay="15000"/>
                            </p:stCondLst>
                            <p:childTnLst>
                              <p:par>
                                <p:cTn id="143" presetID="1" presetClass="entr" presetSubtype="0" fill="hold" grpId="0" nodeType="afterEffect">
                                  <p:stCondLst>
                                    <p:cond delay="1000"/>
                                  </p:stCondLst>
                                  <p:childTnLst>
                                    <p:set>
                                      <p:cBhvr>
                                        <p:cTn id="144"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3" name="click.wav"/>
                                        </p:tgtEl>
                                      </p:cMediaNode>
                                    </p:audio>
                                  </p:subTnLst>
                                </p:cTn>
                              </p:par>
                            </p:childTnLst>
                          </p:cTn>
                        </p:par>
                        <p:par>
                          <p:cTn id="145" fill="hold" nodeType="afterGroup">
                            <p:stCondLst>
                              <p:cond delay="16000"/>
                            </p:stCondLst>
                            <p:childTnLst>
                              <p:par>
                                <p:cTn id="146" presetID="1" presetClass="entr" presetSubtype="0" fill="hold" grpId="0" nodeType="afterEffect">
                                  <p:stCondLst>
                                    <p:cond delay="1000"/>
                                  </p:stCondLst>
                                  <p:childTnLst>
                                    <p:set>
                                      <p:cBhvr>
                                        <p:cTn id="14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childTnLst>
                          </p:cTn>
                        </p:par>
                        <p:par>
                          <p:cTn id="148" fill="hold" nodeType="afterGroup">
                            <p:stCondLst>
                              <p:cond delay="17000"/>
                            </p:stCondLst>
                            <p:childTnLst>
                              <p:par>
                                <p:cTn id="149" presetID="1" presetClass="entr" presetSubtype="0" fill="hold" grpId="0" nodeType="afterEffect">
                                  <p:stCondLst>
                                    <p:cond delay="1000"/>
                                  </p:stCondLst>
                                  <p:childTnLst>
                                    <p:set>
                                      <p:cBhvr>
                                        <p:cTn id="15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3" name="click.wav"/>
                                        </p:tgtEl>
                                      </p:cMediaNode>
                                    </p:audio>
                                  </p:subTnLst>
                                </p:cTn>
                              </p:par>
                            </p:childTnLst>
                          </p:cTn>
                        </p:par>
                        <p:par>
                          <p:cTn id="151" fill="hold" nodeType="afterGroup">
                            <p:stCondLst>
                              <p:cond delay="18000"/>
                            </p:stCondLst>
                            <p:childTnLst>
                              <p:par>
                                <p:cTn id="152" presetID="1" presetClass="entr" presetSubtype="0" fill="hold" grpId="0" nodeType="afterEffect">
                                  <p:stCondLst>
                                    <p:cond delay="1000"/>
                                  </p:stCondLst>
                                  <p:childTnLst>
                                    <p:set>
                                      <p:cBhvr>
                                        <p:cTn id="153"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3" name="click.wav"/>
                                        </p:tgtEl>
                                      </p:cMediaNode>
                                    </p:audio>
                                  </p:subTnLst>
                                </p:cTn>
                              </p:par>
                            </p:childTnLst>
                          </p:cTn>
                        </p:par>
                        <p:par>
                          <p:cTn id="154" fill="hold" nodeType="afterGroup">
                            <p:stCondLst>
                              <p:cond delay="19000"/>
                            </p:stCondLst>
                            <p:childTnLst>
                              <p:par>
                                <p:cTn id="155" presetID="1" presetClass="entr" presetSubtype="0" fill="hold" grpId="0" nodeType="afterEffect">
                                  <p:stCondLst>
                                    <p:cond delay="1000"/>
                                  </p:stCondLst>
                                  <p:childTnLst>
                                    <p:set>
                                      <p:cBhvr>
                                        <p:cTn id="15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3" name="click.wav"/>
                                        </p:tgtEl>
                                      </p:cMediaNode>
                                    </p:audio>
                                  </p:subTnLst>
                                </p:cTn>
                              </p:par>
                            </p:childTnLst>
                          </p:cTn>
                        </p:par>
                        <p:par>
                          <p:cTn id="157" fill="hold" nodeType="afterGroup">
                            <p:stCondLst>
                              <p:cond delay="20000"/>
                            </p:stCondLst>
                            <p:childTnLst>
                              <p:par>
                                <p:cTn id="158" presetID="1" presetClass="entr" presetSubtype="0" fill="hold" grpId="0" nodeType="afterEffect">
                                  <p:stCondLst>
                                    <p:cond delay="1000"/>
                                  </p:stCondLst>
                                  <p:childTnLst>
                                    <p:set>
                                      <p:cBhvr>
                                        <p:cTn id="15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3" name="click.wav"/>
                                        </p:tgtEl>
                                      </p:cMediaNode>
                                    </p:audio>
                                  </p:subTnLst>
                                </p:cTn>
                              </p:par>
                            </p:childTnLst>
                          </p:cTn>
                        </p:par>
                        <p:par>
                          <p:cTn id="160" fill="hold" nodeType="afterGroup">
                            <p:stCondLst>
                              <p:cond delay="21000"/>
                            </p:stCondLst>
                            <p:childTnLst>
                              <p:par>
                                <p:cTn id="161" presetID="1" presetClass="entr" presetSubtype="0" fill="hold" grpId="0" nodeType="afterEffect">
                                  <p:stCondLst>
                                    <p:cond delay="1000"/>
                                  </p:stCondLst>
                                  <p:childTnLst>
                                    <p:set>
                                      <p:cBhvr>
                                        <p:cTn id="16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click.wav"/>
                                        </p:tgtEl>
                                      </p:cMediaNode>
                                    </p:audio>
                                  </p:subTnLst>
                                </p:cTn>
                              </p:par>
                            </p:childTnLst>
                          </p:cTn>
                        </p:par>
                        <p:par>
                          <p:cTn id="163" fill="hold" nodeType="afterGroup">
                            <p:stCondLst>
                              <p:cond delay="22000"/>
                            </p:stCondLst>
                            <p:childTnLst>
                              <p:par>
                                <p:cTn id="164" presetID="1" presetClass="entr" presetSubtype="0" fill="hold" grpId="0" nodeType="afterEffect">
                                  <p:stCondLst>
                                    <p:cond delay="1000"/>
                                  </p:stCondLst>
                                  <p:childTnLst>
                                    <p:set>
                                      <p:cBhvr>
                                        <p:cTn id="165" dur="1" fill="hold">
                                          <p:stCondLst>
                                            <p:cond delay="0"/>
                                          </p:stCondLst>
                                        </p:cTn>
                                        <p:tgtEl>
                                          <p:spTgt spid="24"/>
                                        </p:tgtEl>
                                        <p:attrNameLst>
                                          <p:attrName>style.visibility</p:attrName>
                                        </p:attrNameLst>
                                      </p:cBhvr>
                                      <p:to>
                                        <p:strVal val="visible"/>
                                      </p:to>
                                    </p:set>
                                  </p:childTnLst>
                                  <p:subTnLst>
                                    <p:audio>
                                      <p:cMediaNode vol="94000">
                                        <p:cTn display="0" masterRel="sameClick">
                                          <p:stCondLst>
                                            <p:cond evt="begin" delay="0">
                                              <p:tn val="164"/>
                                            </p:cond>
                                          </p:stCondLst>
                                          <p:endCondLst>
                                            <p:cond evt="onStopAudio" delay="0">
                                              <p:tgtEl>
                                                <p:sldTgt/>
                                              </p:tgtEl>
                                            </p:cond>
                                          </p:endCondLst>
                                        </p:cTn>
                                        <p:tgtEl>
                                          <p:sndTgt r:embed="rId3" name="click.wav"/>
                                        </p:tgtEl>
                                      </p:cMediaNode>
                                    </p:audio>
                                  </p:subTnLst>
                                </p:cTn>
                              </p:par>
                            </p:childTnLst>
                          </p:cTn>
                        </p:par>
                        <p:par>
                          <p:cTn id="166" fill="hold" nodeType="afterGroup">
                            <p:stCondLst>
                              <p:cond delay="23000"/>
                            </p:stCondLst>
                            <p:childTnLst>
                              <p:par>
                                <p:cTn id="167" presetID="1" presetClass="entr" presetSubtype="0" fill="hold" grpId="0" nodeType="afterEffect">
                                  <p:stCondLst>
                                    <p:cond delay="1000"/>
                                  </p:stCondLst>
                                  <p:childTnLst>
                                    <p:set>
                                      <p:cBhvr>
                                        <p:cTn id="168" dur="1" fill="hold">
                                          <p:stCondLst>
                                            <p:cond delay="0"/>
                                          </p:stCondLst>
                                        </p:cTn>
                                        <p:tgtEl>
                                          <p:spTgt spid="25"/>
                                        </p:tgtEl>
                                        <p:attrNameLst>
                                          <p:attrName>style.visibility</p:attrName>
                                        </p:attrNameLst>
                                      </p:cBhvr>
                                      <p:to>
                                        <p:strVal val="visible"/>
                                      </p:to>
                                    </p:set>
                                  </p:childTnLst>
                                  <p:subTnLst>
                                    <p:audio>
                                      <p:cMediaNode vol="94000">
                                        <p:cTn display="0" masterRel="sameClick">
                                          <p:stCondLst>
                                            <p:cond evt="begin" delay="0">
                                              <p:tn val="167"/>
                                            </p:cond>
                                          </p:stCondLst>
                                          <p:endCondLst>
                                            <p:cond evt="onStopAudio" delay="0">
                                              <p:tgtEl>
                                                <p:sldTgt/>
                                              </p:tgtEl>
                                            </p:cond>
                                          </p:endCondLst>
                                        </p:cTn>
                                        <p:tgtEl>
                                          <p:sndTgt r:embed="rId3" name="click.wav"/>
                                        </p:tgtEl>
                                      </p:cMediaNode>
                                    </p:audio>
                                  </p:subTnLst>
                                </p:cTn>
                              </p:par>
                            </p:childTnLst>
                          </p:cTn>
                        </p:par>
                        <p:par>
                          <p:cTn id="169" fill="hold" nodeType="afterGroup">
                            <p:stCondLst>
                              <p:cond delay="24000"/>
                            </p:stCondLst>
                            <p:childTnLst>
                              <p:par>
                                <p:cTn id="170" presetID="1" presetClass="entr" presetSubtype="0" fill="hold" grpId="0" nodeType="afterEffect">
                                  <p:stCondLst>
                                    <p:cond delay="1000"/>
                                  </p:stCondLst>
                                  <p:childTnLst>
                                    <p:set>
                                      <p:cBhvr>
                                        <p:cTn id="17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3" name="click.wav"/>
                                        </p:tgtEl>
                                      </p:cMediaNode>
                                    </p:audio>
                                  </p:subTnLst>
                                </p:cTn>
                              </p:par>
                            </p:childTnLst>
                          </p:cTn>
                        </p:par>
                        <p:par>
                          <p:cTn id="172" fill="hold" nodeType="afterGroup">
                            <p:stCondLst>
                              <p:cond delay="25000"/>
                            </p:stCondLst>
                            <p:childTnLst>
                              <p:par>
                                <p:cTn id="173" presetID="1" presetClass="entr" presetSubtype="0" fill="hold" grpId="0" nodeType="afterEffect">
                                  <p:stCondLst>
                                    <p:cond delay="1000"/>
                                  </p:stCondLst>
                                  <p:childTnLst>
                                    <p:set>
                                      <p:cBhvr>
                                        <p:cTn id="17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3" name="click.wav"/>
                                        </p:tgtEl>
                                      </p:cMediaNode>
                                    </p:audio>
                                  </p:subTnLst>
                                </p:cTn>
                              </p:par>
                            </p:childTnLst>
                          </p:cTn>
                        </p:par>
                        <p:par>
                          <p:cTn id="175" fill="hold" nodeType="afterGroup">
                            <p:stCondLst>
                              <p:cond delay="26000"/>
                            </p:stCondLst>
                            <p:childTnLst>
                              <p:par>
                                <p:cTn id="176" presetID="1" presetClass="entr" presetSubtype="0" fill="hold" grpId="0" nodeType="afterEffect">
                                  <p:stCondLst>
                                    <p:cond delay="1000"/>
                                  </p:stCondLst>
                                  <p:childTnLst>
                                    <p:set>
                                      <p:cBhvr>
                                        <p:cTn id="177"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click.wav"/>
                                        </p:tgtEl>
                                      </p:cMediaNode>
                                    </p:audio>
                                  </p:subTnLst>
                                </p:cTn>
                              </p:par>
                            </p:childTnLst>
                          </p:cTn>
                        </p:par>
                        <p:par>
                          <p:cTn id="178" fill="hold" nodeType="afterGroup">
                            <p:stCondLst>
                              <p:cond delay="27000"/>
                            </p:stCondLst>
                            <p:childTnLst>
                              <p:par>
                                <p:cTn id="179" presetID="1" presetClass="entr" presetSubtype="0" fill="hold" grpId="0" nodeType="afterEffect">
                                  <p:stCondLst>
                                    <p:cond delay="1000"/>
                                  </p:stCondLst>
                                  <p:childTnLst>
                                    <p:set>
                                      <p:cBhvr>
                                        <p:cTn id="18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click.wav"/>
                                        </p:tgtEl>
                                      </p:cMediaNode>
                                    </p:audio>
                                  </p:subTnLst>
                                </p:cTn>
                              </p:par>
                            </p:childTnLst>
                          </p:cTn>
                        </p:par>
                        <p:par>
                          <p:cTn id="181" fill="hold" nodeType="afterGroup">
                            <p:stCondLst>
                              <p:cond delay="28000"/>
                            </p:stCondLst>
                            <p:childTnLst>
                              <p:par>
                                <p:cTn id="182" presetID="1" presetClass="entr" presetSubtype="0" fill="hold" grpId="0" nodeType="afterEffect">
                                  <p:stCondLst>
                                    <p:cond delay="1000"/>
                                  </p:stCondLst>
                                  <p:childTnLst>
                                    <p:set>
                                      <p:cBhvr>
                                        <p:cTn id="18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3" name="click.wav"/>
                                        </p:tgtEl>
                                      </p:cMediaNode>
                                    </p:audio>
                                  </p:subTnLst>
                                </p:cTn>
                              </p:par>
                            </p:childTnLst>
                          </p:cTn>
                        </p:par>
                        <p:par>
                          <p:cTn id="184" fill="hold" nodeType="afterGroup">
                            <p:stCondLst>
                              <p:cond delay="29000"/>
                            </p:stCondLst>
                            <p:childTnLst>
                              <p:par>
                                <p:cTn id="185" presetID="1" presetClass="entr" presetSubtype="0" fill="hold" grpId="0" nodeType="afterEffect">
                                  <p:stCondLst>
                                    <p:cond delay="1000"/>
                                  </p:stCondLst>
                                  <p:childTnLst>
                                    <p:set>
                                      <p:cBhvr>
                                        <p:cTn id="186" dur="1" fill="hold">
                                          <p:stCondLst>
                                            <p:cond delay="0"/>
                                          </p:stCondLst>
                                        </p:cTn>
                                        <p:tgtEl>
                                          <p:spTgt spid="31"/>
                                        </p:tgtEl>
                                        <p:attrNameLst>
                                          <p:attrName>style.visibility</p:attrName>
                                        </p:attrNameLst>
                                      </p:cBhvr>
                                      <p:to>
                                        <p:strVal val="visible"/>
                                      </p:to>
                                    </p:set>
                                  </p:childTnLst>
                                  <p:subTnLst>
                                    <p:audio>
                                      <p:cMediaNode vol="100000">
                                        <p:cTn display="0" masterRel="sameClick">
                                          <p:stCondLst>
                                            <p:cond evt="begin" delay="0">
                                              <p:tn val="185"/>
                                            </p:cond>
                                          </p:stCondLst>
                                          <p:endCondLst>
                                            <p:cond evt="onStopAudio" delay="0">
                                              <p:tgtEl>
                                                <p:sldTgt/>
                                              </p:tgtEl>
                                            </p:cond>
                                          </p:endCondLst>
                                        </p:cTn>
                                        <p:tgtEl>
                                          <p:sndTgt r:embed="rId4"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87" restart="whenNotActive" fill="hold" evtFilter="cancelBubble" nodeType="interactiveSeq">
                <p:stCondLst>
                  <p:cond evt="onClick" delay="0">
                    <p:tgtEl>
                      <p:spTgt spid="18443"/>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23" presetClass="entr" presetSubtype="16" fill="hold" nodeType="clickEffect">
                                  <p:stCondLst>
                                    <p:cond delay="0"/>
                                  </p:stCondLst>
                                  <p:childTnLst>
                                    <p:set>
                                      <p:cBhvr>
                                        <p:cTn id="191" dur="1" fill="hold">
                                          <p:stCondLst>
                                            <p:cond delay="0"/>
                                          </p:stCondLst>
                                        </p:cTn>
                                        <p:tgtEl>
                                          <p:spTgt spid="140370"/>
                                        </p:tgtEl>
                                        <p:attrNameLst>
                                          <p:attrName>style.visibility</p:attrName>
                                        </p:attrNameLst>
                                      </p:cBhvr>
                                      <p:to>
                                        <p:strVal val="visible"/>
                                      </p:to>
                                    </p:set>
                                    <p:anim calcmode="lin" valueType="num">
                                      <p:cBhvr>
                                        <p:cTn id="192" dur="500" fill="hold"/>
                                        <p:tgtEl>
                                          <p:spTgt spid="140370"/>
                                        </p:tgtEl>
                                        <p:attrNameLst>
                                          <p:attrName>ppt_w</p:attrName>
                                        </p:attrNameLst>
                                      </p:cBhvr>
                                      <p:tavLst>
                                        <p:tav tm="0">
                                          <p:val>
                                            <p:fltVal val="0"/>
                                          </p:val>
                                        </p:tav>
                                        <p:tav tm="100000">
                                          <p:val>
                                            <p:strVal val="#ppt_w"/>
                                          </p:val>
                                        </p:tav>
                                      </p:tavLst>
                                    </p:anim>
                                    <p:anim calcmode="lin" valueType="num">
                                      <p:cBhvr>
                                        <p:cTn id="193" dur="500" fill="hold"/>
                                        <p:tgtEl>
                                          <p:spTgt spid="1403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0"/>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8443"/>
                  </p:tgtEl>
                </p:cond>
              </p:nextCondLst>
            </p:seq>
            <p:seq concurrent="1" nextAc="seek">
              <p:cTn id="194" restart="whenNotActive" fill="hold" evtFilter="cancelBubble" nodeType="interactiveSeq">
                <p:stCondLst>
                  <p:cond evt="onClick" delay="0">
                    <p:tgtEl>
                      <p:spTgt spid="18438"/>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3" presetClass="entr" presetSubtype="16" fill="hold" nodeType="clickEffect">
                                  <p:stCondLst>
                                    <p:cond delay="0"/>
                                  </p:stCondLst>
                                  <p:childTnLst>
                                    <p:set>
                                      <p:cBhvr>
                                        <p:cTn id="198" dur="1" fill="hold">
                                          <p:stCondLst>
                                            <p:cond delay="0"/>
                                          </p:stCondLst>
                                        </p:cTn>
                                        <p:tgtEl>
                                          <p:spTgt spid="140369"/>
                                        </p:tgtEl>
                                        <p:attrNameLst>
                                          <p:attrName>style.visibility</p:attrName>
                                        </p:attrNameLst>
                                      </p:cBhvr>
                                      <p:to>
                                        <p:strVal val="visible"/>
                                      </p:to>
                                    </p:set>
                                    <p:anim calcmode="lin" valueType="num">
                                      <p:cBhvr>
                                        <p:cTn id="199" dur="500" fill="hold"/>
                                        <p:tgtEl>
                                          <p:spTgt spid="140369"/>
                                        </p:tgtEl>
                                        <p:attrNameLst>
                                          <p:attrName>ppt_w</p:attrName>
                                        </p:attrNameLst>
                                      </p:cBhvr>
                                      <p:tavLst>
                                        <p:tav tm="0">
                                          <p:val>
                                            <p:fltVal val="0"/>
                                          </p:val>
                                        </p:tav>
                                        <p:tav tm="100000">
                                          <p:val>
                                            <p:strVal val="#ppt_w"/>
                                          </p:val>
                                        </p:tav>
                                      </p:tavLst>
                                    </p:anim>
                                    <p:anim calcmode="lin" valueType="num">
                                      <p:cBhvr>
                                        <p:cTn id="200" dur="500" fill="hold"/>
                                        <p:tgtEl>
                                          <p:spTgt spid="1403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6" name="applause.wav"/>
                                        </p:tgtEl>
                                      </p:cMediaNode>
                                    </p:audio>
                                  </p:subTnLst>
                                </p:cTn>
                              </p:par>
                            </p:childTnLst>
                          </p:cTn>
                        </p:par>
                        <p:par>
                          <p:cTn id="201" fill="hold" nodeType="afterGroup">
                            <p:stCondLst>
                              <p:cond delay="500"/>
                            </p:stCondLst>
                            <p:childTnLst>
                              <p:par>
                                <p:cTn id="202" presetID="49" presetClass="entr" presetSubtype="0" decel="100000" fill="hold" nodeType="afterEffect">
                                  <p:stCondLst>
                                    <p:cond delay="0"/>
                                  </p:stCondLst>
                                  <p:childTnLst>
                                    <p:set>
                                      <p:cBhvr>
                                        <p:cTn id="203" dur="1" fill="hold">
                                          <p:stCondLst>
                                            <p:cond delay="0"/>
                                          </p:stCondLst>
                                        </p:cTn>
                                        <p:tgtEl>
                                          <p:spTgt spid="18455"/>
                                        </p:tgtEl>
                                        <p:attrNameLst>
                                          <p:attrName>style.visibility</p:attrName>
                                        </p:attrNameLst>
                                      </p:cBhvr>
                                      <p:to>
                                        <p:strVal val="visible"/>
                                      </p:to>
                                    </p:set>
                                    <p:anim calcmode="lin" valueType="num">
                                      <p:cBhvr>
                                        <p:cTn id="204" dur="500" fill="hold"/>
                                        <p:tgtEl>
                                          <p:spTgt spid="18455"/>
                                        </p:tgtEl>
                                        <p:attrNameLst>
                                          <p:attrName>ppt_w</p:attrName>
                                        </p:attrNameLst>
                                      </p:cBhvr>
                                      <p:tavLst>
                                        <p:tav tm="0">
                                          <p:val>
                                            <p:fltVal val="0"/>
                                          </p:val>
                                        </p:tav>
                                        <p:tav tm="100000">
                                          <p:val>
                                            <p:strVal val="#ppt_w"/>
                                          </p:val>
                                        </p:tav>
                                      </p:tavLst>
                                    </p:anim>
                                    <p:anim calcmode="lin" valueType="num">
                                      <p:cBhvr>
                                        <p:cTn id="205" dur="500" fill="hold"/>
                                        <p:tgtEl>
                                          <p:spTgt spid="18455"/>
                                        </p:tgtEl>
                                        <p:attrNameLst>
                                          <p:attrName>ppt_h</p:attrName>
                                        </p:attrNameLst>
                                      </p:cBhvr>
                                      <p:tavLst>
                                        <p:tav tm="0">
                                          <p:val>
                                            <p:fltVal val="0"/>
                                          </p:val>
                                        </p:tav>
                                        <p:tav tm="100000">
                                          <p:val>
                                            <p:strVal val="#ppt_h"/>
                                          </p:val>
                                        </p:tav>
                                      </p:tavLst>
                                    </p:anim>
                                    <p:anim calcmode="lin" valueType="num">
                                      <p:cBhvr>
                                        <p:cTn id="206" dur="500" fill="hold"/>
                                        <p:tgtEl>
                                          <p:spTgt spid="18455"/>
                                        </p:tgtEl>
                                        <p:attrNameLst>
                                          <p:attrName>style.rotation</p:attrName>
                                        </p:attrNameLst>
                                      </p:cBhvr>
                                      <p:tavLst>
                                        <p:tav tm="0">
                                          <p:val>
                                            <p:fltVal val="360"/>
                                          </p:val>
                                        </p:tav>
                                        <p:tav tm="100000">
                                          <p:val>
                                            <p:fltVal val="0"/>
                                          </p:val>
                                        </p:tav>
                                      </p:tavLst>
                                    </p:anim>
                                    <p:animEffect transition="in" filter="fade">
                                      <p:cBhvr>
                                        <p:cTn id="207" dur="500"/>
                                        <p:tgtEl>
                                          <p:spTgt spid="18455"/>
                                        </p:tgtEl>
                                      </p:cBhvr>
                                    </p:animEffect>
                                  </p:childTnLst>
                                </p:cTn>
                              </p:par>
                            </p:childTnLst>
                          </p:cTn>
                        </p:par>
                        <p:par>
                          <p:cTn id="208" fill="hold" nodeType="afterGroup">
                            <p:stCondLst>
                              <p:cond delay="1000"/>
                            </p:stCondLst>
                            <p:childTnLst>
                              <p:par>
                                <p:cTn id="209" presetID="8" presetClass="emph" presetSubtype="0" fill="hold" nodeType="afterEffect">
                                  <p:stCondLst>
                                    <p:cond delay="0"/>
                                  </p:stCondLst>
                                  <p:childTnLst>
                                    <p:animRot by="21600000">
                                      <p:cBhvr>
                                        <p:cTn id="210" dur="3000" fill="hold"/>
                                        <p:tgtEl>
                                          <p:spTgt spid="18455"/>
                                        </p:tgtEl>
                                        <p:attrNameLst>
                                          <p:attrName>r</p:attrName>
                                        </p:attrNameLst>
                                      </p:cBhvr>
                                    </p:animRot>
                                  </p:childTnLst>
                                </p:cTn>
                              </p:par>
                            </p:childTnLst>
                          </p:cTn>
                        </p:par>
                      </p:childTnLst>
                    </p:cTn>
                  </p:par>
                </p:childTnLst>
              </p:cTn>
              <p:nextCondLst>
                <p:cond evt="onClick" delay="0">
                  <p:tgtEl>
                    <p:spTgt spid="18438"/>
                  </p:tgtEl>
                </p:cond>
              </p:nextCondLst>
            </p:seq>
            <p:seq concurrent="1" nextAc="seek">
              <p:cTn id="211" restart="whenNotActive" fill="hold" evtFilter="cancelBubble" nodeType="interactiveSeq">
                <p:stCondLst>
                  <p:cond evt="onClick" delay="0">
                    <p:tgtEl>
                      <p:spTgt spid="18433"/>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23" presetClass="entr" presetSubtype="16" fill="hold" nodeType="clickEffect">
                                  <p:stCondLst>
                                    <p:cond delay="0"/>
                                  </p:stCondLst>
                                  <p:childTnLst>
                                    <p:set>
                                      <p:cBhvr>
                                        <p:cTn id="215" dur="1" fill="hold">
                                          <p:stCondLst>
                                            <p:cond delay="0"/>
                                          </p:stCondLst>
                                        </p:cTn>
                                        <p:tgtEl>
                                          <p:spTgt spid="140372"/>
                                        </p:tgtEl>
                                        <p:attrNameLst>
                                          <p:attrName>style.visibility</p:attrName>
                                        </p:attrNameLst>
                                      </p:cBhvr>
                                      <p:to>
                                        <p:strVal val="visible"/>
                                      </p:to>
                                    </p:set>
                                    <p:anim calcmode="lin" valueType="num">
                                      <p:cBhvr>
                                        <p:cTn id="216" dur="500" fill="hold"/>
                                        <p:tgtEl>
                                          <p:spTgt spid="140372"/>
                                        </p:tgtEl>
                                        <p:attrNameLst>
                                          <p:attrName>ppt_w</p:attrName>
                                        </p:attrNameLst>
                                      </p:cBhvr>
                                      <p:tavLst>
                                        <p:tav tm="0">
                                          <p:val>
                                            <p:fltVal val="0"/>
                                          </p:val>
                                        </p:tav>
                                        <p:tav tm="100000">
                                          <p:val>
                                            <p:strVal val="#ppt_w"/>
                                          </p:val>
                                        </p:tav>
                                      </p:tavLst>
                                    </p:anim>
                                    <p:anim calcmode="lin" valueType="num">
                                      <p:cBhvr>
                                        <p:cTn id="217" dur="500" fill="hold"/>
                                        <p:tgtEl>
                                          <p:spTgt spid="1403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8433"/>
                  </p:tgtEl>
                </p:cond>
              </p:nextCondLst>
            </p:seq>
            <p:seq concurrent="1" nextAc="seek">
              <p:cTn id="218" restart="whenNotActive" fill="hold" evtFilter="cancelBubble" nodeType="interactiveSeq">
                <p:stCondLst>
                  <p:cond evt="onClick" delay="0">
                    <p:tgtEl>
                      <p:spTgt spid="18432"/>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23" presetClass="entr" presetSubtype="16" fill="hold" nodeType="clickEffect">
                                  <p:stCondLst>
                                    <p:cond delay="0"/>
                                  </p:stCondLst>
                                  <p:childTnLst>
                                    <p:set>
                                      <p:cBhvr>
                                        <p:cTn id="222" dur="1" fill="hold">
                                          <p:stCondLst>
                                            <p:cond delay="0"/>
                                          </p:stCondLst>
                                        </p:cTn>
                                        <p:tgtEl>
                                          <p:spTgt spid="140371"/>
                                        </p:tgtEl>
                                        <p:attrNameLst>
                                          <p:attrName>style.visibility</p:attrName>
                                        </p:attrNameLst>
                                      </p:cBhvr>
                                      <p:to>
                                        <p:strVal val="visible"/>
                                      </p:to>
                                    </p:set>
                                    <p:anim calcmode="lin" valueType="num">
                                      <p:cBhvr>
                                        <p:cTn id="223" dur="500" fill="hold"/>
                                        <p:tgtEl>
                                          <p:spTgt spid="140371"/>
                                        </p:tgtEl>
                                        <p:attrNameLst>
                                          <p:attrName>ppt_w</p:attrName>
                                        </p:attrNameLst>
                                      </p:cBhvr>
                                      <p:tavLst>
                                        <p:tav tm="0">
                                          <p:val>
                                            <p:fltVal val="0"/>
                                          </p:val>
                                        </p:tav>
                                        <p:tav tm="100000">
                                          <p:val>
                                            <p:strVal val="#ppt_w"/>
                                          </p:val>
                                        </p:tav>
                                      </p:tavLst>
                                    </p:anim>
                                    <p:anim calcmode="lin" valueType="num">
                                      <p:cBhvr>
                                        <p:cTn id="224" dur="500" fill="hold"/>
                                        <p:tgtEl>
                                          <p:spTgt spid="1403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1"/>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18432"/>
                  </p:tgtEl>
                </p:cond>
              </p:nextCondLst>
            </p:seq>
          </p:childTnLst>
        </p:cTn>
      </p:par>
    </p:tnLst>
    <p:bldLst>
      <p:bldP spid="83"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F2C68A-DD4F-4D89-811F-CB4162400007}&quot;/&gt;&lt;isInvalidForFieldText val=&quot;0&quot;/&gt;&lt;Image&gt;&lt;filename val=&quot;C:\Users\vothi\AppData\Local\Temp\PR\data\asimages\{D5F2C68A-DD4F-4D89-811F-CB4162400007}.png&quot;/&gt;&lt;left val=&quot;710&quot;/&gt;&lt;top val=&quot;3&quot;/&gt;&lt;width val=&quot;12&quot;/&gt;&lt;height val=&quot;54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E85227-5857-4F26-932F-3E646AF1096C}&quot;/&gt;&lt;isInvalidForFieldText val=&quot;0&quot;/&gt;&lt;Image&gt;&lt;filename val=&quot;C:\Users\vothi\AppData\Local\Temp\PR\data\asimages\{CDE85227-5857-4F26-932F-3E646AF1096C}.png&quot;/&gt;&lt;left val=&quot;4&quot;/&gt;&lt;top val=&quot;532&quot;/&gt;&lt;width val=&quot;710&quot;/&gt;&lt;height val=&quot;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8FBFA14-25B1-49E1-977D-F5012F2589D2}&quot;/&gt;&lt;isInvalidForFieldText val=&quot;0&quot;/&gt;&lt;Image&gt;&lt;filename val=&quot;C:\Users\vothi\AppData\Local\Temp\PR\data\asimages\{38FBFA14-25B1-49E1-977D-F5012F2589D2}.png&quot;/&gt;&lt;left val=&quot;0&quot;/&gt;&lt;top val=&quot;0&quot;/&gt;&lt;width val=&quot;11&quot;/&gt;&lt;height val=&quot;54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8A9A664B-4226-4C5A-8A53-37CBE56EAA6B}&quot;/&gt;&lt;isInvalidForFieldText val=&quot;0&quot;/&gt;&lt;Image&gt;&lt;filename val=&quot;C:\Users\vothi\AppData\Local\Temp\PR\data\asimages\{8A9A664B-4226-4C5A-8A53-37CBE56EAA6B}.png&quot;/&gt;&lt;left val=&quot;0&quot;/&gt;&lt;top val=&quot;0&quot;/&gt;&lt;width val=&quot;720&quot;/&gt;&lt;height val=&quot;8&quot;/&gt;&lt;hasText val=&quot;1&quot;/&gt;&lt;/Image&gt;&lt;/ThreeDShapeInfo&gt;"/>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HP-Serpentine"/>
        <a:ea typeface=""/>
        <a:cs typeface=""/>
      </a:majorFont>
      <a:minorFont>
        <a:latin typeface="HP-Serpenti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Ripple</Template>
  <TotalTime>3316</TotalTime>
  <Words>1020</Words>
  <Application>Microsoft Office PowerPoint</Application>
  <PresentationFormat>On-screen Show (4:3)</PresentationFormat>
  <Paragraphs>352</Paragraphs>
  <Slides>16</Slides>
  <Notes>1</Notes>
  <HiddenSlides>0</HiddenSlides>
  <MMClips>2</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16</vt:i4>
      </vt:variant>
    </vt:vector>
  </HeadingPairs>
  <TitlesOfParts>
    <vt:vector size="42" baseType="lpstr">
      <vt:lpstr>Arial</vt:lpstr>
      <vt:lpstr>HP-Serpentine</vt:lpstr>
      <vt:lpstr>Palatino Linotype</vt:lpstr>
      <vt:lpstr>Wingdings</vt:lpstr>
      <vt:lpstr>Franklin Gothic Medium</vt:lpstr>
      <vt:lpstr>Franklin Gothic Book</vt:lpstr>
      <vt:lpstr>Trebuchet MS</vt:lpstr>
      <vt:lpstr>Georgia</vt:lpstr>
      <vt:lpstr>Century Schoolbook</vt:lpstr>
      <vt:lpstr>Wingdings 2</vt:lpstr>
      <vt:lpstr>.VnTifani HeavyH</vt:lpstr>
      <vt:lpstr>Times New Roman</vt:lpstr>
      <vt:lpstr>VNI-Times</vt:lpstr>
      <vt:lpstr>PMingLiU</vt:lpstr>
      <vt:lpstr>Symbol</vt:lpstr>
      <vt:lpstr>Microsoft JhengHei</vt:lpstr>
      <vt:lpstr>.VnBlack</vt:lpstr>
      <vt:lpstr>iCiel Cadena</vt:lpstr>
      <vt:lpstr>Microsoft YaHei</vt:lpstr>
      <vt:lpstr>SimSun</vt:lpstr>
      <vt:lpstr>等线</vt:lpstr>
      <vt:lpstr>Office Theme</vt:lpstr>
      <vt:lpstr>Elemental</vt:lpstr>
      <vt:lpstr>Angles</vt:lpstr>
      <vt:lpstr>Slipstream</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293</cp:revision>
  <dcterms:created xsi:type="dcterms:W3CDTF">2008-09-15T02:19:56Z</dcterms:created>
  <dcterms:modified xsi:type="dcterms:W3CDTF">2023-04-15T03:35:22Z</dcterms:modified>
</cp:coreProperties>
</file>