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68" r:id="rId3"/>
    <p:sldId id="335" r:id="rId4"/>
    <p:sldId id="339" r:id="rId5"/>
    <p:sldId id="336" r:id="rId6"/>
    <p:sldId id="363" r:id="rId7"/>
    <p:sldId id="337" r:id="rId8"/>
    <p:sldId id="338" r:id="rId9"/>
    <p:sldId id="364" r:id="rId10"/>
    <p:sldId id="365" r:id="rId11"/>
    <p:sldId id="366" r:id="rId12"/>
    <p:sldId id="367" r:id="rId13"/>
    <p:sldId id="341" r:id="rId14"/>
    <p:sldId id="342" r:id="rId15"/>
    <p:sldId id="332" r:id="rId16"/>
    <p:sldId id="358" r:id="rId17"/>
    <p:sldId id="34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0FE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479555" y="2914476"/>
            <a:ext cx="4712805" cy="4577051"/>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16" name="Google Shape;16;p2"/>
          <p:cNvGrpSpPr/>
          <p:nvPr/>
        </p:nvGrpSpPr>
        <p:grpSpPr>
          <a:xfrm>
            <a:off x="-29" y="-432724"/>
            <a:ext cx="4091439" cy="2547835"/>
            <a:chOff x="-32" y="-215963"/>
            <a:chExt cx="2163561" cy="1347300"/>
          </a:xfrm>
        </p:grpSpPr>
        <p:sp>
          <p:nvSpPr>
            <p:cNvPr id="17" name="Google Shape;17;p2"/>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22" name="Google Shape;22;p2"/>
          <p:cNvSpPr txBox="1">
            <a:spLocks noGrp="1"/>
          </p:cNvSpPr>
          <p:nvPr>
            <p:ph type="ctrTitle"/>
          </p:nvPr>
        </p:nvSpPr>
        <p:spPr>
          <a:xfrm>
            <a:off x="914400" y="3671767"/>
            <a:ext cx="7562000" cy="1546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000"/>
              <a:buNone/>
              <a:defRPr sz="6667">
                <a:solidFill>
                  <a:schemeClr val="lt1"/>
                </a:solidFill>
              </a:defRPr>
            </a:lvl1pPr>
            <a:lvl2pPr lvl="1">
              <a:spcBef>
                <a:spcPts val="0"/>
              </a:spcBef>
              <a:spcAft>
                <a:spcPts val="0"/>
              </a:spcAft>
              <a:buClr>
                <a:schemeClr val="lt1"/>
              </a:buClr>
              <a:buSzPts val="5000"/>
              <a:buNone/>
              <a:defRPr sz="6667">
                <a:solidFill>
                  <a:schemeClr val="lt1"/>
                </a:solidFill>
              </a:defRPr>
            </a:lvl2pPr>
            <a:lvl3pPr lvl="2">
              <a:spcBef>
                <a:spcPts val="0"/>
              </a:spcBef>
              <a:spcAft>
                <a:spcPts val="0"/>
              </a:spcAft>
              <a:buClr>
                <a:schemeClr val="lt1"/>
              </a:buClr>
              <a:buSzPts val="5000"/>
              <a:buNone/>
              <a:defRPr sz="6667">
                <a:solidFill>
                  <a:schemeClr val="lt1"/>
                </a:solidFill>
              </a:defRPr>
            </a:lvl3pPr>
            <a:lvl4pPr lvl="3">
              <a:spcBef>
                <a:spcPts val="0"/>
              </a:spcBef>
              <a:spcAft>
                <a:spcPts val="0"/>
              </a:spcAft>
              <a:buClr>
                <a:schemeClr val="lt1"/>
              </a:buClr>
              <a:buSzPts val="5000"/>
              <a:buNone/>
              <a:defRPr sz="6667">
                <a:solidFill>
                  <a:schemeClr val="lt1"/>
                </a:solidFill>
              </a:defRPr>
            </a:lvl4pPr>
            <a:lvl5pPr lvl="4">
              <a:spcBef>
                <a:spcPts val="0"/>
              </a:spcBef>
              <a:spcAft>
                <a:spcPts val="0"/>
              </a:spcAft>
              <a:buClr>
                <a:schemeClr val="lt1"/>
              </a:buClr>
              <a:buSzPts val="5000"/>
              <a:buNone/>
              <a:defRPr sz="6667">
                <a:solidFill>
                  <a:schemeClr val="lt1"/>
                </a:solidFill>
              </a:defRPr>
            </a:lvl5pPr>
            <a:lvl6pPr lvl="5">
              <a:spcBef>
                <a:spcPts val="0"/>
              </a:spcBef>
              <a:spcAft>
                <a:spcPts val="0"/>
              </a:spcAft>
              <a:buClr>
                <a:schemeClr val="lt1"/>
              </a:buClr>
              <a:buSzPts val="5000"/>
              <a:buNone/>
              <a:defRPr sz="6667">
                <a:solidFill>
                  <a:schemeClr val="lt1"/>
                </a:solidFill>
              </a:defRPr>
            </a:lvl6pPr>
            <a:lvl7pPr lvl="6">
              <a:spcBef>
                <a:spcPts val="0"/>
              </a:spcBef>
              <a:spcAft>
                <a:spcPts val="0"/>
              </a:spcAft>
              <a:buClr>
                <a:schemeClr val="lt1"/>
              </a:buClr>
              <a:buSzPts val="5000"/>
              <a:buNone/>
              <a:defRPr sz="6667">
                <a:solidFill>
                  <a:schemeClr val="lt1"/>
                </a:solidFill>
              </a:defRPr>
            </a:lvl7pPr>
            <a:lvl8pPr lvl="7">
              <a:spcBef>
                <a:spcPts val="0"/>
              </a:spcBef>
              <a:spcAft>
                <a:spcPts val="0"/>
              </a:spcAft>
              <a:buClr>
                <a:schemeClr val="lt1"/>
              </a:buClr>
              <a:buSzPts val="5000"/>
              <a:buNone/>
              <a:defRPr sz="6667">
                <a:solidFill>
                  <a:schemeClr val="lt1"/>
                </a:solidFill>
              </a:defRPr>
            </a:lvl8pPr>
            <a:lvl9pPr lvl="8">
              <a:spcBef>
                <a:spcPts val="0"/>
              </a:spcBef>
              <a:spcAft>
                <a:spcPts val="0"/>
              </a:spcAft>
              <a:buClr>
                <a:schemeClr val="lt1"/>
              </a:buClr>
              <a:buSzPts val="5000"/>
              <a:buNone/>
              <a:defRPr sz="6667">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364608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chemeClr val="accent1"/>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8229600" y="3541492"/>
            <a:ext cx="3962339" cy="384820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42" y="-304036"/>
            <a:ext cx="2884748" cy="17964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108876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4"/>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8229600" y="3541492"/>
            <a:ext cx="3962339" cy="384820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9208606" flipH="1">
              <a:off x="7481789" y="4276913"/>
              <a:ext cx="408796" cy="1016449"/>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30" name="Google Shape;30;p3"/>
          <p:cNvGrpSpPr/>
          <p:nvPr/>
        </p:nvGrpSpPr>
        <p:grpSpPr>
          <a:xfrm>
            <a:off x="-42" y="-304036"/>
            <a:ext cx="2884748" cy="1796400"/>
            <a:chOff x="-32" y="-215963"/>
            <a:chExt cx="2163561" cy="1347300"/>
          </a:xfrm>
        </p:grpSpPr>
        <p:sp>
          <p:nvSpPr>
            <p:cNvPr id="31" name="Google Shape;31;p3"/>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rot="-1591371" flipH="1">
              <a:off x="239463" y="-151890"/>
              <a:ext cx="434754" cy="1080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36" name="Google Shape;36;p3"/>
          <p:cNvSpPr txBox="1">
            <a:spLocks noGrp="1"/>
          </p:cNvSpPr>
          <p:nvPr>
            <p:ph type="ctrTitle"/>
          </p:nvPr>
        </p:nvSpPr>
        <p:spPr>
          <a:xfrm>
            <a:off x="914400" y="3228733"/>
            <a:ext cx="6766000" cy="154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37" name="Google Shape;37;p3"/>
          <p:cNvSpPr txBox="1">
            <a:spLocks noGrp="1"/>
          </p:cNvSpPr>
          <p:nvPr>
            <p:ph type="subTitle" idx="1"/>
          </p:nvPr>
        </p:nvSpPr>
        <p:spPr>
          <a:xfrm>
            <a:off x="914400" y="4599539"/>
            <a:ext cx="67660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r>
              <a:rPr lang="en-US"/>
              <a:t>Click to edit Master subtitle style</a:t>
            </a:r>
            <a:endParaRPr/>
          </a:p>
        </p:txBody>
      </p:sp>
      <p:sp>
        <p:nvSpPr>
          <p:cNvPr id="38" name="Google Shape;38;p3"/>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53533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3763700" y="2882400"/>
            <a:ext cx="46644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chemeClr val="accent1"/>
              </a:buClr>
              <a:buSzPts val="2400"/>
              <a:buFont typeface="Oswald"/>
              <a:buChar char="»"/>
              <a:defRPr sz="3200">
                <a:solidFill>
                  <a:schemeClr val="accent1"/>
                </a:solidFill>
                <a:latin typeface="Oswald"/>
                <a:ea typeface="Oswald"/>
                <a:cs typeface="Oswald"/>
                <a:sym typeface="Oswald"/>
              </a:defRPr>
            </a:lvl1pPr>
            <a:lvl2pPr marL="1219170" lvl="1"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2pPr>
            <a:lvl3pPr marL="1828754" lvl="2"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3pPr>
            <a:lvl4pPr marL="2438339" lvl="3"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4pPr>
            <a:lvl5pPr marL="3047924" lvl="4"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5pPr>
            <a:lvl6pPr marL="3657509" lvl="5"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6pPr>
            <a:lvl7pPr marL="4267093" lvl="6"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7pPr>
            <a:lvl8pPr marL="4876678" lvl="7"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8pPr>
            <a:lvl9pPr marL="5486263" lvl="8" indent="-507987" algn="ctr">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9pPr>
          </a:lstStyle>
          <a:p>
            <a:pPr lvl="0"/>
            <a:r>
              <a:rPr lang="en-US"/>
              <a:t>Click to edit Master text styles</a:t>
            </a:r>
          </a:p>
        </p:txBody>
      </p:sp>
      <p:grpSp>
        <p:nvGrpSpPr>
          <p:cNvPr id="41" name="Google Shape;41;p4"/>
          <p:cNvGrpSpPr/>
          <p:nvPr/>
        </p:nvGrpSpPr>
        <p:grpSpPr>
          <a:xfrm>
            <a:off x="7479555" y="2914476"/>
            <a:ext cx="4712805"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9" y="-432724"/>
            <a:ext cx="409143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lgn="r" rtl="0">
              <a:buNone/>
              <a:defRPr sz="1733">
                <a:solidFill>
                  <a:srgbClr val="4BB5D9"/>
                </a:solidFill>
                <a:latin typeface="Roboto Condensed"/>
                <a:ea typeface="Roboto Condensed"/>
                <a:cs typeface="Roboto Condensed"/>
                <a:sym typeface="Roboto Condensed"/>
              </a:defRPr>
            </a:lvl1pPr>
            <a:lvl2pPr lvl="1" algn="r" rtl="0">
              <a:buNone/>
              <a:defRPr sz="1733">
                <a:solidFill>
                  <a:srgbClr val="4BB5D9"/>
                </a:solidFill>
                <a:latin typeface="Roboto Condensed"/>
                <a:ea typeface="Roboto Condensed"/>
                <a:cs typeface="Roboto Condensed"/>
                <a:sym typeface="Roboto Condensed"/>
              </a:defRPr>
            </a:lvl2pPr>
            <a:lvl3pPr lvl="2" algn="r" rtl="0">
              <a:buNone/>
              <a:defRPr sz="1733">
                <a:solidFill>
                  <a:srgbClr val="4BB5D9"/>
                </a:solidFill>
                <a:latin typeface="Roboto Condensed"/>
                <a:ea typeface="Roboto Condensed"/>
                <a:cs typeface="Roboto Condensed"/>
                <a:sym typeface="Roboto Condensed"/>
              </a:defRPr>
            </a:lvl3pPr>
            <a:lvl4pPr lvl="3" algn="r" rtl="0">
              <a:buNone/>
              <a:defRPr sz="1733">
                <a:solidFill>
                  <a:srgbClr val="4BB5D9"/>
                </a:solidFill>
                <a:latin typeface="Roboto Condensed"/>
                <a:ea typeface="Roboto Condensed"/>
                <a:cs typeface="Roboto Condensed"/>
                <a:sym typeface="Roboto Condensed"/>
              </a:defRPr>
            </a:lvl4pPr>
            <a:lvl5pPr lvl="4" algn="r" rtl="0">
              <a:buNone/>
              <a:defRPr sz="1733">
                <a:solidFill>
                  <a:srgbClr val="4BB5D9"/>
                </a:solidFill>
                <a:latin typeface="Roboto Condensed"/>
                <a:ea typeface="Roboto Condensed"/>
                <a:cs typeface="Roboto Condensed"/>
                <a:sym typeface="Roboto Condensed"/>
              </a:defRPr>
            </a:lvl5pPr>
            <a:lvl6pPr lvl="5" algn="r" rtl="0">
              <a:buNone/>
              <a:defRPr sz="1733">
                <a:solidFill>
                  <a:srgbClr val="4BB5D9"/>
                </a:solidFill>
                <a:latin typeface="Roboto Condensed"/>
                <a:ea typeface="Roboto Condensed"/>
                <a:cs typeface="Roboto Condensed"/>
                <a:sym typeface="Roboto Condensed"/>
              </a:defRPr>
            </a:lvl6pPr>
            <a:lvl7pPr lvl="6" algn="r" rtl="0">
              <a:buNone/>
              <a:defRPr sz="1733">
                <a:solidFill>
                  <a:srgbClr val="4BB5D9"/>
                </a:solidFill>
                <a:latin typeface="Roboto Condensed"/>
                <a:ea typeface="Roboto Condensed"/>
                <a:cs typeface="Roboto Condensed"/>
                <a:sym typeface="Roboto Condensed"/>
              </a:defRPr>
            </a:lvl7pPr>
            <a:lvl8pPr lvl="7" algn="r" rtl="0">
              <a:buNone/>
              <a:defRPr sz="1733">
                <a:solidFill>
                  <a:srgbClr val="4BB5D9"/>
                </a:solidFill>
                <a:latin typeface="Roboto Condensed"/>
                <a:ea typeface="Roboto Condensed"/>
                <a:cs typeface="Roboto Condensed"/>
                <a:sym typeface="Roboto Condensed"/>
              </a:defRPr>
            </a:lvl8pPr>
            <a:lvl9pPr lvl="8" algn="r" rtl="0">
              <a:buNone/>
              <a:defRPr sz="1733">
                <a:solidFill>
                  <a:srgbClr val="4BB5D9"/>
                </a:solidFill>
                <a:latin typeface="Roboto Condensed"/>
                <a:ea typeface="Roboto Condensed"/>
                <a:cs typeface="Roboto Condensed"/>
                <a:sym typeface="Roboto Condensed"/>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262236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grpSp>
        <p:nvGrpSpPr>
          <p:cNvPr id="55" name="Google Shape;55;p5"/>
          <p:cNvGrpSpPr/>
          <p:nvPr/>
        </p:nvGrpSpPr>
        <p:grpSpPr>
          <a:xfrm>
            <a:off x="8229600" y="3541492"/>
            <a:ext cx="3962339" cy="384820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61" name="Google Shape;61;p5"/>
          <p:cNvGrpSpPr/>
          <p:nvPr/>
        </p:nvGrpSpPr>
        <p:grpSpPr>
          <a:xfrm>
            <a:off x="-42" y="-304036"/>
            <a:ext cx="2884748" cy="1796400"/>
            <a:chOff x="-32" y="-215963"/>
            <a:chExt cx="2163561" cy="1347300"/>
          </a:xfrm>
        </p:grpSpPr>
        <p:sp>
          <p:nvSpPr>
            <p:cNvPr id="62" name="Google Shape;62;p5"/>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67" name="Google Shape;67;p5"/>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68" name="Google Shape;68;p5"/>
          <p:cNvSpPr txBox="1">
            <a:spLocks noGrp="1"/>
          </p:cNvSpPr>
          <p:nvPr>
            <p:ph type="body" idx="1"/>
          </p:nvPr>
        </p:nvSpPr>
        <p:spPr>
          <a:xfrm>
            <a:off x="1375233" y="2369500"/>
            <a:ext cx="7680400" cy="3361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en-US"/>
              <a:t>Click to edit Master text styles</a:t>
            </a:r>
          </a:p>
        </p:txBody>
      </p:sp>
      <p:sp>
        <p:nvSpPr>
          <p:cNvPr id="69" name="Google Shape;69;p5"/>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163849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72" name="Google Shape;72;p6"/>
          <p:cNvSpPr txBox="1">
            <a:spLocks noGrp="1"/>
          </p:cNvSpPr>
          <p:nvPr>
            <p:ph type="body" idx="1"/>
          </p:nvPr>
        </p:nvSpPr>
        <p:spPr>
          <a:xfrm>
            <a:off x="1375233"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Click to edit Master text styles</a:t>
            </a:r>
          </a:p>
        </p:txBody>
      </p:sp>
      <p:sp>
        <p:nvSpPr>
          <p:cNvPr id="73" name="Google Shape;73;p6"/>
          <p:cNvSpPr txBox="1">
            <a:spLocks noGrp="1"/>
          </p:cNvSpPr>
          <p:nvPr>
            <p:ph type="body" idx="2"/>
          </p:nvPr>
        </p:nvSpPr>
        <p:spPr>
          <a:xfrm>
            <a:off x="5327696"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Click to edit Master text styles</a:t>
            </a:r>
          </a:p>
        </p:txBody>
      </p:sp>
      <p:sp>
        <p:nvSpPr>
          <p:cNvPr id="74" name="Google Shape;74;p6"/>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grpSp>
        <p:nvGrpSpPr>
          <p:cNvPr id="75" name="Google Shape;75;p6"/>
          <p:cNvGrpSpPr/>
          <p:nvPr/>
        </p:nvGrpSpPr>
        <p:grpSpPr>
          <a:xfrm>
            <a:off x="8229600" y="3541492"/>
            <a:ext cx="3962339"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42" y="-304036"/>
            <a:ext cx="2884748"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extLst>
      <p:ext uri="{BB962C8B-B14F-4D97-AF65-F5344CB8AC3E}">
        <p14:creationId xmlns:p14="http://schemas.microsoft.com/office/powerpoint/2010/main" val="50631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7"/>
          <p:cNvGrpSpPr/>
          <p:nvPr/>
        </p:nvGrpSpPr>
        <p:grpSpPr>
          <a:xfrm>
            <a:off x="8229600" y="3541492"/>
            <a:ext cx="3962339" cy="3848201"/>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7"/>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7"/>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7"/>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94" name="Google Shape;94;p7"/>
          <p:cNvGrpSpPr/>
          <p:nvPr/>
        </p:nvGrpSpPr>
        <p:grpSpPr>
          <a:xfrm>
            <a:off x="-42" y="-304036"/>
            <a:ext cx="2884748" cy="1796400"/>
            <a:chOff x="-32" y="-215963"/>
            <a:chExt cx="2163561" cy="1347300"/>
          </a:xfrm>
        </p:grpSpPr>
        <p:sp>
          <p:nvSpPr>
            <p:cNvPr id="95" name="Google Shape;95;p7"/>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7"/>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7"/>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00" name="Google Shape;100;p7"/>
          <p:cNvSpPr txBox="1">
            <a:spLocks noGrp="1"/>
          </p:cNvSpPr>
          <p:nvPr>
            <p:ph type="title"/>
          </p:nvPr>
        </p:nvSpPr>
        <p:spPr>
          <a:xfrm>
            <a:off x="1375233" y="1532967"/>
            <a:ext cx="8428000" cy="90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7"/>
          <p:cNvSpPr txBox="1">
            <a:spLocks noGrp="1"/>
          </p:cNvSpPr>
          <p:nvPr>
            <p:ph type="body" idx="1"/>
          </p:nvPr>
        </p:nvSpPr>
        <p:spPr>
          <a:xfrm>
            <a:off x="13752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2" name="Google Shape;102;p7"/>
          <p:cNvSpPr txBox="1">
            <a:spLocks noGrp="1"/>
          </p:cNvSpPr>
          <p:nvPr>
            <p:ph type="body" idx="2"/>
          </p:nvPr>
        </p:nvSpPr>
        <p:spPr>
          <a:xfrm>
            <a:off x="42310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3" name="Google Shape;103;p7"/>
          <p:cNvSpPr txBox="1">
            <a:spLocks noGrp="1"/>
          </p:cNvSpPr>
          <p:nvPr>
            <p:ph type="body" idx="3"/>
          </p:nvPr>
        </p:nvSpPr>
        <p:spPr>
          <a:xfrm>
            <a:off x="70868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4" name="Google Shape;104;p7"/>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89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8"/>
          <p:cNvGrpSpPr/>
          <p:nvPr/>
        </p:nvGrpSpPr>
        <p:grpSpPr>
          <a:xfrm>
            <a:off x="8229600" y="3541492"/>
            <a:ext cx="3962339" cy="384820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12" name="Google Shape;112;p8"/>
          <p:cNvGrpSpPr/>
          <p:nvPr/>
        </p:nvGrpSpPr>
        <p:grpSpPr>
          <a:xfrm>
            <a:off x="-42" y="-304036"/>
            <a:ext cx="2884748" cy="1796400"/>
            <a:chOff x="-32" y="-215963"/>
            <a:chExt cx="2163561" cy="1347300"/>
          </a:xfrm>
        </p:grpSpPr>
        <p:sp>
          <p:nvSpPr>
            <p:cNvPr id="113" name="Google Shape;113;p8"/>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18" name="Google Shape;118;p8"/>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19" name="Google Shape;119;p8"/>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306660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grpSp>
        <p:nvGrpSpPr>
          <p:cNvPr id="121" name="Google Shape;121;p9"/>
          <p:cNvGrpSpPr/>
          <p:nvPr/>
        </p:nvGrpSpPr>
        <p:grpSpPr>
          <a:xfrm>
            <a:off x="8229600" y="3541492"/>
            <a:ext cx="3962339" cy="3848201"/>
            <a:chOff x="6172200" y="2656118"/>
            <a:chExt cx="2971754" cy="2886151"/>
          </a:xfrm>
        </p:grpSpPr>
        <p:sp>
          <p:nvSpPr>
            <p:cNvPr id="122" name="Google Shape;122;p9"/>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27" name="Google Shape;127;p9"/>
          <p:cNvGrpSpPr/>
          <p:nvPr/>
        </p:nvGrpSpPr>
        <p:grpSpPr>
          <a:xfrm>
            <a:off x="-42" y="-304036"/>
            <a:ext cx="2884748" cy="1796400"/>
            <a:chOff x="-32" y="-215963"/>
            <a:chExt cx="2163561" cy="1347300"/>
          </a:xfrm>
        </p:grpSpPr>
        <p:sp>
          <p:nvSpPr>
            <p:cNvPr id="128" name="Google Shape;128;p9"/>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9"/>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33" name="Google Shape;133;p9"/>
          <p:cNvSpPr txBox="1">
            <a:spLocks noGrp="1"/>
          </p:cNvSpPr>
          <p:nvPr>
            <p:ph type="body" idx="1"/>
          </p:nvPr>
        </p:nvSpPr>
        <p:spPr>
          <a:xfrm>
            <a:off x="1463700" y="5367067"/>
            <a:ext cx="92648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SzPts val="1800"/>
              <a:buNone/>
              <a:defRPr sz="2400"/>
            </a:lvl1pPr>
          </a:lstStyle>
          <a:p>
            <a:pPr lvl="0"/>
            <a:r>
              <a:rPr lang="en-US"/>
              <a:t>Click to edit Master text styles</a:t>
            </a:r>
          </a:p>
        </p:txBody>
      </p:sp>
      <p:sp>
        <p:nvSpPr>
          <p:cNvPr id="134" name="Google Shape;134;p9"/>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171439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8229600" y="3541492"/>
            <a:ext cx="3962339" cy="384820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0"/>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0"/>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0"/>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42" name="Google Shape;142;p10"/>
          <p:cNvGrpSpPr/>
          <p:nvPr/>
        </p:nvGrpSpPr>
        <p:grpSpPr>
          <a:xfrm>
            <a:off x="0" y="-463062"/>
            <a:ext cx="2884748" cy="17964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0"/>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10"/>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0"/>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48" name="Google Shape;148;p10"/>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410BC5-69DA-4D6A-A9C7-5EE0ECE24E59}" type="slidenum">
              <a:rPr lang="en-US" smtClean="0"/>
              <a:t>‹#›</a:t>
            </a:fld>
            <a:endParaRPr lang="en-US"/>
          </a:p>
        </p:txBody>
      </p:sp>
      <p:sp>
        <p:nvSpPr>
          <p:cNvPr id="2" name="Rectangle 1">
            <a:extLst>
              <a:ext uri="{FF2B5EF4-FFF2-40B4-BE49-F238E27FC236}">
                <a16:creationId xmlns:a16="http://schemas.microsoft.com/office/drawing/2014/main" id="{64D374A1-70E7-92C2-A01F-746192B2423A}"/>
              </a:ext>
            </a:extLst>
          </p:cNvPr>
          <p:cNvSpPr/>
          <p:nvPr userDrawn="1"/>
        </p:nvSpPr>
        <p:spPr>
          <a:xfrm>
            <a:off x="7156174" y="3150704"/>
            <a:ext cx="5035765" cy="384922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5879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5233" y="1532967"/>
            <a:ext cx="7680400" cy="907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1pPr>
            <a:lvl2pPr lvl="1">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2pPr>
            <a:lvl3pPr lvl="2">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3pPr>
            <a:lvl4pPr lvl="3">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4pPr>
            <a:lvl5pPr lvl="4">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5pPr>
            <a:lvl6pPr lvl="5">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6pPr>
            <a:lvl7pPr lvl="6">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7pPr>
            <a:lvl8pPr lvl="7">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8pPr>
            <a:lvl9pPr lvl="8">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375233" y="2369500"/>
            <a:ext cx="7680400" cy="3361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1pPr>
            <a:lvl2pPr marL="914400" lvl="1"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2pPr>
            <a:lvl3pPr marL="1371600" lvl="2"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3pPr>
            <a:lvl4pPr marL="1828800" lvl="3"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4pPr>
            <a:lvl5pPr marL="2286000" lvl="4"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5pPr>
            <a:lvl6pPr marL="2743200" lvl="5"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6pPr>
            <a:lvl7pPr marL="3200400" lvl="6"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7pPr>
            <a:lvl8pPr marL="3657600" lvl="7"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8pPr>
            <a:lvl9pPr marL="4114800" lvl="8"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11409045" y="1"/>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2"/>
                </a:solidFill>
                <a:latin typeface="Roboto Condensed"/>
                <a:ea typeface="Roboto Condensed"/>
                <a:cs typeface="Roboto Condensed"/>
                <a:sym typeface="Roboto Condensed"/>
              </a:defRPr>
            </a:lvl1pPr>
            <a:lvl2pPr lvl="1" algn="r">
              <a:buNone/>
              <a:defRPr sz="1733">
                <a:solidFill>
                  <a:schemeClr val="accent2"/>
                </a:solidFill>
                <a:latin typeface="Roboto Condensed"/>
                <a:ea typeface="Roboto Condensed"/>
                <a:cs typeface="Roboto Condensed"/>
                <a:sym typeface="Roboto Condensed"/>
              </a:defRPr>
            </a:lvl2pPr>
            <a:lvl3pPr lvl="2" algn="r">
              <a:buNone/>
              <a:defRPr sz="1733">
                <a:solidFill>
                  <a:schemeClr val="accent2"/>
                </a:solidFill>
                <a:latin typeface="Roboto Condensed"/>
                <a:ea typeface="Roboto Condensed"/>
                <a:cs typeface="Roboto Condensed"/>
                <a:sym typeface="Roboto Condensed"/>
              </a:defRPr>
            </a:lvl3pPr>
            <a:lvl4pPr lvl="3" algn="r">
              <a:buNone/>
              <a:defRPr sz="1733">
                <a:solidFill>
                  <a:schemeClr val="accent2"/>
                </a:solidFill>
                <a:latin typeface="Roboto Condensed"/>
                <a:ea typeface="Roboto Condensed"/>
                <a:cs typeface="Roboto Condensed"/>
                <a:sym typeface="Roboto Condensed"/>
              </a:defRPr>
            </a:lvl4pPr>
            <a:lvl5pPr lvl="4" algn="r">
              <a:buNone/>
              <a:defRPr sz="1733">
                <a:solidFill>
                  <a:schemeClr val="accent2"/>
                </a:solidFill>
                <a:latin typeface="Roboto Condensed"/>
                <a:ea typeface="Roboto Condensed"/>
                <a:cs typeface="Roboto Condensed"/>
                <a:sym typeface="Roboto Condensed"/>
              </a:defRPr>
            </a:lvl5pPr>
            <a:lvl6pPr lvl="5" algn="r">
              <a:buNone/>
              <a:defRPr sz="1733">
                <a:solidFill>
                  <a:schemeClr val="accent2"/>
                </a:solidFill>
                <a:latin typeface="Roboto Condensed"/>
                <a:ea typeface="Roboto Condensed"/>
                <a:cs typeface="Roboto Condensed"/>
                <a:sym typeface="Roboto Condensed"/>
              </a:defRPr>
            </a:lvl6pPr>
            <a:lvl7pPr lvl="6" algn="r">
              <a:buNone/>
              <a:defRPr sz="1733">
                <a:solidFill>
                  <a:schemeClr val="accent2"/>
                </a:solidFill>
                <a:latin typeface="Roboto Condensed"/>
                <a:ea typeface="Roboto Condensed"/>
                <a:cs typeface="Roboto Condensed"/>
                <a:sym typeface="Roboto Condensed"/>
              </a:defRPr>
            </a:lvl7pPr>
            <a:lvl8pPr lvl="7" algn="r">
              <a:buNone/>
              <a:defRPr sz="1733">
                <a:solidFill>
                  <a:schemeClr val="accent2"/>
                </a:solidFill>
                <a:latin typeface="Roboto Condensed"/>
                <a:ea typeface="Roboto Condensed"/>
                <a:cs typeface="Roboto Condensed"/>
                <a:sym typeface="Roboto Condensed"/>
              </a:defRPr>
            </a:lvl8pPr>
            <a:lvl9pPr lvl="8" algn="r">
              <a:buNone/>
              <a:defRPr sz="1733">
                <a:solidFill>
                  <a:schemeClr val="accent2"/>
                </a:solidFill>
                <a:latin typeface="Roboto Condensed"/>
                <a:ea typeface="Roboto Condensed"/>
                <a:cs typeface="Roboto Condensed"/>
                <a:sym typeface="Roboto Condensed"/>
              </a:defRPr>
            </a:lvl9pPr>
          </a:lstStyle>
          <a:p>
            <a:fld id="{8A410BC5-69DA-4D6A-A9C7-5EE0ECE24E59}" type="slidenum">
              <a:rPr lang="en-US" smtClean="0"/>
              <a:t>‹#›</a:t>
            </a:fld>
            <a:endParaRPr lang="en-US"/>
          </a:p>
        </p:txBody>
      </p:sp>
    </p:spTree>
    <p:extLst>
      <p:ext uri="{BB962C8B-B14F-4D97-AF65-F5344CB8AC3E}">
        <p14:creationId xmlns:p14="http://schemas.microsoft.com/office/powerpoint/2010/main" val="87478273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578F-626E-3A28-1A8B-1104FCE61A1B}"/>
              </a:ext>
            </a:extLst>
          </p:cNvPr>
          <p:cNvSpPr>
            <a:spLocks noGrp="1"/>
          </p:cNvSpPr>
          <p:nvPr>
            <p:ph type="title"/>
          </p:nvPr>
        </p:nvSpPr>
        <p:spPr>
          <a:xfrm>
            <a:off x="2106753" y="872567"/>
            <a:ext cx="7680400" cy="907600"/>
          </a:xfrm>
        </p:spPr>
        <p:txBody>
          <a:bodyPr/>
          <a:lstStyle/>
          <a:p>
            <a:r>
              <a:rPr lang="en-US" dirty="0" smtClean="0">
                <a:solidFill>
                  <a:schemeClr val="accent3">
                    <a:lumMod val="50000"/>
                  </a:schemeClr>
                </a:solidFill>
                <a:latin typeface="Times New Roman" panose="02020603050405020304" pitchFamily="18" charset="0"/>
                <a:cs typeface="Times New Roman" panose="02020603050405020304" pitchFamily="18" charset="0"/>
              </a:rPr>
              <a:t>TIẾT 103: </a:t>
            </a:r>
            <a:r>
              <a:rPr lang="en-US" dirty="0" err="1" smtClean="0">
                <a:solidFill>
                  <a:schemeClr val="accent3">
                    <a:lumMod val="50000"/>
                  </a:schemeClr>
                </a:solidFill>
                <a:latin typeface="Times New Roman" panose="02020603050405020304" pitchFamily="18" charset="0"/>
                <a:cs typeface="Times New Roman" panose="02020603050405020304" pitchFamily="18" charset="0"/>
              </a:rPr>
              <a:t>Thực</a:t>
            </a:r>
            <a:r>
              <a:rPr lang="en-US"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dirty="0" err="1">
                <a:solidFill>
                  <a:schemeClr val="accent3">
                    <a:lumMod val="50000"/>
                  </a:schemeClr>
                </a:solidFill>
                <a:latin typeface="Times New Roman" panose="02020603050405020304" pitchFamily="18" charset="0"/>
                <a:cs typeface="Times New Roman" panose="02020603050405020304" pitchFamily="18" charset="0"/>
              </a:rPr>
              <a:t>hành</a:t>
            </a:r>
            <a:r>
              <a:rPr lang="en-US" dirty="0">
                <a:solidFill>
                  <a:schemeClr val="accent3">
                    <a:lumMod val="50000"/>
                  </a:schemeClr>
                </a:solidFill>
                <a:latin typeface="Times New Roman" panose="02020603050405020304" pitchFamily="18" charset="0"/>
                <a:cs typeface="Times New Roman" panose="02020603050405020304" pitchFamily="18" charset="0"/>
              </a:rPr>
              <a:t> </a:t>
            </a:r>
            <a:r>
              <a:rPr lang="en-US"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dirty="0">
                <a:solidFill>
                  <a:schemeClr val="accent3">
                    <a:lumMod val="50000"/>
                  </a:schemeClr>
                </a:solidFill>
                <a:latin typeface="Times New Roman" panose="02020603050405020304" pitchFamily="18" charset="0"/>
                <a:cs typeface="Times New Roman" panose="02020603050405020304" pitchFamily="18" charset="0"/>
              </a:rPr>
              <a:t> </a:t>
            </a:r>
            <a:r>
              <a:rPr lang="en-US" dirty="0" err="1">
                <a:solidFill>
                  <a:schemeClr val="accent3">
                    <a:lumMod val="50000"/>
                  </a:schemeClr>
                </a:solidFill>
                <a:latin typeface="Times New Roman" panose="02020603050405020304" pitchFamily="18" charset="0"/>
                <a:cs typeface="Times New Roman" panose="02020603050405020304" pitchFamily="18" charset="0"/>
              </a:rPr>
              <a:t>hiểu</a:t>
            </a:r>
            <a:endParaRPr lang="en-US"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126CC64-F7AD-A883-47AF-91305B7D184E}"/>
              </a:ext>
            </a:extLst>
          </p:cNvPr>
          <p:cNvSpPr/>
          <p:nvPr/>
        </p:nvSpPr>
        <p:spPr>
          <a:xfrm>
            <a:off x="1560156" y="2320001"/>
            <a:ext cx="8380820" cy="1200329"/>
          </a:xfrm>
          <a:prstGeom prst="rect">
            <a:avLst/>
          </a:prstGeom>
          <a:noFill/>
        </p:spPr>
        <p:txBody>
          <a:bodyPr wrap="none" lIns="91440" tIns="45720" rIns="91440" bIns="45720">
            <a:spAutoFit/>
          </a:bodyPr>
          <a:lstStyle/>
          <a:p>
            <a:pPr algn="ctr"/>
            <a:r>
              <a:rPr lang="en-US" sz="7200" b="0" cap="none" spc="0"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a:t>
            </a:r>
            <a:r>
              <a:rPr lang="en-US" sz="7200" b="0" cap="none" spc="0"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7200" b="0" cap="none" spc="0"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đài</a:t>
            </a:r>
            <a:r>
              <a:rPr lang="en-US" sz="7200" b="0" cap="none" spc="0"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7200" b="0" cap="none" spc="0"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vĩ</a:t>
            </a:r>
            <a:r>
              <a:rPr lang="en-US" sz="7200" b="0" cap="none" spc="0"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7200" b="0" cap="none" spc="0"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đại</a:t>
            </a:r>
            <a:r>
              <a:rPr lang="en-US" sz="7200" b="0" cap="none" spc="0"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7200" b="0" cap="none" spc="0" dirty="0" err="1">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nhất</a:t>
            </a:r>
            <a:r>
              <a:rPr lang="en-US" sz="7200" b="0" cap="none" spc="0" dirty="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4273806-6919-9C49-47E8-6A572E2D0457}"/>
              </a:ext>
            </a:extLst>
          </p:cNvPr>
          <p:cNvSpPr/>
          <p:nvPr/>
        </p:nvSpPr>
        <p:spPr>
          <a:xfrm>
            <a:off x="6096000" y="4135856"/>
            <a:ext cx="43789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UÔNG NGỌC DẬU</a:t>
            </a:r>
          </a:p>
        </p:txBody>
      </p:sp>
    </p:spTree>
    <p:extLst>
      <p:ext uri="{BB962C8B-B14F-4D97-AF65-F5344CB8AC3E}">
        <p14:creationId xmlns:p14="http://schemas.microsoft.com/office/powerpoint/2010/main" val="3734428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255" y="3592285"/>
            <a:ext cx="4347620" cy="3174274"/>
          </a:xfrm>
          <a:prstGeom prst="rect">
            <a:avLst/>
          </a:prstGeom>
        </p:spPr>
      </p:pic>
      <p:pic>
        <p:nvPicPr>
          <p:cNvPr id="3" name="Picture 2"/>
          <p:cNvPicPr>
            <a:picLocks noChangeAspect="1"/>
          </p:cNvPicPr>
          <p:nvPr/>
        </p:nvPicPr>
        <p:blipFill>
          <a:blip r:embed="rId3"/>
          <a:stretch>
            <a:fillRect/>
          </a:stretch>
        </p:blipFill>
        <p:spPr>
          <a:xfrm>
            <a:off x="6808604" y="0"/>
            <a:ext cx="4673646" cy="3174274"/>
          </a:xfrm>
          <a:prstGeom prst="rect">
            <a:avLst/>
          </a:prstGeom>
        </p:spPr>
      </p:pic>
      <p:pic>
        <p:nvPicPr>
          <p:cNvPr id="4" name="Picture 3"/>
          <p:cNvPicPr>
            <a:picLocks noChangeAspect="1"/>
          </p:cNvPicPr>
          <p:nvPr/>
        </p:nvPicPr>
        <p:blipFill>
          <a:blip r:embed="rId4"/>
          <a:stretch>
            <a:fillRect/>
          </a:stretch>
        </p:blipFill>
        <p:spPr>
          <a:xfrm>
            <a:off x="198254" y="91440"/>
            <a:ext cx="4347620" cy="3082834"/>
          </a:xfrm>
          <a:prstGeom prst="rect">
            <a:avLst/>
          </a:prstGeom>
        </p:spPr>
      </p:pic>
      <p:pic>
        <p:nvPicPr>
          <p:cNvPr id="5" name="Picture 4"/>
          <p:cNvPicPr>
            <a:picLocks noChangeAspect="1"/>
          </p:cNvPicPr>
          <p:nvPr/>
        </p:nvPicPr>
        <p:blipFill>
          <a:blip r:embed="rId5"/>
          <a:stretch>
            <a:fillRect/>
          </a:stretch>
        </p:blipFill>
        <p:spPr>
          <a:xfrm>
            <a:off x="6808604" y="3426821"/>
            <a:ext cx="4673646" cy="3339737"/>
          </a:xfrm>
          <a:prstGeom prst="rect">
            <a:avLst/>
          </a:prstGeom>
        </p:spPr>
      </p:pic>
      <p:sp>
        <p:nvSpPr>
          <p:cNvPr id="6" name="Rectangle 5"/>
          <p:cNvSpPr/>
          <p:nvPr/>
        </p:nvSpPr>
        <p:spPr>
          <a:xfrm>
            <a:off x="4702628" y="976045"/>
            <a:ext cx="2014535" cy="4832092"/>
          </a:xfrm>
          <a:prstGeom prst="rect">
            <a:avLst/>
          </a:prstGeom>
        </p:spPr>
        <p:txBody>
          <a:bodyPr wrap="square">
            <a:spAutoFit/>
          </a:bodyPr>
          <a:lstStyle/>
          <a:p>
            <a:pPr algn="just"/>
            <a:r>
              <a:rPr lang="vi-VN" sz="4400" b="1" dirty="0" smtClean="0">
                <a:solidFill>
                  <a:srgbClr val="FF0000"/>
                </a:solidFill>
                <a:latin typeface="Times New Roman" panose="02020603050405020304" pitchFamily="18" charset="0"/>
                <a:ea typeface="Times New Roman" panose="02020603050405020304" pitchFamily="18" charset="0"/>
              </a:rPr>
              <a:t>T</a:t>
            </a:r>
            <a:r>
              <a:rPr lang="en-US" sz="4400" b="1" dirty="0" err="1" smtClean="0">
                <a:solidFill>
                  <a:srgbClr val="FF0000"/>
                </a:solidFill>
                <a:latin typeface="Times New Roman" panose="02020603050405020304" pitchFamily="18" charset="0"/>
                <a:ea typeface="Times New Roman" panose="02020603050405020304" pitchFamily="18" charset="0"/>
              </a:rPr>
              <a:t>ri</a:t>
            </a:r>
            <a:r>
              <a:rPr lang="en-US" sz="4400" b="1" dirty="0" smtClean="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ân</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đến</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các</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vị</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anh</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hùng</a:t>
            </a:r>
            <a:r>
              <a:rPr lang="en-US" sz="4400" b="1" dirty="0">
                <a:solidFill>
                  <a:srgbClr val="FF0000"/>
                </a:solidFill>
                <a:latin typeface="Times New Roman" panose="02020603050405020304" pitchFamily="18" charset="0"/>
                <a:ea typeface="Times New Roman" panose="02020603050405020304" pitchFamily="18" charset="0"/>
              </a:rPr>
              <a:t> hi </a:t>
            </a:r>
            <a:r>
              <a:rPr lang="en-US" sz="4400" b="1" dirty="0" err="1">
                <a:solidFill>
                  <a:srgbClr val="FF0000"/>
                </a:solidFill>
                <a:latin typeface="Times New Roman" panose="02020603050405020304" pitchFamily="18" charset="0"/>
                <a:ea typeface="Times New Roman" panose="02020603050405020304" pitchFamily="18" charset="0"/>
              </a:rPr>
              <a:t>sinh</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vì</a:t>
            </a:r>
            <a:r>
              <a:rPr lang="en-US" sz="4400" b="1" dirty="0">
                <a:solidFill>
                  <a:srgbClr val="FF0000"/>
                </a:solidFill>
                <a:latin typeface="Times New Roman" panose="02020603050405020304" pitchFamily="18" charset="0"/>
                <a:ea typeface="Times New Roman" panose="02020603050405020304" pitchFamily="18" charset="0"/>
              </a:rPr>
              <a:t> </a:t>
            </a:r>
            <a:r>
              <a:rPr lang="vi-VN" sz="4400" b="1" dirty="0" smtClean="0">
                <a:solidFill>
                  <a:srgbClr val="FF0000"/>
                </a:solidFill>
                <a:latin typeface="Times New Roman" panose="02020603050405020304" pitchFamily="18" charset="0"/>
                <a:ea typeface="Times New Roman" panose="02020603050405020304" pitchFamily="18" charset="0"/>
              </a:rPr>
              <a:t>đất nước</a:t>
            </a:r>
            <a:endParaRPr lang="en-US" sz="4400" b="1" dirty="0">
              <a:solidFill>
                <a:srgbClr val="FF0000"/>
              </a:solidFill>
            </a:endParaRPr>
          </a:p>
        </p:txBody>
      </p:sp>
    </p:spTree>
    <p:extLst>
      <p:ext uri="{BB962C8B-B14F-4D97-AF65-F5344CB8AC3E}">
        <p14:creationId xmlns:p14="http://schemas.microsoft.com/office/powerpoint/2010/main" val="171006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87FDC6-962A-0A56-D461-164FEC7A49F4}"/>
              </a:ext>
            </a:extLst>
          </p:cNvPr>
          <p:cNvGrpSpPr/>
          <p:nvPr/>
        </p:nvGrpSpPr>
        <p:grpSpPr>
          <a:xfrm>
            <a:off x="956856" y="39174"/>
            <a:ext cx="9650184" cy="1341675"/>
            <a:chOff x="956856" y="39174"/>
            <a:chExt cx="9650184" cy="1341675"/>
          </a:xfrm>
        </p:grpSpPr>
        <p:sp>
          <p:nvSpPr>
            <p:cNvPr id="3" name="Title 1">
              <a:extLst>
                <a:ext uri="{FF2B5EF4-FFF2-40B4-BE49-F238E27FC236}">
                  <a16:creationId xmlns:a16="http://schemas.microsoft.com/office/drawing/2014/main" id="{0906E9A2-79ED-BAB8-A78C-E699466090B5}"/>
                </a:ext>
              </a:extLst>
            </p:cNvPr>
            <p:cNvSpPr txBox="1">
              <a:spLocks/>
            </p:cNvSpPr>
            <p:nvPr/>
          </p:nvSpPr>
          <p:spPr>
            <a:xfrm>
              <a:off x="956856" y="39174"/>
              <a:ext cx="3206927" cy="461665"/>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4" name="Rectangle 3">
              <a:extLst>
                <a:ext uri="{FF2B5EF4-FFF2-40B4-BE49-F238E27FC236}">
                  <a16:creationId xmlns:a16="http://schemas.microsoft.com/office/drawing/2014/main" id="{8C3F6B8B-5842-D897-40A2-5F8A08236662}"/>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5" name="Rectangle 4">
              <a:extLst>
                <a:ext uri="{FF2B5EF4-FFF2-40B4-BE49-F238E27FC236}">
                  <a16:creationId xmlns:a16="http://schemas.microsoft.com/office/drawing/2014/main" id="{945D8685-678D-9E4C-0A87-3E33D9593868}"/>
                </a:ext>
              </a:extLst>
            </p:cNvPr>
            <p:cNvSpPr/>
            <p:nvPr/>
          </p:nvSpPr>
          <p:spPr>
            <a:xfrm>
              <a:off x="6431280" y="913489"/>
              <a:ext cx="4175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6EA260B2-38E5-7F1F-4A09-672F93BEFA45}"/>
              </a:ext>
            </a:extLst>
          </p:cNvPr>
          <p:cNvSpPr txBox="1"/>
          <p:nvPr/>
        </p:nvSpPr>
        <p:spPr>
          <a:xfrm>
            <a:off x="294640" y="1221602"/>
            <a:ext cx="7716520" cy="954107"/>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rPr>
              <a:t>II. </a:t>
            </a:r>
            <a:r>
              <a:rPr lang="vi-VN" sz="2800" b="1" dirty="0" smtClean="0">
                <a:solidFill>
                  <a:schemeClr val="tx1"/>
                </a:solidFill>
                <a:effectLst/>
                <a:latin typeface="Times New Roman" panose="02020603050405020304" pitchFamily="18" charset="0"/>
                <a:ea typeface="Times New Roman" panose="02020603050405020304" pitchFamily="18" charset="0"/>
              </a:rPr>
              <a:t>TÌM </a:t>
            </a:r>
            <a:r>
              <a:rPr lang="vi-VN" sz="2800" b="1" dirty="0">
                <a:solidFill>
                  <a:schemeClr val="tx1"/>
                </a:solidFill>
                <a:effectLst/>
                <a:latin typeface="Times New Roman" panose="02020603050405020304" pitchFamily="18" charset="0"/>
                <a:ea typeface="Times New Roman" panose="02020603050405020304" pitchFamily="18" charset="0"/>
              </a:rPr>
              <a:t>HIỂU CHI TIẾT V</a:t>
            </a:r>
            <a:r>
              <a:rPr lang="en-US" sz="2800" b="1" dirty="0">
                <a:solidFill>
                  <a:schemeClr val="tx1"/>
                </a:solidFill>
                <a:effectLst/>
                <a:latin typeface="Times New Roman" panose="02020603050405020304" pitchFamily="18" charset="0"/>
                <a:ea typeface="Times New Roman" panose="02020603050405020304" pitchFamily="18" charset="0"/>
              </a:rPr>
              <a:t>ĂN </a:t>
            </a:r>
            <a:r>
              <a:rPr lang="vi-VN" sz="2800" b="1" dirty="0">
                <a:solidFill>
                  <a:schemeClr val="tx1"/>
                </a:solidFill>
                <a:effectLst/>
                <a:latin typeface="Times New Roman" panose="02020603050405020304" pitchFamily="18" charset="0"/>
                <a:ea typeface="Times New Roman" panose="02020603050405020304" pitchFamily="18" charset="0"/>
              </a:rPr>
              <a:t>B</a:t>
            </a:r>
            <a:r>
              <a:rPr lang="en-US" sz="2800" b="1" dirty="0">
                <a:solidFill>
                  <a:schemeClr val="tx1"/>
                </a:solidFill>
                <a:effectLst/>
                <a:latin typeface="Times New Roman" panose="02020603050405020304" pitchFamily="18" charset="0"/>
                <a:ea typeface="Times New Roman" panose="02020603050405020304" pitchFamily="18" charset="0"/>
              </a:rPr>
              <a:t>ẢN </a:t>
            </a:r>
          </a:p>
          <a:p>
            <a:r>
              <a:rPr lang="en-US" sz="2800" b="1" dirty="0">
                <a:effectLst/>
                <a:latin typeface="Times New Roman" panose="02020603050405020304" pitchFamily="18" charset="0"/>
                <a:ea typeface="Times New Roman" panose="02020603050405020304" pitchFamily="18" charset="0"/>
              </a:rPr>
              <a:t>1. Ý </a:t>
            </a:r>
            <a:r>
              <a:rPr lang="en-US" sz="2800" b="1" dirty="0" err="1">
                <a:effectLst/>
                <a:latin typeface="Times New Roman" panose="02020603050405020304" pitchFamily="18" charset="0"/>
                <a:ea typeface="Times New Roman" panose="02020603050405020304" pitchFamily="18" charset="0"/>
              </a:rPr>
              <a:t>nghĩa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nhan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đời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a:t>
            </a:r>
            <a:endParaRPr lang="en-US" sz="2800" dirty="0"/>
          </a:p>
        </p:txBody>
      </p:sp>
      <p:pic>
        <p:nvPicPr>
          <p:cNvPr id="6" name="Picture 5"/>
          <p:cNvPicPr>
            <a:picLocks noChangeAspect="1"/>
          </p:cNvPicPr>
          <p:nvPr/>
        </p:nvPicPr>
        <p:blipFill>
          <a:blip r:embed="rId2"/>
          <a:stretch>
            <a:fillRect/>
          </a:stretch>
        </p:blipFill>
        <p:spPr>
          <a:xfrm>
            <a:off x="0" y="2331312"/>
            <a:ext cx="2143125" cy="1770426"/>
          </a:xfrm>
          <a:prstGeom prst="rect">
            <a:avLst/>
          </a:prstGeom>
        </p:spPr>
      </p:pic>
      <p:sp>
        <p:nvSpPr>
          <p:cNvPr id="8" name="TextBox 7"/>
          <p:cNvSpPr txBox="1"/>
          <p:nvPr/>
        </p:nvSpPr>
        <p:spPr>
          <a:xfrm>
            <a:off x="-130631" y="4010297"/>
            <a:ext cx="2730137" cy="400110"/>
          </a:xfrm>
          <a:prstGeom prst="rect">
            <a:avLst/>
          </a:prstGeom>
          <a:noFill/>
        </p:spPr>
        <p:txBody>
          <a:bodyPr wrap="square" rtlCol="0">
            <a:spAutoFit/>
          </a:bodyPr>
          <a:lstStyle/>
          <a:p>
            <a:pPr algn="ctr"/>
            <a:r>
              <a:rPr lang="vi-VN" sz="2000" b="1" dirty="0" smtClean="0">
                <a:solidFill>
                  <a:srgbClr val="FF0000"/>
                </a:solidFill>
                <a:latin typeface="+mj-lt"/>
              </a:rPr>
              <a:t>BẠN CÓ BIẾT</a:t>
            </a:r>
            <a:endParaRPr lang="en-US" sz="2000" b="1" dirty="0">
              <a:solidFill>
                <a:srgbClr val="FF0000"/>
              </a:solidFill>
              <a:latin typeface="+mj-lt"/>
            </a:endParaRPr>
          </a:p>
        </p:txBody>
      </p:sp>
      <p:sp>
        <p:nvSpPr>
          <p:cNvPr id="12" name="TextBox 11">
            <a:extLst>
              <a:ext uri="{FF2B5EF4-FFF2-40B4-BE49-F238E27FC236}">
                <a16:creationId xmlns:a16="http://schemas.microsoft.com/office/drawing/2014/main" id="{1D30D9CA-FFCB-934E-EA34-083176DF8AB1}"/>
              </a:ext>
            </a:extLst>
          </p:cNvPr>
          <p:cNvSpPr txBox="1"/>
          <p:nvPr/>
        </p:nvSpPr>
        <p:spPr>
          <a:xfrm>
            <a:off x="2926080" y="2364421"/>
            <a:ext cx="8843554" cy="2160591"/>
          </a:xfrm>
          <a:prstGeom prst="rect">
            <a:avLst/>
          </a:prstGeom>
          <a:noFill/>
        </p:spPr>
        <p:txBody>
          <a:bodyPr wrap="square">
            <a:spAutoFit/>
          </a:bodyPr>
          <a:lstStyle/>
          <a:p>
            <a:pPr marL="457200" indent="-457200">
              <a:lnSpc>
                <a:spcPct val="120000"/>
              </a:lnSpc>
              <a:buFontTx/>
              <a:buChar char="-"/>
            </a:pPr>
            <a:r>
              <a:rPr lang="vi-VN" sz="2800" dirty="0" smtClean="0">
                <a:latin typeface="Times New Roman" panose="02020603050405020304" pitchFamily="18" charset="0"/>
                <a:ea typeface="Times New Roman" panose="02020603050405020304" pitchFamily="18" charset="0"/>
              </a:rPr>
              <a:t>Tượng </a:t>
            </a:r>
            <a:r>
              <a:rPr lang="vi-VN" sz="2800" dirty="0">
                <a:latin typeface="Times New Roman" panose="02020603050405020304" pitchFamily="18" charset="0"/>
                <a:ea typeface="Times New Roman" panose="02020603050405020304" pitchFamily="18" charset="0"/>
              </a:rPr>
              <a:t>đài  </a:t>
            </a:r>
            <a:endParaRPr lang="en-US" sz="2800" dirty="0" smtClean="0">
              <a:latin typeface="Times New Roman" panose="02020603050405020304" pitchFamily="18" charset="0"/>
              <a:ea typeface="Times New Roman" panose="02020603050405020304" pitchFamily="18" charset="0"/>
            </a:endParaRPr>
          </a:p>
          <a:p>
            <a:pPr marL="457200" indent="-457200">
              <a:lnSpc>
                <a:spcPct val="120000"/>
              </a:lnSpc>
              <a:buFontTx/>
              <a:buChar char="-"/>
            </a:pPr>
            <a:r>
              <a:rPr lang="vi-VN" sz="2800" dirty="0" smtClean="0">
                <a:latin typeface="Times New Roman" panose="02020603050405020304" pitchFamily="18" charset="0"/>
                <a:ea typeface="Times New Roman" panose="02020603050405020304" pitchFamily="18" charset="0"/>
              </a:rPr>
              <a:t>-&gt; </a:t>
            </a:r>
            <a:r>
              <a:rPr lang="vi-VN" sz="2800" dirty="0">
                <a:latin typeface="Times New Roman" panose="02020603050405020304" pitchFamily="18" charset="0"/>
                <a:ea typeface="Times New Roman" panose="02020603050405020304" pitchFamily="18" charset="0"/>
              </a:rPr>
              <a:t>công trình kiến trúc lớn </a:t>
            </a:r>
            <a:r>
              <a:rPr lang="vi-VN" sz="2800" dirty="0" smtClean="0">
                <a:latin typeface="Times New Roman" panose="02020603050405020304" pitchFamily="18" charset="0"/>
                <a:ea typeface="Times New Roman" panose="02020603050405020304" pitchFamily="18" charset="0"/>
              </a:rPr>
              <a:t>có ý nghĩa biểu </a:t>
            </a:r>
            <a:r>
              <a:rPr lang="vi-VN" sz="2800" dirty="0">
                <a:latin typeface="Times New Roman" panose="02020603050405020304" pitchFamily="18" charset="0"/>
                <a:ea typeface="Times New Roman" panose="02020603050405020304" pitchFamily="18" charset="0"/>
              </a:rPr>
              <a:t>trưng cho một dân tộc, một địa phương, đánh dấu một sự kiện lịch sử hay tưởng niệm người có công lao lớn.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675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arn(inVertical)">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barn(inVertical)">
                                      <p:cBhvr>
                                        <p:cTn id="1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658" y="124097"/>
            <a:ext cx="3512005" cy="2841172"/>
          </a:xfrm>
          <a:prstGeom prst="rect">
            <a:avLst/>
          </a:prstGeom>
        </p:spPr>
      </p:pic>
      <p:pic>
        <p:nvPicPr>
          <p:cNvPr id="5" name="Picture 4"/>
          <p:cNvPicPr>
            <a:picLocks noChangeAspect="1"/>
          </p:cNvPicPr>
          <p:nvPr/>
        </p:nvPicPr>
        <p:blipFill>
          <a:blip r:embed="rId3"/>
          <a:stretch>
            <a:fillRect/>
          </a:stretch>
        </p:blipFill>
        <p:spPr>
          <a:xfrm>
            <a:off x="3948112" y="124097"/>
            <a:ext cx="3732848" cy="2841172"/>
          </a:xfrm>
          <a:prstGeom prst="rect">
            <a:avLst/>
          </a:prstGeom>
        </p:spPr>
      </p:pic>
      <p:pic>
        <p:nvPicPr>
          <p:cNvPr id="6" name="Picture 5"/>
          <p:cNvPicPr>
            <a:picLocks noChangeAspect="1"/>
          </p:cNvPicPr>
          <p:nvPr/>
        </p:nvPicPr>
        <p:blipFill>
          <a:blip r:embed="rId4"/>
          <a:stretch>
            <a:fillRect/>
          </a:stretch>
        </p:blipFill>
        <p:spPr>
          <a:xfrm>
            <a:off x="8049850" y="124097"/>
            <a:ext cx="3837349" cy="2841172"/>
          </a:xfrm>
          <a:prstGeom prst="rect">
            <a:avLst/>
          </a:prstGeom>
        </p:spPr>
      </p:pic>
      <p:sp>
        <p:nvSpPr>
          <p:cNvPr id="7" name="TextBox 6"/>
          <p:cNvSpPr txBox="1"/>
          <p:nvPr/>
        </p:nvSpPr>
        <p:spPr>
          <a:xfrm>
            <a:off x="80280" y="3161210"/>
            <a:ext cx="3616507" cy="400110"/>
          </a:xfrm>
          <a:prstGeom prst="rect">
            <a:avLst/>
          </a:prstGeom>
          <a:noFill/>
        </p:spPr>
        <p:txBody>
          <a:bodyPr wrap="square" rtlCol="0">
            <a:spAutoFit/>
          </a:bodyPr>
          <a:lstStyle/>
          <a:p>
            <a:r>
              <a:rPr lang="vi-VN" sz="2000" b="1" dirty="0" smtClean="0">
                <a:solidFill>
                  <a:srgbClr val="FF0000"/>
                </a:solidFill>
                <a:latin typeface="+mj-lt"/>
              </a:rPr>
              <a:t>Tượng đài nữ tướng Lê Chân</a:t>
            </a:r>
            <a:endParaRPr lang="en-US" sz="2000" b="1" dirty="0">
              <a:solidFill>
                <a:srgbClr val="FF0000"/>
              </a:solidFill>
              <a:latin typeface="+mj-lt"/>
            </a:endParaRPr>
          </a:p>
        </p:txBody>
      </p:sp>
      <p:sp>
        <p:nvSpPr>
          <p:cNvPr id="8" name="TextBox 7"/>
          <p:cNvSpPr txBox="1"/>
          <p:nvPr/>
        </p:nvSpPr>
        <p:spPr>
          <a:xfrm>
            <a:off x="3696787" y="3156854"/>
            <a:ext cx="4353063" cy="400110"/>
          </a:xfrm>
          <a:prstGeom prst="rect">
            <a:avLst/>
          </a:prstGeom>
          <a:noFill/>
        </p:spPr>
        <p:txBody>
          <a:bodyPr wrap="square" rtlCol="0">
            <a:spAutoFit/>
          </a:bodyPr>
          <a:lstStyle/>
          <a:p>
            <a:r>
              <a:rPr lang="vi-VN" sz="2000" b="1" dirty="0" smtClean="0">
                <a:solidFill>
                  <a:srgbClr val="FF0000"/>
                </a:solidFill>
                <a:latin typeface="+mj-lt"/>
              </a:rPr>
              <a:t>Tượng đài tại KDT Bạch Đằng Giang</a:t>
            </a:r>
            <a:endParaRPr lang="en-US" sz="2000" b="1" dirty="0">
              <a:solidFill>
                <a:srgbClr val="FF0000"/>
              </a:solidFill>
              <a:latin typeface="+mj-lt"/>
            </a:endParaRPr>
          </a:p>
        </p:txBody>
      </p:sp>
      <p:sp>
        <p:nvSpPr>
          <p:cNvPr id="9" name="TextBox 8"/>
          <p:cNvSpPr txBox="1"/>
          <p:nvPr/>
        </p:nvSpPr>
        <p:spPr>
          <a:xfrm>
            <a:off x="8094627" y="3139435"/>
            <a:ext cx="4353063" cy="400110"/>
          </a:xfrm>
          <a:prstGeom prst="rect">
            <a:avLst/>
          </a:prstGeom>
          <a:noFill/>
        </p:spPr>
        <p:txBody>
          <a:bodyPr wrap="square" rtlCol="0">
            <a:spAutoFit/>
          </a:bodyPr>
          <a:lstStyle/>
          <a:p>
            <a:r>
              <a:rPr lang="vi-VN" sz="2000" b="1" dirty="0" smtClean="0">
                <a:solidFill>
                  <a:srgbClr val="FF0000"/>
                </a:solidFill>
                <a:latin typeface="+mj-lt"/>
              </a:rPr>
              <a:t>Tượng đài Nguyễn Đức Cảnh</a:t>
            </a:r>
            <a:endParaRPr lang="en-US" sz="2000" b="1" dirty="0">
              <a:solidFill>
                <a:srgbClr val="FF0000"/>
              </a:solidFill>
              <a:latin typeface="+mj-lt"/>
            </a:endParaRPr>
          </a:p>
        </p:txBody>
      </p:sp>
      <p:pic>
        <p:nvPicPr>
          <p:cNvPr id="10" name="Picture 9"/>
          <p:cNvPicPr>
            <a:picLocks noChangeAspect="1"/>
          </p:cNvPicPr>
          <p:nvPr/>
        </p:nvPicPr>
        <p:blipFill>
          <a:blip r:embed="rId5"/>
          <a:stretch>
            <a:fillRect/>
          </a:stretch>
        </p:blipFill>
        <p:spPr>
          <a:xfrm>
            <a:off x="80279" y="3591798"/>
            <a:ext cx="3616508" cy="2756752"/>
          </a:xfrm>
          <a:prstGeom prst="rect">
            <a:avLst/>
          </a:prstGeom>
        </p:spPr>
      </p:pic>
      <p:pic>
        <p:nvPicPr>
          <p:cNvPr id="11" name="Picture 10"/>
          <p:cNvPicPr>
            <a:picLocks noChangeAspect="1"/>
          </p:cNvPicPr>
          <p:nvPr/>
        </p:nvPicPr>
        <p:blipFill>
          <a:blip r:embed="rId6"/>
          <a:stretch>
            <a:fillRect/>
          </a:stretch>
        </p:blipFill>
        <p:spPr>
          <a:xfrm>
            <a:off x="3948112" y="3556964"/>
            <a:ext cx="3732848" cy="2791586"/>
          </a:xfrm>
          <a:prstGeom prst="rect">
            <a:avLst/>
          </a:prstGeom>
        </p:spPr>
      </p:pic>
      <p:pic>
        <p:nvPicPr>
          <p:cNvPr id="12" name="Picture 11"/>
          <p:cNvPicPr>
            <a:picLocks noChangeAspect="1"/>
          </p:cNvPicPr>
          <p:nvPr/>
        </p:nvPicPr>
        <p:blipFill>
          <a:blip r:embed="rId7"/>
          <a:stretch>
            <a:fillRect/>
          </a:stretch>
        </p:blipFill>
        <p:spPr>
          <a:xfrm>
            <a:off x="8094627" y="3591797"/>
            <a:ext cx="3792572" cy="2628900"/>
          </a:xfrm>
          <a:prstGeom prst="rect">
            <a:avLst/>
          </a:prstGeom>
        </p:spPr>
      </p:pic>
      <p:sp>
        <p:nvSpPr>
          <p:cNvPr id="13" name="TextBox 12"/>
          <p:cNvSpPr txBox="1"/>
          <p:nvPr/>
        </p:nvSpPr>
        <p:spPr>
          <a:xfrm>
            <a:off x="8103334" y="6322420"/>
            <a:ext cx="4353063" cy="400110"/>
          </a:xfrm>
          <a:prstGeom prst="rect">
            <a:avLst/>
          </a:prstGeom>
          <a:noFill/>
        </p:spPr>
        <p:txBody>
          <a:bodyPr wrap="square" rtlCol="0">
            <a:spAutoFit/>
          </a:bodyPr>
          <a:lstStyle/>
          <a:p>
            <a:r>
              <a:rPr lang="vi-VN" sz="2000" b="1" dirty="0" smtClean="0">
                <a:solidFill>
                  <a:srgbClr val="FF0000"/>
                </a:solidFill>
                <a:latin typeface="+mj-lt"/>
              </a:rPr>
              <a:t>Tượng đài Lê Quý Đôn </a:t>
            </a:r>
            <a:endParaRPr lang="en-US" sz="2000" b="1" dirty="0">
              <a:solidFill>
                <a:srgbClr val="FF0000"/>
              </a:solidFill>
              <a:latin typeface="+mj-lt"/>
            </a:endParaRPr>
          </a:p>
        </p:txBody>
      </p:sp>
      <p:sp>
        <p:nvSpPr>
          <p:cNvPr id="14" name="TextBox 13"/>
          <p:cNvSpPr txBox="1"/>
          <p:nvPr/>
        </p:nvSpPr>
        <p:spPr>
          <a:xfrm>
            <a:off x="3905791" y="6370324"/>
            <a:ext cx="4353063" cy="400110"/>
          </a:xfrm>
          <a:prstGeom prst="rect">
            <a:avLst/>
          </a:prstGeom>
          <a:noFill/>
        </p:spPr>
        <p:txBody>
          <a:bodyPr wrap="square" rtlCol="0">
            <a:spAutoFit/>
          </a:bodyPr>
          <a:lstStyle/>
          <a:p>
            <a:r>
              <a:rPr lang="vi-VN" sz="2000" b="1" dirty="0" smtClean="0">
                <a:solidFill>
                  <a:srgbClr val="FF0000"/>
                </a:solidFill>
                <a:latin typeface="+mj-lt"/>
              </a:rPr>
              <a:t>Tượng đài Nguyễn Bình Khiêm</a:t>
            </a:r>
            <a:endParaRPr lang="en-US" sz="2000" b="1" dirty="0">
              <a:solidFill>
                <a:srgbClr val="FF0000"/>
              </a:solidFill>
              <a:latin typeface="+mj-lt"/>
            </a:endParaRPr>
          </a:p>
        </p:txBody>
      </p:sp>
      <p:sp>
        <p:nvSpPr>
          <p:cNvPr id="15" name="TextBox 14"/>
          <p:cNvSpPr txBox="1"/>
          <p:nvPr/>
        </p:nvSpPr>
        <p:spPr>
          <a:xfrm>
            <a:off x="74012" y="6418217"/>
            <a:ext cx="4353063" cy="400110"/>
          </a:xfrm>
          <a:prstGeom prst="rect">
            <a:avLst/>
          </a:prstGeom>
          <a:noFill/>
        </p:spPr>
        <p:txBody>
          <a:bodyPr wrap="square" rtlCol="0">
            <a:spAutoFit/>
          </a:bodyPr>
          <a:lstStyle/>
          <a:p>
            <a:r>
              <a:rPr lang="vi-VN" sz="2000" b="1" dirty="0" smtClean="0">
                <a:solidFill>
                  <a:srgbClr val="FF0000"/>
                </a:solidFill>
                <a:latin typeface="+mj-lt"/>
              </a:rPr>
              <a:t>Tượng đài công nhân Cảng</a:t>
            </a:r>
            <a:endParaRPr lang="en-US" sz="2000" b="1" dirty="0">
              <a:solidFill>
                <a:srgbClr val="FF0000"/>
              </a:solidFill>
              <a:latin typeface="+mj-lt"/>
            </a:endParaRPr>
          </a:p>
        </p:txBody>
      </p:sp>
    </p:spTree>
    <p:extLst>
      <p:ext uri="{BB962C8B-B14F-4D97-AF65-F5344CB8AC3E}">
        <p14:creationId xmlns:p14="http://schemas.microsoft.com/office/powerpoint/2010/main" val="17293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87FDC6-962A-0A56-D461-164FEC7A49F4}"/>
              </a:ext>
            </a:extLst>
          </p:cNvPr>
          <p:cNvGrpSpPr/>
          <p:nvPr/>
        </p:nvGrpSpPr>
        <p:grpSpPr>
          <a:xfrm>
            <a:off x="956856" y="39174"/>
            <a:ext cx="9650184" cy="1341675"/>
            <a:chOff x="956856" y="39174"/>
            <a:chExt cx="9650184" cy="1341675"/>
          </a:xfrm>
        </p:grpSpPr>
        <p:sp>
          <p:nvSpPr>
            <p:cNvPr id="3" name="Title 1">
              <a:extLst>
                <a:ext uri="{FF2B5EF4-FFF2-40B4-BE49-F238E27FC236}">
                  <a16:creationId xmlns:a16="http://schemas.microsoft.com/office/drawing/2014/main" id="{0906E9A2-79ED-BAB8-A78C-E699466090B5}"/>
                </a:ext>
              </a:extLst>
            </p:cNvPr>
            <p:cNvSpPr txBox="1">
              <a:spLocks/>
            </p:cNvSpPr>
            <p:nvPr/>
          </p:nvSpPr>
          <p:spPr>
            <a:xfrm>
              <a:off x="956856" y="39174"/>
              <a:ext cx="3206927" cy="461665"/>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4" name="Rectangle 3">
              <a:extLst>
                <a:ext uri="{FF2B5EF4-FFF2-40B4-BE49-F238E27FC236}">
                  <a16:creationId xmlns:a16="http://schemas.microsoft.com/office/drawing/2014/main" id="{8C3F6B8B-5842-D897-40A2-5F8A08236662}"/>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5" name="Rectangle 4">
              <a:extLst>
                <a:ext uri="{FF2B5EF4-FFF2-40B4-BE49-F238E27FC236}">
                  <a16:creationId xmlns:a16="http://schemas.microsoft.com/office/drawing/2014/main" id="{945D8685-678D-9E4C-0A87-3E33D9593868}"/>
                </a:ext>
              </a:extLst>
            </p:cNvPr>
            <p:cNvSpPr/>
            <p:nvPr/>
          </p:nvSpPr>
          <p:spPr>
            <a:xfrm>
              <a:off x="6431280" y="913489"/>
              <a:ext cx="4175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6EA260B2-38E5-7F1F-4A09-672F93BEFA45}"/>
              </a:ext>
            </a:extLst>
          </p:cNvPr>
          <p:cNvSpPr txBox="1"/>
          <p:nvPr/>
        </p:nvSpPr>
        <p:spPr>
          <a:xfrm>
            <a:off x="294640" y="1221602"/>
            <a:ext cx="7716520" cy="954107"/>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rPr>
              <a:t>II. </a:t>
            </a:r>
            <a:r>
              <a:rPr lang="vi-VN" sz="2800" b="1" dirty="0" smtClean="0">
                <a:solidFill>
                  <a:schemeClr val="tx1"/>
                </a:solidFill>
                <a:effectLst/>
                <a:latin typeface="Times New Roman" panose="02020603050405020304" pitchFamily="18" charset="0"/>
                <a:ea typeface="Times New Roman" panose="02020603050405020304" pitchFamily="18" charset="0"/>
              </a:rPr>
              <a:t>TÌM </a:t>
            </a:r>
            <a:r>
              <a:rPr lang="vi-VN" sz="2800" b="1" dirty="0">
                <a:solidFill>
                  <a:schemeClr val="tx1"/>
                </a:solidFill>
                <a:effectLst/>
                <a:latin typeface="Times New Roman" panose="02020603050405020304" pitchFamily="18" charset="0"/>
                <a:ea typeface="Times New Roman" panose="02020603050405020304" pitchFamily="18" charset="0"/>
              </a:rPr>
              <a:t>HIỂU CHI TIẾT V</a:t>
            </a:r>
            <a:r>
              <a:rPr lang="en-US" sz="2800" b="1" dirty="0">
                <a:solidFill>
                  <a:schemeClr val="tx1"/>
                </a:solidFill>
                <a:effectLst/>
                <a:latin typeface="Times New Roman" panose="02020603050405020304" pitchFamily="18" charset="0"/>
                <a:ea typeface="Times New Roman" panose="02020603050405020304" pitchFamily="18" charset="0"/>
              </a:rPr>
              <a:t>ĂN </a:t>
            </a:r>
            <a:r>
              <a:rPr lang="vi-VN" sz="2800" b="1" dirty="0">
                <a:solidFill>
                  <a:schemeClr val="tx1"/>
                </a:solidFill>
                <a:effectLst/>
                <a:latin typeface="Times New Roman" panose="02020603050405020304" pitchFamily="18" charset="0"/>
                <a:ea typeface="Times New Roman" panose="02020603050405020304" pitchFamily="18" charset="0"/>
              </a:rPr>
              <a:t>B</a:t>
            </a:r>
            <a:r>
              <a:rPr lang="en-US" sz="2800" b="1" dirty="0">
                <a:solidFill>
                  <a:schemeClr val="tx1"/>
                </a:solidFill>
                <a:effectLst/>
                <a:latin typeface="Times New Roman" panose="02020603050405020304" pitchFamily="18" charset="0"/>
                <a:ea typeface="Times New Roman" panose="02020603050405020304" pitchFamily="18" charset="0"/>
              </a:rPr>
              <a:t>ẢN </a:t>
            </a:r>
          </a:p>
          <a:p>
            <a:r>
              <a:rPr lang="en-US" sz="2800" b="1" dirty="0">
                <a:effectLst/>
                <a:latin typeface="Times New Roman" panose="02020603050405020304" pitchFamily="18" charset="0"/>
                <a:ea typeface="Times New Roman" panose="02020603050405020304" pitchFamily="18" charset="0"/>
              </a:rPr>
              <a:t>1. Ý </a:t>
            </a:r>
            <a:r>
              <a:rPr lang="en-US" sz="2800" b="1" dirty="0" err="1">
                <a:effectLst/>
                <a:latin typeface="Times New Roman" panose="02020603050405020304" pitchFamily="18" charset="0"/>
                <a:ea typeface="Times New Roman" panose="02020603050405020304" pitchFamily="18" charset="0"/>
              </a:rPr>
              <a:t>nghĩa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nhan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đời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B2BDEB5A-1362-6C4F-84DE-6D19F2DAD573}"/>
              </a:ext>
            </a:extLst>
          </p:cNvPr>
          <p:cNvSpPr txBox="1"/>
          <p:nvPr/>
        </p:nvSpPr>
        <p:spPr>
          <a:xfrm>
            <a:off x="401320" y="2598001"/>
            <a:ext cx="11018520" cy="159838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800" b="0" i="1"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Tượng</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1"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đài</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1"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vĩ</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1"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đại</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1"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nhất</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theo</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nghĩa</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bóng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muốn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nói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tới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sự</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hi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sinh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của</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các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vị</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anh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hùng</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để</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dành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độc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lập</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cho</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dân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tộc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Sự</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hi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sinh</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đó</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được</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thế</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hệ</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trẻ</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ghi</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nhớ</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tự</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hào</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và</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biết</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800"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ơn</a:t>
            </a: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3" name="TextBox 12">
            <a:extLst>
              <a:ext uri="{FF2B5EF4-FFF2-40B4-BE49-F238E27FC236}">
                <a16:creationId xmlns:a16="http://schemas.microsoft.com/office/drawing/2014/main" id="{3F0CCEDD-909C-9D71-EE31-CAA3477C4068}"/>
              </a:ext>
            </a:extLst>
          </p:cNvPr>
          <p:cNvSpPr txBox="1"/>
          <p:nvPr/>
        </p:nvSpPr>
        <p:spPr>
          <a:xfrm>
            <a:off x="401320" y="4869038"/>
            <a:ext cx="10744200" cy="954107"/>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tri </a:t>
            </a:r>
            <a:r>
              <a:rPr lang="en-US" sz="2800" dirty="0" err="1">
                <a:latin typeface="Times New Roman" panose="02020603050405020304" pitchFamily="18" charset="0"/>
                <a:ea typeface="Times New Roman" panose="02020603050405020304" pitchFamily="18" charset="0"/>
              </a:rPr>
              <a:t>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hùng</a:t>
            </a:r>
            <a:r>
              <a:rPr lang="en-US" sz="2800" dirty="0">
                <a:latin typeface="Times New Roman" panose="02020603050405020304" pitchFamily="18" charset="0"/>
                <a:ea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vì</a:t>
            </a:r>
            <a:r>
              <a:rPr lang="vi-VN" sz="2800" dirty="0">
                <a:latin typeface="Times New Roman" panose="02020603050405020304" pitchFamily="18" charset="0"/>
                <a:ea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rPr>
              <a:t>tổ quốc</a:t>
            </a:r>
            <a:r>
              <a:rPr lang="en-US" sz="2800" dirty="0" smtClean="0">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7807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A85466-F562-5879-CFBE-93E311AFB14F}"/>
              </a:ext>
            </a:extLst>
          </p:cNvPr>
          <p:cNvGrpSpPr/>
          <p:nvPr/>
        </p:nvGrpSpPr>
        <p:grpSpPr>
          <a:xfrm>
            <a:off x="935628" y="104024"/>
            <a:ext cx="10798264" cy="969048"/>
            <a:chOff x="956856" y="39174"/>
            <a:chExt cx="9650184" cy="1447942"/>
          </a:xfrm>
        </p:grpSpPr>
        <p:sp>
          <p:nvSpPr>
            <p:cNvPr id="3" name="Title 1">
              <a:extLst>
                <a:ext uri="{FF2B5EF4-FFF2-40B4-BE49-F238E27FC236}">
                  <a16:creationId xmlns:a16="http://schemas.microsoft.com/office/drawing/2014/main" id="{93970953-68B9-4316-0CF7-83EF300CE70C}"/>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4" name="Rectangle 3">
              <a:extLst>
                <a:ext uri="{FF2B5EF4-FFF2-40B4-BE49-F238E27FC236}">
                  <a16:creationId xmlns:a16="http://schemas.microsoft.com/office/drawing/2014/main" id="{8B48BD61-5619-ED3B-8B23-F64B9CFAFB91}"/>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5" name="Rectangle 4">
              <a:extLst>
                <a:ext uri="{FF2B5EF4-FFF2-40B4-BE49-F238E27FC236}">
                  <a16:creationId xmlns:a16="http://schemas.microsoft.com/office/drawing/2014/main" id="{D42331E0-6D81-2E1D-62FB-5970F4169E06}"/>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3CEAEA31-C533-1FED-9A01-3FACC5FCE5C9}"/>
              </a:ext>
            </a:extLst>
          </p:cNvPr>
          <p:cNvSpPr txBox="1"/>
          <p:nvPr/>
        </p:nvSpPr>
        <p:spPr>
          <a:xfrm>
            <a:off x="228600" y="1073072"/>
            <a:ext cx="6106160" cy="523220"/>
          </a:xfrm>
          <a:prstGeom prst="rect">
            <a:avLst/>
          </a:prstGeom>
          <a:solidFill>
            <a:schemeClr val="bg1"/>
          </a:solidFill>
        </p:spPr>
        <p:txBody>
          <a:bodyPr wrap="square">
            <a:spAutoFit/>
          </a:bodyPr>
          <a:lstStyle/>
          <a:p>
            <a:r>
              <a:rPr lang="en-US" sz="2800" b="1">
                <a:effectLst/>
                <a:latin typeface="Times New Roman" panose="02020603050405020304" pitchFamily="18" charset="0"/>
                <a:ea typeface="Times New Roman" panose="02020603050405020304" pitchFamily="18" charset="0"/>
              </a:rPr>
              <a:t>2</a:t>
            </a:r>
            <a:r>
              <a:rPr lang="vi-VN" sz="2800" b="1">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Tìm hiểu nội dung văn bản </a:t>
            </a:r>
            <a:endParaRPr lang="en-US" sz="2800"/>
          </a:p>
        </p:txBody>
      </p:sp>
      <p:sp>
        <p:nvSpPr>
          <p:cNvPr id="10" name="TextBox 2"/>
          <p:cNvSpPr txBox="1">
            <a:spLocks noChangeArrowheads="1"/>
          </p:cNvSpPr>
          <p:nvPr/>
        </p:nvSpPr>
        <p:spPr bwMode="auto">
          <a:xfrm>
            <a:off x="0" y="1578386"/>
            <a:ext cx="12192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defRPr/>
            </a:pPr>
            <a:r>
              <a:rPr lang="vi-VN" altLang="en-US" b="1" dirty="0" smtClean="0">
                <a:latin typeface="Times New Roman" panose="02020603050405020304" pitchFamily="18" charset="0"/>
                <a:cs typeface="Times New Roman" panose="02020603050405020304" pitchFamily="18" charset="0"/>
              </a:rPr>
              <a:t>2.1. </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Nêu</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vấn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đề</a:t>
            </a:r>
            <a:r>
              <a:rPr lang="vi-VN" altLang="en-US" b="1" dirty="0">
                <a:latin typeface="Times New Roman" panose="02020603050405020304" pitchFamily="18" charset="0"/>
                <a:cs typeface="Times New Roman" panose="02020603050405020304" pitchFamily="18" charset="0"/>
              </a:rPr>
              <a:t> </a:t>
            </a:r>
            <a:r>
              <a:rPr lang="en-US" altLang="en-US" sz="2800" u="sng" dirty="0" smtClean="0">
                <a:solidFill>
                  <a:srgbClr val="000000"/>
                </a:solidFill>
                <a:latin typeface="Times New Roman" panose="02020603050405020304" pitchFamily="18" charset="0"/>
                <a:cs typeface="Times New Roman" panose="02020603050405020304" pitchFamily="18" charset="0"/>
              </a:rPr>
              <a:t>(</a:t>
            </a:r>
            <a:r>
              <a:rPr lang="en-US" altLang="en-US" sz="2800" u="sng" dirty="0" err="1" smtClean="0">
                <a:solidFill>
                  <a:srgbClr val="000000"/>
                </a:solidFill>
                <a:latin typeface="Times New Roman" panose="02020603050405020304" pitchFamily="18" charset="0"/>
                <a:cs typeface="Times New Roman" panose="02020603050405020304" pitchFamily="18" charset="0"/>
              </a:rPr>
              <a:t>Mở</a:t>
            </a:r>
            <a:r>
              <a:rPr lang="en-US" altLang="en-US" sz="2800" u="sng" dirty="0" smtClean="0">
                <a:solidFill>
                  <a:srgbClr val="000000"/>
                </a:solidFill>
                <a:latin typeface="Times New Roman" panose="02020603050405020304" pitchFamily="18" charset="0"/>
                <a:cs typeface="Times New Roman" panose="02020603050405020304" pitchFamily="18" charset="0"/>
              </a:rPr>
              <a:t> </a:t>
            </a:r>
            <a:r>
              <a:rPr lang="en-US" altLang="en-US" sz="2800" u="sng" dirty="0" err="1" smtClean="0">
                <a:solidFill>
                  <a:srgbClr val="000000"/>
                </a:solidFill>
                <a:latin typeface="Times New Roman" panose="02020603050405020304" pitchFamily="18" charset="0"/>
                <a:cs typeface="Times New Roman" panose="02020603050405020304" pitchFamily="18" charset="0"/>
              </a:rPr>
              <a:t>bài</a:t>
            </a:r>
            <a:r>
              <a:rPr lang="en-US" altLang="en-US" sz="2800" u="sng" dirty="0" smtClean="0">
                <a:solidFill>
                  <a:srgbClr val="000000"/>
                </a:solidFill>
                <a:latin typeface="Times New Roman" panose="02020603050405020304" pitchFamily="18" charset="0"/>
                <a:cs typeface="Times New Roman" panose="02020603050405020304" pitchFamily="18" charset="0"/>
              </a:rPr>
              <a:t>)</a:t>
            </a:r>
          </a:p>
          <a:p>
            <a:pPr marL="0" indent="0" algn="ctr" eaLnBrk="1" hangingPunct="1">
              <a:spcBef>
                <a:spcPct val="0"/>
              </a:spcBef>
              <a:buFontTx/>
              <a:buNone/>
              <a:defRPr/>
            </a:pPr>
            <a:r>
              <a:rPr lang="en-US" altLang="en-US" sz="2800" b="1" dirty="0" smtClean="0">
                <a:solidFill>
                  <a:srgbClr val="000000"/>
                </a:solidFill>
                <a:latin typeface="Times New Roman" panose="02020603050405020304" pitchFamily="18" charset="0"/>
                <a:cs typeface="Times New Roman" panose="02020603050405020304" pitchFamily="18" charset="0"/>
              </a:rPr>
              <a:t>PHIẾU HỌC TẬP</a:t>
            </a:r>
          </a:p>
          <a:p>
            <a:pPr marL="0" indent="0" eaLnBrk="1" hangingPunct="1">
              <a:spcBef>
                <a:spcPct val="0"/>
              </a:spcBef>
              <a:buFontTx/>
              <a:buNone/>
              <a:defRPr/>
            </a:pP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Hình</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thức</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cặp</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đôi</a:t>
            </a:r>
            <a:r>
              <a:rPr lang="en-US" altLang="en-US" sz="2800" b="1" dirty="0" smtClean="0">
                <a:solidFill>
                  <a:srgbClr val="000000"/>
                </a:solidFill>
                <a:latin typeface="Times New Roman" panose="02020603050405020304" pitchFamily="18" charset="0"/>
                <a:cs typeface="Times New Roman" panose="02020603050405020304" pitchFamily="18" charset="0"/>
              </a:rPr>
              <a:t> chia </a:t>
            </a:r>
            <a:r>
              <a:rPr lang="en-US" altLang="en-US" sz="2800" b="1" dirty="0" err="1" smtClean="0">
                <a:solidFill>
                  <a:srgbClr val="000000"/>
                </a:solidFill>
                <a:latin typeface="Times New Roman" panose="02020603050405020304" pitchFamily="18" charset="0"/>
                <a:cs typeface="Times New Roman" panose="02020603050405020304" pitchFamily="18" charset="0"/>
              </a:rPr>
              <a:t>sẻ</a:t>
            </a:r>
            <a:endParaRPr lang="en-US" altLang="en-US" sz="2800" b="1" dirty="0" smtClean="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Char char="-"/>
              <a:defRPr/>
            </a:pPr>
            <a:r>
              <a:rPr lang="en-US" altLang="en-US" sz="2800" b="1" dirty="0" err="1" smtClean="0">
                <a:solidFill>
                  <a:srgbClr val="000000"/>
                </a:solidFill>
                <a:latin typeface="Times New Roman" panose="02020603050405020304" pitchFamily="18" charset="0"/>
                <a:cs typeface="Times New Roman" panose="02020603050405020304" pitchFamily="18" charset="0"/>
              </a:rPr>
              <a:t>Thời</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gian</a:t>
            </a:r>
            <a:r>
              <a:rPr lang="en-US" altLang="en-US" sz="2800" b="1" dirty="0" smtClean="0">
                <a:solidFill>
                  <a:srgbClr val="000000"/>
                </a:solidFill>
                <a:latin typeface="Times New Roman" panose="02020603050405020304" pitchFamily="18" charset="0"/>
                <a:cs typeface="Times New Roman" panose="02020603050405020304" pitchFamily="18" charset="0"/>
              </a:rPr>
              <a:t>: 5 </a:t>
            </a:r>
            <a:r>
              <a:rPr lang="en-US" altLang="en-US" sz="2800" b="1" dirty="0" err="1" smtClean="0">
                <a:solidFill>
                  <a:srgbClr val="000000"/>
                </a:solidFill>
                <a:latin typeface="Times New Roman" panose="02020603050405020304" pitchFamily="18" charset="0"/>
                <a:cs typeface="Times New Roman" panose="02020603050405020304" pitchFamily="18" charset="0"/>
              </a:rPr>
              <a:t>phút</a:t>
            </a:r>
            <a:endParaRPr lang="en-US" altLang="en-US" sz="2800" b="1" dirty="0" smtClean="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Char char="-"/>
              <a:defRPr/>
            </a:pPr>
            <a:r>
              <a:rPr lang="en-US" altLang="en-US" sz="2800" b="1" dirty="0" err="1" smtClean="0">
                <a:solidFill>
                  <a:srgbClr val="000000"/>
                </a:solidFill>
                <a:latin typeface="Times New Roman" panose="02020603050405020304" pitchFamily="18" charset="0"/>
                <a:cs typeface="Times New Roman" panose="02020603050405020304" pitchFamily="18" charset="0"/>
              </a:rPr>
              <a:t>Sảm</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phẩm</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Phiếu</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học</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tập</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của</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cặp</a:t>
            </a:r>
            <a:r>
              <a:rPr lang="en-US" altLang="en-US" sz="2800" b="1" dirty="0" smtClean="0">
                <a:solidFill>
                  <a:srgbClr val="000000"/>
                </a:solidFill>
                <a:latin typeface="Times New Roman" panose="02020603050405020304" pitchFamily="18" charset="0"/>
                <a:cs typeface="Times New Roman" panose="02020603050405020304" pitchFamily="18" charset="0"/>
              </a:rPr>
              <a:t> </a:t>
            </a:r>
            <a:r>
              <a:rPr lang="en-US" altLang="en-US" sz="2800" b="1" dirty="0" err="1" smtClean="0">
                <a:solidFill>
                  <a:srgbClr val="000000"/>
                </a:solidFill>
                <a:latin typeface="Times New Roman" panose="02020603050405020304" pitchFamily="18" charset="0"/>
                <a:cs typeface="Times New Roman" panose="02020603050405020304" pitchFamily="18" charset="0"/>
              </a:rPr>
              <a:t>đôi</a:t>
            </a:r>
            <a:endParaRPr lang="en-US" altLang="en-US" sz="2800" b="1" dirty="0" smtClean="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Char char="-"/>
              <a:defRPr/>
            </a:pPr>
            <a:r>
              <a:rPr lang="en-US" altLang="en-US" sz="2800" b="1" dirty="0" err="1" smtClean="0">
                <a:solidFill>
                  <a:srgbClr val="000000"/>
                </a:solidFill>
                <a:latin typeface="Times New Roman" panose="02020603050405020304" pitchFamily="18" charset="0"/>
                <a:cs typeface="Times New Roman" panose="02020603050405020304" pitchFamily="18" charset="0"/>
              </a:rPr>
              <a:t>Nội</a:t>
            </a:r>
            <a:r>
              <a:rPr lang="en-US" altLang="en-US" sz="2800" b="1" dirty="0" smtClean="0">
                <a:solidFill>
                  <a:srgbClr val="000000"/>
                </a:solidFill>
                <a:latin typeface="Times New Roman" panose="02020603050405020304" pitchFamily="18" charset="0"/>
                <a:cs typeface="Times New Roman" panose="02020603050405020304" pitchFamily="18" charset="0"/>
              </a:rPr>
              <a:t> dung</a:t>
            </a:r>
          </a:p>
          <a:p>
            <a:pPr marL="0" indent="0" eaLnBrk="1" hangingPunct="1">
              <a:spcBef>
                <a:spcPct val="0"/>
              </a:spcBef>
              <a:buFontTx/>
              <a:buNone/>
              <a:defRPr/>
            </a:pPr>
            <a:r>
              <a:rPr lang="en-US" altLang="en-US" sz="2800" b="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dirty="0" smtClean="0">
                <a:solidFill>
                  <a:srgbClr val="FF0000"/>
                </a:solidFill>
                <a:latin typeface="Times New Roman" panose="02020603050405020304" pitchFamily="18" charset="0"/>
                <a:cs typeface="Times New Roman" panose="02020603050405020304" pitchFamily="18" charset="0"/>
              </a:rPr>
              <a:t> 1: </a:t>
            </a:r>
            <a:r>
              <a:rPr lang="en-US" altLang="en-US" sz="2800" dirty="0" err="1" smtClean="0">
                <a:solidFill>
                  <a:srgbClr val="000000"/>
                </a:solidFill>
                <a:latin typeface="Times New Roman" panose="02020603050405020304" pitchFamily="18" charset="0"/>
                <a:cs typeface="Times New Roman" panose="02020603050405020304" pitchFamily="18" charset="0"/>
              </a:rPr>
              <a:t>Tác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giả</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cập</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đến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vấn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gì</a:t>
            </a:r>
            <a:r>
              <a:rPr lang="en-US" altLang="en-US" sz="2800" dirty="0" smtClean="0">
                <a:solidFill>
                  <a:srgbClr val="000000"/>
                </a:solidFill>
                <a:latin typeface="Times New Roman" panose="02020603050405020304" pitchFamily="18" charset="0"/>
                <a:cs typeface="Times New Roman" panose="02020603050405020304" pitchFamily="18" charset="0"/>
              </a:rPr>
              <a:t> ở </a:t>
            </a:r>
            <a:r>
              <a:rPr lang="en-US" altLang="en-US" sz="2800" dirty="0" err="1" smtClean="0">
                <a:solidFill>
                  <a:srgbClr val="000000"/>
                </a:solidFill>
                <a:latin typeface="Times New Roman" panose="02020603050405020304" pitchFamily="18" charset="0"/>
                <a:cs typeface="Times New Roman" panose="02020603050405020304" pitchFamily="18" charset="0"/>
              </a:rPr>
              <a:t>phần</a:t>
            </a:r>
            <a:r>
              <a:rPr lang="en-US" altLang="en-US" sz="2800" dirty="0" smtClean="0">
                <a:solidFill>
                  <a:srgbClr val="000000"/>
                </a:solidFill>
                <a:latin typeface="Times New Roman" panose="02020603050405020304" pitchFamily="18" charset="0"/>
                <a:cs typeface="Times New Roman" panose="02020603050405020304" pitchFamily="18" charset="0"/>
              </a:rPr>
              <a:t> 1?</a:t>
            </a:r>
            <a:r>
              <a:rPr lang="vi-VN"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Vấn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đó</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được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khái</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quát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bằng</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câu</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văn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nào</a:t>
            </a:r>
            <a:r>
              <a:rPr lang="en-US" altLang="en-US" sz="2800" dirty="0" smtClean="0">
                <a:solidFill>
                  <a:srgbClr val="000000"/>
                </a:solidFill>
                <a:latin typeface="Times New Roman" panose="02020603050405020304" pitchFamily="18" charset="0"/>
                <a:cs typeface="Times New Roman" panose="02020603050405020304" pitchFamily="18" charset="0"/>
              </a:rPr>
              <a:t>?</a:t>
            </a:r>
          </a:p>
          <a:p>
            <a:pPr marL="0" indent="0" eaLnBrk="1" hangingPunct="1">
              <a:spcBef>
                <a:spcPct val="0"/>
              </a:spcBef>
              <a:buFontTx/>
              <a:buNone/>
              <a:defRPr/>
            </a:pPr>
            <a:r>
              <a:rPr lang="en-US" altLang="en-US" sz="2800" b="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dirty="0" smtClean="0">
                <a:solidFill>
                  <a:srgbClr val="FF0000"/>
                </a:solidFill>
                <a:latin typeface="Times New Roman" panose="02020603050405020304" pitchFamily="18" charset="0"/>
                <a:cs typeface="Times New Roman" panose="02020603050405020304" pitchFamily="18" charset="0"/>
              </a:rPr>
              <a:t> 2: </a:t>
            </a:r>
            <a:r>
              <a:rPr lang="en-US" altLang="en-US" sz="2800" dirty="0" err="1" smtClean="0">
                <a:solidFill>
                  <a:srgbClr val="000000"/>
                </a:solidFill>
                <a:latin typeface="Times New Roman" panose="02020603050405020304" pitchFamily="18" charset="0"/>
                <a:cs typeface="Times New Roman" panose="02020603050405020304" pitchFamily="18" charset="0"/>
              </a:rPr>
              <a:t>Em</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hãy</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nhận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xét</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cách</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nêu</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vấn</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đề</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của</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tác</a:t>
            </a:r>
            <a:r>
              <a:rPr lang="en-US" altLang="en-US" sz="2800" dirty="0" smtClean="0">
                <a:solidFill>
                  <a:srgbClr val="000000"/>
                </a:solidFill>
                <a:latin typeface="Times New Roman" panose="02020603050405020304" pitchFamily="18" charset="0"/>
                <a:cs typeface="Times New Roman" panose="02020603050405020304" pitchFamily="18" charset="0"/>
              </a:rPr>
              <a:t> </a:t>
            </a:r>
            <a:r>
              <a:rPr lang="en-US" altLang="en-US" sz="2800" dirty="0" err="1" smtClean="0">
                <a:solidFill>
                  <a:srgbClr val="000000"/>
                </a:solidFill>
                <a:latin typeface="Times New Roman" panose="02020603050405020304" pitchFamily="18" charset="0"/>
                <a:cs typeface="Times New Roman" panose="02020603050405020304" pitchFamily="18" charset="0"/>
              </a:rPr>
              <a:t>giả</a:t>
            </a:r>
            <a:r>
              <a:rPr lang="en-US" altLang="en-US" sz="2800" dirty="0" smtClean="0">
                <a:solidFill>
                  <a:srgbClr val="000000"/>
                </a:solidFill>
                <a:latin typeface="Times New Roman" panose="02020603050405020304" pitchFamily="18" charset="0"/>
                <a:cs typeface="Times New Roman" panose="02020603050405020304" pitchFamily="18" charset="0"/>
              </a:rPr>
              <a:t>?</a:t>
            </a:r>
          </a:p>
          <a:p>
            <a:pPr marL="0" indent="0" eaLnBrk="1" hangingPunct="1">
              <a:spcBef>
                <a:spcPct val="0"/>
              </a:spcBef>
              <a:buFontTx/>
              <a:buNone/>
              <a:defRPr/>
            </a:pPr>
            <a:r>
              <a:rPr lang="en-US" altLang="en-US" sz="2800" b="1" dirty="0" err="1" smtClean="0">
                <a:solidFill>
                  <a:srgbClr val="FF0000"/>
                </a:solidFill>
                <a:latin typeface="Times New Roman" panose="02020603050405020304" pitchFamily="18" charset="0"/>
                <a:cs typeface="Times New Roman" panose="02020603050405020304" pitchFamily="18" charset="0"/>
              </a:rPr>
              <a:t>Câu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hỏi</a:t>
            </a:r>
            <a:r>
              <a:rPr lang="en-US" altLang="en-US" sz="2800" b="1" dirty="0" smtClean="0">
                <a:solidFill>
                  <a:srgbClr val="FF0000"/>
                </a:solidFill>
                <a:latin typeface="Times New Roman" panose="02020603050405020304" pitchFamily="18" charset="0"/>
                <a:cs typeface="Times New Roman" panose="02020603050405020304" pitchFamily="18" charset="0"/>
              </a:rPr>
              <a:t> 3: </a:t>
            </a:r>
            <a:r>
              <a:rPr lang="vi-VN" altLang="en-US" sz="2800" dirty="0" smtClean="0">
                <a:solidFill>
                  <a:srgbClr val="000000"/>
                </a:solidFill>
                <a:latin typeface="Times New Roman" panose="02020603050405020304" pitchFamily="18" charset="0"/>
                <a:cs typeface="Times New Roman" panose="02020603050405020304" pitchFamily="18" charset="0"/>
              </a:rPr>
              <a:t>Em học tập được kinh nghiệm nào của tác giả khi triển khai phần mở bài?</a:t>
            </a:r>
            <a:endParaRPr lang="en-US" altLang="en-US" sz="2800" dirty="0" smtClean="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AutoNum type="arabicPeriod"/>
              <a:defRPr/>
            </a:pPr>
            <a:endParaRPr lang="en-US" altLang="en-US" sz="28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0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F6139F-771E-DCF5-44E9-6C1DF9D88D94}"/>
              </a:ext>
            </a:extLst>
          </p:cNvPr>
          <p:cNvGrpSpPr/>
          <p:nvPr/>
        </p:nvGrpSpPr>
        <p:grpSpPr>
          <a:xfrm>
            <a:off x="935628" y="104024"/>
            <a:ext cx="10798264" cy="969048"/>
            <a:chOff x="956856" y="39174"/>
            <a:chExt cx="9650184" cy="1447942"/>
          </a:xfrm>
        </p:grpSpPr>
        <p:sp>
          <p:nvSpPr>
            <p:cNvPr id="4" name="Title 1">
              <a:extLst>
                <a:ext uri="{FF2B5EF4-FFF2-40B4-BE49-F238E27FC236}">
                  <a16:creationId xmlns:a16="http://schemas.microsoft.com/office/drawing/2014/main" id="{4810012A-7962-398A-076A-B3472B20D6BC}"/>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5" name="Rectangle 4">
              <a:extLst>
                <a:ext uri="{FF2B5EF4-FFF2-40B4-BE49-F238E27FC236}">
                  <a16:creationId xmlns:a16="http://schemas.microsoft.com/office/drawing/2014/main" id="{0BA01CFF-B7AE-11CC-A2ED-B56DFE962ED5}"/>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6" name="Rectangle 5">
              <a:extLst>
                <a:ext uri="{FF2B5EF4-FFF2-40B4-BE49-F238E27FC236}">
                  <a16:creationId xmlns:a16="http://schemas.microsoft.com/office/drawing/2014/main" id="{8D704E10-300F-D534-543F-47254CFAE2E3}"/>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D9A7F6FF-FB7C-42A9-DECE-87FFA764285C}"/>
              </a:ext>
            </a:extLst>
          </p:cNvPr>
          <p:cNvSpPr txBox="1"/>
          <p:nvPr/>
        </p:nvSpPr>
        <p:spPr>
          <a:xfrm>
            <a:off x="228600" y="965948"/>
            <a:ext cx="6106160" cy="523220"/>
          </a:xfrm>
          <a:prstGeom prst="rect">
            <a:avLst/>
          </a:prstGeom>
          <a:solidFill>
            <a:schemeClr val="bg1"/>
          </a:solidFill>
        </p:spPr>
        <p:txBody>
          <a:bodyPr wrap="square">
            <a:spAutoFit/>
          </a:bodyPr>
          <a:lstStyle/>
          <a:p>
            <a:r>
              <a:rPr lang="en-US" sz="2800" b="1">
                <a:effectLst/>
                <a:latin typeface="Times New Roman" panose="02020603050405020304" pitchFamily="18" charset="0"/>
                <a:ea typeface="Times New Roman" panose="02020603050405020304" pitchFamily="18" charset="0"/>
              </a:rPr>
              <a:t>2</a:t>
            </a:r>
            <a:r>
              <a:rPr lang="vi-VN" sz="2800" b="1">
                <a:effectLst/>
                <a:latin typeface="Times New Roman" panose="02020603050405020304" pitchFamily="18" charset="0"/>
                <a:ea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rPr>
              <a:t>Tìm hiểu nội dung văn bản </a:t>
            </a:r>
            <a:endParaRPr lang="en-US" sz="2800"/>
          </a:p>
        </p:txBody>
      </p:sp>
      <p:sp>
        <p:nvSpPr>
          <p:cNvPr id="9" name="TextBox 8">
            <a:extLst>
              <a:ext uri="{FF2B5EF4-FFF2-40B4-BE49-F238E27FC236}">
                <a16:creationId xmlns:a16="http://schemas.microsoft.com/office/drawing/2014/main" id="{0F298D3B-A8C9-8A43-0C00-15075279C4C6}"/>
              </a:ext>
            </a:extLst>
          </p:cNvPr>
          <p:cNvSpPr txBox="1"/>
          <p:nvPr/>
        </p:nvSpPr>
        <p:spPr>
          <a:xfrm>
            <a:off x="533400" y="1502433"/>
            <a:ext cx="11200492" cy="5217839"/>
          </a:xfrm>
          <a:prstGeom prst="rect">
            <a:avLst/>
          </a:prstGeom>
          <a:noFill/>
        </p:spPr>
        <p:txBody>
          <a:bodyPr wrap="square">
            <a:spAutoFit/>
          </a:bodyPr>
          <a:lstStyle/>
          <a:p>
            <a:pPr marL="0" marR="0">
              <a:lnSpc>
                <a:spcPct val="120000"/>
              </a:lnSpc>
              <a:spcBef>
                <a:spcPts val="0"/>
              </a:spcBef>
              <a:spcAft>
                <a:spcPts val="0"/>
              </a:spcAft>
            </a:pPr>
            <a:r>
              <a:rPr lang="vi-VN" sz="2800" b="1" dirty="0" smtClean="0">
                <a:latin typeface="Times New Roman" panose="02020603050405020304" pitchFamily="18" charset="0"/>
                <a:ea typeface="Times New Roman" panose="02020603050405020304" pitchFamily="18" charset="0"/>
              </a:rPr>
              <a:t>2.1</a:t>
            </a:r>
            <a:r>
              <a:rPr lang="en-US" sz="2800" b="1" dirty="0" smtClean="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thiệu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đề</a:t>
            </a:r>
            <a:endParaRPr lang="en-US" sz="2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trực tiếp; </a:t>
            </a:r>
            <a:r>
              <a:rPr lang="en-US" sz="2800" dirty="0" err="1" smtClean="0">
                <a:effectLst/>
                <a:latin typeface="Times New Roman" panose="02020603050405020304" pitchFamily="18" charset="0"/>
                <a:ea typeface="Times New Roman" panose="02020603050405020304" pitchFamily="18" charset="0"/>
              </a:rPr>
              <a:t>tự</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nhàng</a:t>
            </a:r>
            <a:r>
              <a:rPr lang="en-US" sz="2800" dirty="0">
                <a:effectLst/>
                <a:latin typeface="Times New Roman" panose="02020603050405020304" pitchFamily="18" charset="0"/>
                <a:ea typeface="Times New Roman" panose="02020603050405020304" pitchFamily="18" charset="0"/>
              </a:rPr>
              <a:t>.</a:t>
            </a:r>
          </a:p>
          <a:p>
            <a:pPr marL="0" marR="0">
              <a:lnSpc>
                <a:spcPct val="120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rPr>
              <a:t>Câu chủ đề:</a:t>
            </a:r>
            <a:r>
              <a:rPr lang="vi-VN" sz="2800" dirty="0" smtClean="0">
                <a:effectLst/>
                <a:latin typeface="Times New Roman" panose="02020603050405020304" pitchFamily="18" charset="0"/>
                <a:ea typeface="Times New Roman" panose="02020603050405020304" pitchFamily="18" charset="0"/>
              </a:rPr>
              <a:t> nằm ở đầu đoạn: </a:t>
            </a:r>
            <a:r>
              <a:rPr lang="en-US" sz="2800" dirty="0" smtClean="0">
                <a:effectLst/>
                <a:latin typeface="Times New Roman" panose="02020603050405020304" pitchFamily="18" charset="0"/>
                <a:ea typeface="Times New Roman" panose="02020603050405020304" pitchFamily="18" charset="0"/>
              </a:rPr>
              <a:t>Ở </a:t>
            </a:r>
            <a:r>
              <a:rPr lang="en-US" sz="2800" dirty="0" err="1">
                <a:effectLst/>
                <a:latin typeface="Times New Roman" panose="02020603050405020304" pitchFamily="18" charset="0"/>
                <a:ea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 ở </a:t>
            </a:r>
            <a:r>
              <a:rPr lang="en-US" sz="2800" dirty="0" err="1">
                <a:effectLst/>
                <a:latin typeface="Times New Roman" panose="02020603050405020304" pitchFamily="18" charset="0"/>
                <a:ea typeface="Times New Roman" panose="02020603050405020304" pitchFamily="18" charset="0"/>
              </a:rPr>
              <a:t>vùng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Con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sàng</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a:t>
            </a:r>
          </a:p>
          <a:p>
            <a:pPr marL="0" marR="0">
              <a:lnSpc>
                <a:spcPct val="120000"/>
              </a:lnSpc>
              <a:spcBef>
                <a:spcPts val="0"/>
              </a:spcBef>
              <a:spcAft>
                <a:spcPts val="0"/>
              </a:spcAft>
            </a:pPr>
            <a:r>
              <a:rPr lang="en-US" sz="2800" dirty="0">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thoại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rPr>
              <a:t> sang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khoa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sàng</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4947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barn(inVertical)">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arn(inVertical)">
                                      <p:cBhvr>
                                        <p:cTn id="19" dur="5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barn(inVertical)">
                                      <p:cBhvr>
                                        <p:cTn id="24" dur="5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barn(inVertical)">
                                      <p:cBhvr>
                                        <p:cTn id="29" dur="500"/>
                                        <p:tgtEl>
                                          <p:spTgt spid="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barn(inVertical)">
                                      <p:cBhvr>
                                        <p:cTn id="3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F64EA-B564-72A0-9523-E60CFB83D1AC}"/>
              </a:ext>
            </a:extLst>
          </p:cNvPr>
          <p:cNvSpPr>
            <a:spLocks noGrp="1"/>
          </p:cNvSpPr>
          <p:nvPr>
            <p:ph type="body" idx="1"/>
          </p:nvPr>
        </p:nvSpPr>
        <p:spPr>
          <a:xfrm>
            <a:off x="782980" y="1509186"/>
            <a:ext cx="7060540" cy="692800"/>
          </a:xfrm>
        </p:spPr>
        <p:txBody>
          <a:bodyPr/>
          <a:lstStyle/>
          <a:p>
            <a:r>
              <a:rPr lang="en-US" sz="3200">
                <a:solidFill>
                  <a:schemeClr val="tx1"/>
                </a:solidFill>
                <a:latin typeface="Times New Roman" panose="02020603050405020304" pitchFamily="18" charset="0"/>
                <a:cs typeface="Times New Roman" panose="02020603050405020304" pitchFamily="18" charset="0"/>
              </a:rPr>
              <a:t>III. Luyện tập </a:t>
            </a:r>
          </a:p>
        </p:txBody>
      </p:sp>
      <p:sp>
        <p:nvSpPr>
          <p:cNvPr id="3" name="Text Placeholder 1">
            <a:extLst>
              <a:ext uri="{FF2B5EF4-FFF2-40B4-BE49-F238E27FC236}">
                <a16:creationId xmlns:a16="http://schemas.microsoft.com/office/drawing/2014/main" id="{B89A527D-DFD3-552F-F2F8-5DC810388DC7}"/>
              </a:ext>
            </a:extLst>
          </p:cNvPr>
          <p:cNvSpPr txBox="1">
            <a:spLocks/>
          </p:cNvSpPr>
          <p:nvPr/>
        </p:nvSpPr>
        <p:spPr>
          <a:xfrm>
            <a:off x="703683" y="2201986"/>
            <a:ext cx="10784634" cy="32683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304792" algn="l" rtl="0" eaLnBrk="1" hangingPunct="1">
              <a:lnSpc>
                <a:spcPct val="100000"/>
              </a:lnSpc>
              <a:spcBef>
                <a:spcPts val="480"/>
              </a:spcBef>
              <a:spcAft>
                <a:spcPts val="0"/>
              </a:spcAft>
              <a:buClr>
                <a:schemeClr val="accent3"/>
              </a:buClr>
              <a:buSzPts val="1800"/>
              <a:buFont typeface="Roboto Condensed"/>
              <a:buNone/>
              <a:defRPr sz="2400" b="0" i="0" u="none" strike="noStrike" cap="none">
                <a:solidFill>
                  <a:schemeClr val="dk2"/>
                </a:solidFill>
                <a:latin typeface="Roboto Condensed"/>
                <a:ea typeface="Roboto Condensed"/>
                <a:cs typeface="Roboto Condensed"/>
                <a:sym typeface="Roboto Condensed"/>
              </a:defRPr>
            </a:lvl1pPr>
            <a:lvl2pPr marL="914400" marR="0" lvl="1" indent="-355600" algn="l" rtl="0" eaLnBrk="1" hangingPunct="1">
              <a:lnSpc>
                <a:spcPct val="100000"/>
              </a:lnSpc>
              <a:spcBef>
                <a:spcPts val="0"/>
              </a:spcBef>
              <a:spcAft>
                <a:spcPts val="0"/>
              </a:spcAft>
              <a:buClr>
                <a:schemeClr val="accent3"/>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2pPr>
            <a:lvl3pPr marL="1371600" marR="0" lvl="2" indent="-355600" algn="l" rtl="0" eaLnBrk="1" hangingPunct="1">
              <a:lnSpc>
                <a:spcPct val="100000"/>
              </a:lnSpc>
              <a:spcBef>
                <a:spcPts val="0"/>
              </a:spcBef>
              <a:spcAft>
                <a:spcPts val="0"/>
              </a:spcAft>
              <a:buClr>
                <a:schemeClr val="accent3"/>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3pPr>
            <a:lvl4pPr marL="1828800" marR="0" lvl="3"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4pPr>
            <a:lvl5pPr marL="2286000" marR="0" lvl="4"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5pPr>
            <a:lvl6pPr marL="2743200" marR="0" lvl="5"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6pPr>
            <a:lvl7pPr marL="3200400" marR="0" lvl="6"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7pPr>
            <a:lvl8pPr marL="3657600" marR="0" lvl="7"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8pPr>
            <a:lvl9pPr marL="4114800" marR="0" lvl="8" indent="-355600" algn="l" rtl="0" eaLnBrk="1" hangingPunct="1">
              <a:lnSpc>
                <a:spcPct val="100000"/>
              </a:lnSpc>
              <a:spcBef>
                <a:spcPts val="0"/>
              </a:spcBef>
              <a:spcAft>
                <a:spcPts val="0"/>
              </a:spcAft>
              <a:buClr>
                <a:schemeClr val="dk2"/>
              </a:buClr>
              <a:buSzPts val="2000"/>
              <a:buFont typeface="Roboto Condensed"/>
              <a:buChar char="■"/>
              <a:defRPr sz="2000" b="0" i="0" u="none" strike="noStrike" cap="none">
                <a:solidFill>
                  <a:schemeClr val="dk2"/>
                </a:solidFill>
                <a:latin typeface="Roboto Condensed"/>
                <a:ea typeface="Roboto Condensed"/>
                <a:cs typeface="Roboto Condensed"/>
                <a:sym typeface="Roboto Condensed"/>
              </a:defRPr>
            </a:lvl9pPr>
          </a:lstStyle>
          <a:p>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Hoạt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động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cá</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nhân</a:t>
            </a:r>
            <a:r>
              <a:rPr lang="en-US" sz="3200" dirty="0">
                <a:solidFill>
                  <a:schemeClr val="tx1"/>
                </a:solidFill>
                <a:latin typeface="Times New Roman" panose="02020603050405020304" pitchFamily="18" charset="0"/>
                <a:ea typeface="Times New Roman" panose="02020603050405020304" pitchFamily="18" charset="0"/>
              </a:rPr>
              <a:t>.</a:t>
            </a:r>
          </a:p>
          <a:p>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Câu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hỏi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E</a:t>
            </a:r>
            <a:r>
              <a:rPr lang="en-US" sz="3200" dirty="0" err="1">
                <a:solidFill>
                  <a:schemeClr val="tx1"/>
                </a:solidFill>
                <a:effectLst/>
                <a:latin typeface="Times New Roman" panose="02020603050405020304" pitchFamily="18" charset="0"/>
                <a:ea typeface="Times New Roman" panose="02020603050405020304" pitchFamily="18" charset="0"/>
              </a:rPr>
              <a:t>m</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hãy</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vẽ</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sơ</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đồ</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tư</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duy</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thể</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hiện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smtClean="0">
                <a:solidFill>
                  <a:schemeClr val="tx1"/>
                </a:solidFill>
                <a:latin typeface="Times New Roman" panose="02020603050405020304" pitchFamily="18" charset="0"/>
                <a:ea typeface="Times New Roman" panose="02020603050405020304" pitchFamily="18" charset="0"/>
              </a:rPr>
              <a:t>tiết</a:t>
            </a:r>
            <a:r>
              <a:rPr lang="en-US" sz="3200" dirty="0" smtClean="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học</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hôm</a:t>
            </a:r>
            <a:r>
              <a:rPr lang="en-US" sz="3200" dirty="0">
                <a:solidFill>
                  <a:schemeClr val="tx1"/>
                </a:solidFill>
                <a:effectLst/>
                <a:latin typeface="Times New Roman" panose="02020603050405020304" pitchFamily="18" charset="0"/>
                <a:ea typeface="Times New Roman" panose="02020603050405020304" pitchFamily="18" charset="0"/>
              </a:rPr>
              <a:t> nay</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3</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phút</a:t>
            </a:r>
            <a:r>
              <a:rPr lang="en-US" sz="3200" dirty="0">
                <a:solidFill>
                  <a:schemeClr val="tx1"/>
                </a:solidFill>
                <a:latin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14E279BD-9537-9B35-C0CA-01DE24F8C3B4}"/>
              </a:ext>
            </a:extLst>
          </p:cNvPr>
          <p:cNvGrpSpPr/>
          <p:nvPr/>
        </p:nvGrpSpPr>
        <p:grpSpPr>
          <a:xfrm>
            <a:off x="935628" y="104024"/>
            <a:ext cx="10798264" cy="969048"/>
            <a:chOff x="956856" y="39174"/>
            <a:chExt cx="9650184" cy="1447942"/>
          </a:xfrm>
        </p:grpSpPr>
        <p:sp>
          <p:nvSpPr>
            <p:cNvPr id="5" name="Title 1">
              <a:extLst>
                <a:ext uri="{FF2B5EF4-FFF2-40B4-BE49-F238E27FC236}">
                  <a16:creationId xmlns:a16="http://schemas.microsoft.com/office/drawing/2014/main" id="{13738CF7-E3F1-65C7-0FDD-95AFE6159BD1}"/>
                </a:ext>
              </a:extLst>
            </p:cNvPr>
            <p:cNvSpPr txBox="1">
              <a:spLocks/>
            </p:cNvSpPr>
            <p:nvPr/>
          </p:nvSpPr>
          <p:spPr>
            <a:xfrm>
              <a:off x="956856" y="39174"/>
              <a:ext cx="3206927" cy="646331"/>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6" name="Rectangle 5">
              <a:extLst>
                <a:ext uri="{FF2B5EF4-FFF2-40B4-BE49-F238E27FC236}">
                  <a16:creationId xmlns:a16="http://schemas.microsoft.com/office/drawing/2014/main" id="{61772E7C-DE74-52A6-3194-5F16701B1FDD}"/>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7" name="Rectangle 6">
              <a:extLst>
                <a:ext uri="{FF2B5EF4-FFF2-40B4-BE49-F238E27FC236}">
                  <a16:creationId xmlns:a16="http://schemas.microsoft.com/office/drawing/2014/main" id="{FB899EB6-C3C2-EC99-DB34-D1DEA28E7503}"/>
                </a:ext>
              </a:extLst>
            </p:cNvPr>
            <p:cNvSpPr/>
            <p:nvPr/>
          </p:nvSpPr>
          <p:spPr>
            <a:xfrm>
              <a:off x="7711401" y="913489"/>
              <a:ext cx="2895639" cy="573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Tree>
    <p:extLst>
      <p:ext uri="{BB962C8B-B14F-4D97-AF65-F5344CB8AC3E}">
        <p14:creationId xmlns:p14="http://schemas.microsoft.com/office/powerpoint/2010/main" val="96300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DC187-6EBC-7322-4B0E-3762AEE19966}"/>
              </a:ext>
            </a:extLst>
          </p:cNvPr>
          <p:cNvPicPr>
            <a:picLocks noChangeAspect="1"/>
          </p:cNvPicPr>
          <p:nvPr/>
        </p:nvPicPr>
        <p:blipFill>
          <a:blip r:embed="rId2"/>
          <a:stretch>
            <a:fillRect/>
          </a:stretch>
        </p:blipFill>
        <p:spPr>
          <a:xfrm>
            <a:off x="980960" y="894080"/>
            <a:ext cx="10814800" cy="5779398"/>
          </a:xfrm>
          <a:prstGeom prst="rect">
            <a:avLst/>
          </a:prstGeom>
          <a:ln w="38100">
            <a:solidFill>
              <a:schemeClr val="tx1"/>
            </a:solidFill>
          </a:ln>
        </p:spPr>
      </p:pic>
      <p:sp>
        <p:nvSpPr>
          <p:cNvPr id="3" name="Rectangle 2">
            <a:extLst>
              <a:ext uri="{FF2B5EF4-FFF2-40B4-BE49-F238E27FC236}">
                <a16:creationId xmlns:a16="http://schemas.microsoft.com/office/drawing/2014/main" id="{F3243248-BF41-BB9D-4765-0C2320CC231C}"/>
              </a:ext>
            </a:extLst>
          </p:cNvPr>
          <p:cNvSpPr/>
          <p:nvPr/>
        </p:nvSpPr>
        <p:spPr>
          <a:xfrm>
            <a:off x="3393440" y="162560"/>
            <a:ext cx="5100320" cy="8839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Sơ đồ tư duy</a:t>
            </a:r>
          </a:p>
        </p:txBody>
      </p:sp>
    </p:spTree>
    <p:extLst>
      <p:ext uri="{BB962C8B-B14F-4D97-AF65-F5344CB8AC3E}">
        <p14:creationId xmlns:p14="http://schemas.microsoft.com/office/powerpoint/2010/main" val="179125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233" y="2760876"/>
            <a:ext cx="9741258" cy="907600"/>
          </a:xfrm>
        </p:spPr>
        <p:txBody>
          <a:bodyPr/>
          <a:lstStyle/>
          <a:p>
            <a:r>
              <a:rPr lang="vi-VN" sz="4000" dirty="0" smtClean="0">
                <a:solidFill>
                  <a:srgbClr val="4D0FE7"/>
                </a:solidFill>
                <a:latin typeface="+mj-lt"/>
              </a:rPr>
              <a:t>Kể tên các vị anh hùng đã chiến đấu cho sự nghiệp giải phóng quê hương, đất nước?</a:t>
            </a:r>
            <a:endParaRPr lang="en-US" sz="4000" dirty="0">
              <a:solidFill>
                <a:srgbClr val="4D0FE7"/>
              </a:solidFill>
              <a:latin typeface="+mj-lt"/>
            </a:endParaRPr>
          </a:p>
        </p:txBody>
      </p:sp>
    </p:spTree>
    <p:extLst>
      <p:ext uri="{BB962C8B-B14F-4D97-AF65-F5344CB8AC3E}">
        <p14:creationId xmlns:p14="http://schemas.microsoft.com/office/powerpoint/2010/main" val="405170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8746396-B2E0-6EC3-EE0B-A126FAB8A1B3}"/>
              </a:ext>
            </a:extLst>
          </p:cNvPr>
          <p:cNvGrpSpPr/>
          <p:nvPr/>
        </p:nvGrpSpPr>
        <p:grpSpPr>
          <a:xfrm>
            <a:off x="0" y="0"/>
            <a:ext cx="4762500" cy="3667760"/>
            <a:chOff x="0" y="0"/>
            <a:chExt cx="5455920" cy="4572000"/>
          </a:xfrm>
        </p:grpSpPr>
        <p:pic>
          <p:nvPicPr>
            <p:cNvPr id="4" name="Picture 3">
              <a:extLst>
                <a:ext uri="{FF2B5EF4-FFF2-40B4-BE49-F238E27FC236}">
                  <a16:creationId xmlns:a16="http://schemas.microsoft.com/office/drawing/2014/main" id="{A4F030A4-CCF1-2641-9427-FB54436B98C4}"/>
                </a:ext>
              </a:extLst>
            </p:cNvPr>
            <p:cNvPicPr>
              <a:picLocks noChangeAspect="1"/>
            </p:cNvPicPr>
            <p:nvPr/>
          </p:nvPicPr>
          <p:blipFill>
            <a:blip r:embed="rId2"/>
            <a:stretch>
              <a:fillRect/>
            </a:stretch>
          </p:blipFill>
          <p:spPr>
            <a:xfrm>
              <a:off x="0" y="0"/>
              <a:ext cx="5455920" cy="3931920"/>
            </a:xfrm>
            <a:prstGeom prst="rect">
              <a:avLst/>
            </a:prstGeom>
          </p:spPr>
        </p:pic>
        <p:sp>
          <p:nvSpPr>
            <p:cNvPr id="5" name="Rectangle 4">
              <a:extLst>
                <a:ext uri="{FF2B5EF4-FFF2-40B4-BE49-F238E27FC236}">
                  <a16:creationId xmlns:a16="http://schemas.microsoft.com/office/drawing/2014/main" id="{79531153-AA06-0C7C-9D78-1D08FB91AD26}"/>
                </a:ext>
              </a:extLst>
            </p:cNvPr>
            <p:cNvSpPr/>
            <p:nvPr/>
          </p:nvSpPr>
          <p:spPr>
            <a:xfrm>
              <a:off x="335280" y="4053840"/>
              <a:ext cx="4886960" cy="518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b="0" i="1">
                  <a:solidFill>
                    <a:srgbClr val="222222"/>
                  </a:solidFill>
                  <a:effectLst/>
                  <a:latin typeface="Open Sans" panose="020B0606030504020204" pitchFamily="34" charset="0"/>
                </a:rPr>
                <a:t>Hai Bà Trưng khởi nghĩa đánh quân Hán. Tranh dân gian.</a:t>
              </a:r>
              <a:endParaRPr lang="en-US"/>
            </a:p>
          </p:txBody>
        </p:sp>
      </p:grpSp>
      <p:grpSp>
        <p:nvGrpSpPr>
          <p:cNvPr id="8" name="Group 7">
            <a:extLst>
              <a:ext uri="{FF2B5EF4-FFF2-40B4-BE49-F238E27FC236}">
                <a16:creationId xmlns:a16="http://schemas.microsoft.com/office/drawing/2014/main" id="{09AE32A7-66CF-EF77-7024-2D7E8E50DF5A}"/>
              </a:ext>
            </a:extLst>
          </p:cNvPr>
          <p:cNvGrpSpPr/>
          <p:nvPr/>
        </p:nvGrpSpPr>
        <p:grpSpPr>
          <a:xfrm>
            <a:off x="6096000" y="126171"/>
            <a:ext cx="5364480" cy="3541590"/>
            <a:chOff x="6096000" y="126170"/>
            <a:chExt cx="5429250" cy="3718509"/>
          </a:xfrm>
        </p:grpSpPr>
        <p:pic>
          <p:nvPicPr>
            <p:cNvPr id="1028" name="Picture 4" descr="Kỷ niệm 68 năm Ngày Chiến thắng Điện Biên Phủ">
              <a:extLst>
                <a:ext uri="{FF2B5EF4-FFF2-40B4-BE49-F238E27FC236}">
                  <a16:creationId xmlns:a16="http://schemas.microsoft.com/office/drawing/2014/main" id="{3A54D0F9-4AAF-9D04-2878-F084887FD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6170"/>
              <a:ext cx="5429250" cy="3125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C2DAE6F-CE74-76B9-473F-B6AD6DCD74D1}"/>
                </a:ext>
              </a:extLst>
            </p:cNvPr>
            <p:cNvSpPr/>
            <p:nvPr/>
          </p:nvSpPr>
          <p:spPr>
            <a:xfrm>
              <a:off x="6380480" y="3429000"/>
              <a:ext cx="4998720" cy="41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Chiến thắng Điện Biên Phủ 1954</a:t>
              </a:r>
            </a:p>
          </p:txBody>
        </p:sp>
      </p:grpSp>
      <p:grpSp>
        <p:nvGrpSpPr>
          <p:cNvPr id="9" name="Group 8">
            <a:extLst>
              <a:ext uri="{FF2B5EF4-FFF2-40B4-BE49-F238E27FC236}">
                <a16:creationId xmlns:a16="http://schemas.microsoft.com/office/drawing/2014/main" id="{6850CE90-8343-A659-423D-A6136C9FBB15}"/>
              </a:ext>
            </a:extLst>
          </p:cNvPr>
          <p:cNvGrpSpPr/>
          <p:nvPr/>
        </p:nvGrpSpPr>
        <p:grpSpPr>
          <a:xfrm>
            <a:off x="367900" y="3765567"/>
            <a:ext cx="4998720" cy="3028086"/>
            <a:chOff x="367900" y="3765567"/>
            <a:chExt cx="4998720" cy="3028086"/>
          </a:xfrm>
        </p:grpSpPr>
        <p:pic>
          <p:nvPicPr>
            <p:cNvPr id="1026" name="Picture 2" descr="Thắng lợi vĩ đại của sự nghiệp chống Mỹ, cứu nước là thắng lợi của đường  lối và nghệ thuật quân sự Việt Nam dưới sự lãnh đạo đúng đắn, sáng tạo">
              <a:extLst>
                <a:ext uri="{FF2B5EF4-FFF2-40B4-BE49-F238E27FC236}">
                  <a16:creationId xmlns:a16="http://schemas.microsoft.com/office/drawing/2014/main" id="{AA61208B-5C6B-B827-46E3-8F747A551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00" y="3765567"/>
              <a:ext cx="47625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47611EC-6891-3FE7-6E7F-BAE146B83A69}"/>
                </a:ext>
              </a:extLst>
            </p:cNvPr>
            <p:cNvSpPr/>
            <p:nvPr/>
          </p:nvSpPr>
          <p:spPr>
            <a:xfrm>
              <a:off x="367900" y="6377974"/>
              <a:ext cx="4998720" cy="41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0" i="0">
                  <a:solidFill>
                    <a:srgbClr val="555555"/>
                  </a:solidFill>
                  <a:effectLst/>
                  <a:latin typeface="Arial" panose="020B0604020202020204" pitchFamily="34" charset="0"/>
                </a:rPr>
                <a:t>Xe tăng quân giải phóng chiếm dinh Độc Lập trưa ngày 30/4/1975.</a:t>
              </a:r>
              <a:endParaRPr lang="en-US">
                <a:solidFill>
                  <a:schemeClr val="tx1"/>
                </a:solidFill>
              </a:endParaRPr>
            </a:p>
          </p:txBody>
        </p:sp>
      </p:grpSp>
      <p:pic>
        <p:nvPicPr>
          <p:cNvPr id="1030" name="Picture 6" descr="Cán bộ và chiến sĩ đoàn kết chặt chẽ, thì chúng ta nhất định vượt được khó  khăn, sửa được sai lầm, ...">
            <a:extLst>
              <a:ext uri="{FF2B5EF4-FFF2-40B4-BE49-F238E27FC236}">
                <a16:creationId xmlns:a16="http://schemas.microsoft.com/office/drawing/2014/main" id="{9FC5DFCC-614B-F9ED-40BD-746B21869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65567"/>
            <a:ext cx="5364480" cy="2514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46D1DF7-BCF7-51EB-DCCA-5B2CE644FA3D}"/>
              </a:ext>
            </a:extLst>
          </p:cNvPr>
          <p:cNvSpPr/>
          <p:nvPr/>
        </p:nvSpPr>
        <p:spPr>
          <a:xfrm>
            <a:off x="6207760" y="6377974"/>
            <a:ext cx="5252720" cy="41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Bác Hồ và các chiến sĩ </a:t>
            </a:r>
          </a:p>
        </p:txBody>
      </p:sp>
    </p:spTree>
    <p:extLst>
      <p:ext uri="{BB962C8B-B14F-4D97-AF65-F5344CB8AC3E}">
        <p14:creationId xmlns:p14="http://schemas.microsoft.com/office/powerpoint/2010/main" val="2530241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06EA9-0B85-B727-4AEC-4F151B449606}"/>
              </a:ext>
            </a:extLst>
          </p:cNvPr>
          <p:cNvSpPr txBox="1"/>
          <p:nvPr/>
        </p:nvSpPr>
        <p:spPr>
          <a:xfrm>
            <a:off x="193040" y="1454653"/>
            <a:ext cx="6106160" cy="830997"/>
          </a:xfrm>
          <a:prstGeom prst="rect">
            <a:avLst/>
          </a:prstGeom>
          <a:noFill/>
        </p:spPr>
        <p:txBody>
          <a:bodyPr wrap="square">
            <a:spAutoFit/>
          </a:bodyPr>
          <a:lstStyle/>
          <a:p>
            <a:pPr marL="514350" indent="-514350">
              <a:buAutoNum type="romanUcPeriod"/>
            </a:pPr>
            <a:r>
              <a:rPr lang="en-US" sz="2400" b="1" dirty="0" smtClean="0">
                <a:solidFill>
                  <a:srgbClr val="FF0000"/>
                </a:solidFill>
                <a:effectLst/>
                <a:latin typeface="Times New Roman" panose="02020603050405020304" pitchFamily="18" charset="0"/>
                <a:ea typeface="Times New Roman" panose="02020603050405020304" pitchFamily="18" charset="0"/>
              </a:rPr>
              <a:t>ĐỌC </a:t>
            </a:r>
            <a:r>
              <a:rPr lang="en-US" sz="2400" b="1" dirty="0">
                <a:solidFill>
                  <a:srgbClr val="FF0000"/>
                </a:solidFill>
                <a:effectLst/>
                <a:latin typeface="Times New Roman" panose="02020603050405020304" pitchFamily="18" charset="0"/>
                <a:ea typeface="Times New Roman" panose="02020603050405020304" pitchFamily="18" charset="0"/>
              </a:rPr>
              <a:t>VÀ TÌM HIỂU </a:t>
            </a:r>
            <a:r>
              <a:rPr lang="en-US" sz="2400" b="1" dirty="0" smtClean="0">
                <a:solidFill>
                  <a:srgbClr val="FF0000"/>
                </a:solidFill>
                <a:effectLst/>
                <a:latin typeface="Times New Roman" panose="02020603050405020304" pitchFamily="18" charset="0"/>
                <a:ea typeface="Times New Roman" panose="02020603050405020304" pitchFamily="18" charset="0"/>
              </a:rPr>
              <a:t>CHUNG</a:t>
            </a:r>
          </a:p>
          <a:p>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Đọc</a:t>
            </a:r>
            <a:r>
              <a:rPr lang="en-US" sz="2400" b="1" dirty="0" smtClean="0">
                <a:solidFill>
                  <a:srgbClr val="FF0000"/>
                </a:solidFill>
                <a:effectLst/>
                <a:latin typeface="Times New Roman" panose="02020603050405020304" pitchFamily="18" charset="0"/>
                <a:ea typeface="Times New Roman" panose="02020603050405020304" pitchFamily="18" charset="0"/>
              </a:rPr>
              <a:t> </a:t>
            </a:r>
            <a:endParaRPr lang="en-US" sz="2400" dirty="0">
              <a:solidFill>
                <a:srgbClr val="FF0000"/>
              </a:solidFill>
            </a:endParaRPr>
          </a:p>
        </p:txBody>
      </p:sp>
      <p:grpSp>
        <p:nvGrpSpPr>
          <p:cNvPr id="12" name="Group 11">
            <a:extLst>
              <a:ext uri="{FF2B5EF4-FFF2-40B4-BE49-F238E27FC236}">
                <a16:creationId xmlns:a16="http://schemas.microsoft.com/office/drawing/2014/main" id="{41560D23-C296-B8E3-9CBC-E8E11A7E7A98}"/>
              </a:ext>
            </a:extLst>
          </p:cNvPr>
          <p:cNvGrpSpPr/>
          <p:nvPr/>
        </p:nvGrpSpPr>
        <p:grpSpPr>
          <a:xfrm>
            <a:off x="956856" y="39174"/>
            <a:ext cx="9650184" cy="1341675"/>
            <a:chOff x="956856" y="39174"/>
            <a:chExt cx="9650184" cy="1341675"/>
          </a:xfrm>
        </p:grpSpPr>
        <p:sp>
          <p:nvSpPr>
            <p:cNvPr id="4" name="Title 1">
              <a:extLst>
                <a:ext uri="{FF2B5EF4-FFF2-40B4-BE49-F238E27FC236}">
                  <a16:creationId xmlns:a16="http://schemas.microsoft.com/office/drawing/2014/main" id="{88C93C28-C2CB-D939-83D1-44EC12787372}"/>
                </a:ext>
              </a:extLst>
            </p:cNvPr>
            <p:cNvSpPr txBox="1">
              <a:spLocks/>
            </p:cNvSpPr>
            <p:nvPr/>
          </p:nvSpPr>
          <p:spPr>
            <a:xfrm>
              <a:off x="956856" y="39174"/>
              <a:ext cx="3206927" cy="461665"/>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5" name="Rectangle 4">
              <a:extLst>
                <a:ext uri="{FF2B5EF4-FFF2-40B4-BE49-F238E27FC236}">
                  <a16:creationId xmlns:a16="http://schemas.microsoft.com/office/drawing/2014/main" id="{E1CDCEC0-B01E-1123-89CC-CB5833AA70FB}"/>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6" name="Rectangle 5">
              <a:extLst>
                <a:ext uri="{FF2B5EF4-FFF2-40B4-BE49-F238E27FC236}">
                  <a16:creationId xmlns:a16="http://schemas.microsoft.com/office/drawing/2014/main" id="{CC6B9643-6761-3321-8C8A-7C7604288E10}"/>
                </a:ext>
              </a:extLst>
            </p:cNvPr>
            <p:cNvSpPr/>
            <p:nvPr/>
          </p:nvSpPr>
          <p:spPr>
            <a:xfrm>
              <a:off x="6431280" y="913489"/>
              <a:ext cx="4175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Tree>
    <p:extLst>
      <p:ext uri="{BB962C8B-B14F-4D97-AF65-F5344CB8AC3E}">
        <p14:creationId xmlns:p14="http://schemas.microsoft.com/office/powerpoint/2010/main" val="3548335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FF519-DEB9-0C44-BEA3-259D3A053420}"/>
              </a:ext>
            </a:extLst>
          </p:cNvPr>
          <p:cNvSpPr/>
          <p:nvPr/>
        </p:nvSpPr>
        <p:spPr>
          <a:xfrm>
            <a:off x="3373120" y="991758"/>
            <a:ext cx="3789680" cy="711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1. Tác giả </a:t>
            </a:r>
          </a:p>
        </p:txBody>
      </p:sp>
      <p:pic>
        <p:nvPicPr>
          <p:cNvPr id="5" name="Picture 4">
            <a:extLst>
              <a:ext uri="{FF2B5EF4-FFF2-40B4-BE49-F238E27FC236}">
                <a16:creationId xmlns:a16="http://schemas.microsoft.com/office/drawing/2014/main" id="{8B32DEED-6523-8D3D-549B-DE53530189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760" y="1635760"/>
            <a:ext cx="3032760" cy="3799840"/>
          </a:xfrm>
          <a:prstGeom prst="rect">
            <a:avLst/>
          </a:prstGeom>
          <a:noFill/>
        </p:spPr>
      </p:pic>
      <p:sp>
        <p:nvSpPr>
          <p:cNvPr id="6" name="Rectangle 5">
            <a:extLst>
              <a:ext uri="{FF2B5EF4-FFF2-40B4-BE49-F238E27FC236}">
                <a16:creationId xmlns:a16="http://schemas.microsoft.com/office/drawing/2014/main" id="{37FA9845-8E52-B8A2-5804-93D76EF0E0AC}"/>
              </a:ext>
            </a:extLst>
          </p:cNvPr>
          <p:cNvSpPr/>
          <p:nvPr/>
        </p:nvSpPr>
        <p:spPr>
          <a:xfrm>
            <a:off x="111760" y="5638800"/>
            <a:ext cx="2755900" cy="4775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latin typeface="Times New Roman" panose="02020603050405020304" pitchFamily="18" charset="0"/>
                <a:cs typeface="Times New Roman" panose="02020603050405020304" pitchFamily="18" charset="0"/>
              </a:rPr>
              <a:t>Nhà báo Uông Ngọc Dậu</a:t>
            </a:r>
          </a:p>
        </p:txBody>
      </p:sp>
      <p:sp>
        <p:nvSpPr>
          <p:cNvPr id="8" name="TextBox 7">
            <a:extLst>
              <a:ext uri="{FF2B5EF4-FFF2-40B4-BE49-F238E27FC236}">
                <a16:creationId xmlns:a16="http://schemas.microsoft.com/office/drawing/2014/main" id="{FC274C3C-ABFC-08A3-E274-5DA32567140E}"/>
              </a:ext>
            </a:extLst>
          </p:cNvPr>
          <p:cNvSpPr txBox="1"/>
          <p:nvPr/>
        </p:nvSpPr>
        <p:spPr>
          <a:xfrm>
            <a:off x="3373120" y="1702958"/>
            <a:ext cx="8463280" cy="2308324"/>
          </a:xfrm>
          <a:prstGeom prst="rect">
            <a:avLst/>
          </a:prstGeom>
          <a:noFill/>
        </p:spPr>
        <p:txBody>
          <a:bodyPr wrap="square">
            <a:spAutoFit/>
          </a:bodyPr>
          <a:lstStyle/>
          <a:p>
            <a:pPr marL="0" marR="0">
              <a:lnSpc>
                <a:spcPct val="120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a.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sư</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Uông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Ngọc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Dậu</a:t>
            </a:r>
            <a:r>
              <a:rPr lang="en-US" sz="2400" dirty="0">
                <a:effectLst/>
                <a:latin typeface="Times New Roman" panose="02020603050405020304" pitchFamily="18" charset="0"/>
                <a:ea typeface="Times New Roman" panose="02020603050405020304" pitchFamily="18" charset="0"/>
              </a:rPr>
              <a:t> (1957), </a:t>
            </a:r>
            <a:r>
              <a:rPr lang="en-US" sz="2400" dirty="0" err="1">
                <a:effectLst/>
                <a:latin typeface="Times New Roman" panose="02020603050405020304" pitchFamily="18" charset="0"/>
                <a:ea typeface="Times New Roman" panose="02020603050405020304" pitchFamily="18" charset="0"/>
              </a:rPr>
              <a:t>quê</a:t>
            </a:r>
            <a:r>
              <a:rPr lang="en-US" sz="2400" dirty="0">
                <a:effectLst/>
                <a:latin typeface="Times New Roman" panose="02020603050405020304" pitchFamily="18" charset="0"/>
                <a:ea typeface="Times New Roman" panose="02020603050405020304" pitchFamily="18" charset="0"/>
              </a:rPr>
              <a:t> ở </a:t>
            </a:r>
            <a:r>
              <a:rPr lang="en-US" sz="2400" dirty="0" err="1">
                <a:effectLst/>
                <a:latin typeface="Times New Roman" panose="02020603050405020304" pitchFamily="18" charset="0"/>
                <a:ea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Hóa</a:t>
            </a:r>
            <a:endParaRPr lang="en-US" sz="24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rPr>
              <a:t>Sư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nghiệp</a:t>
            </a:r>
            <a:endParaRPr lang="en-US" sz="24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báo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gắn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bó</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với</a:t>
            </a:r>
            <a:r>
              <a:rPr lang="en-US" sz="2400" dirty="0" smtClean="0">
                <a:effectLst/>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t>
            </a:r>
            <a:r>
              <a:rPr lang="en-US" sz="2400" dirty="0" err="1" smtClean="0">
                <a:effectLst/>
                <a:latin typeface="Times New Roman" panose="02020603050405020304" pitchFamily="18" charset="0"/>
                <a:ea typeface="Times New Roman" panose="02020603050405020304" pitchFamily="18" charset="0"/>
              </a:rPr>
              <a:t>ồng</a:t>
            </a:r>
            <a:r>
              <a:rPr lang="en-US" sz="2400"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tộc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khắp</a:t>
            </a:r>
            <a:r>
              <a:rPr lang="en-US" sz="2400" dirty="0">
                <a:effectLst/>
                <a:latin typeface="Times New Roman" panose="02020603050405020304" pitchFamily="18" charset="0"/>
                <a:ea typeface="Times New Roman" panose="02020603050405020304" pitchFamily="18" charset="0"/>
              </a:rPr>
              <a:t> cả </a:t>
            </a:r>
            <a:r>
              <a:rPr lang="en-US" sz="2400" dirty="0" err="1">
                <a:effectLst/>
                <a:latin typeface="Times New Roman" panose="02020603050405020304" pitchFamily="18" charset="0"/>
                <a:ea typeface="Times New Roman" panose="02020603050405020304" pitchFamily="18" charset="0"/>
              </a:rPr>
              <a:t>nước</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A4412AE4-1006-0A40-592E-76B40DA18446}"/>
              </a:ext>
            </a:extLst>
          </p:cNvPr>
          <p:cNvSpPr txBox="1"/>
          <p:nvPr/>
        </p:nvSpPr>
        <p:spPr>
          <a:xfrm>
            <a:off x="3373120" y="530093"/>
            <a:ext cx="6106160" cy="461665"/>
          </a:xfrm>
          <a:prstGeom prst="rect">
            <a:avLst/>
          </a:prstGeom>
          <a:noFill/>
        </p:spPr>
        <p:txBody>
          <a:bodyPr wrap="square">
            <a:spAutoFit/>
          </a:bodyPr>
          <a:lstStyle/>
          <a:p>
            <a:r>
              <a:rPr lang="vi-VN" sz="2400" b="1">
                <a:solidFill>
                  <a:srgbClr val="7030A0"/>
                </a:solidFill>
                <a:effectLst/>
                <a:latin typeface="Times New Roman" panose="02020603050405020304" pitchFamily="18" charset="0"/>
                <a:ea typeface="Times New Roman" panose="02020603050405020304" pitchFamily="18" charset="0"/>
              </a:rPr>
              <a:t>I. </a:t>
            </a:r>
            <a:r>
              <a:rPr lang="en-US" sz="2400" b="1">
                <a:solidFill>
                  <a:srgbClr val="7030A0"/>
                </a:solidFill>
                <a:effectLst/>
                <a:latin typeface="Times New Roman" panose="02020603050405020304" pitchFamily="18" charset="0"/>
                <a:ea typeface="Times New Roman" panose="02020603050405020304" pitchFamily="18" charset="0"/>
              </a:rPr>
              <a:t>ĐỌC VÀ TÌM HIỂU CHUNG </a:t>
            </a:r>
            <a:endParaRPr lang="en-US" sz="2400"/>
          </a:p>
        </p:txBody>
      </p:sp>
    </p:spTree>
    <p:extLst>
      <p:ext uri="{BB962C8B-B14F-4D97-AF65-F5344CB8AC3E}">
        <p14:creationId xmlns:p14="http://schemas.microsoft.com/office/powerpoint/2010/main" val="17604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arn(inVertic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FAF3A7-3EAA-40B2-AEDB-353C0BD4CF2D}" type="slidenum">
              <a:rPr lang="en-US" altLang="en-US" sz="1400"/>
              <a:pPr>
                <a:spcBef>
                  <a:spcPct val="0"/>
                </a:spcBef>
                <a:buFontTx/>
                <a:buNone/>
              </a:pPr>
              <a:t>6</a:t>
            </a:fld>
            <a:endParaRPr lang="en-US" altLang="en-US" sz="1400"/>
          </a:p>
        </p:txBody>
      </p:sp>
      <p:sp>
        <p:nvSpPr>
          <p:cNvPr id="13315" name="Rectangle 2"/>
          <p:cNvSpPr>
            <a:spLocks noChangeArrowheads="1"/>
          </p:cNvSpPr>
          <p:nvPr/>
        </p:nvSpPr>
        <p:spPr bwMode="auto">
          <a:xfrm>
            <a:off x="1666876" y="-92075"/>
            <a:ext cx="8869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4400" b="1">
                <a:latin typeface="Times New Roman" panose="02020603050405020304" pitchFamily="18" charset="0"/>
                <a:cs typeface="Calibri" panose="020F0502020204030204" pitchFamily="34" charset="0"/>
              </a:rPr>
              <a:t>2. Tác phẩm</a:t>
            </a:r>
            <a:endParaRPr lang="en-US" altLang="en-US" sz="4400">
              <a:latin typeface="Times New Roman" panose="02020603050405020304" pitchFamily="18" charset="0"/>
              <a:cs typeface="Times New Roman" panose="02020603050405020304" pitchFamily="18" charset="0"/>
            </a:endParaRPr>
          </a:p>
        </p:txBody>
      </p:sp>
      <p:sp>
        <p:nvSpPr>
          <p:cNvPr id="13316" name="TextBox 3"/>
          <p:cNvSpPr txBox="1">
            <a:spLocks noChangeArrowheads="1"/>
          </p:cNvSpPr>
          <p:nvPr/>
        </p:nvSpPr>
        <p:spPr bwMode="auto">
          <a:xfrm>
            <a:off x="1644651" y="960438"/>
            <a:ext cx="560546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4400" dirty="0" err="1">
                <a:latin typeface="Times New Roman" panose="02020603050405020304" pitchFamily="18" charset="0"/>
                <a:cs typeface="Times New Roman" panose="02020603050405020304" pitchFamily="18" charset="0"/>
              </a:rPr>
              <a:t>Xuất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xứ</a:t>
            </a:r>
            <a:r>
              <a:rPr lang="en-US" altLang="en-US" sz="4400" dirty="0">
                <a:latin typeface="Times New Roman" panose="02020603050405020304" pitchFamily="18" charset="0"/>
                <a:cs typeface="Times New Roman" panose="02020603050405020304" pitchFamily="18" charset="0"/>
              </a:rPr>
              <a:t>.</a:t>
            </a:r>
          </a:p>
          <a:p>
            <a:pPr eaLnBrk="1" hangingPunct="1">
              <a:spcBef>
                <a:spcPct val="0"/>
              </a:spcBef>
            </a:pPr>
            <a:r>
              <a:rPr lang="en-US" altLang="en-US" sz="4400" dirty="0" err="1">
                <a:latin typeface="Times New Roman" panose="02020603050405020304" pitchFamily="18" charset="0"/>
                <a:cs typeface="Times New Roman" panose="02020603050405020304" pitchFamily="18" charset="0"/>
              </a:rPr>
              <a:t>Thể</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loại</a:t>
            </a:r>
            <a:endParaRPr lang="en-US" altLang="en-US" sz="4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4400" dirty="0" err="1">
                <a:latin typeface="Times New Roman" panose="02020603050405020304" pitchFamily="18" charset="0"/>
                <a:cs typeface="Times New Roman" panose="02020603050405020304" pitchFamily="18" charset="0"/>
              </a:rPr>
              <a:t>Phương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thức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biểu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đạt</a:t>
            </a:r>
            <a:endParaRPr lang="en-US" altLang="en-US" sz="4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4400" dirty="0" err="1">
                <a:latin typeface="Times New Roman" panose="02020603050405020304" pitchFamily="18" charset="0"/>
                <a:cs typeface="Times New Roman" panose="02020603050405020304" pitchFamily="18" charset="0"/>
              </a:rPr>
              <a:t>Vấn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đề</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nghị</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luận</a:t>
            </a:r>
            <a:endParaRPr lang="en-US" altLang="en-US" sz="4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4400" dirty="0" err="1">
                <a:latin typeface="Times New Roman" panose="02020603050405020304" pitchFamily="18" charset="0"/>
                <a:cs typeface="Times New Roman" panose="02020603050405020304" pitchFamily="18" charset="0"/>
              </a:rPr>
              <a:t>Bố</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cục</a:t>
            </a: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917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D28D3-0FCE-C35B-7450-1CCB4CBD2043}"/>
              </a:ext>
            </a:extLst>
          </p:cNvPr>
          <p:cNvSpPr txBox="1"/>
          <p:nvPr/>
        </p:nvSpPr>
        <p:spPr>
          <a:xfrm>
            <a:off x="4018280" y="308109"/>
            <a:ext cx="6106160" cy="1126462"/>
          </a:xfrm>
          <a:prstGeom prst="rect">
            <a:avLst/>
          </a:prstGeom>
          <a:noFill/>
        </p:spPr>
        <p:txBody>
          <a:bodyPr wrap="square">
            <a:spAutoFit/>
          </a:bodyPr>
          <a:lstStyle/>
          <a:p>
            <a:pPr marL="0" marR="0" algn="just">
              <a:lnSpc>
                <a:spcPct val="120000"/>
              </a:lnSpc>
              <a:spcBef>
                <a:spcPts val="0"/>
              </a:spcBef>
              <a:spcAft>
                <a:spcPts val="0"/>
              </a:spcAft>
            </a:pPr>
            <a:r>
              <a:rPr lang="vi-VN" sz="2800" b="1" dirty="0">
                <a:solidFill>
                  <a:schemeClr val="tx1"/>
                </a:solidFill>
                <a:effectLst/>
                <a:latin typeface="Times New Roman" panose="02020603050405020304" pitchFamily="18" charset="0"/>
                <a:ea typeface="Times New Roman" panose="02020603050405020304" pitchFamily="18" charset="0"/>
              </a:rPr>
              <a:t>2. Tác phẩm</a:t>
            </a:r>
            <a:endParaRPr lang="en-US" sz="2800" dirty="0">
              <a:solidFill>
                <a:schemeClr val="tx1"/>
              </a:solidFill>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endParaRPr lang="en-US" sz="2800" dirty="0">
              <a:solidFill>
                <a:schemeClr val="tx1"/>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C2D06EE-9B47-112C-33DA-67D4BAF01394}"/>
              </a:ext>
            </a:extLst>
          </p:cNvPr>
          <p:cNvPicPr>
            <a:picLocks noChangeAspect="1"/>
          </p:cNvPicPr>
          <p:nvPr/>
        </p:nvPicPr>
        <p:blipFill>
          <a:blip r:embed="rId2"/>
          <a:stretch>
            <a:fillRect/>
          </a:stretch>
        </p:blipFill>
        <p:spPr>
          <a:xfrm>
            <a:off x="0" y="1355090"/>
            <a:ext cx="3241040" cy="3666644"/>
          </a:xfrm>
          <a:prstGeom prst="rect">
            <a:avLst/>
          </a:prstGeom>
        </p:spPr>
      </p:pic>
      <p:sp>
        <p:nvSpPr>
          <p:cNvPr id="7" name="TextBox 6">
            <a:extLst>
              <a:ext uri="{FF2B5EF4-FFF2-40B4-BE49-F238E27FC236}">
                <a16:creationId xmlns:a16="http://schemas.microsoft.com/office/drawing/2014/main" id="{0AEB37A5-77E0-AE82-B058-97D71CF6B7EF}"/>
              </a:ext>
            </a:extLst>
          </p:cNvPr>
          <p:cNvSpPr txBox="1"/>
          <p:nvPr/>
        </p:nvSpPr>
        <p:spPr>
          <a:xfrm>
            <a:off x="267970" y="5114073"/>
            <a:ext cx="2881630" cy="461665"/>
          </a:xfrm>
          <a:prstGeom prst="rect">
            <a:avLst/>
          </a:prstGeom>
          <a:noFill/>
        </p:spPr>
        <p:txBody>
          <a:bodyPr wrap="square">
            <a:spAutoFit/>
          </a:bodyPr>
          <a:lstStyle/>
          <a:p>
            <a:r>
              <a:rPr lang="en-US" sz="2400">
                <a:solidFill>
                  <a:srgbClr val="000000"/>
                </a:solidFill>
                <a:effectLst/>
                <a:latin typeface="Times New Roman" panose="02020603050405020304" pitchFamily="18" charset="0"/>
                <a:ea typeface="Times New Roman" panose="02020603050405020304" pitchFamily="18" charset="0"/>
              </a:rPr>
              <a:t>Tượng đài mẹ Thứ</a:t>
            </a:r>
            <a:endParaRPr lang="en-US" sz="2400"/>
          </a:p>
        </p:txBody>
      </p:sp>
      <p:sp>
        <p:nvSpPr>
          <p:cNvPr id="9" name="TextBox 8">
            <a:extLst>
              <a:ext uri="{FF2B5EF4-FFF2-40B4-BE49-F238E27FC236}">
                <a16:creationId xmlns:a16="http://schemas.microsoft.com/office/drawing/2014/main" id="{38D15FB2-F628-0A1B-5E07-D77091280BA0}"/>
              </a:ext>
            </a:extLst>
          </p:cNvPr>
          <p:cNvSpPr txBox="1"/>
          <p:nvPr/>
        </p:nvSpPr>
        <p:spPr>
          <a:xfrm>
            <a:off x="3241040" y="808996"/>
            <a:ext cx="8950960" cy="4700774"/>
          </a:xfrm>
          <a:prstGeom prst="rect">
            <a:avLst/>
          </a:prstGeom>
          <a:noFill/>
        </p:spPr>
        <p:txBody>
          <a:bodyPr wrap="square">
            <a:spAutoFit/>
          </a:bodyPr>
          <a:lstStyle/>
          <a:p>
            <a:pPr marL="0" marR="0">
              <a:lnSpc>
                <a:spcPct val="120000"/>
              </a:lnSpc>
              <a:spcBef>
                <a:spcPts val="0"/>
              </a:spcBef>
              <a:spcAft>
                <a:spcPts val="0"/>
              </a:spcAft>
            </a:pPr>
            <a:r>
              <a:rPr lang="en-US" sz="2800" b="1" dirty="0" smtClean="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Xuất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xư</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Trích</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Bình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luận</a:t>
            </a:r>
            <a:r>
              <a:rPr lang="en-US" sz="2800" i="1" dirty="0">
                <a:effectLst/>
                <a:latin typeface="Times New Roman" panose="02020603050405020304" pitchFamily="18" charset="0"/>
                <a:ea typeface="Times New Roman" panose="02020603050405020304" pitchFamily="18" charset="0"/>
              </a:rPr>
              <a:t> 6 </a:t>
            </a:r>
            <a:r>
              <a:rPr lang="en-US" sz="2800" i="1" dirty="0" err="1" smtClean="0">
                <a:effectLst/>
                <a:latin typeface="Times New Roman" panose="02020603050405020304" pitchFamily="18" charset="0"/>
                <a:ea typeface="Times New Roman" panose="02020603050405020304" pitchFamily="18" charset="0"/>
              </a:rPr>
              <a:t>gi</a:t>
            </a:r>
            <a:r>
              <a:rPr lang="vi-VN" sz="2800" i="1" dirty="0">
                <a:latin typeface="Times New Roman" panose="02020603050405020304" pitchFamily="18" charset="0"/>
                <a:ea typeface="Times New Roman" panose="02020603050405020304" pitchFamily="18" charset="0"/>
              </a:rPr>
              <a:t>ờ</a:t>
            </a:r>
            <a:r>
              <a:rPr lang="en-US" sz="2800" dirty="0" smtClean="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NXB </a:t>
            </a:r>
            <a:r>
              <a:rPr lang="en-US" sz="2800" dirty="0" err="1">
                <a:effectLst/>
                <a:latin typeface="Times New Roman" panose="02020603050405020304" pitchFamily="18" charset="0"/>
                <a:ea typeface="Times New Roman" panose="02020603050405020304" pitchFamily="18" charset="0"/>
              </a:rPr>
              <a:t>Hội</a:t>
            </a:r>
            <a:r>
              <a:rPr lang="en-US" sz="2800" dirty="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Nh</a:t>
            </a:r>
            <a:r>
              <a:rPr lang="vi-VN" sz="2800" dirty="0">
                <a:latin typeface="Times New Roman" panose="02020603050405020304" pitchFamily="18" charset="0"/>
                <a:ea typeface="Times New Roman" panose="02020603050405020304" pitchFamily="18" charset="0"/>
              </a:rPr>
              <a:t>à</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Hà </a:t>
            </a:r>
            <a:r>
              <a:rPr lang="en-US" sz="2800" dirty="0" err="1">
                <a:effectLst/>
                <a:latin typeface="Times New Roman" panose="02020603050405020304" pitchFamily="18" charset="0"/>
                <a:ea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27/07/2017</a:t>
            </a:r>
            <a:endParaRPr lang="en-US" sz="28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Thê</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loại</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luận</a:t>
            </a:r>
            <a:endParaRPr lang="en-US" sz="2800" dirty="0">
              <a:effectLst/>
              <a:latin typeface="Times New Roman" panose="02020603050405020304" pitchFamily="18" charset="0"/>
              <a:ea typeface="Times New Roman" panose="02020603050405020304" pitchFamily="18" charset="0"/>
            </a:endParaRPr>
          </a:p>
          <a:p>
            <a:pPr marL="457200" marR="0" indent="-457200">
              <a:lnSpc>
                <a:spcPct val="120000"/>
              </a:lnSpc>
              <a:spcBef>
                <a:spcPts val="0"/>
              </a:spcBef>
              <a:spcAft>
                <a:spcPts val="0"/>
              </a:spcAft>
              <a:buFontTx/>
              <a:buChar char="-"/>
            </a:pPr>
            <a:r>
              <a:rPr lang="en-US" sz="2800" b="1" dirty="0" err="1" smtClean="0">
                <a:effectLst/>
                <a:latin typeface="Times New Roman" panose="02020603050405020304" pitchFamily="18" charset="0"/>
                <a:ea typeface="Times New Roman" panose="02020603050405020304" pitchFamily="18" charset="0"/>
              </a:rPr>
              <a:t>Phương</a:t>
            </a:r>
            <a:r>
              <a:rPr lang="en-US" sz="2800" b="1" dirty="0" smtClean="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thức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đạt</a:t>
            </a:r>
            <a:r>
              <a:rPr lang="en-US" sz="2800" b="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a:t>
            </a:r>
            <a:r>
              <a:rPr lang="en-US" sz="2800" dirty="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luận</a:t>
            </a:r>
            <a:endParaRPr lang="vi-VN" sz="2800" dirty="0" smtClean="0">
              <a:effectLst/>
              <a:latin typeface="Times New Roman" panose="02020603050405020304" pitchFamily="18" charset="0"/>
              <a:ea typeface="Times New Roman" panose="02020603050405020304" pitchFamily="18" charset="0"/>
            </a:endParaRPr>
          </a:p>
          <a:p>
            <a:pPr marL="457200" indent="-457200">
              <a:lnSpc>
                <a:spcPct val="120000"/>
              </a:lnSpc>
              <a:buFontTx/>
              <a:buChar char="-"/>
            </a:pPr>
            <a:r>
              <a:rPr lang="vi-VN" sz="2800" b="1" dirty="0" smtClean="0">
                <a:latin typeface="Times New Roman" panose="02020603050405020304" pitchFamily="18" charset="0"/>
                <a:ea typeface="Times New Roman" panose="02020603050405020304" pitchFamily="18" charset="0"/>
              </a:rPr>
              <a:t>Vấn đề nghị luận: </a:t>
            </a:r>
            <a:r>
              <a:rPr lang="vi-VN" sz="2800" dirty="0" smtClean="0">
                <a:latin typeface="Times New Roman" panose="02020603050405020304" pitchFamily="18" charset="0"/>
                <a:ea typeface="Times New Roman" panose="02020603050405020304" pitchFamily="18" charset="0"/>
              </a:rPr>
              <a:t>Biết ơn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hùng</a:t>
            </a:r>
            <a:r>
              <a:rPr lang="en-US" sz="2800" dirty="0">
                <a:latin typeface="Times New Roman" panose="02020603050405020304" pitchFamily="18" charset="0"/>
                <a:ea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endParaRPr lang="vi-VN" sz="2800" dirty="0" smtClean="0">
              <a:latin typeface="Times New Roman" panose="02020603050405020304" pitchFamily="18" charset="0"/>
              <a:ea typeface="Times New Roman" panose="02020603050405020304" pitchFamily="18" charset="0"/>
            </a:endParaRPr>
          </a:p>
          <a:p>
            <a:pPr marL="457200" indent="-457200">
              <a:lnSpc>
                <a:spcPct val="120000"/>
              </a:lnSpc>
              <a:buFontTx/>
              <a:buChar char="-"/>
            </a:pPr>
            <a:r>
              <a:rPr lang="vi-VN" sz="2800" b="1" dirty="0" smtClean="0">
                <a:latin typeface="Times New Roman" panose="02020603050405020304" pitchFamily="18" charset="0"/>
                <a:ea typeface="Times New Roman" panose="02020603050405020304" pitchFamily="18" charset="0"/>
              </a:rPr>
              <a:t>Bố cục: </a:t>
            </a:r>
            <a:r>
              <a:rPr lang="vi-VN" sz="2800" dirty="0" smtClean="0">
                <a:latin typeface="Times New Roman" panose="02020603050405020304" pitchFamily="18" charset="0"/>
                <a:ea typeface="Times New Roman" panose="02020603050405020304" pitchFamily="18" charset="0"/>
              </a:rPr>
              <a:t>3 phần</a:t>
            </a:r>
            <a:r>
              <a:rPr lang="en-US" sz="2800" dirty="0" smtClean="0">
                <a:latin typeface="Times New Roman" panose="02020603050405020304" pitchFamily="18" charset="0"/>
                <a:ea typeface="Times New Roman" panose="02020603050405020304" pitchFamily="18" charset="0"/>
              </a:rPr>
              <a:t> </a:t>
            </a:r>
            <a:endParaRPr lang="en-US" sz="2800" dirty="0"/>
          </a:p>
          <a:p>
            <a:pPr marL="457200" marR="0" indent="-457200">
              <a:lnSpc>
                <a:spcPct val="120000"/>
              </a:lnSpc>
              <a:spcBef>
                <a:spcPts val="0"/>
              </a:spcBef>
              <a:spcAft>
                <a:spcPts val="0"/>
              </a:spcAft>
              <a:buFontTx/>
              <a:buChar char="-"/>
            </a:pP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81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B449A6-8EB4-3BD4-B9A0-D899AC351316}"/>
              </a:ext>
            </a:extLst>
          </p:cNvPr>
          <p:cNvSpPr txBox="1"/>
          <p:nvPr/>
        </p:nvSpPr>
        <p:spPr>
          <a:xfrm>
            <a:off x="169817" y="1155767"/>
            <a:ext cx="12022183" cy="5410712"/>
          </a:xfrm>
          <a:prstGeom prst="rect">
            <a:avLst/>
          </a:prstGeom>
          <a:solidFill>
            <a:schemeClr val="bg1"/>
          </a:solidFill>
        </p:spPr>
        <p:txBody>
          <a:bodyPr wrap="square">
            <a:spAutoFit/>
          </a:bodyPr>
          <a:lstStyle/>
          <a:p>
            <a:pPr marL="0" marR="0">
              <a:lnSpc>
                <a:spcPct val="120000"/>
              </a:lnSpc>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Bô</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cục</a:t>
            </a:r>
            <a:r>
              <a:rPr lang="en-US" sz="3600" b="1" dirty="0">
                <a:effectLst/>
                <a:latin typeface="Times New Roman" panose="02020603050405020304" pitchFamily="18" charset="0"/>
                <a:ea typeface="Times New Roman" panose="02020603050405020304" pitchFamily="18" charset="0"/>
              </a:rPr>
              <a:t> (3 </a:t>
            </a:r>
            <a:r>
              <a:rPr lang="en-US" sz="3600" b="1" dirty="0" err="1">
                <a:effectLst/>
                <a:latin typeface="Times New Roman" panose="02020603050405020304" pitchFamily="18" charset="0"/>
                <a:ea typeface="Times New Roman" panose="02020603050405020304" pitchFamily="18" charset="0"/>
              </a:rPr>
              <a:t>phần</a:t>
            </a:r>
            <a:r>
              <a:rPr lang="en-US" sz="3600" b="1"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20000"/>
              </a:lnSpc>
              <a:spcBef>
                <a:spcPts val="0"/>
              </a:spcBef>
              <a:spcAft>
                <a:spcPts val="0"/>
              </a:spcAft>
            </a:pPr>
            <a:r>
              <a:rPr lang="en-US" sz="3600" b="1" dirty="0">
                <a:latin typeface="Times New Roman" panose="02020603050405020304" pitchFamily="18" charset="0"/>
                <a:ea typeface="Times New Roman" panose="02020603050405020304" pitchFamily="18" charset="0"/>
              </a:rPr>
              <a: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Phần</a:t>
            </a:r>
            <a:r>
              <a:rPr lang="en-US" sz="3600" b="1" dirty="0">
                <a:effectLst/>
                <a:latin typeface="Times New Roman" panose="02020603050405020304" pitchFamily="18" charset="0"/>
                <a:ea typeface="Times New Roman" panose="02020603050405020304" pitchFamily="18" charset="0"/>
              </a:rPr>
              <a:t> 1 </a:t>
            </a:r>
            <a:r>
              <a:rPr lang="en-US" sz="3600" dirty="0">
                <a:effectLst/>
                <a:latin typeface="Times New Roman" panose="02020603050405020304" pitchFamily="18" charset="0"/>
                <a:ea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rPr>
              <a:t>tư</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đầu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đến</a:t>
            </a:r>
            <a:r>
              <a:rPr lang="en-US" sz="3600" dirty="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truyền</a:t>
            </a:r>
            <a:r>
              <a:rPr lang="vi-VN" sz="3600" dirty="0" smtClean="0">
                <a:effectLst/>
                <a:latin typeface="Times New Roman" panose="02020603050405020304" pitchFamily="18" charset="0"/>
                <a:ea typeface="Times New Roman" panose="02020603050405020304" pitchFamily="18" charset="0"/>
              </a:rPr>
              <a:t> từ</a:t>
            </a:r>
            <a:r>
              <a:rPr lang="en-US" sz="3600" dirty="0" smtClean="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này</a:t>
            </a:r>
            <a:r>
              <a:rPr lang="en-US" sz="3600" dirty="0">
                <a:effectLst/>
                <a:latin typeface="Times New Roman" panose="02020603050405020304" pitchFamily="18" charset="0"/>
                <a:ea typeface="Times New Roman" panose="02020603050405020304" pitchFamily="18" charset="0"/>
              </a:rPr>
              <a:t> sang </a:t>
            </a:r>
            <a:r>
              <a:rPr lang="en-US" sz="3600" dirty="0" err="1">
                <a:effectLst/>
                <a:latin typeface="Times New Roman" panose="02020603050405020304" pitchFamily="18" charset="0"/>
                <a:ea typeface="Times New Roman" panose="02020603050405020304" pitchFamily="18" charset="0"/>
              </a:rPr>
              <a:t>đời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khác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Giới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thiệu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vấn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rPr>
              <a:t>giới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thiệu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khắp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nước</a:t>
            </a:r>
            <a:r>
              <a:rPr lang="en-US" sz="3600" dirty="0">
                <a:effectLst/>
                <a:latin typeface="Times New Roman" panose="02020603050405020304" pitchFamily="18" charset="0"/>
                <a:ea typeface="Times New Roman" panose="02020603050405020304" pitchFamily="18" charset="0"/>
              </a:rPr>
              <a:t> ta </a:t>
            </a:r>
            <a:r>
              <a:rPr lang="en-US" sz="3600" dirty="0" err="1">
                <a:effectLst/>
                <a:latin typeface="Times New Roman" panose="02020603050405020304" pitchFamily="18" charset="0"/>
                <a:ea typeface="Times New Roman" panose="02020603050405020304" pitchFamily="18" charset="0"/>
              </a:rPr>
              <a:t>nơi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đâu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cũng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chuyện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về</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con </a:t>
            </a:r>
            <a:r>
              <a:rPr lang="en-US" sz="3600" dirty="0" err="1">
                <a:effectLst/>
                <a:latin typeface="Times New Roman" panose="02020603050405020304" pitchFamily="18" charset="0"/>
                <a:ea typeface="Times New Roman" panose="02020603050405020304" pitchFamily="18" charset="0"/>
              </a:rPr>
              <a:t>người</a:t>
            </a:r>
            <a:r>
              <a:rPr lang="en-US" sz="3600" dirty="0">
                <a:effectLst/>
                <a:latin typeface="Times New Roman" panose="02020603050405020304" pitchFamily="18" charset="0"/>
                <a:ea typeface="Times New Roman" panose="02020603050405020304" pitchFamily="18" charset="0"/>
              </a:rPr>
              <a:t> hi </a:t>
            </a:r>
            <a:r>
              <a:rPr lang="en-US" sz="3600" dirty="0" err="1">
                <a:effectLst/>
                <a:latin typeface="Times New Roman" panose="02020603050405020304" pitchFamily="18" charset="0"/>
                <a:ea typeface="Times New Roman" panose="02020603050405020304" pitchFamily="18" charset="0"/>
              </a:rPr>
              <a:t>sinh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nước</a:t>
            </a:r>
            <a:r>
              <a:rPr lang="en-US" sz="3600" dirty="0">
                <a:effectLst/>
                <a:latin typeface="Times New Roman" panose="02020603050405020304" pitchFamily="18" charset="0"/>
                <a:ea typeface="Times New Roman" panose="02020603050405020304" pitchFamily="18" charset="0"/>
              </a:rPr>
              <a:t> </a:t>
            </a:r>
          </a:p>
          <a:p>
            <a:pPr marL="0" marR="0">
              <a:lnSpc>
                <a:spcPct val="120000"/>
              </a:lnSpc>
              <a:spcBef>
                <a:spcPts val="0"/>
              </a:spcBef>
              <a:spcAft>
                <a:spcPts val="0"/>
              </a:spcAft>
            </a:pPr>
            <a:r>
              <a:rPr lang="en-US" sz="3600" b="1" dirty="0">
                <a:latin typeface="Times New Roman" panose="02020603050405020304" pitchFamily="18" charset="0"/>
                <a:ea typeface="Times New Roman" panose="02020603050405020304" pitchFamily="18" charset="0"/>
              </a:rPr>
              <a: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Phần</a:t>
            </a:r>
            <a:r>
              <a:rPr lang="en-US" sz="3600" b="1" dirty="0">
                <a:effectLst/>
                <a:latin typeface="Times New Roman" panose="02020603050405020304" pitchFamily="18" charset="0"/>
                <a:ea typeface="Times New Roman" panose="02020603050405020304" pitchFamily="18" charset="0"/>
              </a:rPr>
              <a:t> 2 </a:t>
            </a:r>
            <a:r>
              <a:rPr lang="en-US" sz="3600" dirty="0">
                <a:effectLst/>
                <a:latin typeface="Times New Roman" panose="02020603050405020304" pitchFamily="18" charset="0"/>
                <a:ea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rPr>
              <a:t>tiếp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theo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bình</a:t>
            </a:r>
            <a:r>
              <a:rPr lang="en-US" sz="3600" dirty="0">
                <a:effectLst/>
                <a:latin typeface="Times New Roman" panose="02020603050405020304" pitchFamily="18" charset="0"/>
                <a:ea typeface="Times New Roman" panose="02020603050405020304" pitchFamily="18" charset="0"/>
              </a:rPr>
              <a:t> minh”): </a:t>
            </a:r>
            <a:r>
              <a:rPr lang="en-US" sz="3600" dirty="0" err="1">
                <a:effectLst/>
                <a:latin typeface="Times New Roman" panose="02020603050405020304" pitchFamily="18" charset="0"/>
                <a:ea typeface="Times New Roman" panose="02020603050405020304" pitchFamily="18" charset="0"/>
              </a:rPr>
              <a:t>Giải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quyết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vấn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rPr>
              <a:t>dẫn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chứng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về</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sự</a:t>
            </a:r>
            <a:r>
              <a:rPr lang="en-US" sz="3600" dirty="0">
                <a:effectLst/>
                <a:latin typeface="Times New Roman" panose="02020603050405020304" pitchFamily="18" charset="0"/>
                <a:ea typeface="Times New Roman" panose="02020603050405020304" pitchFamily="18" charset="0"/>
              </a:rPr>
              <a:t> hi </a:t>
            </a:r>
            <a:r>
              <a:rPr lang="en-US" sz="3600" dirty="0" err="1">
                <a:effectLst/>
                <a:latin typeface="Times New Roman" panose="02020603050405020304" pitchFamily="18" charset="0"/>
                <a:ea typeface="Times New Roman" panose="02020603050405020304" pitchFamily="18" charset="0"/>
              </a:rPr>
              <a:t>sinh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địa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danh</a:t>
            </a:r>
            <a:r>
              <a:rPr lang="en-US" sz="3600" dirty="0">
                <a:effectLst/>
                <a:latin typeface="Times New Roman" panose="02020603050405020304" pitchFamily="18" charset="0"/>
                <a:ea typeface="Times New Roman" panose="02020603050405020304" pitchFamily="18" charset="0"/>
              </a:rPr>
              <a:t>, con </a:t>
            </a:r>
            <a:r>
              <a:rPr lang="en-US" sz="3600" dirty="0" err="1">
                <a:effectLst/>
                <a:latin typeface="Times New Roman" panose="02020603050405020304" pitchFamily="18" charset="0"/>
                <a:ea typeface="Times New Roman" panose="02020603050405020304" pitchFamily="18" charset="0"/>
              </a:rPr>
              <a:t>người</a:t>
            </a:r>
            <a:r>
              <a:rPr lang="en-US" sz="3600" dirty="0">
                <a:effectLst/>
                <a:latin typeface="Times New Roman" panose="02020603050405020304" pitchFamily="18" charset="0"/>
                <a:ea typeface="Times New Roman" panose="02020603050405020304" pitchFamily="18" charset="0"/>
              </a:rPr>
              <a:t>).</a:t>
            </a:r>
          </a:p>
          <a:p>
            <a:pPr marL="0" marR="0">
              <a:lnSpc>
                <a:spcPct val="120000"/>
              </a:lnSpc>
              <a:spcBef>
                <a:spcPts val="0"/>
              </a:spcBef>
              <a:spcAft>
                <a:spcPts val="0"/>
              </a:spcAft>
            </a:pPr>
            <a:r>
              <a:rPr lang="en-US" sz="3600" b="1" dirty="0">
                <a:latin typeface="Times New Roman" panose="02020603050405020304" pitchFamily="18" charset="0"/>
                <a:ea typeface="Times New Roman" panose="02020603050405020304" pitchFamily="18" charset="0"/>
              </a:rPr>
              <a: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Phần</a:t>
            </a:r>
            <a:r>
              <a:rPr lang="en-US" sz="3600" b="1" dirty="0">
                <a:effectLst/>
                <a:latin typeface="Times New Roman" panose="02020603050405020304" pitchFamily="18" charset="0"/>
                <a:ea typeface="Times New Roman" panose="02020603050405020304" pitchFamily="18" charset="0"/>
              </a:rPr>
              <a:t> 3 </a:t>
            </a:r>
            <a:r>
              <a:rPr lang="en-US" sz="3600" dirty="0">
                <a:effectLst/>
                <a:latin typeface="Times New Roman" panose="02020603050405020304" pitchFamily="18" charset="0"/>
                <a:ea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rPr>
              <a:t>còn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lại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Kết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vấn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rPr>
              <a:t>Tình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cảm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của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tác</a:t>
            </a:r>
            <a:r>
              <a:rPr lang="en-US" sz="3600" dirty="0">
                <a:effectLst/>
                <a:latin typeface="Times New Roman" panose="02020603050405020304" pitchFamily="18" charset="0"/>
                <a:ea typeface="Times New Roman" panose="02020603050405020304" pitchFamily="18" charset="0"/>
              </a:rPr>
              <a:t> </a:t>
            </a:r>
            <a:r>
              <a:rPr lang="en-US" sz="3600" dirty="0" err="1" smtClean="0">
                <a:effectLst/>
                <a:latin typeface="Times New Roman" panose="02020603050405020304" pitchFamily="18" charset="0"/>
                <a:ea typeface="Times New Roman" panose="02020603050405020304" pitchFamily="18" charset="0"/>
              </a:rPr>
              <a:t>gi</a:t>
            </a:r>
            <a:r>
              <a:rPr lang="vi-VN" sz="3600" dirty="0">
                <a:latin typeface="Times New Roman" panose="02020603050405020304" pitchFamily="18" charset="0"/>
                <a:ea typeface="Times New Roman" panose="02020603050405020304" pitchFamily="18" charset="0"/>
              </a:rPr>
              <a:t>ả</a:t>
            </a:r>
            <a:r>
              <a:rPr lang="en-US" sz="3600" dirty="0" smtClean="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tượng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đài</a:t>
            </a:r>
            <a:r>
              <a:rPr lang="en-US" sz="3600" dirty="0">
                <a:effectLst/>
                <a:latin typeface="Times New Roman" panose="02020603050405020304" pitchFamily="18" charset="0"/>
                <a:ea typeface="Times New Roman" panose="02020603050405020304" pitchFamily="18" charset="0"/>
              </a:rPr>
              <a:t> vĩ </a:t>
            </a:r>
            <a:r>
              <a:rPr lang="en-US" sz="3600" dirty="0" err="1">
                <a:effectLst/>
                <a:latin typeface="Times New Roman" panose="02020603050405020304" pitchFamily="18" charset="0"/>
                <a:ea typeface="Times New Roman" panose="02020603050405020304" pitchFamily="18" charset="0"/>
              </a:rPr>
              <a:t>đại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nhất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9478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87FDC6-962A-0A56-D461-164FEC7A49F4}"/>
              </a:ext>
            </a:extLst>
          </p:cNvPr>
          <p:cNvGrpSpPr/>
          <p:nvPr/>
        </p:nvGrpSpPr>
        <p:grpSpPr>
          <a:xfrm>
            <a:off x="956856" y="39174"/>
            <a:ext cx="9650184" cy="1341675"/>
            <a:chOff x="956856" y="39174"/>
            <a:chExt cx="9650184" cy="1341675"/>
          </a:xfrm>
        </p:grpSpPr>
        <p:sp>
          <p:nvSpPr>
            <p:cNvPr id="3" name="Title 1">
              <a:extLst>
                <a:ext uri="{FF2B5EF4-FFF2-40B4-BE49-F238E27FC236}">
                  <a16:creationId xmlns:a16="http://schemas.microsoft.com/office/drawing/2014/main" id="{0906E9A2-79ED-BAB8-A78C-E699466090B5}"/>
                </a:ext>
              </a:extLst>
            </p:cNvPr>
            <p:cNvSpPr txBox="1">
              <a:spLocks/>
            </p:cNvSpPr>
            <p:nvPr/>
          </p:nvSpPr>
          <p:spPr>
            <a:xfrm>
              <a:off x="956856" y="39174"/>
              <a:ext cx="3206927" cy="461665"/>
            </a:xfrm>
            <a:prstGeom prst="rect">
              <a:avLst/>
            </a:prstGeom>
            <a:solidFill>
              <a:schemeClr val="bg1"/>
            </a:solidFill>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latin typeface="Times New Roman" panose="02020603050405020304" pitchFamily="18" charset="0"/>
                  <a:cs typeface="Times New Roman" panose="02020603050405020304" pitchFamily="18" charset="0"/>
                </a:rPr>
                <a:t>Thực hành đọc hiểu</a:t>
              </a:r>
            </a:p>
          </p:txBody>
        </p:sp>
        <p:sp>
          <p:nvSpPr>
            <p:cNvPr id="4" name="Rectangle 3">
              <a:extLst>
                <a:ext uri="{FF2B5EF4-FFF2-40B4-BE49-F238E27FC236}">
                  <a16:creationId xmlns:a16="http://schemas.microsoft.com/office/drawing/2014/main" id="{8C3F6B8B-5842-D897-40A2-5F8A08236662}"/>
                </a:ext>
              </a:extLst>
            </p:cNvPr>
            <p:cNvSpPr/>
            <p:nvPr/>
          </p:nvSpPr>
          <p:spPr>
            <a:xfrm>
              <a:off x="2235200" y="270006"/>
              <a:ext cx="7284720" cy="646331"/>
            </a:xfrm>
            <a:prstGeom prst="rect">
              <a:avLst/>
            </a:prstGeom>
            <a:noFill/>
          </p:spPr>
          <p:txBody>
            <a:bodyPr wrap="square" lIns="91440" tIns="45720" rIns="91440" bIns="45720">
              <a:spAutoFit/>
            </a:bodyPr>
            <a:lstStyle/>
            <a:p>
              <a:pPr algn="ctr"/>
              <a:r>
                <a:rPr lang="en-US" sz="3600" b="0" cap="none" spc="0">
                  <a:ln w="0"/>
                  <a:solidFill>
                    <a:schemeClr val="tx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Tượng đài vĩ đại nhất </a:t>
              </a:r>
            </a:p>
          </p:txBody>
        </p:sp>
        <p:sp>
          <p:nvSpPr>
            <p:cNvPr id="5" name="Rectangle 4">
              <a:extLst>
                <a:ext uri="{FF2B5EF4-FFF2-40B4-BE49-F238E27FC236}">
                  <a16:creationId xmlns:a16="http://schemas.microsoft.com/office/drawing/2014/main" id="{945D8685-678D-9E4C-0A87-3E33D9593868}"/>
                </a:ext>
              </a:extLst>
            </p:cNvPr>
            <p:cNvSpPr/>
            <p:nvPr/>
          </p:nvSpPr>
          <p:spPr>
            <a:xfrm>
              <a:off x="6431280" y="913489"/>
              <a:ext cx="4175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UÔNG NGỌC DẬU</a:t>
              </a:r>
            </a:p>
          </p:txBody>
        </p:sp>
      </p:grpSp>
      <p:sp>
        <p:nvSpPr>
          <p:cNvPr id="7" name="TextBox 6">
            <a:extLst>
              <a:ext uri="{FF2B5EF4-FFF2-40B4-BE49-F238E27FC236}">
                <a16:creationId xmlns:a16="http://schemas.microsoft.com/office/drawing/2014/main" id="{6EA260B2-38E5-7F1F-4A09-672F93BEFA45}"/>
              </a:ext>
            </a:extLst>
          </p:cNvPr>
          <p:cNvSpPr txBox="1"/>
          <p:nvPr/>
        </p:nvSpPr>
        <p:spPr>
          <a:xfrm>
            <a:off x="294640" y="1221602"/>
            <a:ext cx="7716520" cy="954107"/>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rPr>
              <a:t>II. </a:t>
            </a:r>
            <a:r>
              <a:rPr lang="vi-VN" sz="2800" b="1" dirty="0" smtClean="0">
                <a:solidFill>
                  <a:schemeClr val="tx1"/>
                </a:solidFill>
                <a:effectLst/>
                <a:latin typeface="Times New Roman" panose="02020603050405020304" pitchFamily="18" charset="0"/>
                <a:ea typeface="Times New Roman" panose="02020603050405020304" pitchFamily="18" charset="0"/>
              </a:rPr>
              <a:t>TÌM </a:t>
            </a:r>
            <a:r>
              <a:rPr lang="vi-VN" sz="2800" b="1" dirty="0">
                <a:solidFill>
                  <a:schemeClr val="tx1"/>
                </a:solidFill>
                <a:effectLst/>
                <a:latin typeface="Times New Roman" panose="02020603050405020304" pitchFamily="18" charset="0"/>
                <a:ea typeface="Times New Roman" panose="02020603050405020304" pitchFamily="18" charset="0"/>
              </a:rPr>
              <a:t>HIỂU CHI TIẾT V</a:t>
            </a:r>
            <a:r>
              <a:rPr lang="en-US" sz="2800" b="1" dirty="0">
                <a:solidFill>
                  <a:schemeClr val="tx1"/>
                </a:solidFill>
                <a:effectLst/>
                <a:latin typeface="Times New Roman" panose="02020603050405020304" pitchFamily="18" charset="0"/>
                <a:ea typeface="Times New Roman" panose="02020603050405020304" pitchFamily="18" charset="0"/>
              </a:rPr>
              <a:t>ĂN </a:t>
            </a:r>
            <a:r>
              <a:rPr lang="vi-VN" sz="2800" b="1" dirty="0">
                <a:solidFill>
                  <a:schemeClr val="tx1"/>
                </a:solidFill>
                <a:effectLst/>
                <a:latin typeface="Times New Roman" panose="02020603050405020304" pitchFamily="18" charset="0"/>
                <a:ea typeface="Times New Roman" panose="02020603050405020304" pitchFamily="18" charset="0"/>
              </a:rPr>
              <a:t>B</a:t>
            </a:r>
            <a:r>
              <a:rPr lang="en-US" sz="2800" b="1" dirty="0">
                <a:solidFill>
                  <a:schemeClr val="tx1"/>
                </a:solidFill>
                <a:effectLst/>
                <a:latin typeface="Times New Roman" panose="02020603050405020304" pitchFamily="18" charset="0"/>
                <a:ea typeface="Times New Roman" panose="02020603050405020304" pitchFamily="18" charset="0"/>
              </a:rPr>
              <a:t>ẢN </a:t>
            </a:r>
          </a:p>
          <a:p>
            <a:r>
              <a:rPr lang="en-US" sz="2800" b="1" dirty="0">
                <a:effectLst/>
                <a:latin typeface="Times New Roman" panose="02020603050405020304" pitchFamily="18" charset="0"/>
                <a:ea typeface="Times New Roman" panose="02020603050405020304" pitchFamily="18" charset="0"/>
              </a:rPr>
              <a:t>1. Ý </a:t>
            </a:r>
            <a:r>
              <a:rPr lang="en-US" sz="2800" b="1" dirty="0" err="1">
                <a:effectLst/>
                <a:latin typeface="Times New Roman" panose="02020603050405020304" pitchFamily="18" charset="0"/>
                <a:ea typeface="Times New Roman" panose="02020603050405020304" pitchFamily="18" charset="0"/>
              </a:rPr>
              <a:t>nghĩa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nhan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đời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a:t>
            </a:r>
            <a:endParaRPr lang="en-US" sz="2800" dirty="0"/>
          </a:p>
        </p:txBody>
      </p:sp>
      <p:pic>
        <p:nvPicPr>
          <p:cNvPr id="6" name="Picture 5"/>
          <p:cNvPicPr>
            <a:picLocks noChangeAspect="1"/>
          </p:cNvPicPr>
          <p:nvPr/>
        </p:nvPicPr>
        <p:blipFill>
          <a:blip r:embed="rId2"/>
          <a:stretch>
            <a:fillRect/>
          </a:stretch>
        </p:blipFill>
        <p:spPr>
          <a:xfrm>
            <a:off x="0" y="2331312"/>
            <a:ext cx="2143125" cy="1770426"/>
          </a:xfrm>
          <a:prstGeom prst="rect">
            <a:avLst/>
          </a:prstGeom>
        </p:spPr>
      </p:pic>
      <p:sp>
        <p:nvSpPr>
          <p:cNvPr id="8" name="TextBox 7"/>
          <p:cNvSpPr txBox="1"/>
          <p:nvPr/>
        </p:nvSpPr>
        <p:spPr>
          <a:xfrm>
            <a:off x="-130631" y="4010297"/>
            <a:ext cx="2730137" cy="400110"/>
          </a:xfrm>
          <a:prstGeom prst="rect">
            <a:avLst/>
          </a:prstGeom>
          <a:noFill/>
        </p:spPr>
        <p:txBody>
          <a:bodyPr wrap="square" rtlCol="0">
            <a:spAutoFit/>
          </a:bodyPr>
          <a:lstStyle/>
          <a:p>
            <a:pPr algn="ctr"/>
            <a:r>
              <a:rPr lang="vi-VN" sz="2000" b="1" dirty="0" smtClean="0">
                <a:solidFill>
                  <a:srgbClr val="FF0000"/>
                </a:solidFill>
                <a:latin typeface="+mj-lt"/>
              </a:rPr>
              <a:t>BẠN CÓ BIẾT</a:t>
            </a:r>
            <a:endParaRPr lang="en-US" sz="2000" b="1" dirty="0">
              <a:solidFill>
                <a:srgbClr val="FF0000"/>
              </a:solidFill>
              <a:latin typeface="+mj-lt"/>
            </a:endParaRPr>
          </a:p>
        </p:txBody>
      </p:sp>
      <p:sp>
        <p:nvSpPr>
          <p:cNvPr id="12" name="TextBox 11">
            <a:extLst>
              <a:ext uri="{FF2B5EF4-FFF2-40B4-BE49-F238E27FC236}">
                <a16:creationId xmlns:a16="http://schemas.microsoft.com/office/drawing/2014/main" id="{1D30D9CA-FFCB-934E-EA34-083176DF8AB1}"/>
              </a:ext>
            </a:extLst>
          </p:cNvPr>
          <p:cNvSpPr txBox="1"/>
          <p:nvPr/>
        </p:nvSpPr>
        <p:spPr>
          <a:xfrm>
            <a:off x="2273755" y="2364421"/>
            <a:ext cx="10083707" cy="2160591"/>
          </a:xfrm>
          <a:prstGeom prst="rect">
            <a:avLst/>
          </a:prstGeom>
          <a:noFill/>
        </p:spPr>
        <p:txBody>
          <a:bodyPr wrap="square">
            <a:spAutoFit/>
          </a:bodyPr>
          <a:lstStyle/>
          <a:p>
            <a:pPr marL="457200" indent="-457200">
              <a:lnSpc>
                <a:spcPct val="120000"/>
              </a:lnSpc>
              <a:buFontTx/>
              <a:buChar char="-"/>
            </a:pPr>
            <a:r>
              <a:rPr lang="en-US" sz="2800" dirty="0" err="1" smtClean="0">
                <a:latin typeface="Times New Roman" panose="02020603050405020304" pitchFamily="18" charset="0"/>
                <a:ea typeface="Times New Roman" panose="02020603050405020304" pitchFamily="18" charset="0"/>
              </a:rPr>
              <a:t>Ngày</a:t>
            </a:r>
            <a:r>
              <a:rPr lang="en-US" sz="2800" dirty="0" smtClean="0">
                <a:latin typeface="Times New Roman" panose="02020603050405020304" pitchFamily="18" charset="0"/>
                <a:ea typeface="Times New Roman" panose="02020603050405020304" pitchFamily="18" charset="0"/>
              </a:rPr>
              <a:t> 27/7/2017:</a:t>
            </a:r>
          </a:p>
          <a:p>
            <a:pPr marL="457200" indent="-457200">
              <a:lnSpc>
                <a:spcPct val="120000"/>
              </a:lnSpc>
              <a:buFontTx/>
              <a:buChar char="-"/>
            </a:pP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rPr>
              <a:t> 70 </a:t>
            </a:r>
            <a:r>
              <a:rPr lang="en-US" sz="2800" dirty="0" err="1">
                <a:latin typeface="Times New Roman" panose="02020603050405020304" pitchFamily="18" charset="0"/>
                <a:ea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a:t>
            </a:r>
          </a:p>
          <a:p>
            <a:pPr marL="0" marR="0">
              <a:lnSpc>
                <a:spcPct val="120000"/>
              </a:lnSpc>
              <a:spcBef>
                <a:spcPts val="0"/>
              </a:spcBef>
              <a:spcAft>
                <a:spcPts val="0"/>
              </a:spcAft>
            </a:pPr>
            <a:r>
              <a:rPr lang="vi-VN" sz="2800" dirty="0" smtClean="0">
                <a:effectLst/>
                <a:latin typeface="Times New Roman" panose="02020603050405020304" pitchFamily="18" charset="0"/>
                <a:ea typeface="Times New Roman" panose="02020603050405020304" pitchFamily="18" charset="0"/>
              </a:rPr>
              <a:t>=&gt; </a:t>
            </a:r>
            <a:r>
              <a:rPr lang="en-US" sz="2800" dirty="0" err="1" smtClean="0">
                <a:effectLst/>
                <a:latin typeface="Times New Roman" panose="02020603050405020304" pitchFamily="18" charset="0"/>
                <a:ea typeface="Times New Roman" panose="02020603050405020304" pitchFamily="18" charset="0"/>
              </a:rPr>
              <a:t>Văn</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tri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xuống</a:t>
            </a:r>
            <a:r>
              <a:rPr lang="en-US" sz="2800" dirty="0">
                <a:effectLst/>
                <a:latin typeface="Times New Roman" panose="02020603050405020304" pitchFamily="18" charset="0"/>
                <a:ea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8704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Wolsey template">
  <a:themeElements>
    <a:clrScheme name="Custom 347">
      <a:dk1>
        <a:srgbClr val="252729"/>
      </a:dk1>
      <a:lt1>
        <a:srgbClr val="FFFFFF"/>
      </a:lt1>
      <a:dk2>
        <a:srgbClr val="607896"/>
      </a:dk2>
      <a:lt2>
        <a:srgbClr val="E8EDF1"/>
      </a:lt2>
      <a:accent1>
        <a:srgbClr val="3796BF"/>
      </a:accent1>
      <a:accent2>
        <a:srgbClr val="4BB5D9"/>
      </a:accent2>
      <a:accent3>
        <a:srgbClr val="81D1EC"/>
      </a:accent3>
      <a:accent4>
        <a:srgbClr val="FF9900"/>
      </a:accent4>
      <a:accent5>
        <a:srgbClr val="FFCB50"/>
      </a:accent5>
      <a:accent6>
        <a:srgbClr val="A9C747"/>
      </a:accent6>
      <a:hlink>
        <a:srgbClr val="4D77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Wolsey · SlidesCarnival</Template>
  <TotalTime>427</TotalTime>
  <Words>921</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Open Sans</vt:lpstr>
      <vt:lpstr>Oswald</vt:lpstr>
      <vt:lpstr>Roboto Condensed</vt:lpstr>
      <vt:lpstr>Times New Roman</vt:lpstr>
      <vt:lpstr>Wingdings</vt:lpstr>
      <vt:lpstr>Wolsey template</vt:lpstr>
      <vt:lpstr>TIẾT 103: Thực hành đọc hiểu</vt:lpstr>
      <vt:lpstr>Kể tên các vị anh hùng đã chiến đấu cho sự nghiệp giải phóng quê hương, đất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Lan</dc:creator>
  <cp:lastModifiedBy>Windows User</cp:lastModifiedBy>
  <cp:revision>14</cp:revision>
  <dcterms:created xsi:type="dcterms:W3CDTF">2022-06-26T10:11:01Z</dcterms:created>
  <dcterms:modified xsi:type="dcterms:W3CDTF">2023-04-08T09:46:34Z</dcterms:modified>
</cp:coreProperties>
</file>