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7" r:id="rId2"/>
    <p:sldMasterId id="2147483709" r:id="rId3"/>
  </p:sldMasterIdLst>
  <p:notesMasterIdLst>
    <p:notesMasterId r:id="rId19"/>
  </p:notesMasterIdLst>
  <p:sldIdLst>
    <p:sldId id="299" r:id="rId4"/>
    <p:sldId id="325" r:id="rId5"/>
    <p:sldId id="326" r:id="rId6"/>
    <p:sldId id="327" r:id="rId7"/>
    <p:sldId id="330" r:id="rId8"/>
    <p:sldId id="328" r:id="rId9"/>
    <p:sldId id="293" r:id="rId10"/>
    <p:sldId id="285" r:id="rId11"/>
    <p:sldId id="315" r:id="rId12"/>
    <p:sldId id="316" r:id="rId13"/>
    <p:sldId id="301" r:id="rId14"/>
    <p:sldId id="306" r:id="rId15"/>
    <p:sldId id="329" r:id="rId16"/>
    <p:sldId id="331" r:id="rId17"/>
    <p:sldId id="307" r:id="rId18"/>
  </p:sldIdLst>
  <p:sldSz cx="12192000" cy="6858000"/>
  <p:notesSz cx="6858000" cy="9144000"/>
  <p:embeddedFontLst>
    <p:embeddedFont>
      <p:font typeface=".VnTime" panose="020B7200000000000000" pitchFamily="34" charset="0"/>
      <p:regular r:id="rId20"/>
      <p:bold r:id="rId21"/>
      <p:italic r:id="rId22"/>
      <p:boldItalic r:id="rId23"/>
    </p:embeddedFont>
    <p:embeddedFont>
      <p:font typeface="Bellota Text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0E51B"/>
    <a:srgbClr val="A9A9A9"/>
    <a:srgbClr val="562405"/>
    <a:srgbClr val="5BC249"/>
    <a:srgbClr val="025326"/>
    <a:srgbClr val="1B963A"/>
    <a:srgbClr val="ED7D31"/>
    <a:srgbClr val="562304"/>
    <a:srgbClr val="C45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1EEA1-FEC2-40B5-A137-57CAE2D6393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738DB-107B-47BD-87C7-504078898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7A036-E196-48DC-AF13-62DABA7D1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04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6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17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54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20d190e1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20d190e1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22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734125" y="550194"/>
            <a:ext cx="10725172" cy="5758588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636300" y="2224000"/>
            <a:ext cx="6920800" cy="2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190951" y="4549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8402434" y="5856534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1028234" y="2877633"/>
            <a:ext cx="348836" cy="54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842134" y="1237667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10945534" y="2701599"/>
            <a:ext cx="348836" cy="404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90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171401" y="169191"/>
            <a:ext cx="11850660" cy="6520427"/>
            <a:chOff x="372900" y="317225"/>
            <a:chExt cx="8399164" cy="4509701"/>
          </a:xfrm>
        </p:grpSpPr>
        <p:sp>
          <p:nvSpPr>
            <p:cNvPr id="185" name="Google Shape;185;p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6" name="Google Shape;186;p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87" name="Google Shape;187;p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1397367" y="903234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316334" y="6116399"/>
            <a:ext cx="348836" cy="40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1270967" y="1476700"/>
            <a:ext cx="348836" cy="54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619800" y="2141834"/>
            <a:ext cx="390971" cy="3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551467" y="5465167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06200" y="6232468"/>
            <a:ext cx="390971" cy="3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316334" y="6116399"/>
            <a:ext cx="348836" cy="40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551467" y="5465167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06200" y="6232468"/>
            <a:ext cx="390971" cy="3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1397367" y="903234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1270967" y="1476700"/>
            <a:ext cx="348836" cy="54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619800" y="2141834"/>
            <a:ext cx="390971" cy="314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03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497200" y="422967"/>
            <a:ext cx="11198885" cy="6012935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7774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208501" y="168790"/>
            <a:ext cx="11850660" cy="6520427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316334" y="6116399"/>
            <a:ext cx="348836" cy="40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551467" y="5465167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06200" y="6232468"/>
            <a:ext cx="390971" cy="3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1397367" y="903234"/>
            <a:ext cx="348836" cy="45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1270967" y="1476700"/>
            <a:ext cx="348836" cy="54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1619800" y="2141834"/>
            <a:ext cx="390971" cy="314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6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4F7E-D3EE-4820-A3AD-ED3B625C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24213-3B95-472D-8785-BE59015C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94BB-560D-413B-9D7A-3598EAE7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5350E-44F0-4025-9EB2-2D4F2BD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9078-1C98-4DDD-8D87-7B41D5B1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6C2B-F82F-462A-99E3-CE7D935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B284C-B949-459C-9DA6-77C3B837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A660E-686F-40E7-A651-8AAC2D860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BB39A-7312-4F84-8CA0-C0FC4E838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A6DE-E54E-4523-9A80-B1AD0BBC0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65E7B-A410-4214-B1AC-7B3A46F9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E3857-B780-468D-934E-A75921E7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34A56-869A-4922-8B3A-1247CAC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8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0514-EABD-44DD-9FEE-FD3B6993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9CFA-7BE8-4E2D-A2D2-69DFDF67A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BA20-5216-49BC-A672-DBE07E4F3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E611-CB59-47AA-B2BD-1C42BF09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9AB8-1888-4A05-98BB-75EDB059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2696-3ED7-48D6-A149-7A51503D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9855-67DD-499C-8452-982BD998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C6DC6-9849-4FC4-9261-E617428F3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6057-7577-44E5-BB5D-ECDD39E1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3C06-0118-458A-A21D-1513B54E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2FCB-C0A3-4A28-A0CB-001BAE7B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98B65-A8D7-4F99-BB18-A087CE882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81FE7-0BD2-442E-B5C1-9521C723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CF68-26D3-4F28-A450-732051B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09996-5DA0-4115-872B-231E6D28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EEDE-A7E5-467A-8DC1-E875707E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360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5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.xml"/><Relationship Id="rId11" Type="http://schemas.openxmlformats.org/officeDocument/2006/relationships/image" Target="../media/image6.gif"/><Relationship Id="rId5" Type="http://schemas.openxmlformats.org/officeDocument/2006/relationships/image" Target="../media/image4.png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../Deskto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690304" y="499799"/>
            <a:ext cx="5421524" cy="5415860"/>
            <a:chOff x="5298855" y="335824"/>
            <a:chExt cx="6273391" cy="6266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855" y="335824"/>
              <a:ext cx="6273391" cy="62668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80448" y="1007387"/>
              <a:ext cx="2200650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chì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810314">
              <a:off x="5310091" y="2373730"/>
              <a:ext cx="2661527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45671" y="1111876"/>
              <a:ext cx="2459490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vở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88211" y="2348303"/>
              <a:ext cx="2174060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216126">
              <a:off x="5394070" y="3713081"/>
              <a:ext cx="2596335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món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bí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7738020">
              <a:off x="6556235" y="4911293"/>
              <a:ext cx="2432180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7849063" y="4619498"/>
              <a:ext cx="2602543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029078" y="3743867"/>
              <a:ext cx="2381162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42709" y="28792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123796" y="289156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517239" y="289156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492051" y="427078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1449" y="4570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790" y="-11623"/>
            <a:ext cx="1082005" cy="1803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87" y="2630197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ight Arrow 4">
            <a:hlinkClick r:id="rId14" action="ppaction://hlinksldjump"/>
          </p:cNvPr>
          <p:cNvSpPr/>
          <p:nvPr/>
        </p:nvSpPr>
        <p:spPr>
          <a:xfrm>
            <a:off x="142457" y="6242739"/>
            <a:ext cx="978408" cy="48463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hlinkClick r:id="rId14" action="ppaction://hlinksldjump"/>
          </p:cNvPr>
          <p:cNvSpPr/>
          <p:nvPr/>
        </p:nvSpPr>
        <p:spPr>
          <a:xfrm>
            <a:off x="2913199" y="427078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9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3.7037E-7 L 8.33333E-7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634977" y="1373642"/>
            <a:ext cx="5107258" cy="3914078"/>
            <a:chOff x="3153" y="858"/>
            <a:chExt cx="2714" cy="2263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765" y="1776"/>
              <a:ext cx="7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2200" b="1" dirty="0">
                  <a:latin typeface="Times New Roman" panose="02020603050405020304" pitchFamily="18" charset="0"/>
                </a:rPr>
                <a:t>x</a:t>
              </a:r>
              <a:endParaRPr lang="vi-VN" altLang="en-US" sz="2200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153" y="1990"/>
              <a:ext cx="2691" cy="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842" y="1961"/>
              <a:ext cx="25" cy="57"/>
            </a:xfrm>
            <a:custGeom>
              <a:avLst/>
              <a:gdLst>
                <a:gd name="T0" fmla="*/ 0 w 25"/>
                <a:gd name="T1" fmla="*/ 0 h 54"/>
                <a:gd name="T2" fmla="*/ 25 w 25"/>
                <a:gd name="T3" fmla="*/ 24 h 54"/>
                <a:gd name="T4" fmla="*/ 25 w 25"/>
                <a:gd name="T5" fmla="*/ 29 h 54"/>
                <a:gd name="T6" fmla="*/ 0 w 25"/>
                <a:gd name="T7" fmla="*/ 54 h 54"/>
                <a:gd name="T8" fmla="*/ 0 w 2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4">
                  <a:moveTo>
                    <a:pt x="0" y="0"/>
                  </a:moveTo>
                  <a:lnTo>
                    <a:pt x="25" y="24"/>
                  </a:lnTo>
                  <a:lnTo>
                    <a:pt x="25" y="29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01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3264" y="1956"/>
              <a:ext cx="1" cy="62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3590" y="1956"/>
              <a:ext cx="1" cy="62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3915" y="1956"/>
              <a:ext cx="1" cy="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4568" y="1956"/>
              <a:ext cx="1" cy="6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4894" y="1956"/>
              <a:ext cx="0" cy="62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5219" y="1956"/>
              <a:ext cx="2" cy="62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5546" y="1956"/>
              <a:ext cx="1" cy="62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242" y="874"/>
              <a:ext cx="1" cy="2247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4211" y="858"/>
              <a:ext cx="56" cy="27"/>
            </a:xfrm>
            <a:custGeom>
              <a:avLst/>
              <a:gdLst>
                <a:gd name="T0" fmla="*/ 0 w 54"/>
                <a:gd name="T1" fmla="*/ 25 h 25"/>
                <a:gd name="T2" fmla="*/ 25 w 54"/>
                <a:gd name="T3" fmla="*/ 0 h 25"/>
                <a:gd name="T4" fmla="*/ 29 w 54"/>
                <a:gd name="T5" fmla="*/ 0 h 25"/>
                <a:gd name="T6" fmla="*/ 54 w 54"/>
                <a:gd name="T7" fmla="*/ 25 h 25"/>
                <a:gd name="T8" fmla="*/ 0 w 54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5">
                  <a:moveTo>
                    <a:pt x="0" y="25"/>
                  </a:moveTo>
                  <a:lnTo>
                    <a:pt x="25" y="0"/>
                  </a:lnTo>
                  <a:lnTo>
                    <a:pt x="29" y="0"/>
                  </a:lnTo>
                  <a:lnTo>
                    <a:pt x="54" y="25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001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211" y="3010"/>
              <a:ext cx="61" cy="1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211" y="2670"/>
              <a:ext cx="61" cy="1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4211" y="2331"/>
              <a:ext cx="61" cy="1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211" y="1653"/>
              <a:ext cx="61" cy="1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4211" y="1314"/>
              <a:ext cx="61" cy="1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4211" y="974"/>
              <a:ext cx="61" cy="1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475" y="1595"/>
              <a:ext cx="6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1600" b="1" i="1" dirty="0">
                  <a:latin typeface="Times New Roman" panose="02020603050405020304" pitchFamily="18" charset="0"/>
                </a:rPr>
                <a:t>C</a:t>
              </a:r>
              <a:endParaRPr lang="vi-VN" altLang="en-US" sz="2400" b="1" dirty="0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002" y="1843"/>
              <a:ext cx="82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1600" b="1" i="1" dirty="0">
                  <a:latin typeface="Times New Roman" panose="02020603050405020304" pitchFamily="18" charset="0"/>
                </a:rPr>
                <a:t>A</a:t>
              </a:r>
              <a:endParaRPr lang="vi-VN" altLang="en-US" sz="2400" b="1" dirty="0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720" y="1858"/>
              <a:ext cx="82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1600" b="1" i="1">
                  <a:latin typeface="Times New Roman" panose="02020603050405020304" pitchFamily="18" charset="0"/>
                </a:rPr>
                <a:t>B</a:t>
              </a:r>
              <a:endParaRPr lang="vi-VN" altLang="en-US" sz="2800" b="1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3753" y="1144"/>
              <a:ext cx="1141" cy="1187"/>
            </a:xfrm>
            <a:custGeom>
              <a:avLst/>
              <a:gdLst>
                <a:gd name="T0" fmla="*/ 15 w 1114"/>
                <a:gd name="T1" fmla="*/ 1099 h 1114"/>
                <a:gd name="T2" fmla="*/ 35 w 1114"/>
                <a:gd name="T3" fmla="*/ 1079 h 1114"/>
                <a:gd name="T4" fmla="*/ 55 w 1114"/>
                <a:gd name="T5" fmla="*/ 1059 h 1114"/>
                <a:gd name="T6" fmla="*/ 75 w 1114"/>
                <a:gd name="T7" fmla="*/ 1039 h 1114"/>
                <a:gd name="T8" fmla="*/ 95 w 1114"/>
                <a:gd name="T9" fmla="*/ 1019 h 1114"/>
                <a:gd name="T10" fmla="*/ 114 w 1114"/>
                <a:gd name="T11" fmla="*/ 999 h 1114"/>
                <a:gd name="T12" fmla="*/ 134 w 1114"/>
                <a:gd name="T13" fmla="*/ 980 h 1114"/>
                <a:gd name="T14" fmla="*/ 154 w 1114"/>
                <a:gd name="T15" fmla="*/ 960 h 1114"/>
                <a:gd name="T16" fmla="*/ 174 w 1114"/>
                <a:gd name="T17" fmla="*/ 940 h 1114"/>
                <a:gd name="T18" fmla="*/ 194 w 1114"/>
                <a:gd name="T19" fmla="*/ 920 h 1114"/>
                <a:gd name="T20" fmla="*/ 214 w 1114"/>
                <a:gd name="T21" fmla="*/ 900 h 1114"/>
                <a:gd name="T22" fmla="*/ 234 w 1114"/>
                <a:gd name="T23" fmla="*/ 880 h 1114"/>
                <a:gd name="T24" fmla="*/ 254 w 1114"/>
                <a:gd name="T25" fmla="*/ 860 h 1114"/>
                <a:gd name="T26" fmla="*/ 274 w 1114"/>
                <a:gd name="T27" fmla="*/ 840 h 1114"/>
                <a:gd name="T28" fmla="*/ 293 w 1114"/>
                <a:gd name="T29" fmla="*/ 820 h 1114"/>
                <a:gd name="T30" fmla="*/ 313 w 1114"/>
                <a:gd name="T31" fmla="*/ 800 h 1114"/>
                <a:gd name="T32" fmla="*/ 333 w 1114"/>
                <a:gd name="T33" fmla="*/ 781 h 1114"/>
                <a:gd name="T34" fmla="*/ 353 w 1114"/>
                <a:gd name="T35" fmla="*/ 761 h 1114"/>
                <a:gd name="T36" fmla="*/ 373 w 1114"/>
                <a:gd name="T37" fmla="*/ 741 h 1114"/>
                <a:gd name="T38" fmla="*/ 393 w 1114"/>
                <a:gd name="T39" fmla="*/ 721 h 1114"/>
                <a:gd name="T40" fmla="*/ 413 w 1114"/>
                <a:gd name="T41" fmla="*/ 701 h 1114"/>
                <a:gd name="T42" fmla="*/ 433 w 1114"/>
                <a:gd name="T43" fmla="*/ 681 h 1114"/>
                <a:gd name="T44" fmla="*/ 453 w 1114"/>
                <a:gd name="T45" fmla="*/ 661 h 1114"/>
                <a:gd name="T46" fmla="*/ 473 w 1114"/>
                <a:gd name="T47" fmla="*/ 641 h 1114"/>
                <a:gd name="T48" fmla="*/ 492 w 1114"/>
                <a:gd name="T49" fmla="*/ 621 h 1114"/>
                <a:gd name="T50" fmla="*/ 512 w 1114"/>
                <a:gd name="T51" fmla="*/ 601 h 1114"/>
                <a:gd name="T52" fmla="*/ 532 w 1114"/>
                <a:gd name="T53" fmla="*/ 582 h 1114"/>
                <a:gd name="T54" fmla="*/ 552 w 1114"/>
                <a:gd name="T55" fmla="*/ 562 h 1114"/>
                <a:gd name="T56" fmla="*/ 572 w 1114"/>
                <a:gd name="T57" fmla="*/ 542 h 1114"/>
                <a:gd name="T58" fmla="*/ 592 w 1114"/>
                <a:gd name="T59" fmla="*/ 522 h 1114"/>
                <a:gd name="T60" fmla="*/ 612 w 1114"/>
                <a:gd name="T61" fmla="*/ 502 h 1114"/>
                <a:gd name="T62" fmla="*/ 632 w 1114"/>
                <a:gd name="T63" fmla="*/ 482 h 1114"/>
                <a:gd name="T64" fmla="*/ 652 w 1114"/>
                <a:gd name="T65" fmla="*/ 462 h 1114"/>
                <a:gd name="T66" fmla="*/ 671 w 1114"/>
                <a:gd name="T67" fmla="*/ 442 h 1114"/>
                <a:gd name="T68" fmla="*/ 691 w 1114"/>
                <a:gd name="T69" fmla="*/ 422 h 1114"/>
                <a:gd name="T70" fmla="*/ 711 w 1114"/>
                <a:gd name="T71" fmla="*/ 403 h 1114"/>
                <a:gd name="T72" fmla="*/ 731 w 1114"/>
                <a:gd name="T73" fmla="*/ 383 h 1114"/>
                <a:gd name="T74" fmla="*/ 751 w 1114"/>
                <a:gd name="T75" fmla="*/ 363 h 1114"/>
                <a:gd name="T76" fmla="*/ 771 w 1114"/>
                <a:gd name="T77" fmla="*/ 343 h 1114"/>
                <a:gd name="T78" fmla="*/ 791 w 1114"/>
                <a:gd name="T79" fmla="*/ 323 h 1114"/>
                <a:gd name="T80" fmla="*/ 811 w 1114"/>
                <a:gd name="T81" fmla="*/ 303 h 1114"/>
                <a:gd name="T82" fmla="*/ 831 w 1114"/>
                <a:gd name="T83" fmla="*/ 283 h 1114"/>
                <a:gd name="T84" fmla="*/ 851 w 1114"/>
                <a:gd name="T85" fmla="*/ 263 h 1114"/>
                <a:gd name="T86" fmla="*/ 870 w 1114"/>
                <a:gd name="T87" fmla="*/ 243 h 1114"/>
                <a:gd name="T88" fmla="*/ 890 w 1114"/>
                <a:gd name="T89" fmla="*/ 223 h 1114"/>
                <a:gd name="T90" fmla="*/ 910 w 1114"/>
                <a:gd name="T91" fmla="*/ 204 h 1114"/>
                <a:gd name="T92" fmla="*/ 930 w 1114"/>
                <a:gd name="T93" fmla="*/ 184 h 1114"/>
                <a:gd name="T94" fmla="*/ 950 w 1114"/>
                <a:gd name="T95" fmla="*/ 164 h 1114"/>
                <a:gd name="T96" fmla="*/ 970 w 1114"/>
                <a:gd name="T97" fmla="*/ 144 h 1114"/>
                <a:gd name="T98" fmla="*/ 990 w 1114"/>
                <a:gd name="T99" fmla="*/ 124 h 1114"/>
                <a:gd name="T100" fmla="*/ 1010 w 1114"/>
                <a:gd name="T101" fmla="*/ 104 h 1114"/>
                <a:gd name="T102" fmla="*/ 1030 w 1114"/>
                <a:gd name="T103" fmla="*/ 84 h 1114"/>
                <a:gd name="T104" fmla="*/ 1049 w 1114"/>
                <a:gd name="T105" fmla="*/ 64 h 1114"/>
                <a:gd name="T106" fmla="*/ 1069 w 1114"/>
                <a:gd name="T107" fmla="*/ 44 h 1114"/>
                <a:gd name="T108" fmla="*/ 1089 w 1114"/>
                <a:gd name="T109" fmla="*/ 24 h 1114"/>
                <a:gd name="T110" fmla="*/ 1109 w 1114"/>
                <a:gd name="T111" fmla="*/ 5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14" h="1114">
                  <a:moveTo>
                    <a:pt x="0" y="1114"/>
                  </a:moveTo>
                  <a:lnTo>
                    <a:pt x="5" y="1109"/>
                  </a:lnTo>
                  <a:lnTo>
                    <a:pt x="10" y="1104"/>
                  </a:lnTo>
                  <a:lnTo>
                    <a:pt x="15" y="1099"/>
                  </a:lnTo>
                  <a:lnTo>
                    <a:pt x="20" y="1094"/>
                  </a:lnTo>
                  <a:lnTo>
                    <a:pt x="25" y="1089"/>
                  </a:lnTo>
                  <a:lnTo>
                    <a:pt x="30" y="1084"/>
                  </a:lnTo>
                  <a:lnTo>
                    <a:pt x="35" y="1079"/>
                  </a:lnTo>
                  <a:lnTo>
                    <a:pt x="40" y="1074"/>
                  </a:lnTo>
                  <a:lnTo>
                    <a:pt x="45" y="1069"/>
                  </a:lnTo>
                  <a:lnTo>
                    <a:pt x="50" y="1064"/>
                  </a:lnTo>
                  <a:lnTo>
                    <a:pt x="55" y="1059"/>
                  </a:lnTo>
                  <a:lnTo>
                    <a:pt x="60" y="1054"/>
                  </a:lnTo>
                  <a:lnTo>
                    <a:pt x="65" y="1049"/>
                  </a:lnTo>
                  <a:lnTo>
                    <a:pt x="70" y="1044"/>
                  </a:lnTo>
                  <a:lnTo>
                    <a:pt x="75" y="1039"/>
                  </a:lnTo>
                  <a:lnTo>
                    <a:pt x="80" y="1034"/>
                  </a:lnTo>
                  <a:lnTo>
                    <a:pt x="85" y="1029"/>
                  </a:lnTo>
                  <a:lnTo>
                    <a:pt x="90" y="1024"/>
                  </a:lnTo>
                  <a:lnTo>
                    <a:pt x="95" y="1019"/>
                  </a:lnTo>
                  <a:lnTo>
                    <a:pt x="100" y="1014"/>
                  </a:lnTo>
                  <a:lnTo>
                    <a:pt x="104" y="1009"/>
                  </a:lnTo>
                  <a:lnTo>
                    <a:pt x="109" y="1004"/>
                  </a:lnTo>
                  <a:lnTo>
                    <a:pt x="114" y="999"/>
                  </a:lnTo>
                  <a:lnTo>
                    <a:pt x="119" y="994"/>
                  </a:lnTo>
                  <a:lnTo>
                    <a:pt x="124" y="989"/>
                  </a:lnTo>
                  <a:lnTo>
                    <a:pt x="129" y="984"/>
                  </a:lnTo>
                  <a:lnTo>
                    <a:pt x="134" y="980"/>
                  </a:lnTo>
                  <a:lnTo>
                    <a:pt x="139" y="975"/>
                  </a:lnTo>
                  <a:lnTo>
                    <a:pt x="144" y="970"/>
                  </a:lnTo>
                  <a:lnTo>
                    <a:pt x="149" y="965"/>
                  </a:lnTo>
                  <a:lnTo>
                    <a:pt x="154" y="960"/>
                  </a:lnTo>
                  <a:lnTo>
                    <a:pt x="159" y="955"/>
                  </a:lnTo>
                  <a:lnTo>
                    <a:pt x="164" y="950"/>
                  </a:lnTo>
                  <a:lnTo>
                    <a:pt x="169" y="945"/>
                  </a:lnTo>
                  <a:lnTo>
                    <a:pt x="174" y="940"/>
                  </a:lnTo>
                  <a:lnTo>
                    <a:pt x="179" y="935"/>
                  </a:lnTo>
                  <a:lnTo>
                    <a:pt x="184" y="930"/>
                  </a:lnTo>
                  <a:lnTo>
                    <a:pt x="189" y="925"/>
                  </a:lnTo>
                  <a:lnTo>
                    <a:pt x="194" y="920"/>
                  </a:lnTo>
                  <a:lnTo>
                    <a:pt x="199" y="915"/>
                  </a:lnTo>
                  <a:lnTo>
                    <a:pt x="204" y="910"/>
                  </a:lnTo>
                  <a:lnTo>
                    <a:pt x="209" y="905"/>
                  </a:lnTo>
                  <a:lnTo>
                    <a:pt x="214" y="900"/>
                  </a:lnTo>
                  <a:lnTo>
                    <a:pt x="219" y="895"/>
                  </a:lnTo>
                  <a:lnTo>
                    <a:pt x="224" y="890"/>
                  </a:lnTo>
                  <a:lnTo>
                    <a:pt x="229" y="885"/>
                  </a:lnTo>
                  <a:lnTo>
                    <a:pt x="234" y="880"/>
                  </a:lnTo>
                  <a:lnTo>
                    <a:pt x="239" y="875"/>
                  </a:lnTo>
                  <a:lnTo>
                    <a:pt x="244" y="870"/>
                  </a:lnTo>
                  <a:lnTo>
                    <a:pt x="249" y="865"/>
                  </a:lnTo>
                  <a:lnTo>
                    <a:pt x="254" y="860"/>
                  </a:lnTo>
                  <a:lnTo>
                    <a:pt x="259" y="855"/>
                  </a:lnTo>
                  <a:lnTo>
                    <a:pt x="264" y="850"/>
                  </a:lnTo>
                  <a:lnTo>
                    <a:pt x="269" y="845"/>
                  </a:lnTo>
                  <a:lnTo>
                    <a:pt x="274" y="840"/>
                  </a:lnTo>
                  <a:lnTo>
                    <a:pt x="279" y="835"/>
                  </a:lnTo>
                  <a:lnTo>
                    <a:pt x="284" y="830"/>
                  </a:lnTo>
                  <a:lnTo>
                    <a:pt x="289" y="825"/>
                  </a:lnTo>
                  <a:lnTo>
                    <a:pt x="293" y="820"/>
                  </a:lnTo>
                  <a:lnTo>
                    <a:pt x="298" y="815"/>
                  </a:lnTo>
                  <a:lnTo>
                    <a:pt x="303" y="810"/>
                  </a:lnTo>
                  <a:lnTo>
                    <a:pt x="308" y="805"/>
                  </a:lnTo>
                  <a:lnTo>
                    <a:pt x="313" y="800"/>
                  </a:lnTo>
                  <a:lnTo>
                    <a:pt x="318" y="795"/>
                  </a:lnTo>
                  <a:lnTo>
                    <a:pt x="323" y="790"/>
                  </a:lnTo>
                  <a:lnTo>
                    <a:pt x="328" y="786"/>
                  </a:lnTo>
                  <a:lnTo>
                    <a:pt x="333" y="781"/>
                  </a:lnTo>
                  <a:lnTo>
                    <a:pt x="338" y="776"/>
                  </a:lnTo>
                  <a:lnTo>
                    <a:pt x="343" y="771"/>
                  </a:lnTo>
                  <a:lnTo>
                    <a:pt x="348" y="766"/>
                  </a:lnTo>
                  <a:lnTo>
                    <a:pt x="353" y="761"/>
                  </a:lnTo>
                  <a:lnTo>
                    <a:pt x="358" y="756"/>
                  </a:lnTo>
                  <a:lnTo>
                    <a:pt x="363" y="751"/>
                  </a:lnTo>
                  <a:lnTo>
                    <a:pt x="368" y="746"/>
                  </a:lnTo>
                  <a:lnTo>
                    <a:pt x="373" y="741"/>
                  </a:lnTo>
                  <a:lnTo>
                    <a:pt x="378" y="736"/>
                  </a:lnTo>
                  <a:lnTo>
                    <a:pt x="383" y="731"/>
                  </a:lnTo>
                  <a:lnTo>
                    <a:pt x="388" y="726"/>
                  </a:lnTo>
                  <a:lnTo>
                    <a:pt x="393" y="721"/>
                  </a:lnTo>
                  <a:lnTo>
                    <a:pt x="398" y="716"/>
                  </a:lnTo>
                  <a:lnTo>
                    <a:pt x="403" y="711"/>
                  </a:lnTo>
                  <a:lnTo>
                    <a:pt x="408" y="706"/>
                  </a:lnTo>
                  <a:lnTo>
                    <a:pt x="413" y="701"/>
                  </a:lnTo>
                  <a:lnTo>
                    <a:pt x="418" y="696"/>
                  </a:lnTo>
                  <a:lnTo>
                    <a:pt x="423" y="691"/>
                  </a:lnTo>
                  <a:lnTo>
                    <a:pt x="428" y="686"/>
                  </a:lnTo>
                  <a:lnTo>
                    <a:pt x="433" y="681"/>
                  </a:lnTo>
                  <a:lnTo>
                    <a:pt x="438" y="676"/>
                  </a:lnTo>
                  <a:lnTo>
                    <a:pt x="443" y="671"/>
                  </a:lnTo>
                  <a:lnTo>
                    <a:pt x="448" y="666"/>
                  </a:lnTo>
                  <a:lnTo>
                    <a:pt x="453" y="661"/>
                  </a:lnTo>
                  <a:lnTo>
                    <a:pt x="458" y="656"/>
                  </a:lnTo>
                  <a:lnTo>
                    <a:pt x="463" y="651"/>
                  </a:lnTo>
                  <a:lnTo>
                    <a:pt x="468" y="646"/>
                  </a:lnTo>
                  <a:lnTo>
                    <a:pt x="473" y="641"/>
                  </a:lnTo>
                  <a:lnTo>
                    <a:pt x="477" y="636"/>
                  </a:lnTo>
                  <a:lnTo>
                    <a:pt x="482" y="631"/>
                  </a:lnTo>
                  <a:lnTo>
                    <a:pt x="487" y="626"/>
                  </a:lnTo>
                  <a:lnTo>
                    <a:pt x="492" y="621"/>
                  </a:lnTo>
                  <a:lnTo>
                    <a:pt x="497" y="616"/>
                  </a:lnTo>
                  <a:lnTo>
                    <a:pt x="502" y="611"/>
                  </a:lnTo>
                  <a:lnTo>
                    <a:pt x="507" y="606"/>
                  </a:lnTo>
                  <a:lnTo>
                    <a:pt x="512" y="601"/>
                  </a:lnTo>
                  <a:lnTo>
                    <a:pt x="517" y="597"/>
                  </a:lnTo>
                  <a:lnTo>
                    <a:pt x="522" y="592"/>
                  </a:lnTo>
                  <a:lnTo>
                    <a:pt x="527" y="587"/>
                  </a:lnTo>
                  <a:lnTo>
                    <a:pt x="532" y="582"/>
                  </a:lnTo>
                  <a:lnTo>
                    <a:pt x="537" y="577"/>
                  </a:lnTo>
                  <a:lnTo>
                    <a:pt x="542" y="572"/>
                  </a:lnTo>
                  <a:lnTo>
                    <a:pt x="547" y="567"/>
                  </a:lnTo>
                  <a:lnTo>
                    <a:pt x="552" y="562"/>
                  </a:lnTo>
                  <a:lnTo>
                    <a:pt x="557" y="557"/>
                  </a:lnTo>
                  <a:lnTo>
                    <a:pt x="562" y="552"/>
                  </a:lnTo>
                  <a:lnTo>
                    <a:pt x="567" y="547"/>
                  </a:lnTo>
                  <a:lnTo>
                    <a:pt x="572" y="542"/>
                  </a:lnTo>
                  <a:lnTo>
                    <a:pt x="577" y="537"/>
                  </a:lnTo>
                  <a:lnTo>
                    <a:pt x="582" y="532"/>
                  </a:lnTo>
                  <a:lnTo>
                    <a:pt x="587" y="527"/>
                  </a:lnTo>
                  <a:lnTo>
                    <a:pt x="592" y="522"/>
                  </a:lnTo>
                  <a:lnTo>
                    <a:pt x="597" y="517"/>
                  </a:lnTo>
                  <a:lnTo>
                    <a:pt x="602" y="512"/>
                  </a:lnTo>
                  <a:lnTo>
                    <a:pt x="607" y="507"/>
                  </a:lnTo>
                  <a:lnTo>
                    <a:pt x="612" y="502"/>
                  </a:lnTo>
                  <a:lnTo>
                    <a:pt x="617" y="497"/>
                  </a:lnTo>
                  <a:lnTo>
                    <a:pt x="622" y="492"/>
                  </a:lnTo>
                  <a:lnTo>
                    <a:pt x="627" y="487"/>
                  </a:lnTo>
                  <a:lnTo>
                    <a:pt x="632" y="482"/>
                  </a:lnTo>
                  <a:lnTo>
                    <a:pt x="637" y="477"/>
                  </a:lnTo>
                  <a:lnTo>
                    <a:pt x="642" y="472"/>
                  </a:lnTo>
                  <a:lnTo>
                    <a:pt x="647" y="467"/>
                  </a:lnTo>
                  <a:lnTo>
                    <a:pt x="652" y="462"/>
                  </a:lnTo>
                  <a:lnTo>
                    <a:pt x="657" y="457"/>
                  </a:lnTo>
                  <a:lnTo>
                    <a:pt x="662" y="452"/>
                  </a:lnTo>
                  <a:lnTo>
                    <a:pt x="666" y="447"/>
                  </a:lnTo>
                  <a:lnTo>
                    <a:pt x="671" y="442"/>
                  </a:lnTo>
                  <a:lnTo>
                    <a:pt x="676" y="437"/>
                  </a:lnTo>
                  <a:lnTo>
                    <a:pt x="681" y="432"/>
                  </a:lnTo>
                  <a:lnTo>
                    <a:pt x="686" y="427"/>
                  </a:lnTo>
                  <a:lnTo>
                    <a:pt x="691" y="422"/>
                  </a:lnTo>
                  <a:lnTo>
                    <a:pt x="696" y="417"/>
                  </a:lnTo>
                  <a:lnTo>
                    <a:pt x="701" y="412"/>
                  </a:lnTo>
                  <a:lnTo>
                    <a:pt x="706" y="407"/>
                  </a:lnTo>
                  <a:lnTo>
                    <a:pt x="711" y="403"/>
                  </a:lnTo>
                  <a:lnTo>
                    <a:pt x="716" y="398"/>
                  </a:lnTo>
                  <a:lnTo>
                    <a:pt x="721" y="393"/>
                  </a:lnTo>
                  <a:lnTo>
                    <a:pt x="726" y="388"/>
                  </a:lnTo>
                  <a:lnTo>
                    <a:pt x="731" y="383"/>
                  </a:lnTo>
                  <a:lnTo>
                    <a:pt x="736" y="378"/>
                  </a:lnTo>
                  <a:lnTo>
                    <a:pt x="741" y="373"/>
                  </a:lnTo>
                  <a:lnTo>
                    <a:pt x="746" y="368"/>
                  </a:lnTo>
                  <a:lnTo>
                    <a:pt x="751" y="363"/>
                  </a:lnTo>
                  <a:lnTo>
                    <a:pt x="756" y="358"/>
                  </a:lnTo>
                  <a:lnTo>
                    <a:pt x="761" y="353"/>
                  </a:lnTo>
                  <a:lnTo>
                    <a:pt x="766" y="348"/>
                  </a:lnTo>
                  <a:lnTo>
                    <a:pt x="771" y="343"/>
                  </a:lnTo>
                  <a:lnTo>
                    <a:pt x="776" y="338"/>
                  </a:lnTo>
                  <a:lnTo>
                    <a:pt x="781" y="333"/>
                  </a:lnTo>
                  <a:lnTo>
                    <a:pt x="786" y="328"/>
                  </a:lnTo>
                  <a:lnTo>
                    <a:pt x="791" y="323"/>
                  </a:lnTo>
                  <a:lnTo>
                    <a:pt x="796" y="318"/>
                  </a:lnTo>
                  <a:lnTo>
                    <a:pt x="801" y="313"/>
                  </a:lnTo>
                  <a:lnTo>
                    <a:pt x="806" y="308"/>
                  </a:lnTo>
                  <a:lnTo>
                    <a:pt x="811" y="303"/>
                  </a:lnTo>
                  <a:lnTo>
                    <a:pt x="816" y="298"/>
                  </a:lnTo>
                  <a:lnTo>
                    <a:pt x="821" y="293"/>
                  </a:lnTo>
                  <a:lnTo>
                    <a:pt x="826" y="288"/>
                  </a:lnTo>
                  <a:lnTo>
                    <a:pt x="831" y="283"/>
                  </a:lnTo>
                  <a:lnTo>
                    <a:pt x="836" y="278"/>
                  </a:lnTo>
                  <a:lnTo>
                    <a:pt x="841" y="273"/>
                  </a:lnTo>
                  <a:lnTo>
                    <a:pt x="846" y="268"/>
                  </a:lnTo>
                  <a:lnTo>
                    <a:pt x="851" y="263"/>
                  </a:lnTo>
                  <a:lnTo>
                    <a:pt x="855" y="258"/>
                  </a:lnTo>
                  <a:lnTo>
                    <a:pt x="860" y="253"/>
                  </a:lnTo>
                  <a:lnTo>
                    <a:pt x="865" y="248"/>
                  </a:lnTo>
                  <a:lnTo>
                    <a:pt x="870" y="243"/>
                  </a:lnTo>
                  <a:lnTo>
                    <a:pt x="875" y="238"/>
                  </a:lnTo>
                  <a:lnTo>
                    <a:pt x="880" y="233"/>
                  </a:lnTo>
                  <a:lnTo>
                    <a:pt x="885" y="228"/>
                  </a:lnTo>
                  <a:lnTo>
                    <a:pt x="890" y="223"/>
                  </a:lnTo>
                  <a:lnTo>
                    <a:pt x="895" y="218"/>
                  </a:lnTo>
                  <a:lnTo>
                    <a:pt x="900" y="213"/>
                  </a:lnTo>
                  <a:lnTo>
                    <a:pt x="905" y="209"/>
                  </a:lnTo>
                  <a:lnTo>
                    <a:pt x="910" y="204"/>
                  </a:lnTo>
                  <a:lnTo>
                    <a:pt x="915" y="199"/>
                  </a:lnTo>
                  <a:lnTo>
                    <a:pt x="920" y="194"/>
                  </a:lnTo>
                  <a:lnTo>
                    <a:pt x="925" y="189"/>
                  </a:lnTo>
                  <a:lnTo>
                    <a:pt x="930" y="184"/>
                  </a:lnTo>
                  <a:lnTo>
                    <a:pt x="935" y="179"/>
                  </a:lnTo>
                  <a:lnTo>
                    <a:pt x="940" y="174"/>
                  </a:lnTo>
                  <a:lnTo>
                    <a:pt x="945" y="169"/>
                  </a:lnTo>
                  <a:lnTo>
                    <a:pt x="950" y="164"/>
                  </a:lnTo>
                  <a:lnTo>
                    <a:pt x="955" y="159"/>
                  </a:lnTo>
                  <a:lnTo>
                    <a:pt x="960" y="154"/>
                  </a:lnTo>
                  <a:lnTo>
                    <a:pt x="965" y="149"/>
                  </a:lnTo>
                  <a:lnTo>
                    <a:pt x="970" y="144"/>
                  </a:lnTo>
                  <a:lnTo>
                    <a:pt x="975" y="139"/>
                  </a:lnTo>
                  <a:lnTo>
                    <a:pt x="980" y="134"/>
                  </a:lnTo>
                  <a:lnTo>
                    <a:pt x="985" y="129"/>
                  </a:lnTo>
                  <a:lnTo>
                    <a:pt x="990" y="124"/>
                  </a:lnTo>
                  <a:lnTo>
                    <a:pt x="995" y="119"/>
                  </a:lnTo>
                  <a:lnTo>
                    <a:pt x="1000" y="114"/>
                  </a:lnTo>
                  <a:lnTo>
                    <a:pt x="1005" y="109"/>
                  </a:lnTo>
                  <a:lnTo>
                    <a:pt x="1010" y="104"/>
                  </a:lnTo>
                  <a:lnTo>
                    <a:pt x="1015" y="99"/>
                  </a:lnTo>
                  <a:lnTo>
                    <a:pt x="1020" y="94"/>
                  </a:lnTo>
                  <a:lnTo>
                    <a:pt x="1025" y="89"/>
                  </a:lnTo>
                  <a:lnTo>
                    <a:pt x="1030" y="84"/>
                  </a:lnTo>
                  <a:lnTo>
                    <a:pt x="1035" y="79"/>
                  </a:lnTo>
                  <a:lnTo>
                    <a:pt x="1039" y="74"/>
                  </a:lnTo>
                  <a:lnTo>
                    <a:pt x="1044" y="69"/>
                  </a:lnTo>
                  <a:lnTo>
                    <a:pt x="1049" y="64"/>
                  </a:lnTo>
                  <a:lnTo>
                    <a:pt x="1054" y="59"/>
                  </a:lnTo>
                  <a:lnTo>
                    <a:pt x="1059" y="54"/>
                  </a:lnTo>
                  <a:lnTo>
                    <a:pt x="1064" y="49"/>
                  </a:lnTo>
                  <a:lnTo>
                    <a:pt x="1069" y="44"/>
                  </a:lnTo>
                  <a:lnTo>
                    <a:pt x="1074" y="39"/>
                  </a:lnTo>
                  <a:lnTo>
                    <a:pt x="1079" y="34"/>
                  </a:lnTo>
                  <a:lnTo>
                    <a:pt x="1084" y="29"/>
                  </a:lnTo>
                  <a:lnTo>
                    <a:pt x="1089" y="24"/>
                  </a:lnTo>
                  <a:lnTo>
                    <a:pt x="1094" y="20"/>
                  </a:lnTo>
                  <a:lnTo>
                    <a:pt x="1099" y="15"/>
                  </a:lnTo>
                  <a:lnTo>
                    <a:pt x="1104" y="10"/>
                  </a:lnTo>
                  <a:lnTo>
                    <a:pt x="1109" y="5"/>
                  </a:lnTo>
                  <a:lnTo>
                    <a:pt x="1114" y="0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3753" y="974"/>
              <a:ext cx="1141" cy="1188"/>
            </a:xfrm>
            <a:custGeom>
              <a:avLst/>
              <a:gdLst>
                <a:gd name="T0" fmla="*/ 15 w 1114"/>
                <a:gd name="T1" fmla="*/ 15 h 1115"/>
                <a:gd name="T2" fmla="*/ 35 w 1114"/>
                <a:gd name="T3" fmla="*/ 35 h 1115"/>
                <a:gd name="T4" fmla="*/ 55 w 1114"/>
                <a:gd name="T5" fmla="*/ 55 h 1115"/>
                <a:gd name="T6" fmla="*/ 75 w 1114"/>
                <a:gd name="T7" fmla="*/ 75 h 1115"/>
                <a:gd name="T8" fmla="*/ 95 w 1114"/>
                <a:gd name="T9" fmla="*/ 95 h 1115"/>
                <a:gd name="T10" fmla="*/ 114 w 1114"/>
                <a:gd name="T11" fmla="*/ 115 h 1115"/>
                <a:gd name="T12" fmla="*/ 134 w 1114"/>
                <a:gd name="T13" fmla="*/ 135 h 1115"/>
                <a:gd name="T14" fmla="*/ 154 w 1114"/>
                <a:gd name="T15" fmla="*/ 155 h 1115"/>
                <a:gd name="T16" fmla="*/ 174 w 1114"/>
                <a:gd name="T17" fmla="*/ 175 h 1115"/>
                <a:gd name="T18" fmla="*/ 194 w 1114"/>
                <a:gd name="T19" fmla="*/ 194 h 1115"/>
                <a:gd name="T20" fmla="*/ 214 w 1114"/>
                <a:gd name="T21" fmla="*/ 214 h 1115"/>
                <a:gd name="T22" fmla="*/ 234 w 1114"/>
                <a:gd name="T23" fmla="*/ 234 h 1115"/>
                <a:gd name="T24" fmla="*/ 254 w 1114"/>
                <a:gd name="T25" fmla="*/ 254 h 1115"/>
                <a:gd name="T26" fmla="*/ 274 w 1114"/>
                <a:gd name="T27" fmla="*/ 274 h 1115"/>
                <a:gd name="T28" fmla="*/ 293 w 1114"/>
                <a:gd name="T29" fmla="*/ 294 h 1115"/>
                <a:gd name="T30" fmla="*/ 313 w 1114"/>
                <a:gd name="T31" fmla="*/ 314 h 1115"/>
                <a:gd name="T32" fmla="*/ 333 w 1114"/>
                <a:gd name="T33" fmla="*/ 334 h 1115"/>
                <a:gd name="T34" fmla="*/ 353 w 1114"/>
                <a:gd name="T35" fmla="*/ 354 h 1115"/>
                <a:gd name="T36" fmla="*/ 373 w 1114"/>
                <a:gd name="T37" fmla="*/ 373 h 1115"/>
                <a:gd name="T38" fmla="*/ 393 w 1114"/>
                <a:gd name="T39" fmla="*/ 393 h 1115"/>
                <a:gd name="T40" fmla="*/ 413 w 1114"/>
                <a:gd name="T41" fmla="*/ 413 h 1115"/>
                <a:gd name="T42" fmla="*/ 433 w 1114"/>
                <a:gd name="T43" fmla="*/ 433 h 1115"/>
                <a:gd name="T44" fmla="*/ 453 w 1114"/>
                <a:gd name="T45" fmla="*/ 453 h 1115"/>
                <a:gd name="T46" fmla="*/ 473 w 1114"/>
                <a:gd name="T47" fmla="*/ 473 h 1115"/>
                <a:gd name="T48" fmla="*/ 492 w 1114"/>
                <a:gd name="T49" fmla="*/ 493 h 1115"/>
                <a:gd name="T50" fmla="*/ 512 w 1114"/>
                <a:gd name="T51" fmla="*/ 513 h 1115"/>
                <a:gd name="T52" fmla="*/ 532 w 1114"/>
                <a:gd name="T53" fmla="*/ 533 h 1115"/>
                <a:gd name="T54" fmla="*/ 552 w 1114"/>
                <a:gd name="T55" fmla="*/ 553 h 1115"/>
                <a:gd name="T56" fmla="*/ 572 w 1114"/>
                <a:gd name="T57" fmla="*/ 572 h 1115"/>
                <a:gd name="T58" fmla="*/ 592 w 1114"/>
                <a:gd name="T59" fmla="*/ 592 h 1115"/>
                <a:gd name="T60" fmla="*/ 612 w 1114"/>
                <a:gd name="T61" fmla="*/ 612 h 1115"/>
                <a:gd name="T62" fmla="*/ 632 w 1114"/>
                <a:gd name="T63" fmla="*/ 632 h 1115"/>
                <a:gd name="T64" fmla="*/ 652 w 1114"/>
                <a:gd name="T65" fmla="*/ 652 h 1115"/>
                <a:gd name="T66" fmla="*/ 671 w 1114"/>
                <a:gd name="T67" fmla="*/ 672 h 1115"/>
                <a:gd name="T68" fmla="*/ 691 w 1114"/>
                <a:gd name="T69" fmla="*/ 692 h 1115"/>
                <a:gd name="T70" fmla="*/ 711 w 1114"/>
                <a:gd name="T71" fmla="*/ 712 h 1115"/>
                <a:gd name="T72" fmla="*/ 731 w 1114"/>
                <a:gd name="T73" fmla="*/ 732 h 1115"/>
                <a:gd name="T74" fmla="*/ 751 w 1114"/>
                <a:gd name="T75" fmla="*/ 752 h 1115"/>
                <a:gd name="T76" fmla="*/ 771 w 1114"/>
                <a:gd name="T77" fmla="*/ 771 h 1115"/>
                <a:gd name="T78" fmla="*/ 791 w 1114"/>
                <a:gd name="T79" fmla="*/ 791 h 1115"/>
                <a:gd name="T80" fmla="*/ 811 w 1114"/>
                <a:gd name="T81" fmla="*/ 811 h 1115"/>
                <a:gd name="T82" fmla="*/ 831 w 1114"/>
                <a:gd name="T83" fmla="*/ 831 h 1115"/>
                <a:gd name="T84" fmla="*/ 851 w 1114"/>
                <a:gd name="T85" fmla="*/ 851 h 1115"/>
                <a:gd name="T86" fmla="*/ 870 w 1114"/>
                <a:gd name="T87" fmla="*/ 871 h 1115"/>
                <a:gd name="T88" fmla="*/ 890 w 1114"/>
                <a:gd name="T89" fmla="*/ 891 h 1115"/>
                <a:gd name="T90" fmla="*/ 910 w 1114"/>
                <a:gd name="T91" fmla="*/ 911 h 1115"/>
                <a:gd name="T92" fmla="*/ 930 w 1114"/>
                <a:gd name="T93" fmla="*/ 931 h 1115"/>
                <a:gd name="T94" fmla="*/ 950 w 1114"/>
                <a:gd name="T95" fmla="*/ 950 h 1115"/>
                <a:gd name="T96" fmla="*/ 970 w 1114"/>
                <a:gd name="T97" fmla="*/ 970 h 1115"/>
                <a:gd name="T98" fmla="*/ 990 w 1114"/>
                <a:gd name="T99" fmla="*/ 990 h 1115"/>
                <a:gd name="T100" fmla="*/ 1010 w 1114"/>
                <a:gd name="T101" fmla="*/ 1010 h 1115"/>
                <a:gd name="T102" fmla="*/ 1030 w 1114"/>
                <a:gd name="T103" fmla="*/ 1030 h 1115"/>
                <a:gd name="T104" fmla="*/ 1049 w 1114"/>
                <a:gd name="T105" fmla="*/ 1050 h 1115"/>
                <a:gd name="T106" fmla="*/ 1069 w 1114"/>
                <a:gd name="T107" fmla="*/ 1070 h 1115"/>
                <a:gd name="T108" fmla="*/ 1089 w 1114"/>
                <a:gd name="T109" fmla="*/ 1090 h 1115"/>
                <a:gd name="T110" fmla="*/ 1109 w 1114"/>
                <a:gd name="T111" fmla="*/ 111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14" h="1115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5" y="15"/>
                  </a:lnTo>
                  <a:lnTo>
                    <a:pt x="20" y="20"/>
                  </a:lnTo>
                  <a:lnTo>
                    <a:pt x="25" y="25"/>
                  </a:lnTo>
                  <a:lnTo>
                    <a:pt x="30" y="30"/>
                  </a:lnTo>
                  <a:lnTo>
                    <a:pt x="35" y="35"/>
                  </a:lnTo>
                  <a:lnTo>
                    <a:pt x="40" y="40"/>
                  </a:lnTo>
                  <a:lnTo>
                    <a:pt x="45" y="45"/>
                  </a:lnTo>
                  <a:lnTo>
                    <a:pt x="50" y="50"/>
                  </a:lnTo>
                  <a:lnTo>
                    <a:pt x="55" y="55"/>
                  </a:lnTo>
                  <a:lnTo>
                    <a:pt x="60" y="60"/>
                  </a:lnTo>
                  <a:lnTo>
                    <a:pt x="65" y="65"/>
                  </a:lnTo>
                  <a:lnTo>
                    <a:pt x="70" y="70"/>
                  </a:lnTo>
                  <a:lnTo>
                    <a:pt x="75" y="75"/>
                  </a:lnTo>
                  <a:lnTo>
                    <a:pt x="80" y="80"/>
                  </a:lnTo>
                  <a:lnTo>
                    <a:pt x="85" y="85"/>
                  </a:lnTo>
                  <a:lnTo>
                    <a:pt x="90" y="90"/>
                  </a:lnTo>
                  <a:lnTo>
                    <a:pt x="95" y="95"/>
                  </a:lnTo>
                  <a:lnTo>
                    <a:pt x="100" y="100"/>
                  </a:lnTo>
                  <a:lnTo>
                    <a:pt x="104" y="105"/>
                  </a:lnTo>
                  <a:lnTo>
                    <a:pt x="109" y="110"/>
                  </a:lnTo>
                  <a:lnTo>
                    <a:pt x="114" y="115"/>
                  </a:lnTo>
                  <a:lnTo>
                    <a:pt x="119" y="120"/>
                  </a:lnTo>
                  <a:lnTo>
                    <a:pt x="124" y="125"/>
                  </a:lnTo>
                  <a:lnTo>
                    <a:pt x="129" y="130"/>
                  </a:lnTo>
                  <a:lnTo>
                    <a:pt x="134" y="135"/>
                  </a:lnTo>
                  <a:lnTo>
                    <a:pt x="139" y="140"/>
                  </a:lnTo>
                  <a:lnTo>
                    <a:pt x="144" y="145"/>
                  </a:lnTo>
                  <a:lnTo>
                    <a:pt x="149" y="150"/>
                  </a:lnTo>
                  <a:lnTo>
                    <a:pt x="154" y="155"/>
                  </a:lnTo>
                  <a:lnTo>
                    <a:pt x="159" y="160"/>
                  </a:lnTo>
                  <a:lnTo>
                    <a:pt x="164" y="165"/>
                  </a:lnTo>
                  <a:lnTo>
                    <a:pt x="169" y="170"/>
                  </a:lnTo>
                  <a:lnTo>
                    <a:pt x="174" y="175"/>
                  </a:lnTo>
                  <a:lnTo>
                    <a:pt x="179" y="180"/>
                  </a:lnTo>
                  <a:lnTo>
                    <a:pt x="184" y="184"/>
                  </a:lnTo>
                  <a:lnTo>
                    <a:pt x="189" y="189"/>
                  </a:lnTo>
                  <a:lnTo>
                    <a:pt x="194" y="194"/>
                  </a:lnTo>
                  <a:lnTo>
                    <a:pt x="199" y="199"/>
                  </a:lnTo>
                  <a:lnTo>
                    <a:pt x="204" y="204"/>
                  </a:lnTo>
                  <a:lnTo>
                    <a:pt x="209" y="209"/>
                  </a:lnTo>
                  <a:lnTo>
                    <a:pt x="214" y="214"/>
                  </a:lnTo>
                  <a:lnTo>
                    <a:pt x="219" y="219"/>
                  </a:lnTo>
                  <a:lnTo>
                    <a:pt x="224" y="224"/>
                  </a:lnTo>
                  <a:lnTo>
                    <a:pt x="229" y="229"/>
                  </a:lnTo>
                  <a:lnTo>
                    <a:pt x="234" y="234"/>
                  </a:lnTo>
                  <a:lnTo>
                    <a:pt x="239" y="239"/>
                  </a:lnTo>
                  <a:lnTo>
                    <a:pt x="244" y="244"/>
                  </a:lnTo>
                  <a:lnTo>
                    <a:pt x="249" y="249"/>
                  </a:lnTo>
                  <a:lnTo>
                    <a:pt x="254" y="254"/>
                  </a:lnTo>
                  <a:lnTo>
                    <a:pt x="259" y="259"/>
                  </a:lnTo>
                  <a:lnTo>
                    <a:pt x="264" y="264"/>
                  </a:lnTo>
                  <a:lnTo>
                    <a:pt x="269" y="269"/>
                  </a:lnTo>
                  <a:lnTo>
                    <a:pt x="274" y="274"/>
                  </a:lnTo>
                  <a:lnTo>
                    <a:pt x="279" y="279"/>
                  </a:lnTo>
                  <a:lnTo>
                    <a:pt x="284" y="284"/>
                  </a:lnTo>
                  <a:lnTo>
                    <a:pt x="289" y="289"/>
                  </a:lnTo>
                  <a:lnTo>
                    <a:pt x="293" y="294"/>
                  </a:lnTo>
                  <a:lnTo>
                    <a:pt x="298" y="299"/>
                  </a:lnTo>
                  <a:lnTo>
                    <a:pt x="303" y="304"/>
                  </a:lnTo>
                  <a:lnTo>
                    <a:pt x="308" y="309"/>
                  </a:lnTo>
                  <a:lnTo>
                    <a:pt x="313" y="314"/>
                  </a:lnTo>
                  <a:lnTo>
                    <a:pt x="318" y="319"/>
                  </a:lnTo>
                  <a:lnTo>
                    <a:pt x="323" y="324"/>
                  </a:lnTo>
                  <a:lnTo>
                    <a:pt x="328" y="329"/>
                  </a:lnTo>
                  <a:lnTo>
                    <a:pt x="333" y="334"/>
                  </a:lnTo>
                  <a:lnTo>
                    <a:pt x="338" y="339"/>
                  </a:lnTo>
                  <a:lnTo>
                    <a:pt x="343" y="344"/>
                  </a:lnTo>
                  <a:lnTo>
                    <a:pt x="348" y="349"/>
                  </a:lnTo>
                  <a:lnTo>
                    <a:pt x="353" y="354"/>
                  </a:lnTo>
                  <a:lnTo>
                    <a:pt x="358" y="359"/>
                  </a:lnTo>
                  <a:lnTo>
                    <a:pt x="363" y="364"/>
                  </a:lnTo>
                  <a:lnTo>
                    <a:pt x="368" y="369"/>
                  </a:lnTo>
                  <a:lnTo>
                    <a:pt x="373" y="373"/>
                  </a:lnTo>
                  <a:lnTo>
                    <a:pt x="378" y="378"/>
                  </a:lnTo>
                  <a:lnTo>
                    <a:pt x="383" y="383"/>
                  </a:lnTo>
                  <a:lnTo>
                    <a:pt x="388" y="388"/>
                  </a:lnTo>
                  <a:lnTo>
                    <a:pt x="393" y="393"/>
                  </a:lnTo>
                  <a:lnTo>
                    <a:pt x="398" y="398"/>
                  </a:lnTo>
                  <a:lnTo>
                    <a:pt x="403" y="403"/>
                  </a:lnTo>
                  <a:lnTo>
                    <a:pt x="408" y="408"/>
                  </a:lnTo>
                  <a:lnTo>
                    <a:pt x="413" y="413"/>
                  </a:lnTo>
                  <a:lnTo>
                    <a:pt x="418" y="418"/>
                  </a:lnTo>
                  <a:lnTo>
                    <a:pt x="423" y="423"/>
                  </a:lnTo>
                  <a:lnTo>
                    <a:pt x="428" y="428"/>
                  </a:lnTo>
                  <a:lnTo>
                    <a:pt x="433" y="433"/>
                  </a:lnTo>
                  <a:lnTo>
                    <a:pt x="438" y="438"/>
                  </a:lnTo>
                  <a:lnTo>
                    <a:pt x="443" y="443"/>
                  </a:lnTo>
                  <a:lnTo>
                    <a:pt x="448" y="448"/>
                  </a:lnTo>
                  <a:lnTo>
                    <a:pt x="453" y="453"/>
                  </a:lnTo>
                  <a:lnTo>
                    <a:pt x="458" y="458"/>
                  </a:lnTo>
                  <a:lnTo>
                    <a:pt x="463" y="463"/>
                  </a:lnTo>
                  <a:lnTo>
                    <a:pt x="468" y="468"/>
                  </a:lnTo>
                  <a:lnTo>
                    <a:pt x="473" y="473"/>
                  </a:lnTo>
                  <a:lnTo>
                    <a:pt x="477" y="478"/>
                  </a:lnTo>
                  <a:lnTo>
                    <a:pt x="482" y="483"/>
                  </a:lnTo>
                  <a:lnTo>
                    <a:pt x="487" y="488"/>
                  </a:lnTo>
                  <a:lnTo>
                    <a:pt x="492" y="493"/>
                  </a:lnTo>
                  <a:lnTo>
                    <a:pt x="497" y="498"/>
                  </a:lnTo>
                  <a:lnTo>
                    <a:pt x="502" y="503"/>
                  </a:lnTo>
                  <a:lnTo>
                    <a:pt x="507" y="508"/>
                  </a:lnTo>
                  <a:lnTo>
                    <a:pt x="512" y="513"/>
                  </a:lnTo>
                  <a:lnTo>
                    <a:pt x="517" y="518"/>
                  </a:lnTo>
                  <a:lnTo>
                    <a:pt x="522" y="523"/>
                  </a:lnTo>
                  <a:lnTo>
                    <a:pt x="527" y="528"/>
                  </a:lnTo>
                  <a:lnTo>
                    <a:pt x="532" y="533"/>
                  </a:lnTo>
                  <a:lnTo>
                    <a:pt x="537" y="538"/>
                  </a:lnTo>
                  <a:lnTo>
                    <a:pt x="542" y="543"/>
                  </a:lnTo>
                  <a:lnTo>
                    <a:pt x="547" y="548"/>
                  </a:lnTo>
                  <a:lnTo>
                    <a:pt x="552" y="553"/>
                  </a:lnTo>
                  <a:lnTo>
                    <a:pt x="557" y="558"/>
                  </a:lnTo>
                  <a:lnTo>
                    <a:pt x="562" y="563"/>
                  </a:lnTo>
                  <a:lnTo>
                    <a:pt x="567" y="567"/>
                  </a:lnTo>
                  <a:lnTo>
                    <a:pt x="572" y="572"/>
                  </a:lnTo>
                  <a:lnTo>
                    <a:pt x="577" y="577"/>
                  </a:lnTo>
                  <a:lnTo>
                    <a:pt x="582" y="582"/>
                  </a:lnTo>
                  <a:lnTo>
                    <a:pt x="587" y="587"/>
                  </a:lnTo>
                  <a:lnTo>
                    <a:pt x="592" y="592"/>
                  </a:lnTo>
                  <a:lnTo>
                    <a:pt x="597" y="597"/>
                  </a:lnTo>
                  <a:lnTo>
                    <a:pt x="602" y="602"/>
                  </a:lnTo>
                  <a:lnTo>
                    <a:pt x="607" y="607"/>
                  </a:lnTo>
                  <a:lnTo>
                    <a:pt x="612" y="612"/>
                  </a:lnTo>
                  <a:lnTo>
                    <a:pt x="617" y="617"/>
                  </a:lnTo>
                  <a:lnTo>
                    <a:pt x="622" y="622"/>
                  </a:lnTo>
                  <a:lnTo>
                    <a:pt x="627" y="627"/>
                  </a:lnTo>
                  <a:lnTo>
                    <a:pt x="632" y="632"/>
                  </a:lnTo>
                  <a:lnTo>
                    <a:pt x="637" y="637"/>
                  </a:lnTo>
                  <a:lnTo>
                    <a:pt x="642" y="642"/>
                  </a:lnTo>
                  <a:lnTo>
                    <a:pt x="647" y="647"/>
                  </a:lnTo>
                  <a:lnTo>
                    <a:pt x="652" y="652"/>
                  </a:lnTo>
                  <a:lnTo>
                    <a:pt x="657" y="657"/>
                  </a:lnTo>
                  <a:lnTo>
                    <a:pt x="662" y="662"/>
                  </a:lnTo>
                  <a:lnTo>
                    <a:pt x="666" y="667"/>
                  </a:lnTo>
                  <a:lnTo>
                    <a:pt x="671" y="672"/>
                  </a:lnTo>
                  <a:lnTo>
                    <a:pt x="676" y="677"/>
                  </a:lnTo>
                  <a:lnTo>
                    <a:pt x="681" y="682"/>
                  </a:lnTo>
                  <a:lnTo>
                    <a:pt x="686" y="687"/>
                  </a:lnTo>
                  <a:lnTo>
                    <a:pt x="691" y="692"/>
                  </a:lnTo>
                  <a:lnTo>
                    <a:pt x="696" y="697"/>
                  </a:lnTo>
                  <a:lnTo>
                    <a:pt x="701" y="702"/>
                  </a:lnTo>
                  <a:lnTo>
                    <a:pt x="706" y="707"/>
                  </a:lnTo>
                  <a:lnTo>
                    <a:pt x="711" y="712"/>
                  </a:lnTo>
                  <a:lnTo>
                    <a:pt x="716" y="717"/>
                  </a:lnTo>
                  <a:lnTo>
                    <a:pt x="721" y="722"/>
                  </a:lnTo>
                  <a:lnTo>
                    <a:pt x="726" y="727"/>
                  </a:lnTo>
                  <a:lnTo>
                    <a:pt x="731" y="732"/>
                  </a:lnTo>
                  <a:lnTo>
                    <a:pt x="736" y="737"/>
                  </a:lnTo>
                  <a:lnTo>
                    <a:pt x="741" y="742"/>
                  </a:lnTo>
                  <a:lnTo>
                    <a:pt x="746" y="747"/>
                  </a:lnTo>
                  <a:lnTo>
                    <a:pt x="751" y="752"/>
                  </a:lnTo>
                  <a:lnTo>
                    <a:pt x="756" y="757"/>
                  </a:lnTo>
                  <a:lnTo>
                    <a:pt x="761" y="761"/>
                  </a:lnTo>
                  <a:lnTo>
                    <a:pt x="766" y="766"/>
                  </a:lnTo>
                  <a:lnTo>
                    <a:pt x="771" y="771"/>
                  </a:lnTo>
                  <a:lnTo>
                    <a:pt x="776" y="776"/>
                  </a:lnTo>
                  <a:lnTo>
                    <a:pt x="781" y="781"/>
                  </a:lnTo>
                  <a:lnTo>
                    <a:pt x="786" y="786"/>
                  </a:lnTo>
                  <a:lnTo>
                    <a:pt x="791" y="791"/>
                  </a:lnTo>
                  <a:lnTo>
                    <a:pt x="796" y="796"/>
                  </a:lnTo>
                  <a:lnTo>
                    <a:pt x="801" y="801"/>
                  </a:lnTo>
                  <a:lnTo>
                    <a:pt x="806" y="806"/>
                  </a:lnTo>
                  <a:lnTo>
                    <a:pt x="811" y="811"/>
                  </a:lnTo>
                  <a:lnTo>
                    <a:pt x="816" y="816"/>
                  </a:lnTo>
                  <a:lnTo>
                    <a:pt x="821" y="821"/>
                  </a:lnTo>
                  <a:lnTo>
                    <a:pt x="826" y="826"/>
                  </a:lnTo>
                  <a:lnTo>
                    <a:pt x="831" y="831"/>
                  </a:lnTo>
                  <a:lnTo>
                    <a:pt x="836" y="836"/>
                  </a:lnTo>
                  <a:lnTo>
                    <a:pt x="841" y="841"/>
                  </a:lnTo>
                  <a:lnTo>
                    <a:pt x="846" y="846"/>
                  </a:lnTo>
                  <a:lnTo>
                    <a:pt x="851" y="851"/>
                  </a:lnTo>
                  <a:lnTo>
                    <a:pt x="855" y="856"/>
                  </a:lnTo>
                  <a:lnTo>
                    <a:pt x="860" y="861"/>
                  </a:lnTo>
                  <a:lnTo>
                    <a:pt x="865" y="866"/>
                  </a:lnTo>
                  <a:lnTo>
                    <a:pt x="870" y="871"/>
                  </a:lnTo>
                  <a:lnTo>
                    <a:pt x="875" y="876"/>
                  </a:lnTo>
                  <a:lnTo>
                    <a:pt x="880" y="881"/>
                  </a:lnTo>
                  <a:lnTo>
                    <a:pt x="885" y="886"/>
                  </a:lnTo>
                  <a:lnTo>
                    <a:pt x="890" y="891"/>
                  </a:lnTo>
                  <a:lnTo>
                    <a:pt x="895" y="896"/>
                  </a:lnTo>
                  <a:lnTo>
                    <a:pt x="900" y="901"/>
                  </a:lnTo>
                  <a:lnTo>
                    <a:pt x="905" y="906"/>
                  </a:lnTo>
                  <a:lnTo>
                    <a:pt x="910" y="911"/>
                  </a:lnTo>
                  <a:lnTo>
                    <a:pt x="915" y="916"/>
                  </a:lnTo>
                  <a:lnTo>
                    <a:pt x="920" y="921"/>
                  </a:lnTo>
                  <a:lnTo>
                    <a:pt x="925" y="926"/>
                  </a:lnTo>
                  <a:lnTo>
                    <a:pt x="930" y="931"/>
                  </a:lnTo>
                  <a:lnTo>
                    <a:pt x="935" y="936"/>
                  </a:lnTo>
                  <a:lnTo>
                    <a:pt x="940" y="941"/>
                  </a:lnTo>
                  <a:lnTo>
                    <a:pt x="945" y="946"/>
                  </a:lnTo>
                  <a:lnTo>
                    <a:pt x="950" y="950"/>
                  </a:lnTo>
                  <a:lnTo>
                    <a:pt x="955" y="955"/>
                  </a:lnTo>
                  <a:lnTo>
                    <a:pt x="960" y="960"/>
                  </a:lnTo>
                  <a:lnTo>
                    <a:pt x="965" y="965"/>
                  </a:lnTo>
                  <a:lnTo>
                    <a:pt x="970" y="970"/>
                  </a:lnTo>
                  <a:lnTo>
                    <a:pt x="975" y="975"/>
                  </a:lnTo>
                  <a:lnTo>
                    <a:pt x="980" y="980"/>
                  </a:lnTo>
                  <a:lnTo>
                    <a:pt x="985" y="985"/>
                  </a:lnTo>
                  <a:lnTo>
                    <a:pt x="990" y="990"/>
                  </a:lnTo>
                  <a:lnTo>
                    <a:pt x="995" y="995"/>
                  </a:lnTo>
                  <a:lnTo>
                    <a:pt x="1000" y="1000"/>
                  </a:lnTo>
                  <a:lnTo>
                    <a:pt x="1005" y="1005"/>
                  </a:lnTo>
                  <a:lnTo>
                    <a:pt x="1010" y="1010"/>
                  </a:lnTo>
                  <a:lnTo>
                    <a:pt x="1015" y="1015"/>
                  </a:lnTo>
                  <a:lnTo>
                    <a:pt x="1020" y="1020"/>
                  </a:lnTo>
                  <a:lnTo>
                    <a:pt x="1025" y="1025"/>
                  </a:lnTo>
                  <a:lnTo>
                    <a:pt x="1030" y="1030"/>
                  </a:lnTo>
                  <a:lnTo>
                    <a:pt x="1035" y="1035"/>
                  </a:lnTo>
                  <a:lnTo>
                    <a:pt x="1039" y="1040"/>
                  </a:lnTo>
                  <a:lnTo>
                    <a:pt x="1044" y="1045"/>
                  </a:lnTo>
                  <a:lnTo>
                    <a:pt x="1049" y="1050"/>
                  </a:lnTo>
                  <a:lnTo>
                    <a:pt x="1054" y="1055"/>
                  </a:lnTo>
                  <a:lnTo>
                    <a:pt x="1059" y="1060"/>
                  </a:lnTo>
                  <a:lnTo>
                    <a:pt x="1064" y="1065"/>
                  </a:lnTo>
                  <a:lnTo>
                    <a:pt x="1069" y="1070"/>
                  </a:lnTo>
                  <a:lnTo>
                    <a:pt x="1074" y="1075"/>
                  </a:lnTo>
                  <a:lnTo>
                    <a:pt x="1079" y="1080"/>
                  </a:lnTo>
                  <a:lnTo>
                    <a:pt x="1084" y="1085"/>
                  </a:lnTo>
                  <a:lnTo>
                    <a:pt x="1089" y="1090"/>
                  </a:lnTo>
                  <a:lnTo>
                    <a:pt x="1094" y="1095"/>
                  </a:lnTo>
                  <a:lnTo>
                    <a:pt x="1099" y="1100"/>
                  </a:lnTo>
                  <a:lnTo>
                    <a:pt x="1104" y="1105"/>
                  </a:lnTo>
                  <a:lnTo>
                    <a:pt x="1109" y="1110"/>
                  </a:lnTo>
                  <a:lnTo>
                    <a:pt x="1114" y="1115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405" y="1648"/>
              <a:ext cx="1" cy="344"/>
            </a:xfrm>
            <a:custGeom>
              <a:avLst/>
              <a:gdLst>
                <a:gd name="T0" fmla="*/ 318 h 323"/>
                <a:gd name="T1" fmla="*/ 309 h 323"/>
                <a:gd name="T2" fmla="*/ 299 h 323"/>
                <a:gd name="T3" fmla="*/ 289 h 323"/>
                <a:gd name="T4" fmla="*/ 279 h 323"/>
                <a:gd name="T5" fmla="*/ 269 h 323"/>
                <a:gd name="T6" fmla="*/ 259 h 323"/>
                <a:gd name="T7" fmla="*/ 249 h 323"/>
                <a:gd name="T8" fmla="*/ 239 h 323"/>
                <a:gd name="T9" fmla="*/ 229 h 323"/>
                <a:gd name="T10" fmla="*/ 219 h 323"/>
                <a:gd name="T11" fmla="*/ 209 h 323"/>
                <a:gd name="T12" fmla="*/ 199 h 323"/>
                <a:gd name="T13" fmla="*/ 189 h 323"/>
                <a:gd name="T14" fmla="*/ 179 h 323"/>
                <a:gd name="T15" fmla="*/ 169 h 323"/>
                <a:gd name="T16" fmla="*/ 159 h 323"/>
                <a:gd name="T17" fmla="*/ 149 h 323"/>
                <a:gd name="T18" fmla="*/ 139 h 323"/>
                <a:gd name="T19" fmla="*/ 129 h 323"/>
                <a:gd name="T20" fmla="*/ 120 h 323"/>
                <a:gd name="T21" fmla="*/ 110 h 323"/>
                <a:gd name="T22" fmla="*/ 100 h 323"/>
                <a:gd name="T23" fmla="*/ 90 h 323"/>
                <a:gd name="T24" fmla="*/ 80 h 323"/>
                <a:gd name="T25" fmla="*/ 70 h 323"/>
                <a:gd name="T26" fmla="*/ 60 h 323"/>
                <a:gd name="T27" fmla="*/ 50 h 323"/>
                <a:gd name="T28" fmla="*/ 40 h 323"/>
                <a:gd name="T29" fmla="*/ 30 h 323"/>
                <a:gd name="T30" fmla="*/ 20 h 323"/>
                <a:gd name="T31" fmla="*/ 10 h 323"/>
                <a:gd name="T32" fmla="*/ 0 h 3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</a:cxnLst>
              <a:rect l="0" t="0" r="r" b="b"/>
              <a:pathLst>
                <a:path h="323">
                  <a:moveTo>
                    <a:pt x="0" y="323"/>
                  </a:moveTo>
                  <a:lnTo>
                    <a:pt x="0" y="318"/>
                  </a:lnTo>
                  <a:lnTo>
                    <a:pt x="0" y="314"/>
                  </a:lnTo>
                  <a:lnTo>
                    <a:pt x="0" y="309"/>
                  </a:lnTo>
                  <a:lnTo>
                    <a:pt x="0" y="304"/>
                  </a:lnTo>
                  <a:lnTo>
                    <a:pt x="0" y="299"/>
                  </a:lnTo>
                  <a:lnTo>
                    <a:pt x="0" y="294"/>
                  </a:lnTo>
                  <a:lnTo>
                    <a:pt x="0" y="289"/>
                  </a:lnTo>
                  <a:lnTo>
                    <a:pt x="0" y="284"/>
                  </a:lnTo>
                  <a:lnTo>
                    <a:pt x="0" y="279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0" y="264"/>
                  </a:lnTo>
                  <a:lnTo>
                    <a:pt x="0" y="259"/>
                  </a:lnTo>
                  <a:lnTo>
                    <a:pt x="0" y="254"/>
                  </a:lnTo>
                  <a:lnTo>
                    <a:pt x="0" y="249"/>
                  </a:lnTo>
                  <a:lnTo>
                    <a:pt x="0" y="244"/>
                  </a:lnTo>
                  <a:lnTo>
                    <a:pt x="0" y="239"/>
                  </a:lnTo>
                  <a:lnTo>
                    <a:pt x="0" y="234"/>
                  </a:lnTo>
                  <a:lnTo>
                    <a:pt x="0" y="229"/>
                  </a:lnTo>
                  <a:lnTo>
                    <a:pt x="0" y="224"/>
                  </a:lnTo>
                  <a:lnTo>
                    <a:pt x="0" y="219"/>
                  </a:lnTo>
                  <a:lnTo>
                    <a:pt x="0" y="214"/>
                  </a:lnTo>
                  <a:lnTo>
                    <a:pt x="0" y="209"/>
                  </a:lnTo>
                  <a:lnTo>
                    <a:pt x="0" y="204"/>
                  </a:lnTo>
                  <a:lnTo>
                    <a:pt x="0" y="199"/>
                  </a:lnTo>
                  <a:lnTo>
                    <a:pt x="0" y="194"/>
                  </a:lnTo>
                  <a:lnTo>
                    <a:pt x="0" y="189"/>
                  </a:lnTo>
                  <a:lnTo>
                    <a:pt x="0" y="184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69"/>
                  </a:lnTo>
                  <a:lnTo>
                    <a:pt x="0" y="164"/>
                  </a:lnTo>
                  <a:lnTo>
                    <a:pt x="0" y="159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0" y="129"/>
                  </a:lnTo>
                  <a:lnTo>
                    <a:pt x="0" y="125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0" y="80"/>
                  </a:lnTo>
                  <a:lnTo>
                    <a:pt x="0" y="75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242" y="1653"/>
              <a:ext cx="163" cy="1"/>
            </a:xfrm>
            <a:custGeom>
              <a:avLst/>
              <a:gdLst>
                <a:gd name="T0" fmla="*/ 0 w 160"/>
                <a:gd name="T1" fmla="*/ 5 w 160"/>
                <a:gd name="T2" fmla="*/ 10 w 160"/>
                <a:gd name="T3" fmla="*/ 15 w 160"/>
                <a:gd name="T4" fmla="*/ 20 w 160"/>
                <a:gd name="T5" fmla="*/ 25 w 160"/>
                <a:gd name="T6" fmla="*/ 30 w 160"/>
                <a:gd name="T7" fmla="*/ 35 w 160"/>
                <a:gd name="T8" fmla="*/ 40 w 160"/>
                <a:gd name="T9" fmla="*/ 45 w 160"/>
                <a:gd name="T10" fmla="*/ 50 w 160"/>
                <a:gd name="T11" fmla="*/ 55 w 160"/>
                <a:gd name="T12" fmla="*/ 60 w 160"/>
                <a:gd name="T13" fmla="*/ 65 w 160"/>
                <a:gd name="T14" fmla="*/ 70 w 160"/>
                <a:gd name="T15" fmla="*/ 75 w 160"/>
                <a:gd name="T16" fmla="*/ 80 w 160"/>
                <a:gd name="T17" fmla="*/ 85 w 160"/>
                <a:gd name="T18" fmla="*/ 90 w 160"/>
                <a:gd name="T19" fmla="*/ 95 w 160"/>
                <a:gd name="T20" fmla="*/ 100 w 160"/>
                <a:gd name="T21" fmla="*/ 105 w 160"/>
                <a:gd name="T22" fmla="*/ 110 w 160"/>
                <a:gd name="T23" fmla="*/ 115 w 160"/>
                <a:gd name="T24" fmla="*/ 120 w 160"/>
                <a:gd name="T25" fmla="*/ 125 w 160"/>
                <a:gd name="T26" fmla="*/ 130 w 160"/>
                <a:gd name="T27" fmla="*/ 135 w 160"/>
                <a:gd name="T28" fmla="*/ 140 w 160"/>
                <a:gd name="T29" fmla="*/ 145 w 160"/>
                <a:gd name="T30" fmla="*/ 150 w 160"/>
                <a:gd name="T31" fmla="*/ 155 w 160"/>
                <a:gd name="T32" fmla="*/ 160 w 1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16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20" y="0"/>
                  </a:lnTo>
                  <a:lnTo>
                    <a:pt x="125" y="0"/>
                  </a:lnTo>
                  <a:lnTo>
                    <a:pt x="130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60" y="0"/>
                  </a:lnTo>
                </a:path>
              </a:pathLst>
            </a:custGeom>
            <a:noFill/>
            <a:ln w="9525" cap="flat" cmpd="sng">
              <a:solidFill>
                <a:schemeClr val="bg1">
                  <a:lumMod val="50000"/>
                </a:schemeClr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3952" y="1987"/>
              <a:ext cx="227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latin typeface=".VnTime" panose="020B7200000000000000" pitchFamily="34" charset="0"/>
                </a:rPr>
                <a:t>-1</a:t>
              </a: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4374" y="1816"/>
              <a:ext cx="18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4627" y="1982"/>
              <a:ext cx="18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007" y="1557"/>
              <a:ext cx="18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4223" y="1332"/>
              <a:ext cx="181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41" name="Rectangle 58"/>
          <p:cNvSpPr>
            <a:spLocks noChangeArrowheads="1"/>
          </p:cNvSpPr>
          <p:nvPr/>
        </p:nvSpPr>
        <p:spPr bwMode="auto">
          <a:xfrm rot="18989704">
            <a:off x="9085413" y="1970327"/>
            <a:ext cx="13661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C00000"/>
                </a:solidFill>
                <a:latin typeface=".VnTime" panose="020B7200000000000000" pitchFamily="34" charset="0"/>
              </a:rPr>
              <a:t>y=x+1</a:t>
            </a:r>
          </a:p>
        </p:txBody>
      </p:sp>
      <p:sp>
        <p:nvSpPr>
          <p:cNvPr id="42" name="Rectangle 59"/>
          <p:cNvSpPr>
            <a:spLocks noChangeArrowheads="1"/>
          </p:cNvSpPr>
          <p:nvPr/>
        </p:nvSpPr>
        <p:spPr bwMode="auto">
          <a:xfrm rot="2869912">
            <a:off x="7190879" y="1738330"/>
            <a:ext cx="16078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C00000"/>
                </a:solidFill>
                <a:latin typeface=".VnTime" panose="020B7200000000000000" pitchFamily="34" charset="0"/>
              </a:rPr>
              <a:t>y= - x+3</a:t>
            </a:r>
          </a:p>
        </p:txBody>
      </p: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8784217" y="1166682"/>
            <a:ext cx="3827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</a:rPr>
              <a:t>y</a:t>
            </a:r>
            <a:endParaRPr lang="vi-VN" altLang="en-US" sz="2200" dirty="0"/>
          </a:p>
        </p:txBody>
      </p:sp>
      <p:sp>
        <p:nvSpPr>
          <p:cNvPr id="43" name="Rectangle 42"/>
          <p:cNvSpPr/>
          <p:nvPr/>
        </p:nvSpPr>
        <p:spPr>
          <a:xfrm>
            <a:off x="419680" y="1471399"/>
            <a:ext cx="53985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5) Hai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y = x + 1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y = -x + 3 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cắt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tại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cắt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trục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Ox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tại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B.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tọa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A, B, C. </a:t>
            </a:r>
          </a:p>
        </p:txBody>
      </p: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8501631" y="3379974"/>
            <a:ext cx="6155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Times New Roman" panose="02020603050405020304" pitchFamily="18" charset="0"/>
              </a:rPr>
              <a:t>O</a:t>
            </a:r>
            <a:endParaRPr lang="vi-V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682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949" y="4995745"/>
            <a:ext cx="2605801" cy="2605801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12583" y="311305"/>
            <a:ext cx="947188" cy="976556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01659" y="1378523"/>
            <a:ext cx="10027440" cy="4496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2 000 000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x, ta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14350" lvl="0" indent="-514350">
              <a:buAutoNum type="alphaUcPeriod"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= 40x </a:t>
            </a:r>
          </a:p>
          <a:p>
            <a:pPr marL="514350" lvl="0" indent="-514350">
              <a:buAutoNum type="alphaUcPeriod"/>
              <a:defRPr/>
            </a:pP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y = 2 + 40x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y = 40 + 2 000 000 x</a:t>
            </a:r>
          </a:p>
        </p:txBody>
      </p:sp>
      <p:sp>
        <p:nvSpPr>
          <p:cNvPr id="3" name="Rectangle 2"/>
          <p:cNvSpPr/>
          <p:nvPr/>
        </p:nvSpPr>
        <p:spPr>
          <a:xfrm>
            <a:off x="887715" y="4310320"/>
            <a:ext cx="3812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y = 2 000 000 + 40x</a:t>
            </a:r>
          </a:p>
        </p:txBody>
      </p:sp>
    </p:spTree>
    <p:extLst>
      <p:ext uri="{BB962C8B-B14F-4D97-AF65-F5344CB8AC3E}">
        <p14:creationId xmlns:p14="http://schemas.microsoft.com/office/powerpoint/2010/main" val="13616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46411" y="71846"/>
            <a:ext cx="824668" cy="850238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6410" y="3337557"/>
            <a:ext cx="11485755" cy="3278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800 000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2 000 000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20 000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(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t.</a:t>
            </a: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6410" y="1102791"/>
            <a:ext cx="11485755" cy="2124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20212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Nam has 800,000 VND. Nam plans to buy a bicycle of 2 000 000 VND. So every day, Nam saves 20 000 VND. Let m (VND) be the amount of money Nam saves after t days.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dirty="0">
                <a:solidFill>
                  <a:srgbClr val="20212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Set up the function of m over t.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800" dirty="0">
                <a:solidFill>
                  <a:srgbClr val="20212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How long after saving money can Nam buy that bike?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8832" y="36839"/>
            <a:ext cx="323800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4000" b="1" kern="0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ENG-MATHS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1043" y="6031178"/>
            <a:ext cx="5352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đôi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3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46411" y="71846"/>
            <a:ext cx="824668" cy="850238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38832" y="36839"/>
            <a:ext cx="323800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4000" b="1" kern="0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ENG-MATHS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6411" y="798844"/>
            <a:ext cx="116238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>
                <a:solidFill>
                  <a:srgbClr val="C00000"/>
                </a:solidFill>
                <a:latin typeface="CIDFont+F1"/>
              </a:rPr>
              <a:t>Giải</a:t>
            </a:r>
            <a:r>
              <a:rPr lang="en-US" sz="3200" b="1" u="sng" dirty="0">
                <a:solidFill>
                  <a:srgbClr val="C00000"/>
                </a:solidFill>
                <a:latin typeface="CIDFont+F1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IDFont+F1"/>
              </a:rPr>
              <a:t>a) Hàm số của m theo t là:</a:t>
            </a:r>
            <a:br>
              <a:rPr lang="vi-VN" sz="3200" dirty="0">
                <a:solidFill>
                  <a:srgbClr val="000000"/>
                </a:solidFill>
                <a:latin typeface="CIDFont+F1"/>
              </a:rPr>
            </a:br>
            <a:r>
              <a:rPr lang="vi-VN" sz="3200" dirty="0">
                <a:solidFill>
                  <a:srgbClr val="000000"/>
                </a:solidFill>
                <a:latin typeface="CIDFont+F1"/>
              </a:rPr>
              <a:t>m = 20 000.t + 800 000</a:t>
            </a:r>
            <a:br>
              <a:rPr lang="vi-VN" sz="3200" dirty="0">
                <a:solidFill>
                  <a:srgbClr val="000000"/>
                </a:solidFill>
                <a:latin typeface="CIDFont+F1"/>
              </a:rPr>
            </a:br>
            <a:r>
              <a:rPr lang="vi-VN" sz="3200" dirty="0">
                <a:solidFill>
                  <a:srgbClr val="000000"/>
                </a:solidFill>
                <a:latin typeface="CIDFont+F1"/>
              </a:rPr>
              <a:t>b) Thay m = 2 000 000 vào công thức m = 20 000.t + 800 000, ta được:</a:t>
            </a:r>
            <a:br>
              <a:rPr lang="vi-VN" sz="3200" dirty="0">
                <a:solidFill>
                  <a:srgbClr val="000000"/>
                </a:solidFill>
                <a:latin typeface="CIDFont+F1"/>
              </a:rPr>
            </a:br>
            <a:r>
              <a:rPr lang="vi-VN" sz="3200" dirty="0">
                <a:solidFill>
                  <a:srgbClr val="000000"/>
                </a:solidFill>
                <a:latin typeface="CIDFont+F1"/>
              </a:rPr>
              <a:t>20 000.t + 800 000 = 2 000 000 </a:t>
            </a:r>
            <a:r>
              <a:rPr lang="en-US" sz="3200" dirty="0">
                <a:solidFill>
                  <a:srgbClr val="000000"/>
                </a:solidFill>
                <a:latin typeface="CIDFont+F5"/>
              </a:rPr>
              <a:t>=&gt;</a:t>
            </a:r>
            <a:r>
              <a:rPr lang="vi-VN" sz="3200" dirty="0">
                <a:solidFill>
                  <a:srgbClr val="000000"/>
                </a:solidFill>
                <a:latin typeface="CIDFont+F5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IDFont+F1"/>
              </a:rPr>
              <a:t>t = 60</a:t>
            </a:r>
            <a:br>
              <a:rPr lang="vi-VN" sz="3200" dirty="0">
                <a:solidFill>
                  <a:srgbClr val="000000"/>
                </a:solidFill>
                <a:latin typeface="CIDFont+F1"/>
              </a:rPr>
            </a:br>
            <a:r>
              <a:rPr lang="vi-VN" sz="3200" dirty="0">
                <a:solidFill>
                  <a:srgbClr val="000000"/>
                </a:solidFill>
                <a:latin typeface="CIDFont+F1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CIDFont+F1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IDFont+F1"/>
              </a:rPr>
              <a:t>bạn</a:t>
            </a:r>
            <a:r>
              <a:rPr lang="vi-VN" sz="3200" dirty="0">
                <a:solidFill>
                  <a:srgbClr val="000000"/>
                </a:solidFill>
                <a:latin typeface="CIDFont+F1"/>
              </a:rPr>
              <a:t> Nam cần tiết kiệm tiền trong vòng 60 ngày để mua được chiếc xe đạp.</a:t>
            </a:r>
            <a:r>
              <a:rPr lang="vi-VN" sz="3200" dirty="0"/>
              <a:t> </a:t>
            </a:r>
            <a:br>
              <a:rPr lang="vi-VN" sz="3200" dirty="0"/>
            </a:br>
            <a:endParaRPr lang="en-US" sz="3200" dirty="0"/>
          </a:p>
        </p:txBody>
      </p:sp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206318" y="6037729"/>
            <a:ext cx="1237129" cy="59167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7" y="0"/>
            <a:ext cx="8995956" cy="67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63" y="4302645"/>
            <a:ext cx="3499624" cy="3499624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09013" y="119086"/>
            <a:ext cx="1186432" cy="1223218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94065" y="419272"/>
            <a:ext cx="70104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 VỀ NHÀ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95445" y="1747660"/>
            <a:ext cx="8382000" cy="37656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16; 17; 18 SGK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51;52.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7337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130" y="4846277"/>
            <a:ext cx="2949388" cy="2949388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7177" y="-14688"/>
            <a:ext cx="1064002" cy="1096992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52032" y="1113585"/>
            <a:ext cx="10538268" cy="1791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= (m – 1)x + 3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52032" y="4648200"/>
                <a:ext cx="3577921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m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32" y="4648200"/>
                <a:ext cx="3577921" cy="838200"/>
              </a:xfrm>
              <a:prstGeom prst="rect">
                <a:avLst/>
              </a:prstGeom>
              <a:blipFill>
                <a:blip r:embed="rId3"/>
                <a:stretch>
                  <a:fillRect l="-4259" b="-160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295086" y="6052457"/>
            <a:ext cx="1043746" cy="537029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30813" y="3471125"/>
                <a:ext cx="3577921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m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13" y="3471125"/>
                <a:ext cx="3577921" cy="838200"/>
              </a:xfrm>
              <a:prstGeom prst="rect">
                <a:avLst/>
              </a:prstGeom>
              <a:blipFill>
                <a:blip r:embed="rId5"/>
                <a:stretch>
                  <a:fillRect l="-4429" b="-15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28090" y="3471125"/>
                <a:ext cx="3577921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m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90" y="3471125"/>
                <a:ext cx="3577921" cy="838200"/>
              </a:xfrm>
              <a:prstGeom prst="rect">
                <a:avLst/>
              </a:prstGeom>
              <a:blipFill>
                <a:blip r:embed="rId6"/>
                <a:stretch>
                  <a:fillRect l="-4429" b="-15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6528089" y="4648200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m &lt; 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35542" y="398137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76" y="4425176"/>
            <a:ext cx="3499624" cy="3499624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7177" y="-14688"/>
            <a:ext cx="1064002" cy="1096992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52031" y="1113585"/>
            <a:ext cx="10180427" cy="1791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= 3x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2032" y="4648200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C(-1; 4)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295086" y="6052457"/>
            <a:ext cx="1043746" cy="537029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13" y="3471125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A(0; 1)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8090" y="3471125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B(1;2)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28089" y="4648200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D(2; 6)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35542" y="398137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76" y="4425176"/>
            <a:ext cx="3499624" cy="3499624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7177" y="-14688"/>
            <a:ext cx="1064002" cy="1096992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52031" y="1113585"/>
            <a:ext cx="10180427" cy="1791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 3. For x = 4, the function y = 3x + b has the value 11. Then, b is equal to: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8088" y="3465225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2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295086" y="6052457"/>
            <a:ext cx="1043746" cy="537029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13" y="3471125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b = 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0813" y="4648200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= -1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28089" y="4648200"/>
            <a:ext cx="357792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 = -2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35542" y="398137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038271"/>
            <a:ext cx="2654300" cy="265430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7177" y="-14688"/>
            <a:ext cx="1064002" cy="1096992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456195" y="1089410"/>
            <a:ext cx="11439969" cy="1791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= x – 1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tọa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2032" y="4648200"/>
            <a:ext cx="393311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P(0;-1); Q(1;0)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295086" y="6052457"/>
            <a:ext cx="1043746" cy="537029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813" y="3471125"/>
            <a:ext cx="395433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P(0;1); Q(1;0)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8090" y="3471125"/>
            <a:ext cx="3920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P(0;-1); Q(-1;0)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28089" y="4648200"/>
            <a:ext cx="3920276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31520" rIns="365760" rtlCol="0" anchor="ctr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P(0; 1); Q(-1;0)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35542" y="398137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038271"/>
            <a:ext cx="2654300" cy="265430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7177" y="-14688"/>
            <a:ext cx="1064002" cy="1096992"/>
            <a:chOff x="808" y="390"/>
            <a:chExt cx="308" cy="317"/>
          </a:xfrm>
          <a:solidFill>
            <a:schemeClr val="bg1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80" y="451"/>
              <a:ext cx="165" cy="256"/>
            </a:xfrm>
            <a:custGeom>
              <a:avLst/>
              <a:gdLst>
                <a:gd name="T0" fmla="*/ 659 w 1813"/>
                <a:gd name="T1" fmla="*/ 1252 h 2816"/>
                <a:gd name="T2" fmla="*/ 673 w 1813"/>
                <a:gd name="T3" fmla="*/ 1286 h 2816"/>
                <a:gd name="T4" fmla="*/ 744 w 1813"/>
                <a:gd name="T5" fmla="*/ 1803 h 2816"/>
                <a:gd name="T6" fmla="*/ 774 w 1813"/>
                <a:gd name="T7" fmla="*/ 1819 h 2816"/>
                <a:gd name="T8" fmla="*/ 1243 w 1813"/>
                <a:gd name="T9" fmla="*/ 1159 h 2816"/>
                <a:gd name="T10" fmla="*/ 957 w 1813"/>
                <a:gd name="T11" fmla="*/ 1137 h 2816"/>
                <a:gd name="T12" fmla="*/ 1250 w 1813"/>
                <a:gd name="T13" fmla="*/ 585 h 2816"/>
                <a:gd name="T14" fmla="*/ 907 w 1813"/>
                <a:gd name="T15" fmla="*/ 0 h 2816"/>
                <a:gd name="T16" fmla="*/ 1276 w 1813"/>
                <a:gd name="T17" fmla="*/ 79 h 2816"/>
                <a:gd name="T18" fmla="*/ 1573 w 1813"/>
                <a:gd name="T19" fmla="*/ 294 h 2816"/>
                <a:gd name="T20" fmla="*/ 1762 w 1813"/>
                <a:gd name="T21" fmla="*/ 608 h 2816"/>
                <a:gd name="T22" fmla="*/ 1809 w 1813"/>
                <a:gd name="T23" fmla="*/ 989 h 2816"/>
                <a:gd name="T24" fmla="*/ 1720 w 1813"/>
                <a:gd name="T25" fmla="*/ 1356 h 2816"/>
                <a:gd name="T26" fmla="*/ 1558 w 1813"/>
                <a:gd name="T27" fmla="*/ 1672 h 2816"/>
                <a:gd name="T28" fmla="*/ 1411 w 1813"/>
                <a:gd name="T29" fmla="*/ 1914 h 2816"/>
                <a:gd name="T30" fmla="*/ 1326 w 1813"/>
                <a:gd name="T31" fmla="*/ 2101 h 2816"/>
                <a:gd name="T32" fmla="*/ 1320 w 1813"/>
                <a:gd name="T33" fmla="*/ 2311 h 2816"/>
                <a:gd name="T34" fmla="*/ 1277 w 1813"/>
                <a:gd name="T35" fmla="*/ 2372 h 2816"/>
                <a:gd name="T36" fmla="*/ 1127 w 1813"/>
                <a:gd name="T37" fmla="*/ 2401 h 2816"/>
                <a:gd name="T38" fmla="*/ 946 w 1813"/>
                <a:gd name="T39" fmla="*/ 2415 h 2816"/>
                <a:gd name="T40" fmla="*/ 812 w 1813"/>
                <a:gd name="T41" fmla="*/ 2418 h 2816"/>
                <a:gd name="T42" fmla="*/ 797 w 1813"/>
                <a:gd name="T43" fmla="*/ 2418 h 2816"/>
                <a:gd name="T44" fmla="*/ 917 w 1813"/>
                <a:gd name="T45" fmla="*/ 2421 h 2816"/>
                <a:gd name="T46" fmla="*/ 1101 w 1813"/>
                <a:gd name="T47" fmla="*/ 2434 h 2816"/>
                <a:gd name="T48" fmla="*/ 1278 w 1813"/>
                <a:gd name="T49" fmla="*/ 2462 h 2816"/>
                <a:gd name="T50" fmla="*/ 1375 w 1813"/>
                <a:gd name="T51" fmla="*/ 2512 h 2816"/>
                <a:gd name="T52" fmla="*/ 1333 w 1813"/>
                <a:gd name="T53" fmla="*/ 2573 h 2816"/>
                <a:gd name="T54" fmla="*/ 1186 w 1813"/>
                <a:gd name="T55" fmla="*/ 2609 h 2816"/>
                <a:gd name="T56" fmla="*/ 1005 w 1813"/>
                <a:gd name="T57" fmla="*/ 2628 h 2816"/>
                <a:gd name="T58" fmla="*/ 969 w 1813"/>
                <a:gd name="T59" fmla="*/ 2632 h 2816"/>
                <a:gd name="T60" fmla="*/ 1139 w 1813"/>
                <a:gd name="T61" fmla="*/ 2642 h 2816"/>
                <a:gd name="T62" fmla="*/ 1279 w 1813"/>
                <a:gd name="T63" fmla="*/ 2673 h 2816"/>
                <a:gd name="T64" fmla="*/ 1321 w 1813"/>
                <a:gd name="T65" fmla="*/ 2742 h 2816"/>
                <a:gd name="T66" fmla="*/ 1251 w 1813"/>
                <a:gd name="T67" fmla="*/ 2813 h 2816"/>
                <a:gd name="T68" fmla="*/ 524 w 1813"/>
                <a:gd name="T69" fmla="*/ 2795 h 2816"/>
                <a:gd name="T70" fmla="*/ 491 w 1813"/>
                <a:gd name="T71" fmla="*/ 2707 h 2816"/>
                <a:gd name="T72" fmla="*/ 534 w 1813"/>
                <a:gd name="T73" fmla="*/ 2657 h 2816"/>
                <a:gd name="T74" fmla="*/ 524 w 1813"/>
                <a:gd name="T75" fmla="*/ 2608 h 2816"/>
                <a:gd name="T76" fmla="*/ 454 w 1813"/>
                <a:gd name="T77" fmla="*/ 2565 h 2816"/>
                <a:gd name="T78" fmla="*/ 443 w 1813"/>
                <a:gd name="T79" fmla="*/ 2497 h 2816"/>
                <a:gd name="T80" fmla="*/ 506 w 1813"/>
                <a:gd name="T81" fmla="*/ 2450 h 2816"/>
                <a:gd name="T82" fmla="*/ 536 w 1813"/>
                <a:gd name="T83" fmla="*/ 2406 h 2816"/>
                <a:gd name="T84" fmla="*/ 496 w 1813"/>
                <a:gd name="T85" fmla="*/ 2358 h 2816"/>
                <a:gd name="T86" fmla="*/ 501 w 1813"/>
                <a:gd name="T87" fmla="*/ 2281 h 2816"/>
                <a:gd name="T88" fmla="*/ 459 w 1813"/>
                <a:gd name="T89" fmla="*/ 2027 h 2816"/>
                <a:gd name="T90" fmla="*/ 345 w 1813"/>
                <a:gd name="T91" fmla="*/ 1817 h 2816"/>
                <a:gd name="T92" fmla="*/ 184 w 1813"/>
                <a:gd name="T93" fmla="*/ 1538 h 2816"/>
                <a:gd name="T94" fmla="*/ 43 w 1813"/>
                <a:gd name="T95" fmla="*/ 1205 h 2816"/>
                <a:gd name="T96" fmla="*/ 3 w 1813"/>
                <a:gd name="T97" fmla="*/ 831 h 2816"/>
                <a:gd name="T98" fmla="*/ 111 w 1813"/>
                <a:gd name="T99" fmla="*/ 473 h 2816"/>
                <a:gd name="T100" fmla="*/ 348 w 1813"/>
                <a:gd name="T101" fmla="*/ 194 h 2816"/>
                <a:gd name="T102" fmla="*/ 677 w 1813"/>
                <a:gd name="T103" fmla="*/ 30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3" h="2816">
                  <a:moveTo>
                    <a:pt x="989" y="580"/>
                  </a:moveTo>
                  <a:lnTo>
                    <a:pt x="979" y="581"/>
                  </a:lnTo>
                  <a:lnTo>
                    <a:pt x="972" y="586"/>
                  </a:lnTo>
                  <a:lnTo>
                    <a:pt x="966" y="594"/>
                  </a:lnTo>
                  <a:lnTo>
                    <a:pt x="659" y="1252"/>
                  </a:lnTo>
                  <a:lnTo>
                    <a:pt x="657" y="1259"/>
                  </a:lnTo>
                  <a:lnTo>
                    <a:pt x="657" y="1268"/>
                  </a:lnTo>
                  <a:lnTo>
                    <a:pt x="660" y="1275"/>
                  </a:lnTo>
                  <a:lnTo>
                    <a:pt x="667" y="1282"/>
                  </a:lnTo>
                  <a:lnTo>
                    <a:pt x="673" y="1286"/>
                  </a:lnTo>
                  <a:lnTo>
                    <a:pt x="681" y="1287"/>
                  </a:lnTo>
                  <a:lnTo>
                    <a:pt x="947" y="1288"/>
                  </a:lnTo>
                  <a:lnTo>
                    <a:pt x="744" y="1786"/>
                  </a:lnTo>
                  <a:lnTo>
                    <a:pt x="743" y="1795"/>
                  </a:lnTo>
                  <a:lnTo>
                    <a:pt x="744" y="1803"/>
                  </a:lnTo>
                  <a:lnTo>
                    <a:pt x="748" y="1812"/>
                  </a:lnTo>
                  <a:lnTo>
                    <a:pt x="755" y="1817"/>
                  </a:lnTo>
                  <a:lnTo>
                    <a:pt x="761" y="1819"/>
                  </a:lnTo>
                  <a:lnTo>
                    <a:pt x="767" y="1820"/>
                  </a:lnTo>
                  <a:lnTo>
                    <a:pt x="774" y="1819"/>
                  </a:lnTo>
                  <a:lnTo>
                    <a:pt x="781" y="1815"/>
                  </a:lnTo>
                  <a:lnTo>
                    <a:pt x="786" y="1809"/>
                  </a:lnTo>
                  <a:lnTo>
                    <a:pt x="1238" y="1176"/>
                  </a:lnTo>
                  <a:lnTo>
                    <a:pt x="1242" y="1168"/>
                  </a:lnTo>
                  <a:lnTo>
                    <a:pt x="1243" y="1159"/>
                  </a:lnTo>
                  <a:lnTo>
                    <a:pt x="1240" y="1150"/>
                  </a:lnTo>
                  <a:lnTo>
                    <a:pt x="1235" y="1144"/>
                  </a:lnTo>
                  <a:lnTo>
                    <a:pt x="1227" y="1138"/>
                  </a:lnTo>
                  <a:lnTo>
                    <a:pt x="1219" y="1137"/>
                  </a:lnTo>
                  <a:lnTo>
                    <a:pt x="957" y="1137"/>
                  </a:lnTo>
                  <a:lnTo>
                    <a:pt x="1255" y="616"/>
                  </a:lnTo>
                  <a:lnTo>
                    <a:pt x="1258" y="608"/>
                  </a:lnTo>
                  <a:lnTo>
                    <a:pt x="1258" y="600"/>
                  </a:lnTo>
                  <a:lnTo>
                    <a:pt x="1255" y="591"/>
                  </a:lnTo>
                  <a:lnTo>
                    <a:pt x="1250" y="585"/>
                  </a:lnTo>
                  <a:lnTo>
                    <a:pt x="1242" y="581"/>
                  </a:lnTo>
                  <a:lnTo>
                    <a:pt x="1234" y="580"/>
                  </a:lnTo>
                  <a:lnTo>
                    <a:pt x="989" y="580"/>
                  </a:lnTo>
                  <a:close/>
                  <a:moveTo>
                    <a:pt x="905" y="0"/>
                  </a:moveTo>
                  <a:lnTo>
                    <a:pt x="907" y="0"/>
                  </a:lnTo>
                  <a:lnTo>
                    <a:pt x="985" y="4"/>
                  </a:lnTo>
                  <a:lnTo>
                    <a:pt x="1062" y="14"/>
                  </a:lnTo>
                  <a:lnTo>
                    <a:pt x="1135" y="30"/>
                  </a:lnTo>
                  <a:lnTo>
                    <a:pt x="1207" y="52"/>
                  </a:lnTo>
                  <a:lnTo>
                    <a:pt x="1276" y="79"/>
                  </a:lnTo>
                  <a:lnTo>
                    <a:pt x="1343" y="112"/>
                  </a:lnTo>
                  <a:lnTo>
                    <a:pt x="1405" y="151"/>
                  </a:lnTo>
                  <a:lnTo>
                    <a:pt x="1465" y="194"/>
                  </a:lnTo>
                  <a:lnTo>
                    <a:pt x="1521" y="242"/>
                  </a:lnTo>
                  <a:lnTo>
                    <a:pt x="1573" y="294"/>
                  </a:lnTo>
                  <a:lnTo>
                    <a:pt x="1620" y="350"/>
                  </a:lnTo>
                  <a:lnTo>
                    <a:pt x="1663" y="409"/>
                  </a:lnTo>
                  <a:lnTo>
                    <a:pt x="1701" y="473"/>
                  </a:lnTo>
                  <a:lnTo>
                    <a:pt x="1734" y="538"/>
                  </a:lnTo>
                  <a:lnTo>
                    <a:pt x="1762" y="608"/>
                  </a:lnTo>
                  <a:lnTo>
                    <a:pt x="1783" y="681"/>
                  </a:lnTo>
                  <a:lnTo>
                    <a:pt x="1800" y="755"/>
                  </a:lnTo>
                  <a:lnTo>
                    <a:pt x="1809" y="831"/>
                  </a:lnTo>
                  <a:lnTo>
                    <a:pt x="1813" y="909"/>
                  </a:lnTo>
                  <a:lnTo>
                    <a:pt x="1809" y="989"/>
                  </a:lnTo>
                  <a:lnTo>
                    <a:pt x="1801" y="1066"/>
                  </a:lnTo>
                  <a:lnTo>
                    <a:pt x="1786" y="1142"/>
                  </a:lnTo>
                  <a:lnTo>
                    <a:pt x="1768" y="1215"/>
                  </a:lnTo>
                  <a:lnTo>
                    <a:pt x="1745" y="1286"/>
                  </a:lnTo>
                  <a:lnTo>
                    <a:pt x="1720" y="1356"/>
                  </a:lnTo>
                  <a:lnTo>
                    <a:pt x="1690" y="1423"/>
                  </a:lnTo>
                  <a:lnTo>
                    <a:pt x="1659" y="1488"/>
                  </a:lnTo>
                  <a:lnTo>
                    <a:pt x="1627" y="1551"/>
                  </a:lnTo>
                  <a:lnTo>
                    <a:pt x="1593" y="1612"/>
                  </a:lnTo>
                  <a:lnTo>
                    <a:pt x="1558" y="1672"/>
                  </a:lnTo>
                  <a:lnTo>
                    <a:pt x="1524" y="1729"/>
                  </a:lnTo>
                  <a:lnTo>
                    <a:pt x="1490" y="1784"/>
                  </a:lnTo>
                  <a:lnTo>
                    <a:pt x="1463" y="1828"/>
                  </a:lnTo>
                  <a:lnTo>
                    <a:pt x="1437" y="1872"/>
                  </a:lnTo>
                  <a:lnTo>
                    <a:pt x="1411" y="1914"/>
                  </a:lnTo>
                  <a:lnTo>
                    <a:pt x="1389" y="1956"/>
                  </a:lnTo>
                  <a:lnTo>
                    <a:pt x="1368" y="1995"/>
                  </a:lnTo>
                  <a:lnTo>
                    <a:pt x="1351" y="2032"/>
                  </a:lnTo>
                  <a:lnTo>
                    <a:pt x="1336" y="2067"/>
                  </a:lnTo>
                  <a:lnTo>
                    <a:pt x="1326" y="2101"/>
                  </a:lnTo>
                  <a:lnTo>
                    <a:pt x="1318" y="2132"/>
                  </a:lnTo>
                  <a:lnTo>
                    <a:pt x="1316" y="2161"/>
                  </a:lnTo>
                  <a:lnTo>
                    <a:pt x="1312" y="2281"/>
                  </a:lnTo>
                  <a:lnTo>
                    <a:pt x="1312" y="2289"/>
                  </a:lnTo>
                  <a:lnTo>
                    <a:pt x="1320" y="2311"/>
                  </a:lnTo>
                  <a:lnTo>
                    <a:pt x="1323" y="2334"/>
                  </a:lnTo>
                  <a:lnTo>
                    <a:pt x="1320" y="2346"/>
                  </a:lnTo>
                  <a:lnTo>
                    <a:pt x="1311" y="2355"/>
                  </a:lnTo>
                  <a:lnTo>
                    <a:pt x="1296" y="2365"/>
                  </a:lnTo>
                  <a:lnTo>
                    <a:pt x="1277" y="2372"/>
                  </a:lnTo>
                  <a:lnTo>
                    <a:pt x="1253" y="2380"/>
                  </a:lnTo>
                  <a:lnTo>
                    <a:pt x="1225" y="2386"/>
                  </a:lnTo>
                  <a:lnTo>
                    <a:pt x="1195" y="2392"/>
                  </a:lnTo>
                  <a:lnTo>
                    <a:pt x="1162" y="2397"/>
                  </a:lnTo>
                  <a:lnTo>
                    <a:pt x="1127" y="2401"/>
                  </a:lnTo>
                  <a:lnTo>
                    <a:pt x="1091" y="2405"/>
                  </a:lnTo>
                  <a:lnTo>
                    <a:pt x="1054" y="2408"/>
                  </a:lnTo>
                  <a:lnTo>
                    <a:pt x="1017" y="2410"/>
                  </a:lnTo>
                  <a:lnTo>
                    <a:pt x="981" y="2413"/>
                  </a:lnTo>
                  <a:lnTo>
                    <a:pt x="946" y="2415"/>
                  </a:lnTo>
                  <a:lnTo>
                    <a:pt x="914" y="2416"/>
                  </a:lnTo>
                  <a:lnTo>
                    <a:pt x="883" y="2417"/>
                  </a:lnTo>
                  <a:lnTo>
                    <a:pt x="856" y="2417"/>
                  </a:lnTo>
                  <a:lnTo>
                    <a:pt x="832" y="2418"/>
                  </a:lnTo>
                  <a:lnTo>
                    <a:pt x="812" y="2418"/>
                  </a:lnTo>
                  <a:lnTo>
                    <a:pt x="797" y="2418"/>
                  </a:lnTo>
                  <a:lnTo>
                    <a:pt x="788" y="2418"/>
                  </a:lnTo>
                  <a:lnTo>
                    <a:pt x="785" y="2418"/>
                  </a:lnTo>
                  <a:lnTo>
                    <a:pt x="788" y="2418"/>
                  </a:lnTo>
                  <a:lnTo>
                    <a:pt x="797" y="2418"/>
                  </a:lnTo>
                  <a:lnTo>
                    <a:pt x="812" y="2418"/>
                  </a:lnTo>
                  <a:lnTo>
                    <a:pt x="832" y="2419"/>
                  </a:lnTo>
                  <a:lnTo>
                    <a:pt x="857" y="2419"/>
                  </a:lnTo>
                  <a:lnTo>
                    <a:pt x="885" y="2420"/>
                  </a:lnTo>
                  <a:lnTo>
                    <a:pt x="917" y="2421"/>
                  </a:lnTo>
                  <a:lnTo>
                    <a:pt x="951" y="2423"/>
                  </a:lnTo>
                  <a:lnTo>
                    <a:pt x="987" y="2424"/>
                  </a:lnTo>
                  <a:lnTo>
                    <a:pt x="1024" y="2427"/>
                  </a:lnTo>
                  <a:lnTo>
                    <a:pt x="1063" y="2431"/>
                  </a:lnTo>
                  <a:lnTo>
                    <a:pt x="1101" y="2434"/>
                  </a:lnTo>
                  <a:lnTo>
                    <a:pt x="1140" y="2438"/>
                  </a:lnTo>
                  <a:lnTo>
                    <a:pt x="1177" y="2443"/>
                  </a:lnTo>
                  <a:lnTo>
                    <a:pt x="1213" y="2449"/>
                  </a:lnTo>
                  <a:lnTo>
                    <a:pt x="1246" y="2455"/>
                  </a:lnTo>
                  <a:lnTo>
                    <a:pt x="1278" y="2462"/>
                  </a:lnTo>
                  <a:lnTo>
                    <a:pt x="1307" y="2470"/>
                  </a:lnTo>
                  <a:lnTo>
                    <a:pt x="1331" y="2479"/>
                  </a:lnTo>
                  <a:lnTo>
                    <a:pt x="1351" y="2489"/>
                  </a:lnTo>
                  <a:lnTo>
                    <a:pt x="1366" y="2501"/>
                  </a:lnTo>
                  <a:lnTo>
                    <a:pt x="1375" y="2512"/>
                  </a:lnTo>
                  <a:lnTo>
                    <a:pt x="1378" y="2526"/>
                  </a:lnTo>
                  <a:lnTo>
                    <a:pt x="1375" y="2539"/>
                  </a:lnTo>
                  <a:lnTo>
                    <a:pt x="1366" y="2551"/>
                  </a:lnTo>
                  <a:lnTo>
                    <a:pt x="1352" y="2563"/>
                  </a:lnTo>
                  <a:lnTo>
                    <a:pt x="1333" y="2573"/>
                  </a:lnTo>
                  <a:lnTo>
                    <a:pt x="1310" y="2582"/>
                  </a:lnTo>
                  <a:lnTo>
                    <a:pt x="1282" y="2590"/>
                  </a:lnTo>
                  <a:lnTo>
                    <a:pt x="1253" y="2597"/>
                  </a:lnTo>
                  <a:lnTo>
                    <a:pt x="1220" y="2603"/>
                  </a:lnTo>
                  <a:lnTo>
                    <a:pt x="1186" y="2609"/>
                  </a:lnTo>
                  <a:lnTo>
                    <a:pt x="1150" y="2614"/>
                  </a:lnTo>
                  <a:lnTo>
                    <a:pt x="1114" y="2618"/>
                  </a:lnTo>
                  <a:lnTo>
                    <a:pt x="1077" y="2621"/>
                  </a:lnTo>
                  <a:lnTo>
                    <a:pt x="1040" y="2625"/>
                  </a:lnTo>
                  <a:lnTo>
                    <a:pt x="1005" y="2628"/>
                  </a:lnTo>
                  <a:lnTo>
                    <a:pt x="971" y="2629"/>
                  </a:lnTo>
                  <a:lnTo>
                    <a:pt x="939" y="2631"/>
                  </a:lnTo>
                  <a:lnTo>
                    <a:pt x="908" y="2632"/>
                  </a:lnTo>
                  <a:lnTo>
                    <a:pt x="938" y="2632"/>
                  </a:lnTo>
                  <a:lnTo>
                    <a:pt x="969" y="2632"/>
                  </a:lnTo>
                  <a:lnTo>
                    <a:pt x="1001" y="2633"/>
                  </a:lnTo>
                  <a:lnTo>
                    <a:pt x="1035" y="2634"/>
                  </a:lnTo>
                  <a:lnTo>
                    <a:pt x="1070" y="2636"/>
                  </a:lnTo>
                  <a:lnTo>
                    <a:pt x="1105" y="2638"/>
                  </a:lnTo>
                  <a:lnTo>
                    <a:pt x="1139" y="2642"/>
                  </a:lnTo>
                  <a:lnTo>
                    <a:pt x="1171" y="2646"/>
                  </a:lnTo>
                  <a:lnTo>
                    <a:pt x="1202" y="2651"/>
                  </a:lnTo>
                  <a:lnTo>
                    <a:pt x="1232" y="2657"/>
                  </a:lnTo>
                  <a:lnTo>
                    <a:pt x="1257" y="2665"/>
                  </a:lnTo>
                  <a:lnTo>
                    <a:pt x="1279" y="2673"/>
                  </a:lnTo>
                  <a:lnTo>
                    <a:pt x="1298" y="2683"/>
                  </a:lnTo>
                  <a:lnTo>
                    <a:pt x="1312" y="2693"/>
                  </a:lnTo>
                  <a:lnTo>
                    <a:pt x="1320" y="2706"/>
                  </a:lnTo>
                  <a:lnTo>
                    <a:pt x="1323" y="2721"/>
                  </a:lnTo>
                  <a:lnTo>
                    <a:pt x="1321" y="2742"/>
                  </a:lnTo>
                  <a:lnTo>
                    <a:pt x="1314" y="2762"/>
                  </a:lnTo>
                  <a:lnTo>
                    <a:pt x="1302" y="2780"/>
                  </a:lnTo>
                  <a:lnTo>
                    <a:pt x="1288" y="2795"/>
                  </a:lnTo>
                  <a:lnTo>
                    <a:pt x="1271" y="2807"/>
                  </a:lnTo>
                  <a:lnTo>
                    <a:pt x="1251" y="2813"/>
                  </a:lnTo>
                  <a:lnTo>
                    <a:pt x="1228" y="2816"/>
                  </a:lnTo>
                  <a:lnTo>
                    <a:pt x="584" y="2816"/>
                  </a:lnTo>
                  <a:lnTo>
                    <a:pt x="562" y="2813"/>
                  </a:lnTo>
                  <a:lnTo>
                    <a:pt x="542" y="2807"/>
                  </a:lnTo>
                  <a:lnTo>
                    <a:pt x="524" y="2795"/>
                  </a:lnTo>
                  <a:lnTo>
                    <a:pt x="509" y="2780"/>
                  </a:lnTo>
                  <a:lnTo>
                    <a:pt x="499" y="2762"/>
                  </a:lnTo>
                  <a:lnTo>
                    <a:pt x="491" y="2742"/>
                  </a:lnTo>
                  <a:lnTo>
                    <a:pt x="489" y="2721"/>
                  </a:lnTo>
                  <a:lnTo>
                    <a:pt x="491" y="2707"/>
                  </a:lnTo>
                  <a:lnTo>
                    <a:pt x="498" y="2696"/>
                  </a:lnTo>
                  <a:lnTo>
                    <a:pt x="506" y="2686"/>
                  </a:lnTo>
                  <a:lnTo>
                    <a:pt x="515" y="2676"/>
                  </a:lnTo>
                  <a:lnTo>
                    <a:pt x="526" y="2667"/>
                  </a:lnTo>
                  <a:lnTo>
                    <a:pt x="534" y="2657"/>
                  </a:lnTo>
                  <a:lnTo>
                    <a:pt x="541" y="2647"/>
                  </a:lnTo>
                  <a:lnTo>
                    <a:pt x="543" y="2634"/>
                  </a:lnTo>
                  <a:lnTo>
                    <a:pt x="541" y="2625"/>
                  </a:lnTo>
                  <a:lnTo>
                    <a:pt x="533" y="2616"/>
                  </a:lnTo>
                  <a:lnTo>
                    <a:pt x="524" y="2608"/>
                  </a:lnTo>
                  <a:lnTo>
                    <a:pt x="510" y="2600"/>
                  </a:lnTo>
                  <a:lnTo>
                    <a:pt x="496" y="2593"/>
                  </a:lnTo>
                  <a:lnTo>
                    <a:pt x="482" y="2584"/>
                  </a:lnTo>
                  <a:lnTo>
                    <a:pt x="467" y="2576"/>
                  </a:lnTo>
                  <a:lnTo>
                    <a:pt x="454" y="2565"/>
                  </a:lnTo>
                  <a:lnTo>
                    <a:pt x="444" y="2555"/>
                  </a:lnTo>
                  <a:lnTo>
                    <a:pt x="436" y="2541"/>
                  </a:lnTo>
                  <a:lnTo>
                    <a:pt x="434" y="2526"/>
                  </a:lnTo>
                  <a:lnTo>
                    <a:pt x="436" y="2511"/>
                  </a:lnTo>
                  <a:lnTo>
                    <a:pt x="443" y="2497"/>
                  </a:lnTo>
                  <a:lnTo>
                    <a:pt x="453" y="2486"/>
                  </a:lnTo>
                  <a:lnTo>
                    <a:pt x="465" y="2476"/>
                  </a:lnTo>
                  <a:lnTo>
                    <a:pt x="478" y="2467"/>
                  </a:lnTo>
                  <a:lnTo>
                    <a:pt x="492" y="2458"/>
                  </a:lnTo>
                  <a:lnTo>
                    <a:pt x="506" y="2450"/>
                  </a:lnTo>
                  <a:lnTo>
                    <a:pt x="518" y="2442"/>
                  </a:lnTo>
                  <a:lnTo>
                    <a:pt x="528" y="2435"/>
                  </a:lnTo>
                  <a:lnTo>
                    <a:pt x="534" y="2426"/>
                  </a:lnTo>
                  <a:lnTo>
                    <a:pt x="538" y="2418"/>
                  </a:lnTo>
                  <a:lnTo>
                    <a:pt x="536" y="2406"/>
                  </a:lnTo>
                  <a:lnTo>
                    <a:pt x="530" y="2397"/>
                  </a:lnTo>
                  <a:lnTo>
                    <a:pt x="523" y="2387"/>
                  </a:lnTo>
                  <a:lnTo>
                    <a:pt x="513" y="2378"/>
                  </a:lnTo>
                  <a:lnTo>
                    <a:pt x="504" y="2368"/>
                  </a:lnTo>
                  <a:lnTo>
                    <a:pt x="496" y="2358"/>
                  </a:lnTo>
                  <a:lnTo>
                    <a:pt x="491" y="2347"/>
                  </a:lnTo>
                  <a:lnTo>
                    <a:pt x="489" y="2334"/>
                  </a:lnTo>
                  <a:lnTo>
                    <a:pt x="491" y="2311"/>
                  </a:lnTo>
                  <a:lnTo>
                    <a:pt x="501" y="2289"/>
                  </a:lnTo>
                  <a:lnTo>
                    <a:pt x="501" y="2281"/>
                  </a:lnTo>
                  <a:lnTo>
                    <a:pt x="495" y="2161"/>
                  </a:lnTo>
                  <a:lnTo>
                    <a:pt x="493" y="2132"/>
                  </a:lnTo>
                  <a:lnTo>
                    <a:pt x="486" y="2099"/>
                  </a:lnTo>
                  <a:lnTo>
                    <a:pt x="474" y="2064"/>
                  </a:lnTo>
                  <a:lnTo>
                    <a:pt x="459" y="2027"/>
                  </a:lnTo>
                  <a:lnTo>
                    <a:pt x="442" y="1987"/>
                  </a:lnTo>
                  <a:lnTo>
                    <a:pt x="420" y="1946"/>
                  </a:lnTo>
                  <a:lnTo>
                    <a:pt x="397" y="1904"/>
                  </a:lnTo>
                  <a:lnTo>
                    <a:pt x="372" y="1860"/>
                  </a:lnTo>
                  <a:lnTo>
                    <a:pt x="345" y="1817"/>
                  </a:lnTo>
                  <a:lnTo>
                    <a:pt x="318" y="1771"/>
                  </a:lnTo>
                  <a:lnTo>
                    <a:pt x="285" y="1716"/>
                  </a:lnTo>
                  <a:lnTo>
                    <a:pt x="251" y="1659"/>
                  </a:lnTo>
                  <a:lnTo>
                    <a:pt x="217" y="1600"/>
                  </a:lnTo>
                  <a:lnTo>
                    <a:pt x="184" y="1538"/>
                  </a:lnTo>
                  <a:lnTo>
                    <a:pt x="151" y="1474"/>
                  </a:lnTo>
                  <a:lnTo>
                    <a:pt x="120" y="1410"/>
                  </a:lnTo>
                  <a:lnTo>
                    <a:pt x="92" y="1343"/>
                  </a:lnTo>
                  <a:lnTo>
                    <a:pt x="66" y="1275"/>
                  </a:lnTo>
                  <a:lnTo>
                    <a:pt x="43" y="1205"/>
                  </a:lnTo>
                  <a:lnTo>
                    <a:pt x="25" y="1133"/>
                  </a:lnTo>
                  <a:lnTo>
                    <a:pt x="12" y="1060"/>
                  </a:lnTo>
                  <a:lnTo>
                    <a:pt x="2" y="986"/>
                  </a:lnTo>
                  <a:lnTo>
                    <a:pt x="0" y="909"/>
                  </a:lnTo>
                  <a:lnTo>
                    <a:pt x="3" y="831"/>
                  </a:lnTo>
                  <a:lnTo>
                    <a:pt x="13" y="755"/>
                  </a:lnTo>
                  <a:lnTo>
                    <a:pt x="29" y="681"/>
                  </a:lnTo>
                  <a:lnTo>
                    <a:pt x="51" y="608"/>
                  </a:lnTo>
                  <a:lnTo>
                    <a:pt x="78" y="538"/>
                  </a:lnTo>
                  <a:lnTo>
                    <a:pt x="111" y="473"/>
                  </a:lnTo>
                  <a:lnTo>
                    <a:pt x="149" y="409"/>
                  </a:lnTo>
                  <a:lnTo>
                    <a:pt x="192" y="350"/>
                  </a:lnTo>
                  <a:lnTo>
                    <a:pt x="240" y="294"/>
                  </a:lnTo>
                  <a:lnTo>
                    <a:pt x="292" y="242"/>
                  </a:lnTo>
                  <a:lnTo>
                    <a:pt x="348" y="194"/>
                  </a:lnTo>
                  <a:lnTo>
                    <a:pt x="407" y="151"/>
                  </a:lnTo>
                  <a:lnTo>
                    <a:pt x="470" y="112"/>
                  </a:lnTo>
                  <a:lnTo>
                    <a:pt x="536" y="79"/>
                  </a:lnTo>
                  <a:lnTo>
                    <a:pt x="605" y="52"/>
                  </a:lnTo>
                  <a:lnTo>
                    <a:pt x="677" y="30"/>
                  </a:lnTo>
                  <a:lnTo>
                    <a:pt x="751" y="14"/>
                  </a:lnTo>
                  <a:lnTo>
                    <a:pt x="827" y="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002" y="390"/>
              <a:ext cx="40" cy="58"/>
            </a:xfrm>
            <a:custGeom>
              <a:avLst/>
              <a:gdLst>
                <a:gd name="T0" fmla="*/ 318 w 442"/>
                <a:gd name="T1" fmla="*/ 0 h 640"/>
                <a:gd name="T2" fmla="*/ 344 w 442"/>
                <a:gd name="T3" fmla="*/ 4 h 640"/>
                <a:gd name="T4" fmla="*/ 369 w 442"/>
                <a:gd name="T5" fmla="*/ 13 h 640"/>
                <a:gd name="T6" fmla="*/ 391 w 442"/>
                <a:gd name="T7" fmla="*/ 27 h 640"/>
                <a:gd name="T8" fmla="*/ 409 w 442"/>
                <a:gd name="T9" fmla="*/ 45 h 640"/>
                <a:gd name="T10" fmla="*/ 424 w 442"/>
                <a:gd name="T11" fmla="*/ 65 h 640"/>
                <a:gd name="T12" fmla="*/ 435 w 442"/>
                <a:gd name="T13" fmla="*/ 87 h 640"/>
                <a:gd name="T14" fmla="*/ 441 w 442"/>
                <a:gd name="T15" fmla="*/ 111 h 640"/>
                <a:gd name="T16" fmla="*/ 442 w 442"/>
                <a:gd name="T17" fmla="*/ 137 h 640"/>
                <a:gd name="T18" fmla="*/ 438 w 442"/>
                <a:gd name="T19" fmla="*/ 162 h 640"/>
                <a:gd name="T20" fmla="*/ 429 w 442"/>
                <a:gd name="T21" fmla="*/ 187 h 640"/>
                <a:gd name="T22" fmla="*/ 246 w 442"/>
                <a:gd name="T23" fmla="*/ 566 h 640"/>
                <a:gd name="T24" fmla="*/ 233 w 442"/>
                <a:gd name="T25" fmla="*/ 588 h 640"/>
                <a:gd name="T26" fmla="*/ 216 w 442"/>
                <a:gd name="T27" fmla="*/ 607 h 640"/>
                <a:gd name="T28" fmla="*/ 197 w 442"/>
                <a:gd name="T29" fmla="*/ 620 h 640"/>
                <a:gd name="T30" fmla="*/ 176 w 442"/>
                <a:gd name="T31" fmla="*/ 631 h 640"/>
                <a:gd name="T32" fmla="*/ 153 w 442"/>
                <a:gd name="T33" fmla="*/ 637 h 640"/>
                <a:gd name="T34" fmla="*/ 129 w 442"/>
                <a:gd name="T35" fmla="*/ 640 h 640"/>
                <a:gd name="T36" fmla="*/ 101 w 442"/>
                <a:gd name="T37" fmla="*/ 636 h 640"/>
                <a:gd name="T38" fmla="*/ 73 w 442"/>
                <a:gd name="T39" fmla="*/ 627 h 640"/>
                <a:gd name="T40" fmla="*/ 50 w 442"/>
                <a:gd name="T41" fmla="*/ 613 h 640"/>
                <a:gd name="T42" fmla="*/ 32 w 442"/>
                <a:gd name="T43" fmla="*/ 596 h 640"/>
                <a:gd name="T44" fmla="*/ 17 w 442"/>
                <a:gd name="T45" fmla="*/ 576 h 640"/>
                <a:gd name="T46" fmla="*/ 7 w 442"/>
                <a:gd name="T47" fmla="*/ 552 h 640"/>
                <a:gd name="T48" fmla="*/ 2 w 442"/>
                <a:gd name="T49" fmla="*/ 528 h 640"/>
                <a:gd name="T50" fmla="*/ 0 w 442"/>
                <a:gd name="T51" fmla="*/ 504 h 640"/>
                <a:gd name="T52" fmla="*/ 4 w 442"/>
                <a:gd name="T53" fmla="*/ 478 h 640"/>
                <a:gd name="T54" fmla="*/ 13 w 442"/>
                <a:gd name="T55" fmla="*/ 454 h 640"/>
                <a:gd name="T56" fmla="*/ 196 w 442"/>
                <a:gd name="T57" fmla="*/ 73 h 640"/>
                <a:gd name="T58" fmla="*/ 210 w 442"/>
                <a:gd name="T59" fmla="*/ 51 h 640"/>
                <a:gd name="T60" fmla="*/ 227 w 442"/>
                <a:gd name="T61" fmla="*/ 32 h 640"/>
                <a:gd name="T62" fmla="*/ 248 w 442"/>
                <a:gd name="T63" fmla="*/ 18 h 640"/>
                <a:gd name="T64" fmla="*/ 270 w 442"/>
                <a:gd name="T65" fmla="*/ 8 h 640"/>
                <a:gd name="T66" fmla="*/ 294 w 442"/>
                <a:gd name="T67" fmla="*/ 1 h 640"/>
                <a:gd name="T68" fmla="*/ 318 w 442"/>
                <a:gd name="T69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2" h="640">
                  <a:moveTo>
                    <a:pt x="318" y="0"/>
                  </a:moveTo>
                  <a:lnTo>
                    <a:pt x="344" y="4"/>
                  </a:lnTo>
                  <a:lnTo>
                    <a:pt x="369" y="13"/>
                  </a:lnTo>
                  <a:lnTo>
                    <a:pt x="391" y="27"/>
                  </a:lnTo>
                  <a:lnTo>
                    <a:pt x="409" y="45"/>
                  </a:lnTo>
                  <a:lnTo>
                    <a:pt x="424" y="65"/>
                  </a:lnTo>
                  <a:lnTo>
                    <a:pt x="435" y="87"/>
                  </a:lnTo>
                  <a:lnTo>
                    <a:pt x="441" y="111"/>
                  </a:lnTo>
                  <a:lnTo>
                    <a:pt x="442" y="137"/>
                  </a:lnTo>
                  <a:lnTo>
                    <a:pt x="438" y="162"/>
                  </a:lnTo>
                  <a:lnTo>
                    <a:pt x="429" y="187"/>
                  </a:lnTo>
                  <a:lnTo>
                    <a:pt x="246" y="566"/>
                  </a:lnTo>
                  <a:lnTo>
                    <a:pt x="233" y="588"/>
                  </a:lnTo>
                  <a:lnTo>
                    <a:pt x="216" y="607"/>
                  </a:lnTo>
                  <a:lnTo>
                    <a:pt x="197" y="620"/>
                  </a:lnTo>
                  <a:lnTo>
                    <a:pt x="176" y="631"/>
                  </a:lnTo>
                  <a:lnTo>
                    <a:pt x="153" y="637"/>
                  </a:lnTo>
                  <a:lnTo>
                    <a:pt x="129" y="640"/>
                  </a:lnTo>
                  <a:lnTo>
                    <a:pt x="101" y="636"/>
                  </a:lnTo>
                  <a:lnTo>
                    <a:pt x="73" y="627"/>
                  </a:lnTo>
                  <a:lnTo>
                    <a:pt x="50" y="613"/>
                  </a:lnTo>
                  <a:lnTo>
                    <a:pt x="32" y="596"/>
                  </a:lnTo>
                  <a:lnTo>
                    <a:pt x="17" y="576"/>
                  </a:lnTo>
                  <a:lnTo>
                    <a:pt x="7" y="552"/>
                  </a:lnTo>
                  <a:lnTo>
                    <a:pt x="2" y="528"/>
                  </a:lnTo>
                  <a:lnTo>
                    <a:pt x="0" y="504"/>
                  </a:lnTo>
                  <a:lnTo>
                    <a:pt x="4" y="478"/>
                  </a:lnTo>
                  <a:lnTo>
                    <a:pt x="13" y="454"/>
                  </a:lnTo>
                  <a:lnTo>
                    <a:pt x="196" y="73"/>
                  </a:lnTo>
                  <a:lnTo>
                    <a:pt x="210" y="51"/>
                  </a:lnTo>
                  <a:lnTo>
                    <a:pt x="227" y="32"/>
                  </a:lnTo>
                  <a:lnTo>
                    <a:pt x="248" y="18"/>
                  </a:lnTo>
                  <a:lnTo>
                    <a:pt x="270" y="8"/>
                  </a:lnTo>
                  <a:lnTo>
                    <a:pt x="294" y="1"/>
                  </a:lnTo>
                  <a:lnTo>
                    <a:pt x="3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882" y="390"/>
              <a:ext cx="40" cy="58"/>
            </a:xfrm>
            <a:custGeom>
              <a:avLst/>
              <a:gdLst>
                <a:gd name="T0" fmla="*/ 123 w 442"/>
                <a:gd name="T1" fmla="*/ 0 h 640"/>
                <a:gd name="T2" fmla="*/ 148 w 442"/>
                <a:gd name="T3" fmla="*/ 1 h 640"/>
                <a:gd name="T4" fmla="*/ 173 w 442"/>
                <a:gd name="T5" fmla="*/ 8 h 640"/>
                <a:gd name="T6" fmla="*/ 195 w 442"/>
                <a:gd name="T7" fmla="*/ 18 h 640"/>
                <a:gd name="T8" fmla="*/ 215 w 442"/>
                <a:gd name="T9" fmla="*/ 32 h 640"/>
                <a:gd name="T10" fmla="*/ 233 w 442"/>
                <a:gd name="T11" fmla="*/ 51 h 640"/>
                <a:gd name="T12" fmla="*/ 247 w 442"/>
                <a:gd name="T13" fmla="*/ 73 h 640"/>
                <a:gd name="T14" fmla="*/ 429 w 442"/>
                <a:gd name="T15" fmla="*/ 454 h 640"/>
                <a:gd name="T16" fmla="*/ 439 w 442"/>
                <a:gd name="T17" fmla="*/ 478 h 640"/>
                <a:gd name="T18" fmla="*/ 442 w 442"/>
                <a:gd name="T19" fmla="*/ 504 h 640"/>
                <a:gd name="T20" fmla="*/ 441 w 442"/>
                <a:gd name="T21" fmla="*/ 528 h 640"/>
                <a:gd name="T22" fmla="*/ 436 w 442"/>
                <a:gd name="T23" fmla="*/ 552 h 640"/>
                <a:gd name="T24" fmla="*/ 425 w 442"/>
                <a:gd name="T25" fmla="*/ 576 h 640"/>
                <a:gd name="T26" fmla="*/ 410 w 442"/>
                <a:gd name="T27" fmla="*/ 596 h 640"/>
                <a:gd name="T28" fmla="*/ 391 w 442"/>
                <a:gd name="T29" fmla="*/ 613 h 640"/>
                <a:gd name="T30" fmla="*/ 369 w 442"/>
                <a:gd name="T31" fmla="*/ 627 h 640"/>
                <a:gd name="T32" fmla="*/ 351 w 442"/>
                <a:gd name="T33" fmla="*/ 634 h 640"/>
                <a:gd name="T34" fmla="*/ 332 w 442"/>
                <a:gd name="T35" fmla="*/ 638 h 640"/>
                <a:gd name="T36" fmla="*/ 313 w 442"/>
                <a:gd name="T37" fmla="*/ 640 h 640"/>
                <a:gd name="T38" fmla="*/ 289 w 442"/>
                <a:gd name="T39" fmla="*/ 637 h 640"/>
                <a:gd name="T40" fmla="*/ 267 w 442"/>
                <a:gd name="T41" fmla="*/ 631 h 640"/>
                <a:gd name="T42" fmla="*/ 244 w 442"/>
                <a:gd name="T43" fmla="*/ 620 h 640"/>
                <a:gd name="T44" fmla="*/ 225 w 442"/>
                <a:gd name="T45" fmla="*/ 607 h 640"/>
                <a:gd name="T46" fmla="*/ 210 w 442"/>
                <a:gd name="T47" fmla="*/ 588 h 640"/>
                <a:gd name="T48" fmla="*/ 196 w 442"/>
                <a:gd name="T49" fmla="*/ 566 h 640"/>
                <a:gd name="T50" fmla="*/ 13 w 442"/>
                <a:gd name="T51" fmla="*/ 187 h 640"/>
                <a:gd name="T52" fmla="*/ 5 w 442"/>
                <a:gd name="T53" fmla="*/ 162 h 640"/>
                <a:gd name="T54" fmla="*/ 0 w 442"/>
                <a:gd name="T55" fmla="*/ 137 h 640"/>
                <a:gd name="T56" fmla="*/ 2 w 442"/>
                <a:gd name="T57" fmla="*/ 111 h 640"/>
                <a:gd name="T58" fmla="*/ 8 w 442"/>
                <a:gd name="T59" fmla="*/ 87 h 640"/>
                <a:gd name="T60" fmla="*/ 17 w 442"/>
                <a:gd name="T61" fmla="*/ 65 h 640"/>
                <a:gd name="T62" fmla="*/ 32 w 442"/>
                <a:gd name="T63" fmla="*/ 45 h 640"/>
                <a:gd name="T64" fmla="*/ 51 w 442"/>
                <a:gd name="T65" fmla="*/ 27 h 640"/>
                <a:gd name="T66" fmla="*/ 73 w 442"/>
                <a:gd name="T67" fmla="*/ 13 h 640"/>
                <a:gd name="T68" fmla="*/ 98 w 442"/>
                <a:gd name="T69" fmla="*/ 4 h 640"/>
                <a:gd name="T70" fmla="*/ 123 w 442"/>
                <a:gd name="T7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640">
                  <a:moveTo>
                    <a:pt x="123" y="0"/>
                  </a:moveTo>
                  <a:lnTo>
                    <a:pt x="148" y="1"/>
                  </a:lnTo>
                  <a:lnTo>
                    <a:pt x="173" y="8"/>
                  </a:lnTo>
                  <a:lnTo>
                    <a:pt x="195" y="18"/>
                  </a:lnTo>
                  <a:lnTo>
                    <a:pt x="215" y="32"/>
                  </a:lnTo>
                  <a:lnTo>
                    <a:pt x="233" y="51"/>
                  </a:lnTo>
                  <a:lnTo>
                    <a:pt x="247" y="73"/>
                  </a:lnTo>
                  <a:lnTo>
                    <a:pt x="429" y="454"/>
                  </a:lnTo>
                  <a:lnTo>
                    <a:pt x="439" y="478"/>
                  </a:lnTo>
                  <a:lnTo>
                    <a:pt x="442" y="504"/>
                  </a:lnTo>
                  <a:lnTo>
                    <a:pt x="441" y="528"/>
                  </a:lnTo>
                  <a:lnTo>
                    <a:pt x="436" y="552"/>
                  </a:lnTo>
                  <a:lnTo>
                    <a:pt x="425" y="576"/>
                  </a:lnTo>
                  <a:lnTo>
                    <a:pt x="410" y="596"/>
                  </a:lnTo>
                  <a:lnTo>
                    <a:pt x="391" y="613"/>
                  </a:lnTo>
                  <a:lnTo>
                    <a:pt x="369" y="627"/>
                  </a:lnTo>
                  <a:lnTo>
                    <a:pt x="351" y="634"/>
                  </a:lnTo>
                  <a:lnTo>
                    <a:pt x="332" y="638"/>
                  </a:lnTo>
                  <a:lnTo>
                    <a:pt x="313" y="640"/>
                  </a:lnTo>
                  <a:lnTo>
                    <a:pt x="289" y="637"/>
                  </a:lnTo>
                  <a:lnTo>
                    <a:pt x="267" y="631"/>
                  </a:lnTo>
                  <a:lnTo>
                    <a:pt x="244" y="620"/>
                  </a:lnTo>
                  <a:lnTo>
                    <a:pt x="225" y="607"/>
                  </a:lnTo>
                  <a:lnTo>
                    <a:pt x="210" y="588"/>
                  </a:lnTo>
                  <a:lnTo>
                    <a:pt x="196" y="566"/>
                  </a:lnTo>
                  <a:lnTo>
                    <a:pt x="13" y="187"/>
                  </a:lnTo>
                  <a:lnTo>
                    <a:pt x="5" y="162"/>
                  </a:lnTo>
                  <a:lnTo>
                    <a:pt x="0" y="137"/>
                  </a:lnTo>
                  <a:lnTo>
                    <a:pt x="2" y="111"/>
                  </a:lnTo>
                  <a:lnTo>
                    <a:pt x="8" y="87"/>
                  </a:lnTo>
                  <a:lnTo>
                    <a:pt x="17" y="65"/>
                  </a:lnTo>
                  <a:lnTo>
                    <a:pt x="32" y="45"/>
                  </a:lnTo>
                  <a:lnTo>
                    <a:pt x="51" y="27"/>
                  </a:lnTo>
                  <a:lnTo>
                    <a:pt x="73" y="13"/>
                  </a:lnTo>
                  <a:lnTo>
                    <a:pt x="98" y="4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7" y="501"/>
              <a:ext cx="59" cy="36"/>
            </a:xfrm>
            <a:custGeom>
              <a:avLst/>
              <a:gdLst>
                <a:gd name="T0" fmla="*/ 534 w 656"/>
                <a:gd name="T1" fmla="*/ 0 h 398"/>
                <a:gd name="T2" fmla="*/ 558 w 656"/>
                <a:gd name="T3" fmla="*/ 3 h 398"/>
                <a:gd name="T4" fmla="*/ 583 w 656"/>
                <a:gd name="T5" fmla="*/ 13 h 398"/>
                <a:gd name="T6" fmla="*/ 604 w 656"/>
                <a:gd name="T7" fmla="*/ 26 h 398"/>
                <a:gd name="T8" fmla="*/ 622 w 656"/>
                <a:gd name="T9" fmla="*/ 43 h 398"/>
                <a:gd name="T10" fmla="*/ 637 w 656"/>
                <a:gd name="T11" fmla="*/ 63 h 398"/>
                <a:gd name="T12" fmla="*/ 648 w 656"/>
                <a:gd name="T13" fmla="*/ 87 h 398"/>
                <a:gd name="T14" fmla="*/ 654 w 656"/>
                <a:gd name="T15" fmla="*/ 112 h 398"/>
                <a:gd name="T16" fmla="*/ 656 w 656"/>
                <a:gd name="T17" fmla="*/ 138 h 398"/>
                <a:gd name="T18" fmla="*/ 651 w 656"/>
                <a:gd name="T19" fmla="*/ 162 h 398"/>
                <a:gd name="T20" fmla="*/ 642 w 656"/>
                <a:gd name="T21" fmla="*/ 186 h 398"/>
                <a:gd name="T22" fmla="*/ 629 w 656"/>
                <a:gd name="T23" fmla="*/ 207 h 398"/>
                <a:gd name="T24" fmla="*/ 612 w 656"/>
                <a:gd name="T25" fmla="*/ 226 h 398"/>
                <a:gd name="T26" fmla="*/ 592 w 656"/>
                <a:gd name="T27" fmla="*/ 241 h 398"/>
                <a:gd name="T28" fmla="*/ 568 w 656"/>
                <a:gd name="T29" fmla="*/ 252 h 398"/>
                <a:gd name="T30" fmla="*/ 171 w 656"/>
                <a:gd name="T31" fmla="*/ 391 h 398"/>
                <a:gd name="T32" fmla="*/ 150 w 656"/>
                <a:gd name="T33" fmla="*/ 397 h 398"/>
                <a:gd name="T34" fmla="*/ 128 w 656"/>
                <a:gd name="T35" fmla="*/ 398 h 398"/>
                <a:gd name="T36" fmla="*/ 106 w 656"/>
                <a:gd name="T37" fmla="*/ 397 h 398"/>
                <a:gd name="T38" fmla="*/ 84 w 656"/>
                <a:gd name="T39" fmla="*/ 390 h 398"/>
                <a:gd name="T40" fmla="*/ 64 w 656"/>
                <a:gd name="T41" fmla="*/ 381 h 398"/>
                <a:gd name="T42" fmla="*/ 45 w 656"/>
                <a:gd name="T43" fmla="*/ 368 h 398"/>
                <a:gd name="T44" fmla="*/ 29 w 656"/>
                <a:gd name="T45" fmla="*/ 352 h 398"/>
                <a:gd name="T46" fmla="*/ 17 w 656"/>
                <a:gd name="T47" fmla="*/ 333 h 398"/>
                <a:gd name="T48" fmla="*/ 6 w 656"/>
                <a:gd name="T49" fmla="*/ 311 h 398"/>
                <a:gd name="T50" fmla="*/ 1 w 656"/>
                <a:gd name="T51" fmla="*/ 285 h 398"/>
                <a:gd name="T52" fmla="*/ 0 w 656"/>
                <a:gd name="T53" fmla="*/ 260 h 398"/>
                <a:gd name="T54" fmla="*/ 4 w 656"/>
                <a:gd name="T55" fmla="*/ 234 h 398"/>
                <a:gd name="T56" fmla="*/ 12 w 656"/>
                <a:gd name="T57" fmla="*/ 211 h 398"/>
                <a:gd name="T58" fmla="*/ 25 w 656"/>
                <a:gd name="T59" fmla="*/ 190 h 398"/>
                <a:gd name="T60" fmla="*/ 42 w 656"/>
                <a:gd name="T61" fmla="*/ 172 h 398"/>
                <a:gd name="T62" fmla="*/ 62 w 656"/>
                <a:gd name="T63" fmla="*/ 156 h 398"/>
                <a:gd name="T64" fmla="*/ 86 w 656"/>
                <a:gd name="T65" fmla="*/ 145 h 398"/>
                <a:gd name="T66" fmla="*/ 483 w 656"/>
                <a:gd name="T67" fmla="*/ 6 h 398"/>
                <a:gd name="T68" fmla="*/ 509 w 656"/>
                <a:gd name="T69" fmla="*/ 0 h 398"/>
                <a:gd name="T70" fmla="*/ 534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534" y="0"/>
                  </a:moveTo>
                  <a:lnTo>
                    <a:pt x="558" y="3"/>
                  </a:lnTo>
                  <a:lnTo>
                    <a:pt x="583" y="13"/>
                  </a:lnTo>
                  <a:lnTo>
                    <a:pt x="604" y="26"/>
                  </a:lnTo>
                  <a:lnTo>
                    <a:pt x="622" y="43"/>
                  </a:lnTo>
                  <a:lnTo>
                    <a:pt x="637" y="63"/>
                  </a:lnTo>
                  <a:lnTo>
                    <a:pt x="648" y="87"/>
                  </a:lnTo>
                  <a:lnTo>
                    <a:pt x="654" y="112"/>
                  </a:lnTo>
                  <a:lnTo>
                    <a:pt x="656" y="138"/>
                  </a:lnTo>
                  <a:lnTo>
                    <a:pt x="651" y="162"/>
                  </a:lnTo>
                  <a:lnTo>
                    <a:pt x="642" y="186"/>
                  </a:lnTo>
                  <a:lnTo>
                    <a:pt x="629" y="207"/>
                  </a:lnTo>
                  <a:lnTo>
                    <a:pt x="612" y="226"/>
                  </a:lnTo>
                  <a:lnTo>
                    <a:pt x="592" y="241"/>
                  </a:lnTo>
                  <a:lnTo>
                    <a:pt x="568" y="252"/>
                  </a:lnTo>
                  <a:lnTo>
                    <a:pt x="171" y="391"/>
                  </a:lnTo>
                  <a:lnTo>
                    <a:pt x="150" y="397"/>
                  </a:lnTo>
                  <a:lnTo>
                    <a:pt x="128" y="398"/>
                  </a:lnTo>
                  <a:lnTo>
                    <a:pt x="106" y="397"/>
                  </a:lnTo>
                  <a:lnTo>
                    <a:pt x="84" y="390"/>
                  </a:lnTo>
                  <a:lnTo>
                    <a:pt x="64" y="381"/>
                  </a:lnTo>
                  <a:lnTo>
                    <a:pt x="45" y="368"/>
                  </a:lnTo>
                  <a:lnTo>
                    <a:pt x="29" y="352"/>
                  </a:lnTo>
                  <a:lnTo>
                    <a:pt x="17" y="333"/>
                  </a:lnTo>
                  <a:lnTo>
                    <a:pt x="6" y="311"/>
                  </a:lnTo>
                  <a:lnTo>
                    <a:pt x="1" y="285"/>
                  </a:lnTo>
                  <a:lnTo>
                    <a:pt x="0" y="260"/>
                  </a:lnTo>
                  <a:lnTo>
                    <a:pt x="4" y="234"/>
                  </a:lnTo>
                  <a:lnTo>
                    <a:pt x="12" y="211"/>
                  </a:lnTo>
                  <a:lnTo>
                    <a:pt x="25" y="190"/>
                  </a:lnTo>
                  <a:lnTo>
                    <a:pt x="42" y="172"/>
                  </a:lnTo>
                  <a:lnTo>
                    <a:pt x="62" y="156"/>
                  </a:lnTo>
                  <a:lnTo>
                    <a:pt x="86" y="145"/>
                  </a:lnTo>
                  <a:lnTo>
                    <a:pt x="483" y="6"/>
                  </a:lnTo>
                  <a:lnTo>
                    <a:pt x="509" y="0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808" y="501"/>
              <a:ext cx="60" cy="36"/>
            </a:xfrm>
            <a:custGeom>
              <a:avLst/>
              <a:gdLst>
                <a:gd name="T0" fmla="*/ 121 w 656"/>
                <a:gd name="T1" fmla="*/ 0 h 398"/>
                <a:gd name="T2" fmla="*/ 147 w 656"/>
                <a:gd name="T3" fmla="*/ 0 h 398"/>
                <a:gd name="T4" fmla="*/ 172 w 656"/>
                <a:gd name="T5" fmla="*/ 6 h 398"/>
                <a:gd name="T6" fmla="*/ 569 w 656"/>
                <a:gd name="T7" fmla="*/ 145 h 398"/>
                <a:gd name="T8" fmla="*/ 593 w 656"/>
                <a:gd name="T9" fmla="*/ 156 h 398"/>
                <a:gd name="T10" fmla="*/ 614 w 656"/>
                <a:gd name="T11" fmla="*/ 172 h 398"/>
                <a:gd name="T12" fmla="*/ 631 w 656"/>
                <a:gd name="T13" fmla="*/ 190 h 398"/>
                <a:gd name="T14" fmla="*/ 643 w 656"/>
                <a:gd name="T15" fmla="*/ 211 h 398"/>
                <a:gd name="T16" fmla="*/ 652 w 656"/>
                <a:gd name="T17" fmla="*/ 234 h 398"/>
                <a:gd name="T18" fmla="*/ 656 w 656"/>
                <a:gd name="T19" fmla="*/ 260 h 398"/>
                <a:gd name="T20" fmla="*/ 655 w 656"/>
                <a:gd name="T21" fmla="*/ 285 h 398"/>
                <a:gd name="T22" fmla="*/ 649 w 656"/>
                <a:gd name="T23" fmla="*/ 311 h 398"/>
                <a:gd name="T24" fmla="*/ 639 w 656"/>
                <a:gd name="T25" fmla="*/ 333 h 398"/>
                <a:gd name="T26" fmla="*/ 625 w 656"/>
                <a:gd name="T27" fmla="*/ 351 h 398"/>
                <a:gd name="T28" fmla="*/ 609 w 656"/>
                <a:gd name="T29" fmla="*/ 368 h 398"/>
                <a:gd name="T30" fmla="*/ 591 w 656"/>
                <a:gd name="T31" fmla="*/ 381 h 398"/>
                <a:gd name="T32" fmla="*/ 571 w 656"/>
                <a:gd name="T33" fmla="*/ 390 h 398"/>
                <a:gd name="T34" fmla="*/ 549 w 656"/>
                <a:gd name="T35" fmla="*/ 397 h 398"/>
                <a:gd name="T36" fmla="*/ 526 w 656"/>
                <a:gd name="T37" fmla="*/ 398 h 398"/>
                <a:gd name="T38" fmla="*/ 505 w 656"/>
                <a:gd name="T39" fmla="*/ 397 h 398"/>
                <a:gd name="T40" fmla="*/ 484 w 656"/>
                <a:gd name="T41" fmla="*/ 391 h 398"/>
                <a:gd name="T42" fmla="*/ 87 w 656"/>
                <a:gd name="T43" fmla="*/ 252 h 398"/>
                <a:gd name="T44" fmla="*/ 63 w 656"/>
                <a:gd name="T45" fmla="*/ 241 h 398"/>
                <a:gd name="T46" fmla="*/ 42 w 656"/>
                <a:gd name="T47" fmla="*/ 226 h 398"/>
                <a:gd name="T48" fmla="*/ 25 w 656"/>
                <a:gd name="T49" fmla="*/ 207 h 398"/>
                <a:gd name="T50" fmla="*/ 13 w 656"/>
                <a:gd name="T51" fmla="*/ 186 h 398"/>
                <a:gd name="T52" fmla="*/ 4 w 656"/>
                <a:gd name="T53" fmla="*/ 162 h 398"/>
                <a:gd name="T54" fmla="*/ 0 w 656"/>
                <a:gd name="T55" fmla="*/ 138 h 398"/>
                <a:gd name="T56" fmla="*/ 1 w 656"/>
                <a:gd name="T57" fmla="*/ 112 h 398"/>
                <a:gd name="T58" fmla="*/ 7 w 656"/>
                <a:gd name="T59" fmla="*/ 87 h 398"/>
                <a:gd name="T60" fmla="*/ 18 w 656"/>
                <a:gd name="T61" fmla="*/ 63 h 398"/>
                <a:gd name="T62" fmla="*/ 33 w 656"/>
                <a:gd name="T63" fmla="*/ 43 h 398"/>
                <a:gd name="T64" fmla="*/ 52 w 656"/>
                <a:gd name="T65" fmla="*/ 26 h 398"/>
                <a:gd name="T66" fmla="*/ 73 w 656"/>
                <a:gd name="T67" fmla="*/ 13 h 398"/>
                <a:gd name="T68" fmla="*/ 96 w 656"/>
                <a:gd name="T69" fmla="*/ 3 h 398"/>
                <a:gd name="T70" fmla="*/ 121 w 656"/>
                <a:gd name="T7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398">
                  <a:moveTo>
                    <a:pt x="121" y="0"/>
                  </a:moveTo>
                  <a:lnTo>
                    <a:pt x="147" y="0"/>
                  </a:lnTo>
                  <a:lnTo>
                    <a:pt x="172" y="6"/>
                  </a:lnTo>
                  <a:lnTo>
                    <a:pt x="569" y="145"/>
                  </a:lnTo>
                  <a:lnTo>
                    <a:pt x="593" y="156"/>
                  </a:lnTo>
                  <a:lnTo>
                    <a:pt x="614" y="172"/>
                  </a:lnTo>
                  <a:lnTo>
                    <a:pt x="631" y="190"/>
                  </a:lnTo>
                  <a:lnTo>
                    <a:pt x="643" y="211"/>
                  </a:lnTo>
                  <a:lnTo>
                    <a:pt x="652" y="234"/>
                  </a:lnTo>
                  <a:lnTo>
                    <a:pt x="656" y="260"/>
                  </a:lnTo>
                  <a:lnTo>
                    <a:pt x="655" y="285"/>
                  </a:lnTo>
                  <a:lnTo>
                    <a:pt x="649" y="311"/>
                  </a:lnTo>
                  <a:lnTo>
                    <a:pt x="639" y="333"/>
                  </a:lnTo>
                  <a:lnTo>
                    <a:pt x="625" y="351"/>
                  </a:lnTo>
                  <a:lnTo>
                    <a:pt x="609" y="368"/>
                  </a:lnTo>
                  <a:lnTo>
                    <a:pt x="591" y="381"/>
                  </a:lnTo>
                  <a:lnTo>
                    <a:pt x="571" y="390"/>
                  </a:lnTo>
                  <a:lnTo>
                    <a:pt x="549" y="397"/>
                  </a:lnTo>
                  <a:lnTo>
                    <a:pt x="526" y="398"/>
                  </a:lnTo>
                  <a:lnTo>
                    <a:pt x="505" y="397"/>
                  </a:lnTo>
                  <a:lnTo>
                    <a:pt x="484" y="391"/>
                  </a:lnTo>
                  <a:lnTo>
                    <a:pt x="87" y="252"/>
                  </a:lnTo>
                  <a:lnTo>
                    <a:pt x="63" y="241"/>
                  </a:lnTo>
                  <a:lnTo>
                    <a:pt x="42" y="226"/>
                  </a:lnTo>
                  <a:lnTo>
                    <a:pt x="25" y="207"/>
                  </a:lnTo>
                  <a:lnTo>
                    <a:pt x="13" y="186"/>
                  </a:lnTo>
                  <a:lnTo>
                    <a:pt x="4" y="162"/>
                  </a:lnTo>
                  <a:lnTo>
                    <a:pt x="0" y="138"/>
                  </a:lnTo>
                  <a:lnTo>
                    <a:pt x="1" y="112"/>
                  </a:lnTo>
                  <a:lnTo>
                    <a:pt x="7" y="87"/>
                  </a:lnTo>
                  <a:lnTo>
                    <a:pt x="18" y="63"/>
                  </a:lnTo>
                  <a:lnTo>
                    <a:pt x="33" y="43"/>
                  </a:lnTo>
                  <a:lnTo>
                    <a:pt x="52" y="26"/>
                  </a:lnTo>
                  <a:lnTo>
                    <a:pt x="73" y="13"/>
                  </a:lnTo>
                  <a:lnTo>
                    <a:pt x="96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52031" y="1113585"/>
            <a:ext cx="11027593" cy="1791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 Cho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bậc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52032" y="4648200"/>
                <a:ext cx="3933118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2</a:t>
                </a:r>
                <a14:m>
                  <m:oMath xmlns:m="http://schemas.openxmlformats.org/officeDocument/2006/math">
                    <m:r>
                      <a:rPr lang="en-US" alt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</a:t>
                </a:r>
                <a:endPara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32" y="4648200"/>
                <a:ext cx="3933118" cy="838200"/>
              </a:xfrm>
              <a:prstGeom prst="rect">
                <a:avLst/>
              </a:prstGeom>
              <a:blipFill>
                <a:blip r:embed="rId3"/>
                <a:stretch>
                  <a:fillRect l="-3870" b="-36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295086" y="6052457"/>
            <a:ext cx="1043746" cy="537029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30813" y="3471125"/>
                <a:ext cx="3954337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y = (m – 1)</a:t>
                </a:r>
                <a14:m>
                  <m:oMath xmlns:m="http://schemas.openxmlformats.org/officeDocument/2006/math">
                    <m:r>
                      <a:rPr lang="en-US" alt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endParaRPr lang="en-US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13" y="3471125"/>
                <a:ext cx="3954337" cy="838200"/>
              </a:xfrm>
              <a:prstGeom prst="rect">
                <a:avLst/>
              </a:prstGeom>
              <a:blipFill>
                <a:blip r:embed="rId5"/>
                <a:stretch>
                  <a:fillRect l="-4006" b="-15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28090" y="3471125"/>
                <a:ext cx="3920275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lvl="0"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y = 3 – 2</a:t>
                </a:r>
                <a14:m>
                  <m:oMath xmlns:m="http://schemas.openxmlformats.org/officeDocument/2006/math">
                    <m:r>
                      <a:rPr lang="en-US" alt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90" y="3471125"/>
                <a:ext cx="3920275" cy="838200"/>
              </a:xfrm>
              <a:prstGeom prst="rect">
                <a:avLst/>
              </a:prstGeom>
              <a:blipFill>
                <a:blip r:embed="rId6"/>
                <a:stretch>
                  <a:fillRect l="-4044" b="-15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28089" y="4648200"/>
                <a:ext cx="3920276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731520" rIns="365760" rtlCol="0" anchor="ctr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ts val="800"/>
                  </a:spcAft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y = </a:t>
                </a:r>
                <a14:m>
                  <m:oMath xmlns:m="http://schemas.openxmlformats.org/officeDocument/2006/math">
                    <m:r>
                      <a:rPr lang="en-US" alt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2.</m:t>
                    </m:r>
                    <m:f>
                      <m:fPr>
                        <m:ctrlPr>
                          <a:rPr lang="en-US" altLang="en-US" sz="3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3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en-US" sz="3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den>
                    </m:f>
                    <m:r>
                      <a:rPr lang="en-US" alt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</m:t>
                    </m:r>
                  </m:oMath>
                </a14:m>
                <a:endPara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rPr>
                  <a:t>	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89" y="4648200"/>
                <a:ext cx="3920276" cy="838200"/>
              </a:xfrm>
              <a:prstGeom prst="rect">
                <a:avLst/>
              </a:prstGeom>
              <a:blipFill>
                <a:blip r:embed="rId7"/>
                <a:stretch>
                  <a:fillRect l="-4044" b="-211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435542" y="398137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898571" y="1980710"/>
            <a:ext cx="10247463" cy="28681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Tiết 23</a:t>
            </a:r>
            <a:br>
              <a:rPr lang="e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</a:br>
            <a:r>
              <a:rPr lang="e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HÀM SỐ BẬC NHẤT (TIẾP THEO) </a:t>
            </a:r>
            <a:endParaRPr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1057140" y="982280"/>
            <a:ext cx="1042581" cy="138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10268796" y="4619702"/>
            <a:ext cx="882885" cy="13431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3"/>
          <p:cNvSpPr txBox="1"/>
          <p:nvPr/>
        </p:nvSpPr>
        <p:spPr>
          <a:xfrm>
            <a:off x="8037077" y="1250351"/>
            <a:ext cx="3177200" cy="560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267" b="1" kern="0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kumimoji="0" lang="en" sz="2267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 GRADE</a:t>
            </a:r>
            <a:endParaRPr kumimoji="0" sz="1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4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4944" y="660061"/>
                <a:ext cx="1155981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1219170">
                  <a:lnSpc>
                    <a:spcPct val="150000"/>
                  </a:lnSpc>
                  <a:buClr>
                    <a:srgbClr val="000000"/>
                  </a:buClr>
                  <a:tabLst>
                    <a:tab pos="1574761" algn="l"/>
                  </a:tabLst>
                  <a:defRPr/>
                </a:pPr>
                <a:r>
                  <a:rPr lang="en-US" sz="3200" b="1" u="sng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Bài</a:t>
                </a:r>
                <a:r>
                  <a:rPr lang="en-US" sz="3200" b="1" u="sng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1.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Cho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hàm</a:t>
                </a:r>
                <a:r>
                  <a:rPr lang="en-US" sz="32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bậc</a:t>
                </a:r>
                <a:r>
                  <a:rPr lang="en-US" sz="32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nhất</a:t>
                </a:r>
                <a:r>
                  <a:rPr lang="en-US" sz="32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y = (m – 1)x + 1 (m </a:t>
                </a:r>
                <a14:m>
                  <m:oMath xmlns:m="http://schemas.openxmlformats.org/officeDocument/2006/math">
                    <m:r>
                      <a:rPr lang="en-US" sz="32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Arial"/>
                      </a:rPr>
                      <m:t>≠</m:t>
                    </m:r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1).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44" y="660061"/>
                <a:ext cx="11559811" cy="830997"/>
              </a:xfrm>
              <a:prstGeom prst="rect">
                <a:avLst/>
              </a:prstGeom>
              <a:blipFill>
                <a:blip r:embed="rId3"/>
                <a:stretch>
                  <a:fillRect l="-1371" b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34762" y="2637423"/>
            <a:ext cx="10595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2)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m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thị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D(1;2).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4762" y="4658669"/>
            <a:ext cx="8583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4)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thị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m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2.</a:t>
            </a:r>
          </a:p>
        </p:txBody>
      </p:sp>
      <p:sp>
        <p:nvSpPr>
          <p:cNvPr id="2" name="Rectangle 1"/>
          <p:cNvSpPr/>
          <p:nvPr/>
        </p:nvSpPr>
        <p:spPr>
          <a:xfrm>
            <a:off x="860787" y="5489666"/>
            <a:ext cx="5739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m = 2, ta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y = x + 1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762" y="1448165"/>
            <a:ext cx="115598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1)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m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biến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762" y="3289064"/>
            <a:ext cx="10595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3)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m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thị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cắt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trục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hoành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tại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hoành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độ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2.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762" y="2180973"/>
            <a:ext cx="6902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Hàm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biến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 m – 1 &gt; 0  m &gt; 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Flowchart: Connector 2">
            <a:hlinkClick r:id="rId4" action="ppaction://hlinkfile"/>
          </p:cNvPr>
          <p:cNvSpPr/>
          <p:nvPr/>
        </p:nvSpPr>
        <p:spPr>
          <a:xfrm>
            <a:off x="11416937" y="6309359"/>
            <a:ext cx="507818" cy="3004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2" grpId="0"/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6157" y="1873302"/>
            <a:ext cx="6289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tabLst>
                <a:tab pos="1574761" algn="l"/>
              </a:tabLst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4)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i="0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thị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hàm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y = x + 1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là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đường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thẳng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cắt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trục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tung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tại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điểm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(0;1)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và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cắt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trục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hoành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tại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điểm</a:t>
            </a:r>
            <a:r>
              <a:rPr lang="en-US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 (-1;0).</a:t>
            </a:r>
          </a:p>
        </p:txBody>
      </p:sp>
      <p:sp>
        <p:nvSpPr>
          <p:cNvPr id="65" name="Line 6"/>
          <p:cNvSpPr>
            <a:spLocks noChangeShapeType="1"/>
          </p:cNvSpPr>
          <p:nvPr/>
        </p:nvSpPr>
        <p:spPr bwMode="auto">
          <a:xfrm>
            <a:off x="6362131" y="3841842"/>
            <a:ext cx="4876800" cy="76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8508431" y="1098642"/>
            <a:ext cx="76200" cy="5105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11010331" y="3841842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x</a:t>
            </a: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571931" y="870042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y</a:t>
            </a:r>
          </a:p>
        </p:txBody>
      </p: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8513049" y="3816874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0</a:t>
            </a:r>
          </a:p>
        </p:txBody>
      </p:sp>
      <p:sp>
        <p:nvSpPr>
          <p:cNvPr id="70" name="Text Box 12"/>
          <p:cNvSpPr txBox="1">
            <a:spLocks noChangeArrowheads="1"/>
          </p:cNvSpPr>
          <p:nvPr/>
        </p:nvSpPr>
        <p:spPr bwMode="auto">
          <a:xfrm>
            <a:off x="9410131" y="34354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/>
              <a:t>.</a:t>
            </a:r>
          </a:p>
        </p:txBody>
      </p:sp>
      <p:sp>
        <p:nvSpPr>
          <p:cNvPr id="71" name="Text Box 15"/>
          <p:cNvSpPr txBox="1">
            <a:spLocks noChangeArrowheads="1"/>
          </p:cNvSpPr>
          <p:nvPr/>
        </p:nvSpPr>
        <p:spPr bwMode="auto">
          <a:xfrm>
            <a:off x="7352731" y="34100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/>
              <a:t>.</a:t>
            </a:r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8406831" y="29274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/>
              <a:t>.</a:t>
            </a:r>
          </a:p>
        </p:txBody>
      </p:sp>
      <p:sp>
        <p:nvSpPr>
          <p:cNvPr id="73" name="Text Box 18"/>
          <p:cNvSpPr txBox="1">
            <a:spLocks noChangeArrowheads="1"/>
          </p:cNvSpPr>
          <p:nvPr/>
        </p:nvSpPr>
        <p:spPr bwMode="auto">
          <a:xfrm>
            <a:off x="8406831" y="23940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/>
              <a:t>.</a:t>
            </a:r>
          </a:p>
        </p:txBody>
      </p:sp>
      <p:sp>
        <p:nvSpPr>
          <p:cNvPr id="74" name="Text Box 20"/>
          <p:cNvSpPr txBox="1">
            <a:spLocks noChangeArrowheads="1"/>
          </p:cNvSpPr>
          <p:nvPr/>
        </p:nvSpPr>
        <p:spPr bwMode="auto">
          <a:xfrm>
            <a:off x="8381431" y="39942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/>
              <a:t>.</a:t>
            </a:r>
          </a:p>
        </p:txBody>
      </p:sp>
      <p:sp>
        <p:nvSpPr>
          <p:cNvPr id="75" name="Text Box 21"/>
          <p:cNvSpPr txBox="1">
            <a:spLocks noChangeArrowheads="1"/>
          </p:cNvSpPr>
          <p:nvPr/>
        </p:nvSpPr>
        <p:spPr bwMode="auto">
          <a:xfrm>
            <a:off x="8381431" y="45276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 dirty="0"/>
              <a:t>.</a:t>
            </a:r>
          </a:p>
        </p:txBody>
      </p:sp>
      <p:sp>
        <p:nvSpPr>
          <p:cNvPr id="76" name="Text Box 42"/>
          <p:cNvSpPr txBox="1">
            <a:spLocks noChangeArrowheads="1"/>
          </p:cNvSpPr>
          <p:nvPr/>
        </p:nvSpPr>
        <p:spPr bwMode="auto">
          <a:xfrm>
            <a:off x="8267131" y="3079842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1</a:t>
            </a:r>
          </a:p>
        </p:txBody>
      </p:sp>
      <p:sp>
        <p:nvSpPr>
          <p:cNvPr id="77" name="Text Box 44"/>
          <p:cNvSpPr txBox="1">
            <a:spLocks noChangeArrowheads="1"/>
          </p:cNvSpPr>
          <p:nvPr/>
        </p:nvSpPr>
        <p:spPr bwMode="auto">
          <a:xfrm>
            <a:off x="8267131" y="2584542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2</a:t>
            </a:r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>
            <a:off x="9397431" y="3537042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2</a:t>
            </a:r>
          </a:p>
        </p:txBody>
      </p:sp>
      <p:sp>
        <p:nvSpPr>
          <p:cNvPr id="80" name="Text Box 49"/>
          <p:cNvSpPr txBox="1">
            <a:spLocks noChangeArrowheads="1"/>
          </p:cNvSpPr>
          <p:nvPr/>
        </p:nvSpPr>
        <p:spPr bwMode="auto">
          <a:xfrm>
            <a:off x="7733731" y="3524342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-1</a:t>
            </a:r>
          </a:p>
        </p:txBody>
      </p:sp>
      <p:sp>
        <p:nvSpPr>
          <p:cNvPr id="81" name="Text Box 50"/>
          <p:cNvSpPr txBox="1">
            <a:spLocks noChangeArrowheads="1"/>
          </p:cNvSpPr>
          <p:nvPr/>
        </p:nvSpPr>
        <p:spPr bwMode="auto">
          <a:xfrm>
            <a:off x="7276531" y="3498942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-2</a:t>
            </a:r>
          </a:p>
        </p:txBody>
      </p:sp>
      <p:sp>
        <p:nvSpPr>
          <p:cNvPr id="82" name="Text Box 53"/>
          <p:cNvSpPr txBox="1">
            <a:spLocks noChangeArrowheads="1"/>
          </p:cNvSpPr>
          <p:nvPr/>
        </p:nvSpPr>
        <p:spPr bwMode="auto">
          <a:xfrm>
            <a:off x="8152831" y="4756674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 dirty="0"/>
              <a:t>-2</a:t>
            </a:r>
          </a:p>
        </p:txBody>
      </p:sp>
      <p:sp>
        <p:nvSpPr>
          <p:cNvPr id="83" name="Line 64"/>
          <p:cNvSpPr>
            <a:spLocks noChangeShapeType="1"/>
          </p:cNvSpPr>
          <p:nvPr/>
        </p:nvSpPr>
        <p:spPr bwMode="auto">
          <a:xfrm flipV="1">
            <a:off x="6629401" y="1641287"/>
            <a:ext cx="3729250" cy="3694988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Text Box 67"/>
          <p:cNvSpPr txBox="1">
            <a:spLocks noChangeArrowheads="1"/>
          </p:cNvSpPr>
          <p:nvPr/>
        </p:nvSpPr>
        <p:spPr bwMode="auto">
          <a:xfrm rot="19082065">
            <a:off x="9263612" y="1680330"/>
            <a:ext cx="121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 dirty="0"/>
              <a:t>y = x + 1</a:t>
            </a:r>
          </a:p>
        </p:txBody>
      </p:sp>
      <p:sp>
        <p:nvSpPr>
          <p:cNvPr id="85" name="Text Box 46"/>
          <p:cNvSpPr txBox="1">
            <a:spLocks noChangeArrowheads="1"/>
          </p:cNvSpPr>
          <p:nvPr/>
        </p:nvSpPr>
        <p:spPr bwMode="auto">
          <a:xfrm>
            <a:off x="8800531" y="3537042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1</a:t>
            </a:r>
          </a:p>
        </p:txBody>
      </p:sp>
      <p:sp>
        <p:nvSpPr>
          <p:cNvPr id="86" name="Text Box 52"/>
          <p:cNvSpPr txBox="1">
            <a:spLocks noChangeArrowheads="1"/>
          </p:cNvSpPr>
          <p:nvPr/>
        </p:nvSpPr>
        <p:spPr bwMode="auto">
          <a:xfrm>
            <a:off x="8190931" y="4133942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none"/>
              <a:t>-1</a:t>
            </a:r>
          </a:p>
        </p:txBody>
      </p:sp>
      <p:sp>
        <p:nvSpPr>
          <p:cNvPr id="87" name="Text Box 21"/>
          <p:cNvSpPr txBox="1">
            <a:spLocks noChangeArrowheads="1"/>
          </p:cNvSpPr>
          <p:nvPr/>
        </p:nvSpPr>
        <p:spPr bwMode="auto">
          <a:xfrm>
            <a:off x="8918583" y="34354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 dirty="0"/>
              <a:t>.</a:t>
            </a:r>
          </a:p>
        </p:txBody>
      </p:sp>
      <p:sp>
        <p:nvSpPr>
          <p:cNvPr id="88" name="Text Box 21"/>
          <p:cNvSpPr txBox="1">
            <a:spLocks noChangeArrowheads="1"/>
          </p:cNvSpPr>
          <p:nvPr/>
        </p:nvSpPr>
        <p:spPr bwMode="auto">
          <a:xfrm>
            <a:off x="7966691" y="3410042"/>
            <a:ext cx="22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non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0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5" grpId="0" animBg="1"/>
      <p:bldP spid="66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80" grpId="0"/>
      <p:bldP spid="81" grpId="0"/>
      <p:bldP spid="82" grpId="0"/>
      <p:bldP spid="83" grpId="0" animBg="1"/>
      <p:bldP spid="84" grpId="0"/>
      <p:bldP spid="85" grpId="0"/>
      <p:bldP spid="86" grpId="0"/>
      <p:bldP spid="87" grpId="0"/>
      <p:bldP spid="8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1A86C9A-53D1-420C-AF6C-BBF738C6A6A9}" vid="{C2810C68-EDF9-4270-BDBB-2B143C3848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6469</TotalTime>
  <Words>996</Words>
  <Application>Microsoft Office PowerPoint</Application>
  <PresentationFormat>Widescreen</PresentationFormat>
  <Paragraphs>130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Montserrat</vt:lpstr>
      <vt:lpstr>Cambria Math</vt:lpstr>
      <vt:lpstr>Tahoma</vt:lpstr>
      <vt:lpstr>Calibri</vt:lpstr>
      <vt:lpstr>CIDFont+F5</vt:lpstr>
      <vt:lpstr>#9Slide02 Tieu de dai</vt:lpstr>
      <vt:lpstr>Calibri Light</vt:lpstr>
      <vt:lpstr>.VnTime</vt:lpstr>
      <vt:lpstr>CIDFont+F1</vt:lpstr>
      <vt:lpstr>Bellota Text</vt:lpstr>
      <vt:lpstr>Arial</vt:lpstr>
      <vt:lpstr>#9Slide02 Noi dung dai</vt:lpstr>
      <vt:lpstr>Times New Roman</vt:lpstr>
      <vt:lpstr>Office Theme</vt:lpstr>
      <vt:lpstr>1_Grammar Subject for Elementary - 4th Grade: Ordering Adjectives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23 HÀM SỐ BẬC NHẤT (TIẾP THEO)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304</cp:revision>
  <dcterms:created xsi:type="dcterms:W3CDTF">2018-01-17T20:15:41Z</dcterms:created>
  <dcterms:modified xsi:type="dcterms:W3CDTF">2023-05-16T15:54:35Z</dcterms:modified>
</cp:coreProperties>
</file>