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a" ContentType="audio/x-ms-wma"/>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Lst>
  <p:notesMasterIdLst>
    <p:notesMasterId r:id="rId74"/>
  </p:notesMasterIdLst>
  <p:sldIdLst>
    <p:sldId id="762" r:id="rId26"/>
    <p:sldId id="262" r:id="rId27"/>
    <p:sldId id="765" r:id="rId28"/>
    <p:sldId id="766" r:id="rId29"/>
    <p:sldId id="256" r:id="rId30"/>
    <p:sldId id="767" r:id="rId31"/>
    <p:sldId id="769" r:id="rId32"/>
    <p:sldId id="770" r:id="rId33"/>
    <p:sldId id="763" r:id="rId34"/>
    <p:sldId id="764" r:id="rId35"/>
    <p:sldId id="257" r:id="rId36"/>
    <p:sldId id="771" r:id="rId37"/>
    <p:sldId id="773" r:id="rId38"/>
    <p:sldId id="774" r:id="rId39"/>
    <p:sldId id="772" r:id="rId40"/>
    <p:sldId id="258" r:id="rId41"/>
    <p:sldId id="775" r:id="rId42"/>
    <p:sldId id="777" r:id="rId43"/>
    <p:sldId id="776" r:id="rId44"/>
    <p:sldId id="261" r:id="rId45"/>
    <p:sldId id="778" r:id="rId46"/>
    <p:sldId id="780" r:id="rId47"/>
    <p:sldId id="781" r:id="rId48"/>
    <p:sldId id="779" r:id="rId49"/>
    <p:sldId id="782" r:id="rId50"/>
    <p:sldId id="783" r:id="rId51"/>
    <p:sldId id="784" r:id="rId52"/>
    <p:sldId id="260" r:id="rId53"/>
    <p:sldId id="786" r:id="rId54"/>
    <p:sldId id="787" r:id="rId55"/>
    <p:sldId id="788" r:id="rId56"/>
    <p:sldId id="789" r:id="rId57"/>
    <p:sldId id="785" r:id="rId58"/>
    <p:sldId id="259" r:id="rId59"/>
    <p:sldId id="263" r:id="rId60"/>
    <p:sldId id="284" r:id="rId61"/>
    <p:sldId id="367" r:id="rId62"/>
    <p:sldId id="368" r:id="rId63"/>
    <p:sldId id="369" r:id="rId64"/>
    <p:sldId id="370" r:id="rId65"/>
    <p:sldId id="281" r:id="rId66"/>
    <p:sldId id="282" r:id="rId67"/>
    <p:sldId id="791" r:id="rId68"/>
    <p:sldId id="792" r:id="rId69"/>
    <p:sldId id="793" r:id="rId70"/>
    <p:sldId id="794" r:id="rId71"/>
    <p:sldId id="790" r:id="rId72"/>
    <p:sldId id="761"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7A4CE-BB3F-42B0-849E-A6D8B9A189BD}" type="doc">
      <dgm:prSet loTypeId="urn:microsoft.com/office/officeart/2005/8/layout/cycle4" loCatId="cycle" qsTypeId="urn:microsoft.com/office/officeart/2005/8/quickstyle/simple1" qsCatId="simple" csTypeId="urn:microsoft.com/office/officeart/2005/8/colors/colorful4" csCatId="colorful" phldr="1"/>
      <dgm:spPr/>
      <dgm:t>
        <a:bodyPr/>
        <a:lstStyle/>
        <a:p>
          <a:endParaRPr lang="en-US"/>
        </a:p>
      </dgm:t>
    </dgm:pt>
    <dgm:pt modelId="{76AA606D-EFE9-4065-81B9-C9FEDD6A37BB}">
      <dgm:prSet phldrT="[Text]"/>
      <dgm:spPr/>
      <dgm:t>
        <a:bodyPr/>
        <a:lstStyle/>
        <a:p>
          <a:r>
            <a:rPr lang="en-US" dirty="0" smtClean="0"/>
            <a:t>1</a:t>
          </a:r>
          <a:endParaRPr lang="en-US" dirty="0"/>
        </a:p>
      </dgm:t>
    </dgm:pt>
    <dgm:pt modelId="{BA40C38F-841C-4B67-95D3-A0CEBEA0125F}" type="parTrans" cxnId="{3754C08C-7815-4C50-B513-D1587D87FF72}">
      <dgm:prSet/>
      <dgm:spPr/>
      <dgm:t>
        <a:bodyPr/>
        <a:lstStyle/>
        <a:p>
          <a:endParaRPr lang="en-US"/>
        </a:p>
      </dgm:t>
    </dgm:pt>
    <dgm:pt modelId="{956AFF47-1B59-436C-ACBF-B8C0FBE38147}" type="sibTrans" cxnId="{3754C08C-7815-4C50-B513-D1587D87FF72}">
      <dgm:prSet/>
      <dgm:spPr/>
      <dgm:t>
        <a:bodyPr/>
        <a:lstStyle/>
        <a:p>
          <a:endParaRPr lang="en-US"/>
        </a:p>
      </dgm:t>
    </dgm:pt>
    <dgm:pt modelId="{9363E1AA-A42D-4EE9-996B-AF59EE0BEECB}">
      <dgm:prSet phldrT="[Text]" custT="1"/>
      <dgm:spPr/>
      <dgm:t>
        <a:bodyPr/>
        <a:lstStyle/>
        <a:p>
          <a:pPr algn="ct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Quá</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trình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hình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thành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xã</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hội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phong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kiến</a:t>
          </a:r>
          <a:r>
            <a:rPr lang="en-US" sz="2800" b="1" dirty="0" smtClean="0">
              <a:solidFill>
                <a:schemeClr val="tx1"/>
              </a:solidFill>
              <a:latin typeface="Times New Roman" pitchFamily="18" charset="0"/>
              <a:cs typeface="Times New Roman" pitchFamily="18" charset="0"/>
            </a:rPr>
            <a:t> ở </a:t>
          </a:r>
          <a:r>
            <a:rPr lang="en-US" sz="2800" b="1" dirty="0" err="1" smtClean="0">
              <a:solidFill>
                <a:schemeClr val="tx1"/>
              </a:solidFill>
              <a:latin typeface="Times New Roman" pitchFamily="18" charset="0"/>
              <a:cs typeface="Times New Roman" pitchFamily="18" charset="0"/>
            </a:rPr>
            <a:t>Tây</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Âu</a:t>
          </a:r>
          <a:r>
            <a:rPr lang="en-US" sz="2800" b="1" dirty="0" smtClean="0">
              <a:solidFill>
                <a:schemeClr val="tx1"/>
              </a:solidFill>
              <a:latin typeface="Times New Roman" pitchFamily="18" charset="0"/>
              <a:cs typeface="Times New Roman" pitchFamily="18" charset="0"/>
            </a:rPr>
            <a:t>.</a:t>
          </a:r>
          <a:endParaRPr lang="en-US" sz="2800" b="1" dirty="0">
            <a:solidFill>
              <a:schemeClr val="tx1"/>
            </a:solidFill>
            <a:latin typeface="Times New Roman" pitchFamily="18" charset="0"/>
            <a:cs typeface="Times New Roman" pitchFamily="18" charset="0"/>
          </a:endParaRPr>
        </a:p>
      </dgm:t>
    </dgm:pt>
    <dgm:pt modelId="{39CEF833-FB1A-490A-BACE-EC84095A8F16}" type="parTrans" cxnId="{9E0DCF4F-15BC-401B-8BC7-1EA1B2823DEC}">
      <dgm:prSet/>
      <dgm:spPr/>
      <dgm:t>
        <a:bodyPr/>
        <a:lstStyle/>
        <a:p>
          <a:endParaRPr lang="en-US"/>
        </a:p>
      </dgm:t>
    </dgm:pt>
    <dgm:pt modelId="{43C98A41-65FE-406D-B11C-296752C39D18}" type="sibTrans" cxnId="{9E0DCF4F-15BC-401B-8BC7-1EA1B2823DEC}">
      <dgm:prSet/>
      <dgm:spPr/>
      <dgm:t>
        <a:bodyPr/>
        <a:lstStyle/>
        <a:p>
          <a:endParaRPr lang="en-US"/>
        </a:p>
      </dgm:t>
    </dgm:pt>
    <dgm:pt modelId="{9E1306FF-68CF-4C25-94F7-A299C7840EE3}">
      <dgm:prSet phldrT="[Text]"/>
      <dgm:spPr/>
      <dgm:t>
        <a:bodyPr/>
        <a:lstStyle/>
        <a:p>
          <a:r>
            <a:rPr lang="en-US" dirty="0" smtClean="0"/>
            <a:t>2</a:t>
          </a:r>
          <a:endParaRPr lang="en-US" dirty="0"/>
        </a:p>
      </dgm:t>
    </dgm:pt>
    <dgm:pt modelId="{8D1B3DE8-7B95-4FDD-A16D-CD66F04EAD1A}" type="parTrans" cxnId="{EDD3294D-7DD5-4FCB-8BB1-F97AC33F61E6}">
      <dgm:prSet/>
      <dgm:spPr/>
      <dgm:t>
        <a:bodyPr/>
        <a:lstStyle/>
        <a:p>
          <a:endParaRPr lang="en-US"/>
        </a:p>
      </dgm:t>
    </dgm:pt>
    <dgm:pt modelId="{70B969EB-BEF4-476C-A8C7-20CD257C7641}" type="sibTrans" cxnId="{EDD3294D-7DD5-4FCB-8BB1-F97AC33F61E6}">
      <dgm:prSet/>
      <dgm:spPr/>
      <dgm:t>
        <a:bodyPr/>
        <a:lstStyle/>
        <a:p>
          <a:endParaRPr lang="en-US"/>
        </a:p>
      </dgm:t>
    </dgm:pt>
    <dgm:pt modelId="{2F3367A9-2E17-4A33-9C92-CD44743E68E6}">
      <dgm:prSet phldrT="[Text]" custT="1"/>
      <dgm:spPr/>
      <dgm:t>
        <a:bodyPr/>
        <a:lstStyle/>
        <a:p>
          <a:pPr algn="ct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Lãnh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địa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phong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kiến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và</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quan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hệ</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xã</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hội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của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chế</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độ</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phong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kiến</a:t>
          </a:r>
          <a:r>
            <a:rPr lang="en-US" sz="2800" b="1" dirty="0" smtClean="0">
              <a:solidFill>
                <a:schemeClr val="tx1"/>
              </a:solidFill>
              <a:latin typeface="Times New Roman" pitchFamily="18" charset="0"/>
              <a:cs typeface="Times New Roman" pitchFamily="18" charset="0"/>
            </a:rPr>
            <a:t> ở </a:t>
          </a:r>
          <a:r>
            <a:rPr lang="en-US" sz="2800" b="1" dirty="0" err="1" smtClean="0">
              <a:solidFill>
                <a:schemeClr val="tx1"/>
              </a:solidFill>
              <a:latin typeface="Times New Roman" pitchFamily="18" charset="0"/>
              <a:cs typeface="Times New Roman" pitchFamily="18" charset="0"/>
            </a:rPr>
            <a:t>Tây</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Âu</a:t>
          </a:r>
          <a:r>
            <a:rPr lang="en-US" sz="2800" b="1" dirty="0" smtClean="0">
              <a:solidFill>
                <a:schemeClr val="tx1"/>
              </a:solidFill>
              <a:latin typeface="Times New Roman" pitchFamily="18" charset="0"/>
              <a:cs typeface="Times New Roman" pitchFamily="18" charset="0"/>
            </a:rPr>
            <a:t>.</a:t>
          </a:r>
          <a:endParaRPr lang="en-US" sz="2800" b="1" dirty="0">
            <a:solidFill>
              <a:schemeClr val="tx1"/>
            </a:solidFill>
            <a:latin typeface="Times New Roman" pitchFamily="18" charset="0"/>
            <a:cs typeface="Times New Roman" pitchFamily="18" charset="0"/>
          </a:endParaRPr>
        </a:p>
      </dgm:t>
    </dgm:pt>
    <dgm:pt modelId="{AEBE9AD6-0B21-47F8-9BE6-B476C0FA74D7}" type="parTrans" cxnId="{8C0E2595-0655-449A-811A-1E8212F246E2}">
      <dgm:prSet/>
      <dgm:spPr/>
      <dgm:t>
        <a:bodyPr/>
        <a:lstStyle/>
        <a:p>
          <a:endParaRPr lang="en-US"/>
        </a:p>
      </dgm:t>
    </dgm:pt>
    <dgm:pt modelId="{0FD2268C-7B0C-43A3-B19C-A64690E27037}" type="sibTrans" cxnId="{8C0E2595-0655-449A-811A-1E8212F246E2}">
      <dgm:prSet/>
      <dgm:spPr/>
      <dgm:t>
        <a:bodyPr/>
        <a:lstStyle/>
        <a:p>
          <a:endParaRPr lang="en-US"/>
        </a:p>
      </dgm:t>
    </dgm:pt>
    <dgm:pt modelId="{2B91E1CE-0068-443F-B947-C0823800170B}">
      <dgm:prSet phldrT="[Text]"/>
      <dgm:spPr/>
      <dgm:t>
        <a:bodyPr/>
        <a:lstStyle/>
        <a:p>
          <a:r>
            <a:rPr lang="en-US" dirty="0" smtClean="0"/>
            <a:t>4</a:t>
          </a:r>
          <a:endParaRPr lang="en-US" dirty="0"/>
        </a:p>
      </dgm:t>
    </dgm:pt>
    <dgm:pt modelId="{2052B1B0-5A6D-4967-B641-98817101AA5D}" type="parTrans" cxnId="{74AB35FD-A214-4E4E-A522-1D7E2EFBFFD7}">
      <dgm:prSet/>
      <dgm:spPr/>
      <dgm:t>
        <a:bodyPr/>
        <a:lstStyle/>
        <a:p>
          <a:endParaRPr lang="en-US"/>
        </a:p>
      </dgm:t>
    </dgm:pt>
    <dgm:pt modelId="{B9F78DF8-5A1A-4542-890C-ED63DCA83017}" type="sibTrans" cxnId="{74AB35FD-A214-4E4E-A522-1D7E2EFBFFD7}">
      <dgm:prSet/>
      <dgm:spPr/>
      <dgm:t>
        <a:bodyPr/>
        <a:lstStyle/>
        <a:p>
          <a:endParaRPr lang="en-US"/>
        </a:p>
      </dgm:t>
    </dgm:pt>
    <dgm:pt modelId="{AE9B633A-5A42-4668-9CC8-9634D2C50F0B}">
      <dgm:prSet phldrT="[Text]" custT="1"/>
      <dgm:spPr/>
      <dgm:t>
        <a:bodyPr/>
        <a:lstStyle/>
        <a:p>
          <a:pPr algn="ctr"/>
          <a:r>
            <a:rPr lang="en-US" sz="2800" b="1" dirty="0" err="1" smtClean="0">
              <a:solidFill>
                <a:schemeClr val="tx1"/>
              </a:solidFill>
              <a:latin typeface="Times New Roman" pitchFamily="18" charset="0"/>
              <a:cs typeface="Times New Roman" pitchFamily="18" charset="0"/>
            </a:rPr>
            <a:t>Sự</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xuất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hiện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và</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vai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trò</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của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thành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thị</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trung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đại</a:t>
          </a:r>
          <a:endParaRPr lang="en-US" sz="2800" b="1" dirty="0">
            <a:solidFill>
              <a:schemeClr val="tx1"/>
            </a:solidFill>
            <a:latin typeface="Times New Roman" pitchFamily="18" charset="0"/>
            <a:cs typeface="Times New Roman" pitchFamily="18" charset="0"/>
          </a:endParaRPr>
        </a:p>
      </dgm:t>
    </dgm:pt>
    <dgm:pt modelId="{63DD033E-D099-4FA4-B4FA-12E2503B9843}" type="parTrans" cxnId="{E69666EF-DFE6-4C01-9560-2316C61A604A}">
      <dgm:prSet/>
      <dgm:spPr/>
      <dgm:t>
        <a:bodyPr/>
        <a:lstStyle/>
        <a:p>
          <a:endParaRPr lang="en-US"/>
        </a:p>
      </dgm:t>
    </dgm:pt>
    <dgm:pt modelId="{0BCCF9D7-7169-419F-A00A-B10E159C759D}" type="sibTrans" cxnId="{E69666EF-DFE6-4C01-9560-2316C61A604A}">
      <dgm:prSet/>
      <dgm:spPr/>
      <dgm:t>
        <a:bodyPr/>
        <a:lstStyle/>
        <a:p>
          <a:endParaRPr lang="en-US"/>
        </a:p>
      </dgm:t>
    </dgm:pt>
    <dgm:pt modelId="{FBD2D46A-2C83-458F-B174-1BA10F46DDBA}">
      <dgm:prSet phldrT="[Text]"/>
      <dgm:spPr/>
      <dgm:t>
        <a:bodyPr/>
        <a:lstStyle/>
        <a:p>
          <a:r>
            <a:rPr lang="en-US" dirty="0" smtClean="0"/>
            <a:t>3</a:t>
          </a:r>
          <a:endParaRPr lang="en-US" dirty="0"/>
        </a:p>
      </dgm:t>
    </dgm:pt>
    <dgm:pt modelId="{37B51406-E099-4366-AD9C-9C2AC3F97463}" type="parTrans" cxnId="{525C76A3-80CB-4E9B-BA64-8FDD0EE1AB9D}">
      <dgm:prSet/>
      <dgm:spPr/>
      <dgm:t>
        <a:bodyPr/>
        <a:lstStyle/>
        <a:p>
          <a:endParaRPr lang="en-US"/>
        </a:p>
      </dgm:t>
    </dgm:pt>
    <dgm:pt modelId="{8306A573-50EE-435E-A0C1-3F108503CB58}" type="sibTrans" cxnId="{525C76A3-80CB-4E9B-BA64-8FDD0EE1AB9D}">
      <dgm:prSet/>
      <dgm:spPr/>
      <dgm:t>
        <a:bodyPr/>
        <a:lstStyle/>
        <a:p>
          <a:endParaRPr lang="en-US"/>
        </a:p>
      </dgm:t>
    </dgm:pt>
    <dgm:pt modelId="{5AB95697-824A-4BD2-982E-1B36F44668B8}">
      <dgm:prSet phldrT="[Text]" custT="1"/>
      <dgm:spPr/>
      <dgm:t>
        <a:bodyPr/>
        <a:lstStyle/>
        <a:p>
          <a:pPr algn="ct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Sự</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ra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đời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của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Thiên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Chúa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giáo</a:t>
          </a:r>
          <a:r>
            <a:rPr lang="en-US" sz="2800" b="1" dirty="0" smtClean="0">
              <a:solidFill>
                <a:schemeClr val="tx1"/>
              </a:solidFill>
              <a:latin typeface="Times New Roman" pitchFamily="18" charset="0"/>
              <a:cs typeface="Times New Roman" pitchFamily="18" charset="0"/>
            </a:rPr>
            <a:t>.</a:t>
          </a:r>
          <a:endParaRPr lang="en-US" sz="2800" b="1" dirty="0">
            <a:solidFill>
              <a:schemeClr val="tx1"/>
            </a:solidFill>
            <a:latin typeface="Times New Roman" pitchFamily="18" charset="0"/>
            <a:cs typeface="Times New Roman" pitchFamily="18" charset="0"/>
          </a:endParaRPr>
        </a:p>
      </dgm:t>
    </dgm:pt>
    <dgm:pt modelId="{EC1B91C7-5908-4851-9FAF-191888653256}" type="parTrans" cxnId="{367D1CED-61F5-476F-BFD0-05E80352DF67}">
      <dgm:prSet/>
      <dgm:spPr/>
      <dgm:t>
        <a:bodyPr/>
        <a:lstStyle/>
        <a:p>
          <a:endParaRPr lang="en-US"/>
        </a:p>
      </dgm:t>
    </dgm:pt>
    <dgm:pt modelId="{80750E1A-B073-43A6-86BB-56EE3901C281}" type="sibTrans" cxnId="{367D1CED-61F5-476F-BFD0-05E80352DF67}">
      <dgm:prSet/>
      <dgm:spPr/>
      <dgm:t>
        <a:bodyPr/>
        <a:lstStyle/>
        <a:p>
          <a:endParaRPr lang="en-US"/>
        </a:p>
      </dgm:t>
    </dgm:pt>
    <dgm:pt modelId="{3475D6B4-ABBB-435D-876C-E1430FC7F55E}">
      <dgm:prSet/>
      <dgm:spPr/>
      <dgm:t>
        <a:bodyPr/>
        <a:lstStyle/>
        <a:p>
          <a:pPr algn="l"/>
          <a:endParaRPr lang="en-US" sz="1700" dirty="0" smtClean="0">
            <a:solidFill>
              <a:srgbClr val="FF0000"/>
            </a:solidFill>
          </a:endParaRPr>
        </a:p>
      </dgm:t>
    </dgm:pt>
    <dgm:pt modelId="{5A42E2A3-1D05-4645-B504-C7CD661C79C5}" type="parTrans" cxnId="{296B07E6-D6CE-48E9-BA94-D2A0F2908278}">
      <dgm:prSet/>
      <dgm:spPr/>
      <dgm:t>
        <a:bodyPr/>
        <a:lstStyle/>
        <a:p>
          <a:endParaRPr lang="en-US"/>
        </a:p>
      </dgm:t>
    </dgm:pt>
    <dgm:pt modelId="{08BA0E4D-DF9F-4AC8-869F-EFC6E276A6E7}" type="sibTrans" cxnId="{296B07E6-D6CE-48E9-BA94-D2A0F2908278}">
      <dgm:prSet/>
      <dgm:spPr/>
      <dgm:t>
        <a:bodyPr/>
        <a:lstStyle/>
        <a:p>
          <a:endParaRPr lang="en-US"/>
        </a:p>
      </dgm:t>
    </dgm:pt>
    <dgm:pt modelId="{025497CB-7078-47A3-8250-82C672DC5853}" type="pres">
      <dgm:prSet presAssocID="{9007A4CE-BB3F-42B0-849E-A6D8B9A189BD}" presName="cycleMatrixDiagram" presStyleCnt="0">
        <dgm:presLayoutVars>
          <dgm:chMax val="1"/>
          <dgm:dir/>
          <dgm:animLvl val="lvl"/>
          <dgm:resizeHandles val="exact"/>
        </dgm:presLayoutVars>
      </dgm:prSet>
      <dgm:spPr/>
      <dgm:t>
        <a:bodyPr/>
        <a:lstStyle/>
        <a:p>
          <a:endParaRPr lang="en-US"/>
        </a:p>
      </dgm:t>
    </dgm:pt>
    <dgm:pt modelId="{FF0B1801-6211-4456-9433-E0D119E2231B}" type="pres">
      <dgm:prSet presAssocID="{9007A4CE-BB3F-42B0-849E-A6D8B9A189BD}" presName="children" presStyleCnt="0"/>
      <dgm:spPr/>
    </dgm:pt>
    <dgm:pt modelId="{07687A51-52F0-473E-A9A0-AF7C2D0509E7}" type="pres">
      <dgm:prSet presAssocID="{9007A4CE-BB3F-42B0-849E-A6D8B9A189BD}" presName="child1group" presStyleCnt="0"/>
      <dgm:spPr/>
    </dgm:pt>
    <dgm:pt modelId="{CA83A77A-0835-4723-BABD-C249F1B0C2FD}" type="pres">
      <dgm:prSet presAssocID="{9007A4CE-BB3F-42B0-849E-A6D8B9A189BD}" presName="child1" presStyleLbl="bgAcc1" presStyleIdx="0" presStyleCnt="4" custScaleX="247470" custLinFactNeighborX="-85077" custLinFactNeighborY="4560"/>
      <dgm:spPr/>
      <dgm:t>
        <a:bodyPr/>
        <a:lstStyle/>
        <a:p>
          <a:endParaRPr lang="en-US"/>
        </a:p>
      </dgm:t>
    </dgm:pt>
    <dgm:pt modelId="{9D0AFB8F-24B1-4697-AEBE-490DC22CD14F}" type="pres">
      <dgm:prSet presAssocID="{9007A4CE-BB3F-42B0-849E-A6D8B9A189BD}" presName="child1Text" presStyleLbl="bgAcc1" presStyleIdx="0" presStyleCnt="4">
        <dgm:presLayoutVars>
          <dgm:bulletEnabled val="1"/>
        </dgm:presLayoutVars>
      </dgm:prSet>
      <dgm:spPr/>
      <dgm:t>
        <a:bodyPr/>
        <a:lstStyle/>
        <a:p>
          <a:endParaRPr lang="en-US"/>
        </a:p>
      </dgm:t>
    </dgm:pt>
    <dgm:pt modelId="{1E856C83-AD59-4BBA-B5CA-006087F18430}" type="pres">
      <dgm:prSet presAssocID="{9007A4CE-BB3F-42B0-849E-A6D8B9A189BD}" presName="child2group" presStyleCnt="0"/>
      <dgm:spPr/>
    </dgm:pt>
    <dgm:pt modelId="{F9CBD58A-7659-4F5E-880D-16A74110519F}" type="pres">
      <dgm:prSet presAssocID="{9007A4CE-BB3F-42B0-849E-A6D8B9A189BD}" presName="child2" presStyleLbl="bgAcc1" presStyleIdx="1" presStyleCnt="4" custScaleX="272448" custLinFactNeighborX="29431" custLinFactNeighborY="-1288"/>
      <dgm:spPr/>
      <dgm:t>
        <a:bodyPr/>
        <a:lstStyle/>
        <a:p>
          <a:endParaRPr lang="en-US"/>
        </a:p>
      </dgm:t>
    </dgm:pt>
    <dgm:pt modelId="{99A02980-27DE-4238-961F-4037FDED1793}" type="pres">
      <dgm:prSet presAssocID="{9007A4CE-BB3F-42B0-849E-A6D8B9A189BD}" presName="child2Text" presStyleLbl="bgAcc1" presStyleIdx="1" presStyleCnt="4">
        <dgm:presLayoutVars>
          <dgm:bulletEnabled val="1"/>
        </dgm:presLayoutVars>
      </dgm:prSet>
      <dgm:spPr/>
      <dgm:t>
        <a:bodyPr/>
        <a:lstStyle/>
        <a:p>
          <a:endParaRPr lang="en-US"/>
        </a:p>
      </dgm:t>
    </dgm:pt>
    <dgm:pt modelId="{920BC748-19E1-4180-BEA9-D184581E5BEC}" type="pres">
      <dgm:prSet presAssocID="{9007A4CE-BB3F-42B0-849E-A6D8B9A189BD}" presName="child3group" presStyleCnt="0"/>
      <dgm:spPr/>
    </dgm:pt>
    <dgm:pt modelId="{2DC9AA98-264E-46D8-AB13-80F7154478B2}" type="pres">
      <dgm:prSet presAssocID="{9007A4CE-BB3F-42B0-849E-A6D8B9A189BD}" presName="child3" presStyleLbl="bgAcc1" presStyleIdx="2" presStyleCnt="4" custScaleX="252141" custLinFactNeighborX="39585" custLinFactNeighborY="-37289"/>
      <dgm:spPr/>
      <dgm:t>
        <a:bodyPr/>
        <a:lstStyle/>
        <a:p>
          <a:endParaRPr lang="en-US"/>
        </a:p>
      </dgm:t>
    </dgm:pt>
    <dgm:pt modelId="{2D8612B9-A1F6-4380-A3EE-37F224824F4B}" type="pres">
      <dgm:prSet presAssocID="{9007A4CE-BB3F-42B0-849E-A6D8B9A189BD}" presName="child3Text" presStyleLbl="bgAcc1" presStyleIdx="2" presStyleCnt="4">
        <dgm:presLayoutVars>
          <dgm:bulletEnabled val="1"/>
        </dgm:presLayoutVars>
      </dgm:prSet>
      <dgm:spPr/>
      <dgm:t>
        <a:bodyPr/>
        <a:lstStyle/>
        <a:p>
          <a:endParaRPr lang="en-US"/>
        </a:p>
      </dgm:t>
    </dgm:pt>
    <dgm:pt modelId="{48BD918C-CD61-4418-9FDA-E73C29034CC3}" type="pres">
      <dgm:prSet presAssocID="{9007A4CE-BB3F-42B0-849E-A6D8B9A189BD}" presName="child4group" presStyleCnt="0"/>
      <dgm:spPr/>
    </dgm:pt>
    <dgm:pt modelId="{144D9BE3-B63B-4459-8AFF-DC66A55EFA5E}" type="pres">
      <dgm:prSet presAssocID="{9007A4CE-BB3F-42B0-849E-A6D8B9A189BD}" presName="child4" presStyleLbl="bgAcc1" presStyleIdx="3" presStyleCnt="4" custScaleX="261906" custLinFactNeighborX="-29431" custLinFactNeighborY="-13680"/>
      <dgm:spPr/>
      <dgm:t>
        <a:bodyPr/>
        <a:lstStyle/>
        <a:p>
          <a:endParaRPr lang="en-US"/>
        </a:p>
      </dgm:t>
    </dgm:pt>
    <dgm:pt modelId="{791A8604-AB2A-4AF3-BA18-5E2754C51DD3}" type="pres">
      <dgm:prSet presAssocID="{9007A4CE-BB3F-42B0-849E-A6D8B9A189BD}" presName="child4Text" presStyleLbl="bgAcc1" presStyleIdx="3" presStyleCnt="4">
        <dgm:presLayoutVars>
          <dgm:bulletEnabled val="1"/>
        </dgm:presLayoutVars>
      </dgm:prSet>
      <dgm:spPr/>
      <dgm:t>
        <a:bodyPr/>
        <a:lstStyle/>
        <a:p>
          <a:endParaRPr lang="en-US"/>
        </a:p>
      </dgm:t>
    </dgm:pt>
    <dgm:pt modelId="{DF643F05-7DB4-496E-8BE1-C7674AEFA9D4}" type="pres">
      <dgm:prSet presAssocID="{9007A4CE-BB3F-42B0-849E-A6D8B9A189BD}" presName="childPlaceholder" presStyleCnt="0"/>
      <dgm:spPr/>
    </dgm:pt>
    <dgm:pt modelId="{58EDFFC0-FDDD-48D2-A6AD-3EC028A5145F}" type="pres">
      <dgm:prSet presAssocID="{9007A4CE-BB3F-42B0-849E-A6D8B9A189BD}" presName="circle" presStyleCnt="0"/>
      <dgm:spPr/>
    </dgm:pt>
    <dgm:pt modelId="{F2F17D6B-1BE0-475B-AA57-905BB154D48B}" type="pres">
      <dgm:prSet presAssocID="{9007A4CE-BB3F-42B0-849E-A6D8B9A189BD}" presName="quadrant1" presStyleLbl="node1" presStyleIdx="0" presStyleCnt="4" custLinFactNeighborX="-1348" custLinFactNeighborY="2696">
        <dgm:presLayoutVars>
          <dgm:chMax val="1"/>
          <dgm:bulletEnabled val="1"/>
        </dgm:presLayoutVars>
      </dgm:prSet>
      <dgm:spPr/>
      <dgm:t>
        <a:bodyPr/>
        <a:lstStyle/>
        <a:p>
          <a:endParaRPr lang="en-US"/>
        </a:p>
      </dgm:t>
    </dgm:pt>
    <dgm:pt modelId="{D5E36CE7-0BA4-4255-985F-BC6BEE21B3CB}" type="pres">
      <dgm:prSet presAssocID="{9007A4CE-BB3F-42B0-849E-A6D8B9A189BD}" presName="quadrant2" presStyleLbl="node1" presStyleIdx="1" presStyleCnt="4">
        <dgm:presLayoutVars>
          <dgm:chMax val="1"/>
          <dgm:bulletEnabled val="1"/>
        </dgm:presLayoutVars>
      </dgm:prSet>
      <dgm:spPr/>
      <dgm:t>
        <a:bodyPr/>
        <a:lstStyle/>
        <a:p>
          <a:endParaRPr lang="en-US"/>
        </a:p>
      </dgm:t>
    </dgm:pt>
    <dgm:pt modelId="{28B01652-D69D-4C9E-A559-20DB0914CB52}" type="pres">
      <dgm:prSet presAssocID="{9007A4CE-BB3F-42B0-849E-A6D8B9A189BD}" presName="quadrant3" presStyleLbl="node1" presStyleIdx="2" presStyleCnt="4" custLinFactNeighborX="674">
        <dgm:presLayoutVars>
          <dgm:chMax val="1"/>
          <dgm:bulletEnabled val="1"/>
        </dgm:presLayoutVars>
      </dgm:prSet>
      <dgm:spPr/>
      <dgm:t>
        <a:bodyPr/>
        <a:lstStyle/>
        <a:p>
          <a:endParaRPr lang="en-US"/>
        </a:p>
      </dgm:t>
    </dgm:pt>
    <dgm:pt modelId="{529B85B7-1767-4197-9B25-5104A141193E}" type="pres">
      <dgm:prSet presAssocID="{9007A4CE-BB3F-42B0-849E-A6D8B9A189BD}" presName="quadrant4" presStyleLbl="node1" presStyleIdx="3" presStyleCnt="4">
        <dgm:presLayoutVars>
          <dgm:chMax val="1"/>
          <dgm:bulletEnabled val="1"/>
        </dgm:presLayoutVars>
      </dgm:prSet>
      <dgm:spPr/>
      <dgm:t>
        <a:bodyPr/>
        <a:lstStyle/>
        <a:p>
          <a:endParaRPr lang="en-US"/>
        </a:p>
      </dgm:t>
    </dgm:pt>
    <dgm:pt modelId="{D933BA2E-B614-4379-AE6E-C8BDAC190729}" type="pres">
      <dgm:prSet presAssocID="{9007A4CE-BB3F-42B0-849E-A6D8B9A189BD}" presName="quadrantPlaceholder" presStyleCnt="0"/>
      <dgm:spPr/>
    </dgm:pt>
    <dgm:pt modelId="{CCE39E39-FD0A-431A-BA35-DC35A8FA1337}" type="pres">
      <dgm:prSet presAssocID="{9007A4CE-BB3F-42B0-849E-A6D8B9A189BD}" presName="center1" presStyleLbl="fgShp" presStyleIdx="0" presStyleCnt="2"/>
      <dgm:spPr/>
    </dgm:pt>
    <dgm:pt modelId="{2495B09E-CFFE-4706-ACF1-D2D28A093B55}" type="pres">
      <dgm:prSet presAssocID="{9007A4CE-BB3F-42B0-849E-A6D8B9A189BD}" presName="center2" presStyleLbl="fgShp" presStyleIdx="1" presStyleCnt="2"/>
      <dgm:spPr/>
    </dgm:pt>
  </dgm:ptLst>
  <dgm:cxnLst>
    <dgm:cxn modelId="{72ABA7B4-F67B-45B7-88C2-6FD58AC070D5}" type="presOf" srcId="{FBD2D46A-2C83-458F-B174-1BA10F46DDBA}" destId="{529B85B7-1767-4197-9B25-5104A141193E}" srcOrd="0" destOrd="0" presId="urn:microsoft.com/office/officeart/2005/8/layout/cycle4"/>
    <dgm:cxn modelId="{9E0DCF4F-15BC-401B-8BC7-1EA1B2823DEC}" srcId="{76AA606D-EFE9-4065-81B9-C9FEDD6A37BB}" destId="{9363E1AA-A42D-4EE9-996B-AF59EE0BEECB}" srcOrd="0" destOrd="0" parTransId="{39CEF833-FB1A-490A-BACE-EC84095A8F16}" sibTransId="{43C98A41-65FE-406D-B11C-296752C39D18}"/>
    <dgm:cxn modelId="{FB3BF986-9ADC-4142-936F-5F7A055A33F3}" type="presOf" srcId="{9007A4CE-BB3F-42B0-849E-A6D8B9A189BD}" destId="{025497CB-7078-47A3-8250-82C672DC5853}" srcOrd="0" destOrd="0" presId="urn:microsoft.com/office/officeart/2005/8/layout/cycle4"/>
    <dgm:cxn modelId="{8FAAD176-6BFB-4E86-8FA3-CE8525BB1C76}" type="presOf" srcId="{9363E1AA-A42D-4EE9-996B-AF59EE0BEECB}" destId="{CA83A77A-0835-4723-BABD-C249F1B0C2FD}" srcOrd="0" destOrd="0" presId="urn:microsoft.com/office/officeart/2005/8/layout/cycle4"/>
    <dgm:cxn modelId="{14556F51-116F-4184-A85F-19615DC27357}" type="presOf" srcId="{76AA606D-EFE9-4065-81B9-C9FEDD6A37BB}" destId="{F2F17D6B-1BE0-475B-AA57-905BB154D48B}" srcOrd="0" destOrd="0" presId="urn:microsoft.com/office/officeart/2005/8/layout/cycle4"/>
    <dgm:cxn modelId="{0DD4505E-ADC6-4F71-A195-6C3EA5EECA25}" type="presOf" srcId="{AE9B633A-5A42-4668-9CC8-9634D2C50F0B}" destId="{2DC9AA98-264E-46D8-AB13-80F7154478B2}" srcOrd="0" destOrd="0" presId="urn:microsoft.com/office/officeart/2005/8/layout/cycle4"/>
    <dgm:cxn modelId="{E69666EF-DFE6-4C01-9560-2316C61A604A}" srcId="{2B91E1CE-0068-443F-B947-C0823800170B}" destId="{AE9B633A-5A42-4668-9CC8-9634D2C50F0B}" srcOrd="0" destOrd="0" parTransId="{63DD033E-D099-4FA4-B4FA-12E2503B9843}" sibTransId="{0BCCF9D7-7169-419F-A00A-B10E159C759D}"/>
    <dgm:cxn modelId="{EDD3294D-7DD5-4FCB-8BB1-F97AC33F61E6}" srcId="{9007A4CE-BB3F-42B0-849E-A6D8B9A189BD}" destId="{9E1306FF-68CF-4C25-94F7-A299C7840EE3}" srcOrd="1" destOrd="0" parTransId="{8D1B3DE8-7B95-4FDD-A16D-CD66F04EAD1A}" sibTransId="{70B969EB-BEF4-476C-A8C7-20CD257C7641}"/>
    <dgm:cxn modelId="{00B595FC-779C-4FF2-B0BB-00BC06F03048}" type="presOf" srcId="{AE9B633A-5A42-4668-9CC8-9634D2C50F0B}" destId="{2D8612B9-A1F6-4380-A3EE-37F224824F4B}" srcOrd="1" destOrd="0" presId="urn:microsoft.com/office/officeart/2005/8/layout/cycle4"/>
    <dgm:cxn modelId="{8C0E2595-0655-449A-811A-1E8212F246E2}" srcId="{9E1306FF-68CF-4C25-94F7-A299C7840EE3}" destId="{2F3367A9-2E17-4A33-9C92-CD44743E68E6}" srcOrd="0" destOrd="0" parTransId="{AEBE9AD6-0B21-47F8-9BE6-B476C0FA74D7}" sibTransId="{0FD2268C-7B0C-43A3-B19C-A64690E27037}"/>
    <dgm:cxn modelId="{2F0B1B12-6C58-49B9-B00D-568692E74491}" type="presOf" srcId="{2F3367A9-2E17-4A33-9C92-CD44743E68E6}" destId="{F9CBD58A-7659-4F5E-880D-16A74110519F}" srcOrd="0" destOrd="0" presId="urn:microsoft.com/office/officeart/2005/8/layout/cycle4"/>
    <dgm:cxn modelId="{296B07E6-D6CE-48E9-BA94-D2A0F2908278}" srcId="{76AA606D-EFE9-4065-81B9-C9FEDD6A37BB}" destId="{3475D6B4-ABBB-435D-876C-E1430FC7F55E}" srcOrd="1" destOrd="0" parTransId="{5A42E2A3-1D05-4645-B504-C7CD661C79C5}" sibTransId="{08BA0E4D-DF9F-4AC8-869F-EFC6E276A6E7}"/>
    <dgm:cxn modelId="{E7E8CC1F-2E2C-498C-AC2A-03A795752F45}" type="presOf" srcId="{9363E1AA-A42D-4EE9-996B-AF59EE0BEECB}" destId="{9D0AFB8F-24B1-4697-AEBE-490DC22CD14F}" srcOrd="1" destOrd="0" presId="urn:microsoft.com/office/officeart/2005/8/layout/cycle4"/>
    <dgm:cxn modelId="{7DA68D04-E429-4EE8-A25D-2864BA7FF677}" type="presOf" srcId="{2F3367A9-2E17-4A33-9C92-CD44743E68E6}" destId="{99A02980-27DE-4238-961F-4037FDED1793}" srcOrd="1" destOrd="0" presId="urn:microsoft.com/office/officeart/2005/8/layout/cycle4"/>
    <dgm:cxn modelId="{3FA44A64-C92A-428E-99C3-174DF51C5BED}" type="presOf" srcId="{3475D6B4-ABBB-435D-876C-E1430FC7F55E}" destId="{9D0AFB8F-24B1-4697-AEBE-490DC22CD14F}" srcOrd="1" destOrd="1" presId="urn:microsoft.com/office/officeart/2005/8/layout/cycle4"/>
    <dgm:cxn modelId="{525C76A3-80CB-4E9B-BA64-8FDD0EE1AB9D}" srcId="{9007A4CE-BB3F-42B0-849E-A6D8B9A189BD}" destId="{FBD2D46A-2C83-458F-B174-1BA10F46DDBA}" srcOrd="3" destOrd="0" parTransId="{37B51406-E099-4366-AD9C-9C2AC3F97463}" sibTransId="{8306A573-50EE-435E-A0C1-3F108503CB58}"/>
    <dgm:cxn modelId="{74AB35FD-A214-4E4E-A522-1D7E2EFBFFD7}" srcId="{9007A4CE-BB3F-42B0-849E-A6D8B9A189BD}" destId="{2B91E1CE-0068-443F-B947-C0823800170B}" srcOrd="2" destOrd="0" parTransId="{2052B1B0-5A6D-4967-B641-98817101AA5D}" sibTransId="{B9F78DF8-5A1A-4542-890C-ED63DCA83017}"/>
    <dgm:cxn modelId="{9821677A-021C-4F8F-9D03-27889D7242AC}" type="presOf" srcId="{2B91E1CE-0068-443F-B947-C0823800170B}" destId="{28B01652-D69D-4C9E-A559-20DB0914CB52}" srcOrd="0" destOrd="0" presId="urn:microsoft.com/office/officeart/2005/8/layout/cycle4"/>
    <dgm:cxn modelId="{367D1CED-61F5-476F-BFD0-05E80352DF67}" srcId="{FBD2D46A-2C83-458F-B174-1BA10F46DDBA}" destId="{5AB95697-824A-4BD2-982E-1B36F44668B8}" srcOrd="0" destOrd="0" parTransId="{EC1B91C7-5908-4851-9FAF-191888653256}" sibTransId="{80750E1A-B073-43A6-86BB-56EE3901C281}"/>
    <dgm:cxn modelId="{3754C08C-7815-4C50-B513-D1587D87FF72}" srcId="{9007A4CE-BB3F-42B0-849E-A6D8B9A189BD}" destId="{76AA606D-EFE9-4065-81B9-C9FEDD6A37BB}" srcOrd="0" destOrd="0" parTransId="{BA40C38F-841C-4B67-95D3-A0CEBEA0125F}" sibTransId="{956AFF47-1B59-436C-ACBF-B8C0FBE38147}"/>
    <dgm:cxn modelId="{24C39DDE-D1BC-4180-A418-42BDD68A9DD1}" type="presOf" srcId="{9E1306FF-68CF-4C25-94F7-A299C7840EE3}" destId="{D5E36CE7-0BA4-4255-985F-BC6BEE21B3CB}" srcOrd="0" destOrd="0" presId="urn:microsoft.com/office/officeart/2005/8/layout/cycle4"/>
    <dgm:cxn modelId="{1C19237B-6D19-47A6-AB36-FC07EF6AA8A1}" type="presOf" srcId="{5AB95697-824A-4BD2-982E-1B36F44668B8}" destId="{791A8604-AB2A-4AF3-BA18-5E2754C51DD3}" srcOrd="1" destOrd="0" presId="urn:microsoft.com/office/officeart/2005/8/layout/cycle4"/>
    <dgm:cxn modelId="{D86273C2-D99F-4D08-9A5F-6D98AD7DB4F7}" type="presOf" srcId="{3475D6B4-ABBB-435D-876C-E1430FC7F55E}" destId="{CA83A77A-0835-4723-BABD-C249F1B0C2FD}" srcOrd="0" destOrd="1" presId="urn:microsoft.com/office/officeart/2005/8/layout/cycle4"/>
    <dgm:cxn modelId="{44AB4947-7C2A-42E0-8A0F-A2B876A9DC85}" type="presOf" srcId="{5AB95697-824A-4BD2-982E-1B36F44668B8}" destId="{144D9BE3-B63B-4459-8AFF-DC66A55EFA5E}" srcOrd="0" destOrd="0" presId="urn:microsoft.com/office/officeart/2005/8/layout/cycle4"/>
    <dgm:cxn modelId="{2D95B02B-DF59-44AD-B227-54DE726F870D}" type="presParOf" srcId="{025497CB-7078-47A3-8250-82C672DC5853}" destId="{FF0B1801-6211-4456-9433-E0D119E2231B}" srcOrd="0" destOrd="0" presId="urn:microsoft.com/office/officeart/2005/8/layout/cycle4"/>
    <dgm:cxn modelId="{7DB63D42-E804-4D9A-A045-8DEBF517BFFC}" type="presParOf" srcId="{FF0B1801-6211-4456-9433-E0D119E2231B}" destId="{07687A51-52F0-473E-A9A0-AF7C2D0509E7}" srcOrd="0" destOrd="0" presId="urn:microsoft.com/office/officeart/2005/8/layout/cycle4"/>
    <dgm:cxn modelId="{B83E5052-02DC-4458-84DC-6A4CE4B3B8CE}" type="presParOf" srcId="{07687A51-52F0-473E-A9A0-AF7C2D0509E7}" destId="{CA83A77A-0835-4723-BABD-C249F1B0C2FD}" srcOrd="0" destOrd="0" presId="urn:microsoft.com/office/officeart/2005/8/layout/cycle4"/>
    <dgm:cxn modelId="{58771D2C-63AC-42CE-AF84-FC697F01EEE7}" type="presParOf" srcId="{07687A51-52F0-473E-A9A0-AF7C2D0509E7}" destId="{9D0AFB8F-24B1-4697-AEBE-490DC22CD14F}" srcOrd="1" destOrd="0" presId="urn:microsoft.com/office/officeart/2005/8/layout/cycle4"/>
    <dgm:cxn modelId="{35482A18-D50F-400E-AC6B-685B0FA9F805}" type="presParOf" srcId="{FF0B1801-6211-4456-9433-E0D119E2231B}" destId="{1E856C83-AD59-4BBA-B5CA-006087F18430}" srcOrd="1" destOrd="0" presId="urn:microsoft.com/office/officeart/2005/8/layout/cycle4"/>
    <dgm:cxn modelId="{843F2065-DB65-4637-BFEC-EA928C039476}" type="presParOf" srcId="{1E856C83-AD59-4BBA-B5CA-006087F18430}" destId="{F9CBD58A-7659-4F5E-880D-16A74110519F}" srcOrd="0" destOrd="0" presId="urn:microsoft.com/office/officeart/2005/8/layout/cycle4"/>
    <dgm:cxn modelId="{5D86F51D-535D-4908-B783-460743F466FB}" type="presParOf" srcId="{1E856C83-AD59-4BBA-B5CA-006087F18430}" destId="{99A02980-27DE-4238-961F-4037FDED1793}" srcOrd="1" destOrd="0" presId="urn:microsoft.com/office/officeart/2005/8/layout/cycle4"/>
    <dgm:cxn modelId="{EC9B66E4-AD37-4AA6-ADBA-DB1A725A1923}" type="presParOf" srcId="{FF0B1801-6211-4456-9433-E0D119E2231B}" destId="{920BC748-19E1-4180-BEA9-D184581E5BEC}" srcOrd="2" destOrd="0" presId="urn:microsoft.com/office/officeart/2005/8/layout/cycle4"/>
    <dgm:cxn modelId="{B4EA1372-FD3C-44C8-952D-5E776D574B0F}" type="presParOf" srcId="{920BC748-19E1-4180-BEA9-D184581E5BEC}" destId="{2DC9AA98-264E-46D8-AB13-80F7154478B2}" srcOrd="0" destOrd="0" presId="urn:microsoft.com/office/officeart/2005/8/layout/cycle4"/>
    <dgm:cxn modelId="{F9D0545C-E90F-4A79-BBAD-273EEBA882C3}" type="presParOf" srcId="{920BC748-19E1-4180-BEA9-D184581E5BEC}" destId="{2D8612B9-A1F6-4380-A3EE-37F224824F4B}" srcOrd="1" destOrd="0" presId="urn:microsoft.com/office/officeart/2005/8/layout/cycle4"/>
    <dgm:cxn modelId="{25F3655C-C7E6-43CD-A9F2-D8F3AA9A7B2B}" type="presParOf" srcId="{FF0B1801-6211-4456-9433-E0D119E2231B}" destId="{48BD918C-CD61-4418-9FDA-E73C29034CC3}" srcOrd="3" destOrd="0" presId="urn:microsoft.com/office/officeart/2005/8/layout/cycle4"/>
    <dgm:cxn modelId="{A7F6A7D0-4D78-4163-905C-0353E0050420}" type="presParOf" srcId="{48BD918C-CD61-4418-9FDA-E73C29034CC3}" destId="{144D9BE3-B63B-4459-8AFF-DC66A55EFA5E}" srcOrd="0" destOrd="0" presId="urn:microsoft.com/office/officeart/2005/8/layout/cycle4"/>
    <dgm:cxn modelId="{5A222141-BB1B-42A4-AAA2-430926FB8030}" type="presParOf" srcId="{48BD918C-CD61-4418-9FDA-E73C29034CC3}" destId="{791A8604-AB2A-4AF3-BA18-5E2754C51DD3}" srcOrd="1" destOrd="0" presId="urn:microsoft.com/office/officeart/2005/8/layout/cycle4"/>
    <dgm:cxn modelId="{4F934C1E-4B38-497E-8E12-BC8C77DC5605}" type="presParOf" srcId="{FF0B1801-6211-4456-9433-E0D119E2231B}" destId="{DF643F05-7DB4-496E-8BE1-C7674AEFA9D4}" srcOrd="4" destOrd="0" presId="urn:microsoft.com/office/officeart/2005/8/layout/cycle4"/>
    <dgm:cxn modelId="{0CD986F9-E3C3-4238-B0E5-1AF3174175CC}" type="presParOf" srcId="{025497CB-7078-47A3-8250-82C672DC5853}" destId="{58EDFFC0-FDDD-48D2-A6AD-3EC028A5145F}" srcOrd="1" destOrd="0" presId="urn:microsoft.com/office/officeart/2005/8/layout/cycle4"/>
    <dgm:cxn modelId="{34C0680B-5D0E-4F7A-82F2-C0D1FE31F5D9}" type="presParOf" srcId="{58EDFFC0-FDDD-48D2-A6AD-3EC028A5145F}" destId="{F2F17D6B-1BE0-475B-AA57-905BB154D48B}" srcOrd="0" destOrd="0" presId="urn:microsoft.com/office/officeart/2005/8/layout/cycle4"/>
    <dgm:cxn modelId="{A3A7FD8D-A87A-4798-8D60-77D29DDD9BC8}" type="presParOf" srcId="{58EDFFC0-FDDD-48D2-A6AD-3EC028A5145F}" destId="{D5E36CE7-0BA4-4255-985F-BC6BEE21B3CB}" srcOrd="1" destOrd="0" presId="urn:microsoft.com/office/officeart/2005/8/layout/cycle4"/>
    <dgm:cxn modelId="{0E84859C-25B0-4EC2-9929-4A3CD8C756F9}" type="presParOf" srcId="{58EDFFC0-FDDD-48D2-A6AD-3EC028A5145F}" destId="{28B01652-D69D-4C9E-A559-20DB0914CB52}" srcOrd="2" destOrd="0" presId="urn:microsoft.com/office/officeart/2005/8/layout/cycle4"/>
    <dgm:cxn modelId="{9D132DAA-EFC8-413C-84BF-0246A12211F8}" type="presParOf" srcId="{58EDFFC0-FDDD-48D2-A6AD-3EC028A5145F}" destId="{529B85B7-1767-4197-9B25-5104A141193E}" srcOrd="3" destOrd="0" presId="urn:microsoft.com/office/officeart/2005/8/layout/cycle4"/>
    <dgm:cxn modelId="{6B82D809-2EF4-4294-9081-0EDDF6EED97C}" type="presParOf" srcId="{58EDFFC0-FDDD-48D2-A6AD-3EC028A5145F}" destId="{D933BA2E-B614-4379-AE6E-C8BDAC190729}" srcOrd="4" destOrd="0" presId="urn:microsoft.com/office/officeart/2005/8/layout/cycle4"/>
    <dgm:cxn modelId="{05C5889C-3549-4875-8B93-31D90C7AE7EC}" type="presParOf" srcId="{025497CB-7078-47A3-8250-82C672DC5853}" destId="{CCE39E39-FD0A-431A-BA35-DC35A8FA1337}" srcOrd="2" destOrd="0" presId="urn:microsoft.com/office/officeart/2005/8/layout/cycle4"/>
    <dgm:cxn modelId="{88234386-601E-4C35-8848-E4D57F6143A8}" type="presParOf" srcId="{025497CB-7078-47A3-8250-82C672DC5853}" destId="{2495B09E-CFFE-4706-ACF1-D2D28A093B5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9AA98-264E-46D8-AB13-80F7154478B2}">
      <dsp:nvSpPr>
        <dsp:cNvPr id="0" name=""/>
        <dsp:cNvSpPr/>
      </dsp:nvSpPr>
      <dsp:spPr>
        <a:xfrm>
          <a:off x="5095675" y="2439687"/>
          <a:ext cx="5419924"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err="1" smtClean="0">
              <a:solidFill>
                <a:schemeClr val="tx1"/>
              </a:solidFill>
              <a:latin typeface="Times New Roman" pitchFamily="18" charset="0"/>
              <a:cs typeface="Times New Roman" pitchFamily="18" charset="0"/>
            </a:rPr>
            <a:t>Sự</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xuất</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hiện</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và</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vai</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trò</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của</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thành</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thị</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trung</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đại</a:t>
          </a:r>
          <a:endParaRPr lang="en-US" sz="2800" b="1" kern="1200" dirty="0">
            <a:solidFill>
              <a:schemeClr val="tx1"/>
            </a:solidFill>
            <a:latin typeface="Times New Roman" pitchFamily="18" charset="0"/>
            <a:cs typeface="Times New Roman" pitchFamily="18" charset="0"/>
          </a:endParaRPr>
        </a:p>
      </dsp:txBody>
      <dsp:txXfrm>
        <a:off x="6752239" y="2818381"/>
        <a:ext cx="3732773" cy="983147"/>
      </dsp:txXfrm>
    </dsp:sp>
    <dsp:sp modelId="{144D9BE3-B63B-4459-8AFF-DC66A55EFA5E}">
      <dsp:nvSpPr>
        <dsp:cNvPr id="0" name=""/>
        <dsp:cNvSpPr/>
      </dsp:nvSpPr>
      <dsp:spPr>
        <a:xfrm>
          <a:off x="7" y="2768425"/>
          <a:ext cx="5629829"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Sự</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ra</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đời</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của</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Thiên</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Chúa</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giáo</a:t>
          </a:r>
          <a:r>
            <a:rPr lang="en-US" sz="2800" b="1" kern="1200" dirty="0" smtClean="0">
              <a:solidFill>
                <a:schemeClr val="tx1"/>
              </a:solidFill>
              <a:latin typeface="Times New Roman" pitchFamily="18" charset="0"/>
              <a:cs typeface="Times New Roman" pitchFamily="18" charset="0"/>
            </a:rPr>
            <a:t>.</a:t>
          </a:r>
          <a:endParaRPr lang="en-US" sz="2800" b="1" kern="1200" dirty="0">
            <a:solidFill>
              <a:schemeClr val="tx1"/>
            </a:solidFill>
            <a:latin typeface="Times New Roman" pitchFamily="18" charset="0"/>
            <a:cs typeface="Times New Roman" pitchFamily="18" charset="0"/>
          </a:endParaRPr>
        </a:p>
      </dsp:txBody>
      <dsp:txXfrm>
        <a:off x="30594" y="3147119"/>
        <a:ext cx="3879706" cy="983147"/>
      </dsp:txXfrm>
    </dsp:sp>
    <dsp:sp modelId="{F9CBD58A-7659-4F5E-880D-16A74110519F}">
      <dsp:nvSpPr>
        <dsp:cNvPr id="0" name=""/>
        <dsp:cNvSpPr/>
      </dsp:nvSpPr>
      <dsp:spPr>
        <a:xfrm>
          <a:off x="4659156" y="0"/>
          <a:ext cx="5856435"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Lãnh</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địa</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phong</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kiến</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và</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quan</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hệ</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xã</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hội</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của</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chế</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độ</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phong</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kiến</a:t>
          </a:r>
          <a:r>
            <a:rPr lang="en-US" sz="2800" b="1" kern="1200" dirty="0" smtClean="0">
              <a:solidFill>
                <a:schemeClr val="tx1"/>
              </a:solidFill>
              <a:latin typeface="Times New Roman" pitchFamily="18" charset="0"/>
              <a:cs typeface="Times New Roman" pitchFamily="18" charset="0"/>
            </a:rPr>
            <a:t> ở </a:t>
          </a:r>
          <a:r>
            <a:rPr lang="en-US" sz="2800" b="1" kern="1200" dirty="0" err="1" smtClean="0">
              <a:solidFill>
                <a:schemeClr val="tx1"/>
              </a:solidFill>
              <a:latin typeface="Times New Roman" pitchFamily="18" charset="0"/>
              <a:cs typeface="Times New Roman" pitchFamily="18" charset="0"/>
            </a:rPr>
            <a:t>Tây</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Âu</a:t>
          </a:r>
          <a:r>
            <a:rPr lang="en-US" sz="2800" b="1" kern="1200" dirty="0" smtClean="0">
              <a:solidFill>
                <a:schemeClr val="tx1"/>
              </a:solidFill>
              <a:latin typeface="Times New Roman" pitchFamily="18" charset="0"/>
              <a:cs typeface="Times New Roman" pitchFamily="18" charset="0"/>
            </a:rPr>
            <a:t>.</a:t>
          </a:r>
          <a:endParaRPr lang="en-US" sz="2800" b="1" kern="1200" dirty="0">
            <a:solidFill>
              <a:schemeClr val="tx1"/>
            </a:solidFill>
            <a:latin typeface="Times New Roman" pitchFamily="18" charset="0"/>
            <a:cs typeface="Times New Roman" pitchFamily="18" charset="0"/>
          </a:endParaRPr>
        </a:p>
      </dsp:txBody>
      <dsp:txXfrm>
        <a:off x="6446674" y="30587"/>
        <a:ext cx="4038331" cy="983147"/>
      </dsp:txXfrm>
    </dsp:sp>
    <dsp:sp modelId="{CA83A77A-0835-4723-BABD-C249F1B0C2FD}">
      <dsp:nvSpPr>
        <dsp:cNvPr id="0" name=""/>
        <dsp:cNvSpPr/>
      </dsp:nvSpPr>
      <dsp:spPr>
        <a:xfrm>
          <a:off x="0" y="63494"/>
          <a:ext cx="5319518"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Quá</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trình</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hình</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thành</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xã</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hội</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phong</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kiến</a:t>
          </a:r>
          <a:r>
            <a:rPr lang="en-US" sz="2800" b="1" kern="1200" dirty="0" smtClean="0">
              <a:solidFill>
                <a:schemeClr val="tx1"/>
              </a:solidFill>
              <a:latin typeface="Times New Roman" pitchFamily="18" charset="0"/>
              <a:cs typeface="Times New Roman" pitchFamily="18" charset="0"/>
            </a:rPr>
            <a:t> ở </a:t>
          </a:r>
          <a:r>
            <a:rPr lang="en-US" sz="2800" b="1" kern="1200" dirty="0" err="1" smtClean="0">
              <a:solidFill>
                <a:schemeClr val="tx1"/>
              </a:solidFill>
              <a:latin typeface="Times New Roman" pitchFamily="18" charset="0"/>
              <a:cs typeface="Times New Roman" pitchFamily="18" charset="0"/>
            </a:rPr>
            <a:t>Tây</a:t>
          </a:r>
          <a:r>
            <a:rPr lang="en-US" sz="2800" b="1" kern="1200" dirty="0" smtClean="0">
              <a:solidFill>
                <a:schemeClr val="tx1"/>
              </a:solidFill>
              <a:latin typeface="Times New Roman" pitchFamily="18" charset="0"/>
              <a:cs typeface="Times New Roman" pitchFamily="18" charset="0"/>
            </a:rPr>
            <a:t> </a:t>
          </a:r>
          <a:r>
            <a:rPr lang="en-US" sz="2800" b="1" kern="1200" dirty="0" err="1" smtClean="0">
              <a:solidFill>
                <a:schemeClr val="tx1"/>
              </a:solidFill>
              <a:latin typeface="Times New Roman" pitchFamily="18" charset="0"/>
              <a:cs typeface="Times New Roman" pitchFamily="18" charset="0"/>
            </a:rPr>
            <a:t>Âu</a:t>
          </a:r>
          <a:r>
            <a:rPr lang="en-US" sz="2800" b="1" kern="1200" dirty="0" smtClean="0">
              <a:solidFill>
                <a:schemeClr val="tx1"/>
              </a:solidFill>
              <a:latin typeface="Times New Roman" pitchFamily="18" charset="0"/>
              <a:cs typeface="Times New Roman" pitchFamily="18" charset="0"/>
            </a:rPr>
            <a:t>.</a:t>
          </a:r>
          <a:endParaRPr lang="en-US" sz="2800" b="1" kern="1200" dirty="0">
            <a:solidFill>
              <a:schemeClr val="tx1"/>
            </a:solidFill>
            <a:latin typeface="Times New Roman" pitchFamily="18" charset="0"/>
            <a:cs typeface="Times New Roman" pitchFamily="18" charset="0"/>
          </a:endParaRPr>
        </a:p>
        <a:p>
          <a:pPr marL="171450" lvl="1" indent="-171450" algn="l" defTabSz="755650">
            <a:lnSpc>
              <a:spcPct val="90000"/>
            </a:lnSpc>
            <a:spcBef>
              <a:spcPct val="0"/>
            </a:spcBef>
            <a:spcAft>
              <a:spcPct val="15000"/>
            </a:spcAft>
            <a:buChar char="••"/>
          </a:pPr>
          <a:endParaRPr lang="en-US" sz="1700" kern="1200" dirty="0" smtClean="0">
            <a:solidFill>
              <a:srgbClr val="FF0000"/>
            </a:solidFill>
          </a:endParaRPr>
        </a:p>
      </dsp:txBody>
      <dsp:txXfrm>
        <a:off x="30587" y="94081"/>
        <a:ext cx="3662488" cy="983147"/>
      </dsp:txXfrm>
    </dsp:sp>
    <dsp:sp modelId="{F2F17D6B-1BE0-475B-AA57-905BB154D48B}">
      <dsp:nvSpPr>
        <dsp:cNvPr id="0" name=""/>
        <dsp:cNvSpPr/>
      </dsp:nvSpPr>
      <dsp:spPr>
        <a:xfrm>
          <a:off x="3304759" y="298822"/>
          <a:ext cx="1884129" cy="1884129"/>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1</a:t>
          </a:r>
          <a:endParaRPr lang="en-US" sz="4700" kern="1200" dirty="0"/>
        </a:p>
      </dsp:txBody>
      <dsp:txXfrm>
        <a:off x="3856608" y="850671"/>
        <a:ext cx="1332280" cy="1332280"/>
      </dsp:txXfrm>
    </dsp:sp>
    <dsp:sp modelId="{D5E36CE7-0BA4-4255-985F-BC6BEE21B3CB}">
      <dsp:nvSpPr>
        <dsp:cNvPr id="0" name=""/>
        <dsp:cNvSpPr/>
      </dsp:nvSpPr>
      <dsp:spPr>
        <a:xfrm rot="5400000">
          <a:off x="5301313" y="248026"/>
          <a:ext cx="1884129" cy="1884129"/>
        </a:xfrm>
        <a:prstGeom prst="pieWedg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2</a:t>
          </a:r>
          <a:endParaRPr lang="en-US" sz="4700" kern="1200" dirty="0"/>
        </a:p>
      </dsp:txBody>
      <dsp:txXfrm rot="-5400000">
        <a:off x="5301313" y="799875"/>
        <a:ext cx="1332280" cy="1332280"/>
      </dsp:txXfrm>
    </dsp:sp>
    <dsp:sp modelId="{28B01652-D69D-4C9E-A559-20DB0914CB52}">
      <dsp:nvSpPr>
        <dsp:cNvPr id="0" name=""/>
        <dsp:cNvSpPr/>
      </dsp:nvSpPr>
      <dsp:spPr>
        <a:xfrm rot="10800000">
          <a:off x="5314012" y="2219182"/>
          <a:ext cx="1884129" cy="1884129"/>
        </a:xfrm>
        <a:prstGeom prst="pieWedg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4</a:t>
          </a:r>
          <a:endParaRPr lang="en-US" sz="4700" kern="1200" dirty="0"/>
        </a:p>
      </dsp:txBody>
      <dsp:txXfrm rot="10800000">
        <a:off x="5314012" y="2219182"/>
        <a:ext cx="1332280" cy="1332280"/>
      </dsp:txXfrm>
    </dsp:sp>
    <dsp:sp modelId="{529B85B7-1767-4197-9B25-5104A141193E}">
      <dsp:nvSpPr>
        <dsp:cNvPr id="0" name=""/>
        <dsp:cNvSpPr/>
      </dsp:nvSpPr>
      <dsp:spPr>
        <a:xfrm rot="16200000">
          <a:off x="3330157" y="2219182"/>
          <a:ext cx="1884129" cy="1884129"/>
        </a:xfrm>
        <a:prstGeom prst="pieWedg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3</a:t>
          </a:r>
          <a:endParaRPr lang="en-US" sz="4700" kern="1200" dirty="0"/>
        </a:p>
      </dsp:txBody>
      <dsp:txXfrm rot="5400000">
        <a:off x="3882006" y="2219182"/>
        <a:ext cx="1332280" cy="1332280"/>
      </dsp:txXfrm>
    </dsp:sp>
    <dsp:sp modelId="{CCE39E39-FD0A-431A-BA35-DC35A8FA1337}">
      <dsp:nvSpPr>
        <dsp:cNvPr id="0" name=""/>
        <dsp:cNvSpPr/>
      </dsp:nvSpPr>
      <dsp:spPr>
        <a:xfrm>
          <a:off x="4932537" y="1784048"/>
          <a:ext cx="650525" cy="565673"/>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95B09E-CFFE-4706-ACF1-D2D28A093B55}">
      <dsp:nvSpPr>
        <dsp:cNvPr id="0" name=""/>
        <dsp:cNvSpPr/>
      </dsp:nvSpPr>
      <dsp:spPr>
        <a:xfrm rot="10800000">
          <a:off x="4932537" y="2001615"/>
          <a:ext cx="650525" cy="565673"/>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FCC1-092E-4567-B616-D79177C2D1F8}" type="datetimeFigureOut">
              <a:rPr lang="en-US" smtClean="0"/>
              <a:t>07/09/2023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A650A-7A6B-4851-8FC3-EA16ECA94CE5}" type="slidenum">
              <a:rPr lang="en-US" smtClean="0"/>
              <a:t>‹#›</a:t>
            </a:fld>
            <a:endParaRPr lang="en-US"/>
          </a:p>
        </p:txBody>
      </p:sp>
    </p:spTree>
    <p:extLst>
      <p:ext uri="{BB962C8B-B14F-4D97-AF65-F5344CB8AC3E}">
        <p14:creationId xmlns:p14="http://schemas.microsoft.com/office/powerpoint/2010/main" val="20840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7F62C74-FA2A-4405-B6F6-5B6C072F6C48}" type="slidenum">
              <a:rPr kumimoji="0" lang="en-US" sz="1400" b="0" i="0" u="none" strike="noStrike" kern="0" cap="none" spc="0" normalizeH="0" baseline="0" noProof="0" smtClean="0">
                <a:ln>
                  <a:noFill/>
                </a:ln>
                <a:solidFill>
                  <a:srgbClr val="000000"/>
                </a:solidFill>
                <a:effectLst/>
                <a:uLnTx/>
                <a:uFillTx/>
                <a:latin typeface="Arial" charset="0"/>
                <a:cs typeface="Arial"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400" b="0" i="0" u="none" strike="noStrike" kern="0" cap="none" spc="0" normalizeH="0" baseline="0" noProof="0">
              <a:ln>
                <a:noFill/>
              </a:ln>
              <a:solidFill>
                <a:srgbClr val="000000"/>
              </a:solidFill>
              <a:effectLst/>
              <a:uLnTx/>
              <a:uFillTx/>
              <a:latin typeface="Arial" charset="0"/>
              <a:cs typeface="Arial" charset="0"/>
              <a:sym typeface="Aria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743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A8D00-4481-AC48-B9FA-EEE796215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B4FC7F-D2FB-39E4-EB11-43E7D5DD7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06A5A78-920A-6517-89AF-E71DC3E0778F}"/>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5" name="Footer Placeholder 4">
            <a:extLst>
              <a:ext uri="{FF2B5EF4-FFF2-40B4-BE49-F238E27FC236}">
                <a16:creationId xmlns:a16="http://schemas.microsoft.com/office/drawing/2014/main" xmlns="" id="{4179A712-C665-844B-4121-37F53CCCD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E9AF0D-FD0B-F747-CCFF-569EA03FC3E5}"/>
              </a:ext>
            </a:extLst>
          </p:cNvPr>
          <p:cNvSpPr>
            <a:spLocks noGrp="1"/>
          </p:cNvSpPr>
          <p:nvPr>
            <p:ph type="sldNum" sz="quarter" idx="12"/>
          </p:nvPr>
        </p:nvSpPr>
        <p:spPr/>
        <p:txBody>
          <a:bodyPr/>
          <a:lstStyle/>
          <a:p>
            <a:fld id="{14DB1F7F-6A5D-4B17-A63A-53959CD787F7}" type="slidenum">
              <a:rPr lang="en-US" smtClean="0"/>
              <a:t>‹#›</a:t>
            </a:fld>
            <a:endParaRPr lang="en-US"/>
          </a:p>
        </p:txBody>
      </p:sp>
      <p:pic>
        <p:nvPicPr>
          <p:cNvPr id="8" name="Picture 7">
            <a:extLst>
              <a:ext uri="{FF2B5EF4-FFF2-40B4-BE49-F238E27FC236}">
                <a16:creationId xmlns:a16="http://schemas.microsoft.com/office/drawing/2014/main" xmlns="" id="{414B228C-E90E-F3F4-C50E-D7AE09C5E9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115412" y="103234"/>
            <a:ext cx="11887198"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84187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2D1D6-B4A7-216C-B557-AD4DBE83AC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01740A-8310-4012-04C1-DB8BB08A3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626078-B7B0-3AA4-2546-F3B44998687B}"/>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5" name="Footer Placeholder 4">
            <a:extLst>
              <a:ext uri="{FF2B5EF4-FFF2-40B4-BE49-F238E27FC236}">
                <a16:creationId xmlns:a16="http://schemas.microsoft.com/office/drawing/2014/main" xmlns="" id="{F6185D5D-5B4B-082F-51B7-1618C3F59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5BF8EB-0F3F-BF63-8BC7-F32FD7E235F9}"/>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7365442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3230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1044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7529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783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471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1246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700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7863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0743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06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6CA3ACB-BC7F-6919-B2DD-C8F28C270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E6F16E4-7675-A001-838A-BC3B2067A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0A7139-1914-88FD-0055-41197597A56B}"/>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5" name="Footer Placeholder 4">
            <a:extLst>
              <a:ext uri="{FF2B5EF4-FFF2-40B4-BE49-F238E27FC236}">
                <a16:creationId xmlns:a16="http://schemas.microsoft.com/office/drawing/2014/main" xmlns="" id="{DB6B8A1F-6EFE-DF07-5B3C-67A3BB50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0665FB-A6EC-E7B7-055A-9BA291EC2626}"/>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69438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7393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18BF3-62D7-4D4F-ACE6-91939E896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7B2C61C-1623-4561-825C-FE7FB6AF8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2DA2FB-6BDD-49B0-8322-DABFD7766F0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5A2AD1-59FA-487E-BE38-736FA77495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41BDEFA-F745-4346-B07B-E2BD00A725BF}"/>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0733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A7150-55FE-44D1-9621-63A7B83C7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E0FBA1-950C-4780-8BFB-296BD6849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F24FB-9754-4D01-A3B7-864F9417DAB8}"/>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B076174-892E-47DC-80D5-B73603A07F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BEB199C-887B-4084-842F-A8743103A324}"/>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1176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57828-AFD3-4DE5-844A-57A2949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5FB51BD-B8DB-4F1D-A1E9-46B8E4841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4729D43-BA66-4419-BC92-A1C8849E4805}"/>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D23932-40DE-45D8-95DA-C05A09354B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DE534F-04A6-4C61-9F80-73A53AE4E10B}"/>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1060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E75F9-EE87-4FE6-8ADC-0B7905568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1E6E0E-BA09-42CF-AC5D-E5FD053E5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AC166A-292A-479F-BA45-C240284C8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CA76E7-2B28-4E8A-A8BF-3B0C8F9C592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87015-9876-4BEF-9EF2-F20F50E232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4FED198-B02C-4561-B4CA-D3B33DB9298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0700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8D842-9C13-4D69-ADF4-92D68250B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F8B054-3FFF-4EA9-8243-82C9DFE35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F853E3-6377-4F4B-8728-5DBA4EA5C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EB81A7-996A-474D-958C-F5DF625D5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736143-C645-459B-A453-C0C90182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0B19A3-1ACE-44E9-A6ED-5C97C8EEF42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F344BD0-7B2F-41E1-A8AD-77B1485087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E2F124-E9CC-48C5-8C93-C24C00FF20F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1715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4EC43-8559-4E02-920E-5D0FC8250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F38654-1E2A-4670-8AA7-5F0F13B41AF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332DEF2-B0EE-456A-A1C6-8483EDAE2C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08FC2D9-1CE3-4642-9888-718ABB3FBA5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665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0C21C84-F85A-4575-BA0A-72339B3950C9}"/>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826E53A-C260-40EF-83C0-3ACC42D660E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532AA33-FFBD-47FC-9D31-83D376ABE04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9262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8E7CB-A778-4080-A0BD-542F504B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18443E-A564-48DE-87F3-515F138E9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0BE42A-96A6-448F-99D1-8BF398C7B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6C321-B23F-43BF-ABDA-BC215CF2E7A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656B62D-10D7-4E1D-8E31-1FDA83E19B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857BC6E-5C6E-4ACA-86DB-04F6E88A79CE}"/>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4940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17E92-F740-468B-8B14-F8B098634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7F8546-C68E-41D6-9C23-9734E68B3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8E896DD-9BBF-4193-99AF-5854EEBB4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1B970A-B41E-4179-9AAB-590BBFEC3E37}"/>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4FD18B5-C707-40CE-83DB-BBF5A2EE1F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A21EF0A-D1FF-4B8B-B0E7-3747FF3FC76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53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18BF3-62D7-4D4F-ACE6-91939E896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7B2C61C-1623-4561-825C-FE7FB6AF8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2DA2FB-6BDD-49B0-8322-DABFD7766F0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5A2AD1-59FA-487E-BE38-736FA77495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41BDEFA-F745-4346-B07B-E2BD00A725BF}"/>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656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5538E-8741-4D36-BFAA-50C44DE6E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51AC54-D0BA-4B2B-82B6-88571F309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097783-F4ED-4367-80D4-4D42B29219D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DB494F-7F7D-4E4E-B792-DAC696FE47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65C3ED-A1A2-48C3-8624-D4607EFCE56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4466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FDF8FE-65A2-4D3F-85FD-620DF539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33629-B9CD-489C-AF55-3C2883147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82971-85E0-4A40-AEA9-702A732E795F}"/>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49B025-0FB8-4813-9ED9-679BB16209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072759-F127-4E55-98CC-8043FB213468}"/>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0033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18BF3-62D7-4D4F-ACE6-91939E896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7B2C61C-1623-4561-825C-FE7FB6AF8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2DA2FB-6BDD-49B0-8322-DABFD7766F0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5A2AD1-59FA-487E-BE38-736FA77495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41BDEFA-F745-4346-B07B-E2BD00A725BF}"/>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8349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A7150-55FE-44D1-9621-63A7B83C7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E0FBA1-950C-4780-8BFB-296BD6849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F24FB-9754-4D01-A3B7-864F9417DAB8}"/>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B076174-892E-47DC-80D5-B73603A07F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BEB199C-887B-4084-842F-A8743103A324}"/>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1901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57828-AFD3-4DE5-844A-57A2949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5FB51BD-B8DB-4F1D-A1E9-46B8E4841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4729D43-BA66-4419-BC92-A1C8849E4805}"/>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D23932-40DE-45D8-95DA-C05A09354B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DE534F-04A6-4C61-9F80-73A53AE4E10B}"/>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843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E75F9-EE87-4FE6-8ADC-0B7905568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1E6E0E-BA09-42CF-AC5D-E5FD053E5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AC166A-292A-479F-BA45-C240284C8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CA76E7-2B28-4E8A-A8BF-3B0C8F9C592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87015-9876-4BEF-9EF2-F20F50E232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4FED198-B02C-4561-B4CA-D3B33DB9298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2998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8D842-9C13-4D69-ADF4-92D68250B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F8B054-3FFF-4EA9-8243-82C9DFE35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F853E3-6377-4F4B-8728-5DBA4EA5C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EB81A7-996A-474D-958C-F5DF625D5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736143-C645-459B-A453-C0C90182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0B19A3-1ACE-44E9-A6ED-5C97C8EEF42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F344BD0-7B2F-41E1-A8AD-77B1485087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E2F124-E9CC-48C5-8C93-C24C00FF20F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29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4EC43-8559-4E02-920E-5D0FC8250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F38654-1E2A-4670-8AA7-5F0F13B41AF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332DEF2-B0EE-456A-A1C6-8483EDAE2C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08FC2D9-1CE3-4642-9888-718ABB3FBA5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2476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0C21C84-F85A-4575-BA0A-72339B3950C9}"/>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826E53A-C260-40EF-83C0-3ACC42D660E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532AA33-FFBD-47FC-9D31-83D376ABE04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1483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8E7CB-A778-4080-A0BD-542F504B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18443E-A564-48DE-87F3-515F138E9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0BE42A-96A6-448F-99D1-8BF398C7B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6C321-B23F-43BF-ABDA-BC215CF2E7A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656B62D-10D7-4E1D-8E31-1FDA83E19B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857BC6E-5C6E-4ACA-86DB-04F6E88A79CE}"/>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15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A7150-55FE-44D1-9621-63A7B83C7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E0FBA1-950C-4780-8BFB-296BD6849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F24FB-9754-4D01-A3B7-864F9417DAB8}"/>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B076174-892E-47DC-80D5-B73603A07F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BEB199C-887B-4084-842F-A8743103A324}"/>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8375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17E92-F740-468B-8B14-F8B098634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7F8546-C68E-41D6-9C23-9734E68B3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8E896DD-9BBF-4193-99AF-5854EEBB4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1B970A-B41E-4179-9AAB-590BBFEC3E37}"/>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4FD18B5-C707-40CE-83DB-BBF5A2EE1F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A21EF0A-D1FF-4B8B-B0E7-3747FF3FC76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9085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5538E-8741-4D36-BFAA-50C44DE6E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51AC54-D0BA-4B2B-82B6-88571F309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097783-F4ED-4367-80D4-4D42B29219D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DB494F-7F7D-4E4E-B792-DAC696FE47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65C3ED-A1A2-48C3-8624-D4607EFCE56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209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FDF8FE-65A2-4D3F-85FD-620DF539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33629-B9CD-489C-AF55-3C2883147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82971-85E0-4A40-AEA9-702A732E795F}"/>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49B025-0FB8-4813-9ED9-679BB16209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072759-F127-4E55-98CC-8043FB213468}"/>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3641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18BF3-62D7-4D4F-ACE6-91939E896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7B2C61C-1623-4561-825C-FE7FB6AF8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2DA2FB-6BDD-49B0-8322-DABFD7766F0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5A2AD1-59FA-487E-BE38-736FA77495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41BDEFA-F745-4346-B07B-E2BD00A725BF}"/>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7380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A7150-55FE-44D1-9621-63A7B83C7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E0FBA1-950C-4780-8BFB-296BD6849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F24FB-9754-4D01-A3B7-864F9417DAB8}"/>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B076174-892E-47DC-80D5-B73603A07F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BEB199C-887B-4084-842F-A8743103A324}"/>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8811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57828-AFD3-4DE5-844A-57A2949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5FB51BD-B8DB-4F1D-A1E9-46B8E4841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4729D43-BA66-4419-BC92-A1C8849E4805}"/>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D23932-40DE-45D8-95DA-C05A09354B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DE534F-04A6-4C61-9F80-73A53AE4E10B}"/>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7066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E75F9-EE87-4FE6-8ADC-0B7905568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1E6E0E-BA09-42CF-AC5D-E5FD053E5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AC166A-292A-479F-BA45-C240284C8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CA76E7-2B28-4E8A-A8BF-3B0C8F9C592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87015-9876-4BEF-9EF2-F20F50E232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4FED198-B02C-4561-B4CA-D3B33DB9298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1686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8D842-9C13-4D69-ADF4-92D68250B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F8B054-3FFF-4EA9-8243-82C9DFE35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F853E3-6377-4F4B-8728-5DBA4EA5C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EB81A7-996A-474D-958C-F5DF625D5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736143-C645-459B-A453-C0C90182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0B19A3-1ACE-44E9-A6ED-5C97C8EEF42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F344BD0-7B2F-41E1-A8AD-77B1485087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E2F124-E9CC-48C5-8C93-C24C00FF20F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350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4EC43-8559-4E02-920E-5D0FC8250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F38654-1E2A-4670-8AA7-5F0F13B41AF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332DEF2-B0EE-456A-A1C6-8483EDAE2C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08FC2D9-1CE3-4642-9888-718ABB3FBA5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963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0C21C84-F85A-4575-BA0A-72339B3950C9}"/>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826E53A-C260-40EF-83C0-3ACC42D660E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532AA33-FFBD-47FC-9D31-83D376ABE04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3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57828-AFD3-4DE5-844A-57A2949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5FB51BD-B8DB-4F1D-A1E9-46B8E4841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4729D43-BA66-4419-BC92-A1C8849E4805}"/>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D23932-40DE-45D8-95DA-C05A09354B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DE534F-04A6-4C61-9F80-73A53AE4E10B}"/>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0447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8E7CB-A778-4080-A0BD-542F504B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18443E-A564-48DE-87F3-515F138E9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0BE42A-96A6-448F-99D1-8BF398C7B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6C321-B23F-43BF-ABDA-BC215CF2E7A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656B62D-10D7-4E1D-8E31-1FDA83E19B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857BC6E-5C6E-4ACA-86DB-04F6E88A79CE}"/>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797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17E92-F740-468B-8B14-F8B098634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7F8546-C68E-41D6-9C23-9734E68B3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8E896DD-9BBF-4193-99AF-5854EEBB4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1B970A-B41E-4179-9AAB-590BBFEC3E37}"/>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4FD18B5-C707-40CE-83DB-BBF5A2EE1F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A21EF0A-D1FF-4B8B-B0E7-3747FF3FC76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4922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5538E-8741-4D36-BFAA-50C44DE6E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51AC54-D0BA-4B2B-82B6-88571F309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097783-F4ED-4367-80D4-4D42B29219D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DB494F-7F7D-4E4E-B792-DAC696FE47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65C3ED-A1A2-48C3-8624-D4607EFCE56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2197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FDF8FE-65A2-4D3F-85FD-620DF539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33629-B9CD-489C-AF55-3C2883147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82971-85E0-4A40-AEA9-702A732E795F}"/>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49B025-0FB8-4813-9ED9-679BB16209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072759-F127-4E55-98CC-8043FB213468}"/>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37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212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627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4628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396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7165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137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E75F9-EE87-4FE6-8ADC-0B7905568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1E6E0E-BA09-42CF-AC5D-E5FD053E5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AC166A-292A-479F-BA45-C240284C8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CA76E7-2B28-4E8A-A8BF-3B0C8F9C592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87015-9876-4BEF-9EF2-F20F50E232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4FED198-B02C-4561-B4CA-D3B33DB9298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986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5169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6337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8299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1196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7236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0543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694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7122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5919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47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8D842-9C13-4D69-ADF4-92D68250B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F8B054-3FFF-4EA9-8243-82C9DFE35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F853E3-6377-4F4B-8728-5DBA4EA5C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EB81A7-996A-474D-958C-F5DF625D5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736143-C645-459B-A453-C0C90182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0B19A3-1ACE-44E9-A6ED-5C97C8EEF42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F344BD0-7B2F-41E1-A8AD-77B1485087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E2F124-E9CC-48C5-8C93-C24C00FF20F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1156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8804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0763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538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1375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4852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0629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3849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0595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1091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66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4EC43-8559-4E02-920E-5D0FC8250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F38654-1E2A-4670-8AA7-5F0F13B41AF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332DEF2-B0EE-456A-A1C6-8483EDAE2C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08FC2D9-1CE3-4642-9888-718ABB3FBA5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0121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3981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5000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3425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5556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658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6415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382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919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345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407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0C21C84-F85A-4575-BA0A-72339B3950C9}"/>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826E53A-C260-40EF-83C0-3ACC42D660E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532AA33-FFBD-47FC-9D31-83D376ABE04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6750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3730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889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926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4069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4695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8130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5175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629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3319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5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8E7CB-A778-4080-A0BD-542F504B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18443E-A564-48DE-87F3-515F138E9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0BE42A-96A6-448F-99D1-8BF398C7B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6C321-B23F-43BF-ABDA-BC215CF2E7A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656B62D-10D7-4E1D-8E31-1FDA83E19B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857BC6E-5C6E-4ACA-86DB-04F6E88A79CE}"/>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0200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5678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306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2735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7036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445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5083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877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5966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8907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02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DC18C-044E-B20D-EA07-F0EE2616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D919D5-CDF9-D8CA-49CB-5CD8C75E6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BDC93A-F31B-E3B1-4DF3-A0BF038ED443}"/>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5" name="Footer Placeholder 4">
            <a:extLst>
              <a:ext uri="{FF2B5EF4-FFF2-40B4-BE49-F238E27FC236}">
                <a16:creationId xmlns:a16="http://schemas.microsoft.com/office/drawing/2014/main" xmlns="" id="{075375F5-C4A4-F358-E9D1-77F8C6772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797E59-FF9B-7B21-14BC-9C79CF4DB5F1}"/>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544196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17E92-F740-468B-8B14-F8B098634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7F8546-C68E-41D6-9C23-9734E68B3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8E896DD-9BBF-4193-99AF-5854EEBB4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1B970A-B41E-4179-9AAB-590BBFEC3E37}"/>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4FD18B5-C707-40CE-83DB-BBF5A2EE1F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A21EF0A-D1FF-4B8B-B0E7-3747FF3FC76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4757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8483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749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8577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4972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7872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2572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341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7039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9233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474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5538E-8741-4D36-BFAA-50C44DE6E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51AC54-D0BA-4B2B-82B6-88571F309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097783-F4ED-4367-80D4-4D42B29219D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DB494F-7F7D-4E4E-B792-DAC696FE47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65C3ED-A1A2-48C3-8624-D4607EFCE56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6317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7423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4970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8267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7205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6123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201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6927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3911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909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172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FDF8FE-65A2-4D3F-85FD-620DF539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33629-B9CD-489C-AF55-3C2883147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82971-85E0-4A40-AEA9-702A732E795F}"/>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49B025-0FB8-4813-9ED9-679BB16209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072759-F127-4E55-98CC-8043FB213468}"/>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9422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859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7725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4581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5845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7865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476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0251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2052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0998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56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5135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4606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2897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6741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9022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7011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3620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7933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6482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4931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822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0573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7275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1368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0549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0454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352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137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8222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7364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171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574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909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0789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1655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6506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190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18BF3-62D7-4D4F-ACE6-91939E896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7B2C61C-1623-4561-825C-FE7FB6AF8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2DA2FB-6BDD-49B0-8322-DABFD7766F0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5A2AD1-59FA-487E-BE38-736FA77495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41BDEFA-F745-4346-B07B-E2BD00A725BF}"/>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4325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A7150-55FE-44D1-9621-63A7B83C7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E0FBA1-950C-4780-8BFB-296BD6849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F24FB-9754-4D01-A3B7-864F9417DAB8}"/>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B076174-892E-47DC-80D5-B73603A07F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BEB199C-887B-4084-842F-A8743103A324}"/>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0639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57828-AFD3-4DE5-844A-57A2949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5FB51BD-B8DB-4F1D-A1E9-46B8E4841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4729D43-BA66-4419-BC92-A1C8849E4805}"/>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D23932-40DE-45D8-95DA-C05A09354B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DE534F-04A6-4C61-9F80-73A53AE4E10B}"/>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891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E75F9-EE87-4FE6-8ADC-0B7905568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1E6E0E-BA09-42CF-AC5D-E5FD053E5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AC166A-292A-479F-BA45-C240284C8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CA76E7-2B28-4E8A-A8BF-3B0C8F9C592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87015-9876-4BEF-9EF2-F20F50E232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4FED198-B02C-4561-B4CA-D3B33DB9298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960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8D842-9C13-4D69-ADF4-92D68250B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F8B054-3FFF-4EA9-8243-82C9DFE35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F853E3-6377-4F4B-8728-5DBA4EA5C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EB81A7-996A-474D-958C-F5DF625D5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736143-C645-459B-A453-C0C90182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0B19A3-1ACE-44E9-A6ED-5C97C8EEF42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F344BD0-7B2F-41E1-A8AD-77B1485087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E2F124-E9CC-48C5-8C93-C24C00FF20F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9176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4EC43-8559-4E02-920E-5D0FC8250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F38654-1E2A-4670-8AA7-5F0F13B41AF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332DEF2-B0EE-456A-A1C6-8483EDAE2C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08FC2D9-1CE3-4642-9888-718ABB3FBA5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74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763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0C21C84-F85A-4575-BA0A-72339B3950C9}"/>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826E53A-C260-40EF-83C0-3ACC42D660E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532AA33-FFBD-47FC-9D31-83D376ABE04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4388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8E7CB-A778-4080-A0BD-542F504B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18443E-A564-48DE-87F3-515F138E9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0BE42A-96A6-448F-99D1-8BF398C7B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6C321-B23F-43BF-ABDA-BC215CF2E7A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656B62D-10D7-4E1D-8E31-1FDA83E19B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857BC6E-5C6E-4ACA-86DB-04F6E88A79CE}"/>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6664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17E92-F740-468B-8B14-F8B098634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7F8546-C68E-41D6-9C23-9734E68B3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8E896DD-9BBF-4193-99AF-5854EEBB4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1B970A-B41E-4179-9AAB-590BBFEC3E37}"/>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4FD18B5-C707-40CE-83DB-BBF5A2EE1F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A21EF0A-D1FF-4B8B-B0E7-3747FF3FC76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6478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5538E-8741-4D36-BFAA-50C44DE6E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51AC54-D0BA-4B2B-82B6-88571F309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097783-F4ED-4367-80D4-4D42B29219D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DB494F-7F7D-4E4E-B792-DAC696FE47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65C3ED-A1A2-48C3-8624-D4607EFCE56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9631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FDF8FE-65A2-4D3F-85FD-620DF539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33629-B9CD-489C-AF55-3C2883147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82971-85E0-4A40-AEA9-702A732E795F}"/>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49B025-0FB8-4813-9ED9-679BB16209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072759-F127-4E55-98CC-8043FB213468}"/>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659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18BF3-62D7-4D4F-ACE6-91939E896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7B2C61C-1623-4561-825C-FE7FB6AF8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2DA2FB-6BDD-49B0-8322-DABFD7766F0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5A2AD1-59FA-487E-BE38-736FA77495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41BDEFA-F745-4346-B07B-E2BD00A725BF}"/>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7828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A7150-55FE-44D1-9621-63A7B83C7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E0FBA1-950C-4780-8BFB-296BD6849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F24FB-9754-4D01-A3B7-864F9417DAB8}"/>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B076174-892E-47DC-80D5-B73603A07F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BEB199C-887B-4084-842F-A8743103A324}"/>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9779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57828-AFD3-4DE5-844A-57A2949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5FB51BD-B8DB-4F1D-A1E9-46B8E4841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4729D43-BA66-4419-BC92-A1C8849E4805}"/>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D23932-40DE-45D8-95DA-C05A09354BB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DDE534F-04A6-4C61-9F80-73A53AE4E10B}"/>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2428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E75F9-EE87-4FE6-8ADC-0B7905568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1E6E0E-BA09-42CF-AC5D-E5FD053E5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AC166A-292A-479F-BA45-C240284C8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CA76E7-2B28-4E8A-A8BF-3B0C8F9C592B}"/>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E87015-9876-4BEF-9EF2-F20F50E2326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4FED198-B02C-4561-B4CA-D3B33DB9298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8414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88D842-9C13-4D69-ADF4-92D68250B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F8B054-3FFF-4EA9-8243-82C9DFE35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4F853E3-6377-4F4B-8728-5DBA4EA5C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EB81A7-996A-474D-958C-F5DF625D5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736143-C645-459B-A453-C0C90182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10B19A3-1ACE-44E9-A6ED-5C97C8EEF42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F344BD0-7B2F-41E1-A8AD-77B1485087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E2F124-E9CC-48C5-8C93-C24C00FF20F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543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7864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4EC43-8559-4E02-920E-5D0FC8250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F38654-1E2A-4670-8AA7-5F0F13B41AF4}"/>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332DEF2-B0EE-456A-A1C6-8483EDAE2C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08FC2D9-1CE3-4642-9888-718ABB3FBA5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0824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0C21C84-F85A-4575-BA0A-72339B3950C9}"/>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826E53A-C260-40EF-83C0-3ACC42D660E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532AA33-FFBD-47FC-9D31-83D376ABE04D}"/>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2030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8E7CB-A778-4080-A0BD-542F504B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18443E-A564-48DE-87F3-515F138E9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C0BE42A-96A6-448F-99D1-8BF398C7B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6C321-B23F-43BF-ABDA-BC215CF2E7A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656B62D-10D7-4E1D-8E31-1FDA83E19B5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857BC6E-5C6E-4ACA-86DB-04F6E88A79CE}"/>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7408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17E92-F740-468B-8B14-F8B098634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67F8546-C68E-41D6-9C23-9734E68B3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8E896DD-9BBF-4193-99AF-5854EEBB4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1B970A-B41E-4179-9AAB-590BBFEC3E37}"/>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4FD18B5-C707-40CE-83DB-BBF5A2EE1F8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A21EF0A-D1FF-4B8B-B0E7-3747FF3FC76C}"/>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4416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5538E-8741-4D36-BFAA-50C44DE6E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51AC54-D0BA-4B2B-82B6-88571F309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097783-F4ED-4367-80D4-4D42B29219D1}"/>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7DB494F-7F7D-4E4E-B792-DAC696FE47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65C3ED-A1A2-48C3-8624-D4607EFCE563}"/>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4413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FDF8FE-65A2-4D3F-85FD-620DF539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33629-B9CD-489C-AF55-3C2883147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982971-85E0-4A40-AEA9-702A732E795F}"/>
              </a:ext>
            </a:extLst>
          </p:cNvPr>
          <p:cNvSpPr>
            <a:spLocks noGrp="1"/>
          </p:cNvSpPr>
          <p:nvPr>
            <p:ph type="dt" sz="half" idx="10"/>
          </p:nvPr>
        </p:nvSpPr>
        <p:spPr/>
        <p:txBody>
          <a:body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49B025-0FB8-4813-9ED9-679BB16209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072759-F127-4E55-98CC-8043FB213468}"/>
              </a:ext>
            </a:extLst>
          </p:cNvPr>
          <p:cNvSpPr>
            <a:spLocks noGrp="1"/>
          </p:cNvSpPr>
          <p:nvPr>
            <p:ph type="sldNum" sz="quarter" idx="12"/>
          </p:nvPr>
        </p:nvSpPr>
        <p:spPr/>
        <p:txBody>
          <a:body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46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652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51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126CF-A39F-DE07-8D32-8A0388FF9E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1094C4-FFC9-E706-C7EC-733B14552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7C4E544-74BC-4C99-F164-D919B0C8A557}"/>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5" name="Footer Placeholder 4">
            <a:extLst>
              <a:ext uri="{FF2B5EF4-FFF2-40B4-BE49-F238E27FC236}">
                <a16:creationId xmlns:a16="http://schemas.microsoft.com/office/drawing/2014/main" xmlns="" id="{4697C532-0D88-545E-9F15-FC89701A6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19B701-085E-F24F-D80C-16600789151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133903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222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0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98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40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625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918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23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964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192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251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D9A47-BE26-3F8A-BC09-4571ECDE4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F06856-555A-2A69-F62C-1B3264FF26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B16A85-475E-30C2-AAFE-AB762695C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B1B54C3-A122-0F03-8B08-342280D8CA95}"/>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6" name="Footer Placeholder 5">
            <a:extLst>
              <a:ext uri="{FF2B5EF4-FFF2-40B4-BE49-F238E27FC236}">
                <a16:creationId xmlns:a16="http://schemas.microsoft.com/office/drawing/2014/main" xmlns="" id="{F792943A-822A-E7D0-5A27-D2173608A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28476F-9142-45E8-48B2-18F0680BC9CE}"/>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4256613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544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908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212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936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50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482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484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9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88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107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A7D78-D31A-3D3A-1513-DA08BE827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F984D24-1CA8-426D-F4F3-3685419C9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47CF641-9C49-4801-8A78-DA25D6937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10594E-D744-863D-7C42-17E35AF40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0AD572A-36C8-D219-1B5B-61990C697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E056A1-CD68-F40A-C3E4-088859A390D8}"/>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8" name="Footer Placeholder 7">
            <a:extLst>
              <a:ext uri="{FF2B5EF4-FFF2-40B4-BE49-F238E27FC236}">
                <a16:creationId xmlns:a16="http://schemas.microsoft.com/office/drawing/2014/main" xmlns="" id="{645B4324-EA11-FF64-EE56-C027CE7F7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3639A2E-1FE8-7D67-21EE-E7EFCFC6310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21719652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558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345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046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580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761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726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231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44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0870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12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32E43-610B-2DAF-7C63-A3C82942D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5A84ED2-8DA6-F49E-4C24-532C82CE2158}"/>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4" name="Footer Placeholder 3">
            <a:extLst>
              <a:ext uri="{FF2B5EF4-FFF2-40B4-BE49-F238E27FC236}">
                <a16:creationId xmlns:a16="http://schemas.microsoft.com/office/drawing/2014/main" xmlns="" id="{090F6C94-3C68-DB4C-FB98-C1034E3BCF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2212E50-C88B-81F7-1A15-7F09889608B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662413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04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097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54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265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028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362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6868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643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907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28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BCC32F-FE6F-6DFA-78AA-D6003B2BCC47}"/>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3" name="Footer Placeholder 2">
            <a:extLst>
              <a:ext uri="{FF2B5EF4-FFF2-40B4-BE49-F238E27FC236}">
                <a16:creationId xmlns:a16="http://schemas.microsoft.com/office/drawing/2014/main" xmlns="" id="{509B1F4A-4B20-1C1E-9285-9C1AD3BCD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06AF796-49AF-1C97-4894-DB4C954DF674}"/>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994958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9929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534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064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84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783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56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86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9650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448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22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9A0B55-6A55-1AA9-107D-D96ED3FD9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3C13BB4-C34C-E3C7-CA04-56976A5EF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D6F58E-1675-19A6-2791-2A059639A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CDD5BC-0556-BB12-7B56-64613869401E}"/>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6" name="Footer Placeholder 5">
            <a:extLst>
              <a:ext uri="{FF2B5EF4-FFF2-40B4-BE49-F238E27FC236}">
                <a16:creationId xmlns:a16="http://schemas.microsoft.com/office/drawing/2014/main" xmlns="" id="{48E6547A-67CA-11B9-2FD5-ABD9ADD4F5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ADEA96-ED0F-EFF8-A959-C13C930BD3F7}"/>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19270909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309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902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276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7085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636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3567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405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652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023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2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F5812-097F-A44A-37FD-0988EC9E9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31863F-1394-1FCB-2D79-B21B6D884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0764F5A-7C6F-EC32-96EE-BD627A231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18BF67-6FD8-1B0F-0375-ACC8197FD908}"/>
              </a:ext>
            </a:extLst>
          </p:cNvPr>
          <p:cNvSpPr>
            <a:spLocks noGrp="1"/>
          </p:cNvSpPr>
          <p:nvPr>
            <p:ph type="dt" sz="half" idx="10"/>
          </p:nvPr>
        </p:nvSpPr>
        <p:spPr/>
        <p:txBody>
          <a:bodyPr/>
          <a:lstStyle/>
          <a:p>
            <a:fld id="{FD00D22A-1293-4E69-AE30-E438550A07BC}" type="datetimeFigureOut">
              <a:rPr lang="en-US" smtClean="0"/>
              <a:t>07/09/2023</a:t>
            </a:fld>
            <a:endParaRPr lang="en-US"/>
          </a:p>
        </p:txBody>
      </p:sp>
      <p:sp>
        <p:nvSpPr>
          <p:cNvPr id="6" name="Footer Placeholder 5">
            <a:extLst>
              <a:ext uri="{FF2B5EF4-FFF2-40B4-BE49-F238E27FC236}">
                <a16:creationId xmlns:a16="http://schemas.microsoft.com/office/drawing/2014/main" xmlns="" id="{72754A96-BB51-5ECF-2D0E-FEA4F86CD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3D7065-5A82-7CE9-5F13-837DDFDE9D85}"/>
              </a:ext>
            </a:extLst>
          </p:cNvPr>
          <p:cNvSpPr>
            <a:spLocks noGrp="1"/>
          </p:cNvSpPr>
          <p:nvPr>
            <p:ph type="sldNum" sz="quarter" idx="12"/>
          </p:nvPr>
        </p:nvSpPr>
        <p:spPr/>
        <p:txBody>
          <a:bodyPr/>
          <a:lstStyle/>
          <a:p>
            <a:fld id="{14DB1F7F-6A5D-4B17-A63A-53959CD787F7}" type="slidenum">
              <a:rPr lang="en-US" smtClean="0"/>
              <a:t>‹#›</a:t>
            </a:fld>
            <a:endParaRPr lang="en-US"/>
          </a:p>
        </p:txBody>
      </p:sp>
    </p:spTree>
    <p:extLst>
      <p:ext uri="{BB962C8B-B14F-4D97-AF65-F5344CB8AC3E}">
        <p14:creationId xmlns:p14="http://schemas.microsoft.com/office/powerpoint/2010/main" val="38451526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237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554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565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3287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9124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7796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5524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384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8937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99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E0498A-A215-2719-D9D9-77D58AA6E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E5153F4-9EC7-6B53-EECF-DF4EB65A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767D6E-7983-93EE-F21F-9C2FED761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0D22A-1293-4E69-AE30-E438550A07BC}" type="datetimeFigureOut">
              <a:rPr lang="en-US" smtClean="0"/>
              <a:t>07/09/2023</a:t>
            </a:fld>
            <a:endParaRPr lang="en-US"/>
          </a:p>
        </p:txBody>
      </p:sp>
      <p:sp>
        <p:nvSpPr>
          <p:cNvPr id="5" name="Footer Placeholder 4">
            <a:extLst>
              <a:ext uri="{FF2B5EF4-FFF2-40B4-BE49-F238E27FC236}">
                <a16:creationId xmlns:a16="http://schemas.microsoft.com/office/drawing/2014/main" xmlns="" id="{47365593-4771-B7AE-8DD2-214F29C1C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EB6D997-F576-8587-E0B1-ABD5DEE08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B1F7F-6A5D-4B17-A63A-53959CD787F7}" type="slidenum">
              <a:rPr lang="en-US" smtClean="0"/>
              <a:t>‹#›</a:t>
            </a:fld>
            <a:endParaRPr lang="en-US"/>
          </a:p>
        </p:txBody>
      </p:sp>
      <p:pic>
        <p:nvPicPr>
          <p:cNvPr id="7" name="Picture 6">
            <a:extLst>
              <a:ext uri="{FF2B5EF4-FFF2-40B4-BE49-F238E27FC236}">
                <a16:creationId xmlns:a16="http://schemas.microsoft.com/office/drawing/2014/main" xmlns="" id="{CB743FD3-F90E-7A13-9A45-EF6894A9476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7813" b="7813"/>
          <a:stretch/>
        </p:blipFill>
        <p:spPr>
          <a:xfrm>
            <a:off x="115411" y="103234"/>
            <a:ext cx="11967097" cy="66182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1927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08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4E6A30-2DEF-4448-B92C-573FAEDB0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9C3FC2-7C86-4618-BE58-5D392A4CD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3F8725-E117-4FA0-9D4E-AD84F104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3A92AC-1540-4B8C-8D41-639C290E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2E5932-6EAA-4ED3-B4F5-A09BB4C18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2666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4E6A30-2DEF-4448-B92C-573FAEDB0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9C3FC2-7C86-4618-BE58-5D392A4CD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3F8725-E117-4FA0-9D4E-AD84F104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3A92AC-1540-4B8C-8D41-639C290E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2E5932-6EAA-4ED3-B4F5-A09BB4C18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4557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4E6A30-2DEF-4448-B92C-573FAEDB0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9C3FC2-7C86-4618-BE58-5D392A4CD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3F8725-E117-4FA0-9D4E-AD84F104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3A92AC-1540-4B8C-8D41-639C290E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2E5932-6EAA-4ED3-B4F5-A09BB4C18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6694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6410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49463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34418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8066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14995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42413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4E6A30-2DEF-4448-B92C-573FAEDB0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9C3FC2-7C86-4618-BE58-5D392A4CD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3F8725-E117-4FA0-9D4E-AD84F104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3A92AC-1540-4B8C-8D41-639C290E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2E5932-6EAA-4ED3-B4F5-A09BB4C18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854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48820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06341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86756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7558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4E6A30-2DEF-4448-B92C-573FAEDB0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9C3FC2-7C86-4618-BE58-5D392A4CD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3F8725-E117-4FA0-9D4E-AD84F104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3A92AC-1540-4B8C-8D41-639C290E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2E5932-6EAA-4ED3-B4F5-A09BB4C18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08816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4E6A30-2DEF-4448-B92C-573FAEDB0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69C3FC2-7C86-4618-BE58-5D392A4CD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3F8725-E117-4FA0-9D4E-AD84F104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F996-B231-4DE2-A948-680544F3EDCF}"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3A92AC-1540-4B8C-8D41-639C290E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2E5932-6EAA-4ED3-B4F5-A09BB4C18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B1687-00C3-41CC-A423-0799602985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93607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007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2376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2148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4245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0090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3985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07/09/2023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1188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3.xml"/><Relationship Id="rId5" Type="http://schemas.openxmlformats.org/officeDocument/2006/relationships/image" Target="../media/image19.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50.xml"/><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0.png"/><Relationship Id="rId1" Type="http://schemas.openxmlformats.org/officeDocument/2006/relationships/slideLayout" Target="../slideLayouts/slideLayout183.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33.png"/><Relationship Id="rId1" Type="http://schemas.openxmlformats.org/officeDocument/2006/relationships/slideLayout" Target="../slideLayouts/slideLayout194.xml"/><Relationship Id="rId6" Type="http://schemas.openxmlformats.org/officeDocument/2006/relationships/image" Target="../media/image35.png"/><Relationship Id="rId5" Type="http://schemas.openxmlformats.org/officeDocument/2006/relationships/image" Target="../media/image40.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33.png"/><Relationship Id="rId1" Type="http://schemas.openxmlformats.org/officeDocument/2006/relationships/slideLayout" Target="../slideLayouts/slideLayout205.xml"/><Relationship Id="rId6" Type="http://schemas.openxmlformats.org/officeDocument/2006/relationships/image" Target="../media/image35.png"/><Relationship Id="rId5" Type="http://schemas.openxmlformats.org/officeDocument/2006/relationships/image" Target="../media/image40.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gif"/><Relationship Id="rId18" Type="http://schemas.openxmlformats.org/officeDocument/2006/relationships/image" Target="../media/image54.png"/><Relationship Id="rId26" Type="http://schemas.openxmlformats.org/officeDocument/2006/relationships/slide" Target="slide40.xml"/><Relationship Id="rId3" Type="http://schemas.openxmlformats.org/officeDocument/2006/relationships/slideLayout" Target="../slideLayouts/slideLayout2.xml"/><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gif"/><Relationship Id="rId25" Type="http://schemas.openxmlformats.org/officeDocument/2006/relationships/image" Target="../media/image58.png"/><Relationship Id="rId2" Type="http://schemas.openxmlformats.org/officeDocument/2006/relationships/audio" Target="../media/media1.wma"/><Relationship Id="rId16" Type="http://schemas.openxmlformats.org/officeDocument/2006/relationships/image" Target="../media/image52.png"/><Relationship Id="rId20" Type="http://schemas.openxmlformats.org/officeDocument/2006/relationships/slide" Target="slide37.xml"/><Relationship Id="rId29" Type="http://schemas.openxmlformats.org/officeDocument/2006/relationships/image" Target="../media/image60.png"/><Relationship Id="rId1" Type="http://schemas.microsoft.com/office/2007/relationships/media" Target="../media/media1.wma"/><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slide" Target="slide39.xml"/><Relationship Id="rId5" Type="http://schemas.openxmlformats.org/officeDocument/2006/relationships/image" Target="../media/image41.png"/><Relationship Id="rId15" Type="http://schemas.openxmlformats.org/officeDocument/2006/relationships/image" Target="../media/image51.gif"/><Relationship Id="rId23" Type="http://schemas.openxmlformats.org/officeDocument/2006/relationships/image" Target="../media/image57.png"/><Relationship Id="rId28" Type="http://schemas.openxmlformats.org/officeDocument/2006/relationships/slide" Target="slide41.xml"/><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45.png"/><Relationship Id="rId14" Type="http://schemas.openxmlformats.org/officeDocument/2006/relationships/image" Target="../media/image50.gif"/><Relationship Id="rId22" Type="http://schemas.openxmlformats.org/officeDocument/2006/relationships/slide" Target="slide38.xml"/><Relationship Id="rId27" Type="http://schemas.openxmlformats.org/officeDocument/2006/relationships/image" Target="../media/image59.png"/><Relationship Id="rId30" Type="http://schemas.openxmlformats.org/officeDocument/2006/relationships/slide" Target="slide4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36.xml"/></Relationships>
</file>

<file path=ppt/slides/_rels/slide38.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65.png"/><Relationship Id="rId1" Type="http://schemas.openxmlformats.org/officeDocument/2006/relationships/slideLayout" Target="../slideLayouts/slideLayout238.xml"/><Relationship Id="rId6" Type="http://schemas.openxmlformats.org/officeDocument/2006/relationships/image" Target="../media/image67.png"/><Relationship Id="rId5" Type="http://schemas.openxmlformats.org/officeDocument/2006/relationships/image" Target="../media/image58.sv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65.png"/><Relationship Id="rId1" Type="http://schemas.openxmlformats.org/officeDocument/2006/relationships/slideLayout" Target="../slideLayouts/slideLayout249.xml"/><Relationship Id="rId6" Type="http://schemas.openxmlformats.org/officeDocument/2006/relationships/image" Target="../media/image67.png"/><Relationship Id="rId5" Type="http://schemas.openxmlformats.org/officeDocument/2006/relationships/image" Target="../media/image58.sv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0.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71.xml"/></Relationships>
</file>

<file path=ppt/slides/_rels/slide47.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65.png"/><Relationship Id="rId1" Type="http://schemas.openxmlformats.org/officeDocument/2006/relationships/slideLayout" Target="../slideLayouts/slideLayout227.xml"/><Relationship Id="rId6" Type="http://schemas.openxmlformats.org/officeDocument/2006/relationships/image" Target="../media/image67.png"/><Relationship Id="rId5" Type="http://schemas.openxmlformats.org/officeDocument/2006/relationships/image" Target="../media/image58.sv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7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wmf"/><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29.xml"/><Relationship Id="rId5" Type="http://schemas.openxmlformats.org/officeDocument/2006/relationships/image" Target="../media/image2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40.xml"/><Relationship Id="rId5" Type="http://schemas.openxmlformats.org/officeDocument/2006/relationships/image" Target="../media/image19.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0C78995-68FA-3B7C-5D72-8FB77D10585A}"/>
              </a:ext>
            </a:extLst>
          </p:cNvPr>
          <p:cNvPicPr>
            <a:picLocks noChangeAspect="1"/>
          </p:cNvPicPr>
          <p:nvPr/>
        </p:nvPicPr>
        <p:blipFill rotWithShape="1">
          <a:blip r:embed="rId2">
            <a:extLst>
              <a:ext uri="{28A0092B-C50C-407E-A947-70E740481C1C}">
                <a14:useLocalDpi xmlns:a14="http://schemas.microsoft.com/office/drawing/2010/main" val="0"/>
              </a:ext>
            </a:extLst>
          </a:blip>
          <a:srcRect t="4873" b="4873"/>
          <a:stretch/>
        </p:blipFill>
        <p:spPr>
          <a:xfrm>
            <a:off x="105472" y="94130"/>
            <a:ext cx="11938745" cy="6715544"/>
          </a:xfrm>
          <a:prstGeom prst="rect">
            <a:avLst/>
          </a:prstGeom>
        </p:spPr>
      </p:pic>
      <p:sp>
        <p:nvSpPr>
          <p:cNvPr id="12" name="Rectangle 11">
            <a:extLst>
              <a:ext uri="{FF2B5EF4-FFF2-40B4-BE49-F238E27FC236}">
                <a16:creationId xmlns:a16="http://schemas.microsoft.com/office/drawing/2014/main" xmlns="" id="{56D9AEC7-5DB4-8FD0-5E9B-617A73901183}"/>
              </a:ext>
            </a:extLst>
          </p:cNvPr>
          <p:cNvSpPr/>
          <p:nvPr/>
        </p:nvSpPr>
        <p:spPr>
          <a:xfrm>
            <a:off x="92364" y="101600"/>
            <a:ext cx="11988800" cy="6659418"/>
          </a:xfrm>
          <a:prstGeom prst="rect">
            <a:avLst/>
          </a:prstGeom>
          <a:solidFill>
            <a:schemeClr val="accent6">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ãnh địa phong kiến | SGK Lịch sử lớp 7">
            <a:extLst>
              <a:ext uri="{FF2B5EF4-FFF2-40B4-BE49-F238E27FC236}">
                <a16:creationId xmlns:a16="http://schemas.microsoft.com/office/drawing/2014/main" xmlns="" id="{846A2150-E138-69B7-0255-E0D6BCBE4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080" y="1322918"/>
            <a:ext cx="6325840" cy="4227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xmlns="" id="{F1F0098C-0DFD-CCC8-188B-55EF21B13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6846" y="4542684"/>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EF115119-8F53-CF23-157A-585F68109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30" y="48326"/>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31E59202-55A3-5795-EF74-B007669EE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81" y="4418053"/>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85F35FE0-6FB2-FA15-2EEB-201B116BF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03" y="71182"/>
            <a:ext cx="4674437" cy="234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E82A807-FC25-0EF4-27A3-9187F9910B7F}"/>
              </a:ext>
            </a:extLst>
          </p:cNvPr>
          <p:cNvSpPr txBox="1"/>
          <p:nvPr/>
        </p:nvSpPr>
        <p:spPr>
          <a:xfrm>
            <a:off x="1730806" y="516497"/>
            <a:ext cx="8883403"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CHÀO MỪNG QUÝ THẦY (CÔ) VỀ DỰ GIỜ MÔN LỊCH SỬ</a:t>
            </a:r>
          </a:p>
        </p:txBody>
      </p:sp>
      <p:sp>
        <p:nvSpPr>
          <p:cNvPr id="10" name="TextBox 9">
            <a:extLst>
              <a:ext uri="{FF2B5EF4-FFF2-40B4-BE49-F238E27FC236}">
                <a16:creationId xmlns:a16="http://schemas.microsoft.com/office/drawing/2014/main" xmlns="" id="{B756C45F-CBB6-3C6C-6FD3-7A3933559094}"/>
              </a:ext>
            </a:extLst>
          </p:cNvPr>
          <p:cNvSpPr txBox="1"/>
          <p:nvPr/>
        </p:nvSpPr>
        <p:spPr>
          <a:xfrm>
            <a:off x="2810566" y="5904905"/>
            <a:ext cx="7307335" cy="461665"/>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Người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dạy</a:t>
            </a:r>
            <a:r>
              <a:rPr lang="en-US" sz="24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0986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latin typeface="Times New Roman" panose="02020603050405020304" pitchFamily="18" charset="0"/>
                <a:ea typeface="Times New Roman" panose="02020603050405020304" pitchFamily="18" charset="0"/>
              </a:rPr>
              <a:t>CHƯƠNG I. </a:t>
            </a:r>
            <a:r>
              <a:rPr lang="en-US" sz="2000" b="1" dirty="0">
                <a:solidFill>
                  <a:srgbClr val="002060"/>
                </a:solidFill>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b="1" dirty="0">
                <a:solidFill>
                  <a:srgbClr val="0070C0"/>
                </a:solidFill>
                <a:latin typeface="Times New Roman" panose="02020603050405020304" pitchFamily="18" charset="0"/>
                <a:ea typeface="Times New Roman" panose="02020603050405020304" pitchFamily="18" charset="0"/>
              </a:rPr>
              <a:t>Bài 1</a:t>
            </a:r>
            <a:endParaRPr lang="en-US" sz="1400" dirty="0">
              <a:solidFill>
                <a:prstClr val="black"/>
              </a:solidFill>
              <a:latin typeface="Times New Roman" panose="02020603050405020304" pitchFamily="18" charset="0"/>
              <a:ea typeface="Times New Roman" panose="02020603050405020304" pitchFamily="18" charset="0"/>
            </a:endParaRPr>
          </a:p>
          <a:p>
            <a:pPr marL="457200" algn="ctr">
              <a:lnSpc>
                <a:spcPct val="150000"/>
              </a:lnSpc>
            </a:pPr>
            <a:r>
              <a:rPr lang="en-US" b="1" dirty="0">
                <a:solidFill>
                  <a:srgbClr val="0070C0"/>
                </a:solidFill>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solidFill>
                <a:prstClr val="black"/>
              </a:solidFill>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52400" y="1801906"/>
            <a:ext cx="6096000" cy="369332"/>
          </a:xfrm>
          <a:prstGeom prst="rect">
            <a:avLst/>
          </a:prstGeom>
          <a:noFill/>
        </p:spPr>
        <p:txBody>
          <a:bodyPr wrap="square">
            <a:spAutoFit/>
          </a:bodyPr>
          <a:lstStyle/>
          <a:p>
            <a:r>
              <a:rPr lang="vi-VN" b="1" dirty="0">
                <a:solidFill>
                  <a:srgbClr val="002060"/>
                </a:solidFill>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pic>
        <p:nvPicPr>
          <p:cNvPr id="17" name="Picture 16">
            <a:extLst>
              <a:ext uri="{FF2B5EF4-FFF2-40B4-BE49-F238E27FC236}">
                <a16:creationId xmlns:a16="http://schemas.microsoft.com/office/drawing/2014/main" xmlns="" id="{7288A339-58B5-3743-36B6-2A4CDEB1E87B}"/>
              </a:ext>
            </a:extLst>
          </p:cNvPr>
          <p:cNvPicPr>
            <a:picLocks noChangeAspect="1"/>
          </p:cNvPicPr>
          <p:nvPr/>
        </p:nvPicPr>
        <p:blipFill>
          <a:blip r:embed="rId2"/>
          <a:stretch>
            <a:fillRect/>
          </a:stretch>
        </p:blipFill>
        <p:spPr>
          <a:xfrm>
            <a:off x="6364945" y="2288515"/>
            <a:ext cx="5497628" cy="244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48867" y="2170667"/>
            <a:ext cx="5899533" cy="2923877"/>
          </a:xfrm>
          <a:prstGeom prst="rect">
            <a:avLst/>
          </a:prstGeom>
        </p:spPr>
        <p:txBody>
          <a:bodyPr wrap="square">
            <a:spAutoFit/>
          </a:bodyPr>
          <a:lstStyle/>
          <a:p>
            <a:pPr algn="just">
              <a:lnSpc>
                <a:spcPct val="115000"/>
              </a:lnSpc>
            </a:pPr>
            <a:r>
              <a:rPr lang="en-US" sz="2000" dirty="0">
                <a:solidFill>
                  <a:prstClr val="black"/>
                </a:solidFill>
                <a:latin typeface="Times New Roman" panose="02020603050405020304" pitchFamily="18" charset="0"/>
                <a:ea typeface="Times New Roman" panose="02020603050405020304" pitchFamily="18" charset="0"/>
              </a:rPr>
              <a:t>-</a:t>
            </a:r>
            <a:r>
              <a:rPr lang="vi-VN" sz="2000" dirty="0">
                <a:solidFill>
                  <a:prstClr val="black"/>
                </a:solidFill>
                <a:latin typeface="Times New Roman" panose="02020603050405020304" pitchFamily="18" charset="0"/>
                <a:ea typeface="Times New Roman" panose="02020603050405020304" pitchFamily="18" charset="0"/>
              </a:rPr>
              <a:t> Nửa cuối thế kỉ V, các tộc người Giéc-man xâm chiếm tiêu diệt đế quốc </a:t>
            </a:r>
            <a:r>
              <a:rPr lang="en-US" sz="2000" dirty="0">
                <a:solidFill>
                  <a:prstClr val="black"/>
                </a:solidFill>
                <a:latin typeface="Times New Roman" panose="02020603050405020304" pitchFamily="18" charset="0"/>
                <a:ea typeface="Times New Roman" panose="02020603050405020304" pitchFamily="18" charset="0"/>
              </a:rPr>
              <a:t>La </a:t>
            </a:r>
            <a:r>
              <a:rPr lang="en-US" sz="2000" dirty="0" err="1">
                <a:solidFill>
                  <a:prstClr val="black"/>
                </a:solidFill>
                <a:latin typeface="Times New Roman" panose="02020603050405020304" pitchFamily="18" charset="0"/>
                <a:ea typeface="Times New Roman" panose="02020603050405020304" pitchFamily="18" charset="0"/>
              </a:rPr>
              <a:t>Mã</a:t>
            </a:r>
            <a:r>
              <a:rPr lang="vi-VN" sz="2000" dirty="0">
                <a:solidFill>
                  <a:prstClr val="black"/>
                </a:solidFill>
                <a:latin typeface="Times New Roman" panose="02020603050405020304" pitchFamily="18" charset="0"/>
                <a:ea typeface="Times New Roman"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endParaRPr>
          </a:p>
          <a:p>
            <a:pPr algn="just">
              <a:lnSpc>
                <a:spcPct val="115000"/>
              </a:lnSpc>
            </a:pPr>
            <a:r>
              <a:rPr lang="en-US" sz="2000" dirty="0">
                <a:solidFill>
                  <a:prstClr val="black"/>
                </a:solidFill>
                <a:latin typeface="Times New Roman" panose="02020603050405020304" pitchFamily="18" charset="0"/>
                <a:ea typeface="Times" panose="02020603050405020304" pitchFamily="18" charset="0"/>
              </a:rPr>
              <a:t>- </a:t>
            </a:r>
            <a:r>
              <a:rPr lang="vi-VN" sz="2000" dirty="0">
                <a:solidFill>
                  <a:prstClr val="black"/>
                </a:solidFill>
                <a:latin typeface="Times New Roman" panose="02020603050405020304" pitchFamily="18" charset="0"/>
                <a:ea typeface="Times" panose="02020603050405020304" pitchFamily="18" charset="0"/>
              </a:rPr>
              <a:t>  Thành lập nhiều vương quốc mới.  </a:t>
            </a:r>
            <a:endParaRPr lang="en-US" sz="2000" dirty="0">
              <a:solidFill>
                <a:prstClr val="black"/>
              </a:solidFill>
              <a:latin typeface="Times New Roman" panose="02020603050405020304" pitchFamily="18" charset="0"/>
              <a:ea typeface="Times New Roman" panose="02020603050405020304" pitchFamily="18" charset="0"/>
            </a:endParaRPr>
          </a:p>
          <a:p>
            <a:pPr algn="just">
              <a:lnSpc>
                <a:spcPct val="115000"/>
              </a:lnSpc>
            </a:pP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Quá</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trình</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phong</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kiến</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hóa</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diễn</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ra</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mạnh</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mẽ</a:t>
            </a:r>
            <a:r>
              <a:rPr lang="en-US" sz="2000" dirty="0">
                <a:solidFill>
                  <a:prstClr val="black"/>
                </a:solidFill>
                <a:latin typeface="Times New Roman" panose="02020603050405020304" pitchFamily="18" charset="0"/>
                <a:ea typeface="Times" panose="02020603050405020304" pitchFamily="18" charset="0"/>
              </a:rPr>
              <a:t> ở </a:t>
            </a:r>
            <a:r>
              <a:rPr lang="en-US" sz="2000" dirty="0" err="1">
                <a:solidFill>
                  <a:prstClr val="black"/>
                </a:solidFill>
                <a:latin typeface="Times New Roman" panose="02020603050405020304" pitchFamily="18" charset="0"/>
                <a:ea typeface="Times" panose="02020603050405020304" pitchFamily="18" charset="0"/>
              </a:rPr>
              <a:t>vương</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quốc</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Phơ-răng</a:t>
            </a:r>
            <a:r>
              <a:rPr lang="en-US" sz="2000" dirty="0">
                <a:solidFill>
                  <a:prstClr val="black"/>
                </a:solidFill>
                <a:latin typeface="Times New Roman" panose="02020603050405020304" pitchFamily="18" charset="0"/>
                <a:ea typeface="Times"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endParaRPr>
          </a:p>
          <a:p>
            <a:pPr algn="just">
              <a:lnSpc>
                <a:spcPct val="115000"/>
              </a:lnSpc>
            </a:pPr>
            <a:r>
              <a:rPr lang="en-US" sz="2000" dirty="0">
                <a:solidFill>
                  <a:prstClr val="black"/>
                </a:solidFill>
                <a:latin typeface="Times New Roman" panose="02020603050405020304" pitchFamily="18" charset="0"/>
                <a:ea typeface="Times" panose="02020603050405020304" pitchFamily="18" charset="0"/>
              </a:rPr>
              <a:t>- </a:t>
            </a:r>
            <a:r>
              <a:rPr lang="vi-VN" sz="2000" dirty="0">
                <a:solidFill>
                  <a:prstClr val="black"/>
                </a:solidFill>
                <a:latin typeface="Times New Roman" panose="02020603050405020304" pitchFamily="18" charset="0"/>
                <a:ea typeface="Times" panose="02020603050405020304" pitchFamily="18" charset="0"/>
              </a:rPr>
              <a:t>Xã hội: </a:t>
            </a:r>
            <a:r>
              <a:rPr lang="en-US" sz="2000" dirty="0" err="1">
                <a:solidFill>
                  <a:prstClr val="black"/>
                </a:solidFill>
                <a:latin typeface="Times New Roman" panose="02020603050405020304" pitchFamily="18" charset="0"/>
                <a:ea typeface="Times" panose="02020603050405020304" pitchFamily="18" charset="0"/>
              </a:rPr>
              <a:t>hình</a:t>
            </a:r>
            <a:r>
              <a:rPr lang="en-US" sz="2000" dirty="0">
                <a:solidFill>
                  <a:prstClr val="black"/>
                </a:solidFill>
                <a:latin typeface="Times New Roman" panose="02020603050405020304" pitchFamily="18" charset="0"/>
                <a:ea typeface="Times" panose="02020603050405020304" pitchFamily="18" charset="0"/>
              </a:rPr>
              <a:t> </a:t>
            </a:r>
            <a:r>
              <a:rPr lang="en-US" sz="2000" dirty="0" err="1">
                <a:solidFill>
                  <a:prstClr val="black"/>
                </a:solidFill>
                <a:latin typeface="Times New Roman" panose="02020603050405020304" pitchFamily="18" charset="0"/>
                <a:ea typeface="Times" panose="02020603050405020304" pitchFamily="18" charset="0"/>
              </a:rPr>
              <a:t>thành</a:t>
            </a:r>
            <a:r>
              <a:rPr lang="vi-VN" sz="2000" dirty="0">
                <a:solidFill>
                  <a:prstClr val="black"/>
                </a:solidFill>
                <a:latin typeface="Times New Roman" panose="02020603050405020304" pitchFamily="18" charset="0"/>
                <a:ea typeface="Times" panose="02020603050405020304" pitchFamily="18" charset="0"/>
              </a:rPr>
              <a:t> 2 giai cấp mới</a:t>
            </a:r>
            <a:r>
              <a:rPr lang="en-US" sz="2000" dirty="0">
                <a:solidFill>
                  <a:prstClr val="black"/>
                </a:solidFill>
                <a:latin typeface="Times New Roman" panose="02020603050405020304" pitchFamily="18" charset="0"/>
                <a:ea typeface="Times"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endParaRPr>
          </a:p>
          <a:p>
            <a:pPr algn="just">
              <a:lnSpc>
                <a:spcPct val="115000"/>
              </a:lnSpc>
            </a:pPr>
            <a:r>
              <a:rPr lang="vi-VN" sz="2000" dirty="0">
                <a:solidFill>
                  <a:prstClr val="black"/>
                </a:solidFill>
                <a:latin typeface="Times New Roman" panose="02020603050405020304" pitchFamily="18" charset="0"/>
                <a:ea typeface="Times" panose="02020603050405020304" pitchFamily="18" charset="0"/>
              </a:rPr>
              <a:t> 	+  Lãnh chúa phong kiến.</a:t>
            </a:r>
            <a:endParaRPr lang="en-US" sz="2000" dirty="0">
              <a:solidFill>
                <a:prstClr val="black"/>
              </a:solidFill>
              <a:latin typeface="Times New Roman" panose="02020603050405020304" pitchFamily="18" charset="0"/>
              <a:ea typeface="Times New Roman" panose="02020603050405020304" pitchFamily="18" charset="0"/>
            </a:endParaRPr>
          </a:p>
          <a:p>
            <a:pPr algn="just">
              <a:lnSpc>
                <a:spcPct val="115000"/>
              </a:lnSpc>
            </a:pPr>
            <a:r>
              <a:rPr lang="vi-VN" sz="2000" dirty="0">
                <a:solidFill>
                  <a:prstClr val="black"/>
                </a:solidFill>
                <a:latin typeface="Times New Roman" panose="02020603050405020304" pitchFamily="18" charset="0"/>
                <a:ea typeface="Times" panose="02020603050405020304" pitchFamily="18" charset="0"/>
              </a:rPr>
              <a:t>	+ Nông nô</a:t>
            </a:r>
            <a:r>
              <a:rPr lang="vi-VN" sz="2000" i="1" dirty="0" smtClean="0">
                <a:solidFill>
                  <a:prstClr val="black"/>
                </a:solidFill>
                <a:latin typeface="Times New Roman" panose="02020603050405020304" pitchFamily="18" charset="0"/>
                <a:ea typeface="Times"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324022" y="5265819"/>
            <a:ext cx="4488729" cy="385362"/>
          </a:xfrm>
          <a:prstGeom prst="rect">
            <a:avLst/>
          </a:prstGeom>
        </p:spPr>
        <p:txBody>
          <a:bodyPr wrap="none">
            <a:spAutoFit/>
          </a:bodyPr>
          <a:lstStyle/>
          <a:p>
            <a:pPr algn="just">
              <a:lnSpc>
                <a:spcPct val="115000"/>
              </a:lnSpc>
            </a:pPr>
            <a:r>
              <a:rPr lang="vi-VN" b="1" i="1" dirty="0">
                <a:solidFill>
                  <a:prstClr val="black"/>
                </a:solidFill>
                <a:latin typeface="Times New Roman" panose="02020603050405020304" pitchFamily="18" charset="0"/>
                <a:ea typeface="Times" panose="02020603050405020304" pitchFamily="18" charset="0"/>
              </a:rPr>
              <a:t>=&gt; </a:t>
            </a:r>
            <a:r>
              <a:rPr lang="en-US" b="1" i="1" dirty="0" err="1">
                <a:solidFill>
                  <a:prstClr val="black"/>
                </a:solidFill>
                <a:latin typeface="Times New Roman" panose="02020603050405020304" pitchFamily="18" charset="0"/>
                <a:ea typeface="Times" panose="02020603050405020304" pitchFamily="18" charset="0"/>
              </a:rPr>
              <a:t>Chế</a:t>
            </a:r>
            <a:r>
              <a:rPr lang="en-US" b="1" i="1" dirty="0">
                <a:solidFill>
                  <a:prstClr val="black"/>
                </a:solidFill>
                <a:latin typeface="Times New Roman" panose="02020603050405020304" pitchFamily="18" charset="0"/>
                <a:ea typeface="Times" panose="02020603050405020304" pitchFamily="18" charset="0"/>
              </a:rPr>
              <a:t> </a:t>
            </a:r>
            <a:r>
              <a:rPr lang="en-US" b="1" i="1" dirty="0" err="1">
                <a:solidFill>
                  <a:prstClr val="black"/>
                </a:solidFill>
                <a:latin typeface="Times New Roman" panose="02020603050405020304" pitchFamily="18" charset="0"/>
                <a:ea typeface="Times" panose="02020603050405020304" pitchFamily="18" charset="0"/>
              </a:rPr>
              <a:t>độ</a:t>
            </a:r>
            <a:r>
              <a:rPr lang="vi-VN" b="1" i="1" dirty="0">
                <a:solidFill>
                  <a:prstClr val="black"/>
                </a:solidFill>
                <a:latin typeface="Times New Roman" panose="02020603050405020304" pitchFamily="18" charset="0"/>
                <a:ea typeface="Times" panose="02020603050405020304" pitchFamily="18" charset="0"/>
              </a:rPr>
              <a:t> phong kiến ở châu Âu hình thành</a:t>
            </a:r>
            <a:endParaRPr lang="en-US"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896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11039" y="1772743"/>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xmlns="" id="{E885BA1F-1958-3F3B-F416-5D20FC473F6A}"/>
              </a:ext>
            </a:extLst>
          </p:cNvPr>
          <p:cNvSpPr txBox="1"/>
          <p:nvPr/>
        </p:nvSpPr>
        <p:spPr>
          <a:xfrm>
            <a:off x="174565" y="2777739"/>
            <a:ext cx="5943467" cy="823302"/>
          </a:xfrm>
          <a:prstGeom prst="rect">
            <a:avLst/>
          </a:prstGeom>
          <a:noFill/>
        </p:spPr>
        <p:txBody>
          <a:bodyPr wrap="square">
            <a:spAutoFit/>
          </a:bodyPr>
          <a:lstStyle/>
          <a:p>
            <a:r>
              <a:rPr lang="en-US" sz="1900" b="1" dirty="0">
                <a:latin typeface="Times New Roman" panose="02020603050405020304" pitchFamily="18" charset="0"/>
                <a:cs typeface="Times New Roman" panose="02020603050405020304" pitchFamily="18" charset="0"/>
              </a:rPr>
              <a:t>a. </a:t>
            </a:r>
            <a:r>
              <a:rPr lang="en-US" sz="1900" b="1" dirty="0" err="1">
                <a:latin typeface="Times New Roman" panose="02020603050405020304" pitchFamily="18" charset="0"/>
                <a:cs typeface="Times New Roman" panose="02020603050405020304" pitchFamily="18" charset="0"/>
              </a:rPr>
              <a:t>Lãnh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địa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phong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kiến</a:t>
            </a:r>
            <a:endParaRPr lang="en-US" sz="1900" dirty="0">
              <a:latin typeface="Times New Roman" panose="02020603050405020304" pitchFamily="18" charset="0"/>
              <a:cs typeface="Times New Roman" panose="02020603050405020304" pitchFamily="18" charset="0"/>
            </a:endParaRPr>
          </a:p>
          <a:p>
            <a:pPr>
              <a:lnSpc>
                <a:spcPct val="150000"/>
              </a:lnSpc>
            </a:pP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4480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3" name="Group 3"/>
          <p:cNvGrpSpPr/>
          <p:nvPr/>
        </p:nvGrpSpPr>
        <p:grpSpPr>
          <a:xfrm>
            <a:off x="6180980" y="178945"/>
            <a:ext cx="5797396" cy="836975"/>
            <a:chOff x="0" y="0"/>
            <a:chExt cx="10914846" cy="1673950"/>
          </a:xfrm>
        </p:grpSpPr>
        <p:grpSp>
          <p:nvGrpSpPr>
            <p:cNvPr id="4" name="Group 4"/>
            <p:cNvGrpSpPr/>
            <p:nvPr/>
          </p:nvGrpSpPr>
          <p:grpSpPr>
            <a:xfrm>
              <a:off x="0" y="0"/>
              <a:ext cx="10914846" cy="1673950"/>
              <a:chOff x="0" y="0"/>
              <a:chExt cx="4369413" cy="670113"/>
            </a:xfrm>
          </p:grpSpPr>
          <p:sp>
            <p:nvSpPr>
              <p:cNvPr id="5" name="Freeform 5"/>
              <p:cNvSpPr/>
              <p:nvPr/>
            </p:nvSpPr>
            <p:spPr>
              <a:xfrm>
                <a:off x="0" y="0"/>
                <a:ext cx="4369413" cy="670113"/>
              </a:xfrm>
              <a:custGeom>
                <a:avLst/>
                <a:gdLst/>
                <a:ahLst/>
                <a:cxnLst/>
                <a:rect l="l" t="t" r="r" b="b"/>
                <a:pathLst>
                  <a:path w="4369413" h="670113">
                    <a:moveTo>
                      <a:pt x="4244953" y="670113"/>
                    </a:moveTo>
                    <a:lnTo>
                      <a:pt x="124460" y="670113"/>
                    </a:lnTo>
                    <a:cubicBezTo>
                      <a:pt x="55880" y="670113"/>
                      <a:pt x="0" y="614233"/>
                      <a:pt x="0" y="545653"/>
                    </a:cubicBezTo>
                    <a:lnTo>
                      <a:pt x="0" y="124460"/>
                    </a:lnTo>
                    <a:cubicBezTo>
                      <a:pt x="0" y="55880"/>
                      <a:pt x="55880" y="0"/>
                      <a:pt x="124460" y="0"/>
                    </a:cubicBezTo>
                    <a:lnTo>
                      <a:pt x="4244953" y="0"/>
                    </a:lnTo>
                    <a:cubicBezTo>
                      <a:pt x="4313532" y="0"/>
                      <a:pt x="4369413" y="55880"/>
                      <a:pt x="4369413" y="124460"/>
                    </a:cubicBezTo>
                    <a:lnTo>
                      <a:pt x="4369413" y="545653"/>
                    </a:lnTo>
                    <a:cubicBezTo>
                      <a:pt x="4369413" y="614233"/>
                      <a:pt x="4313532" y="670113"/>
                      <a:pt x="4244953" y="670113"/>
                    </a:cubicBezTo>
                    <a:close/>
                  </a:path>
                </a:pathLst>
              </a:custGeom>
              <a:solidFill>
                <a:srgbClr val="FFFFFF"/>
              </a:solidFill>
            </p:spPr>
          </p:sp>
        </p:grpSp>
        <p:sp>
          <p:nvSpPr>
            <p:cNvPr id="6" name="TextBox 6"/>
            <p:cNvSpPr txBox="1"/>
            <p:nvPr/>
          </p:nvSpPr>
          <p:spPr>
            <a:xfrm>
              <a:off x="1247547" y="383214"/>
              <a:ext cx="8814649" cy="563488"/>
            </a:xfrm>
            <a:prstGeom prst="rect">
              <a:avLst/>
            </a:prstGeom>
          </p:spPr>
          <p:txBody>
            <a:bodyPr lIns="0" tIns="0" rIns="0" bIns="0" rtlCol="0" anchor="t">
              <a:spAutoFit/>
            </a:bodyPr>
            <a:lstStyle/>
            <a:p>
              <a:pPr algn="just">
                <a:lnSpc>
                  <a:spcPct val="107000"/>
                </a:lnSpc>
                <a:spcAft>
                  <a:spcPts val="800"/>
                </a:spcAft>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Think: HS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thời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phút</a:t>
              </a:r>
              <a:endParaRPr lang="en-US" dirty="0">
                <a:solidFill>
                  <a:prstClr val="black"/>
                </a:solidFill>
                <a:ea typeface="Calibri" panose="020F0502020204030204" pitchFamily="34" charset="0"/>
                <a:cs typeface="Times New Roman" panose="02020603050405020304" pitchFamily="18" charset="0"/>
              </a:endParaRPr>
            </a:p>
          </p:txBody>
        </p:sp>
        <p:sp>
          <p:nvSpPr>
            <p:cNvPr id="7" name="TextBox 7"/>
            <p:cNvSpPr txBox="1"/>
            <p:nvPr/>
          </p:nvSpPr>
          <p:spPr>
            <a:xfrm>
              <a:off x="477933" y="490506"/>
              <a:ext cx="998212" cy="718146"/>
            </a:xfrm>
            <a:prstGeom prst="rect">
              <a:avLst/>
            </a:prstGeom>
          </p:spPr>
          <p:txBody>
            <a:bodyPr lIns="0" tIns="0" rIns="0" bIns="0" rtlCol="0" anchor="t">
              <a:spAutoFit/>
            </a:bodyPr>
            <a:lstStyle/>
            <a:p>
              <a:pPr defTabSz="609630">
                <a:lnSpc>
                  <a:spcPts val="2773"/>
                </a:lnSpc>
              </a:pPr>
              <a:r>
                <a:rPr lang="en-US" sz="2800" dirty="0">
                  <a:solidFill>
                    <a:srgbClr val="1D4E89"/>
                  </a:solidFill>
                  <a:latin typeface="Times New Roman" panose="02020603050405020304" pitchFamily="18" charset="0"/>
                  <a:cs typeface="Times New Roman" panose="02020603050405020304" pitchFamily="18" charset="0"/>
                </a:rPr>
                <a:t>01</a:t>
              </a:r>
            </a:p>
          </p:txBody>
        </p:sp>
      </p:grpSp>
      <p:grpSp>
        <p:nvGrpSpPr>
          <p:cNvPr id="8" name="Group 8"/>
          <p:cNvGrpSpPr/>
          <p:nvPr/>
        </p:nvGrpSpPr>
        <p:grpSpPr>
          <a:xfrm>
            <a:off x="6170945" y="1065127"/>
            <a:ext cx="5797396" cy="618658"/>
            <a:chOff x="0" y="0"/>
            <a:chExt cx="10914846" cy="1673950"/>
          </a:xfrm>
        </p:grpSpPr>
        <p:grpSp>
          <p:nvGrpSpPr>
            <p:cNvPr id="9" name="Group 9"/>
            <p:cNvGrpSpPr/>
            <p:nvPr/>
          </p:nvGrpSpPr>
          <p:grpSpPr>
            <a:xfrm>
              <a:off x="0" y="0"/>
              <a:ext cx="10914846" cy="1673950"/>
              <a:chOff x="0" y="0"/>
              <a:chExt cx="4369413" cy="670113"/>
            </a:xfrm>
          </p:grpSpPr>
          <p:sp>
            <p:nvSpPr>
              <p:cNvPr id="10" name="Freeform 10"/>
              <p:cNvSpPr/>
              <p:nvPr/>
            </p:nvSpPr>
            <p:spPr>
              <a:xfrm>
                <a:off x="0" y="0"/>
                <a:ext cx="4369413" cy="670113"/>
              </a:xfrm>
              <a:custGeom>
                <a:avLst/>
                <a:gdLst/>
                <a:ahLst/>
                <a:cxnLst/>
                <a:rect l="l" t="t" r="r" b="b"/>
                <a:pathLst>
                  <a:path w="4369413" h="670113">
                    <a:moveTo>
                      <a:pt x="4244953" y="670113"/>
                    </a:moveTo>
                    <a:lnTo>
                      <a:pt x="124460" y="670113"/>
                    </a:lnTo>
                    <a:cubicBezTo>
                      <a:pt x="55880" y="670113"/>
                      <a:pt x="0" y="614233"/>
                      <a:pt x="0" y="545653"/>
                    </a:cubicBezTo>
                    <a:lnTo>
                      <a:pt x="0" y="124460"/>
                    </a:lnTo>
                    <a:cubicBezTo>
                      <a:pt x="0" y="55880"/>
                      <a:pt x="55880" y="0"/>
                      <a:pt x="124460" y="0"/>
                    </a:cubicBezTo>
                    <a:lnTo>
                      <a:pt x="4244953" y="0"/>
                    </a:lnTo>
                    <a:cubicBezTo>
                      <a:pt x="4313532" y="0"/>
                      <a:pt x="4369413" y="55880"/>
                      <a:pt x="4369413" y="124460"/>
                    </a:cubicBezTo>
                    <a:lnTo>
                      <a:pt x="4369413" y="545653"/>
                    </a:lnTo>
                    <a:cubicBezTo>
                      <a:pt x="4369413" y="614233"/>
                      <a:pt x="4313532" y="670113"/>
                      <a:pt x="4244953" y="670113"/>
                    </a:cubicBezTo>
                    <a:close/>
                  </a:path>
                </a:pathLst>
              </a:custGeom>
              <a:solidFill>
                <a:srgbClr val="FFFFFF"/>
              </a:solidFill>
            </p:spPr>
          </p:sp>
        </p:grpSp>
        <p:sp>
          <p:nvSpPr>
            <p:cNvPr id="12" name="TextBox 12"/>
            <p:cNvSpPr txBox="1"/>
            <p:nvPr/>
          </p:nvSpPr>
          <p:spPr>
            <a:xfrm>
              <a:off x="477933" y="577804"/>
              <a:ext cx="998212" cy="718146"/>
            </a:xfrm>
            <a:prstGeom prst="rect">
              <a:avLst/>
            </a:prstGeom>
          </p:spPr>
          <p:txBody>
            <a:bodyPr lIns="0" tIns="0" rIns="0" bIns="0" rtlCol="0" anchor="t">
              <a:spAutoFit/>
            </a:bodyPr>
            <a:lstStyle/>
            <a:p>
              <a:pPr defTabSz="609630">
                <a:lnSpc>
                  <a:spcPts val="2773"/>
                </a:lnSpc>
              </a:pPr>
              <a:r>
                <a:rPr lang="en-US" sz="2800" dirty="0">
                  <a:solidFill>
                    <a:srgbClr val="1D4E89"/>
                  </a:solidFill>
                  <a:latin typeface="Times New Roman" panose="02020603050405020304" pitchFamily="18" charset="0"/>
                  <a:cs typeface="Times New Roman" panose="02020603050405020304" pitchFamily="18" charset="0"/>
                </a:rPr>
                <a:t>02</a:t>
              </a:r>
            </a:p>
          </p:txBody>
        </p:sp>
      </p:grpSp>
      <p:grpSp>
        <p:nvGrpSpPr>
          <p:cNvPr id="13" name="Group 13"/>
          <p:cNvGrpSpPr/>
          <p:nvPr/>
        </p:nvGrpSpPr>
        <p:grpSpPr>
          <a:xfrm>
            <a:off x="6110236" y="1816784"/>
            <a:ext cx="5797396" cy="1177842"/>
            <a:chOff x="0" y="-272743"/>
            <a:chExt cx="10914846" cy="1673950"/>
          </a:xfrm>
        </p:grpSpPr>
        <p:grpSp>
          <p:nvGrpSpPr>
            <p:cNvPr id="14" name="Group 14"/>
            <p:cNvGrpSpPr/>
            <p:nvPr/>
          </p:nvGrpSpPr>
          <p:grpSpPr>
            <a:xfrm>
              <a:off x="0" y="-272743"/>
              <a:ext cx="10914846" cy="1673950"/>
              <a:chOff x="0" y="-109184"/>
              <a:chExt cx="4369413" cy="670113"/>
            </a:xfrm>
          </p:grpSpPr>
          <p:sp>
            <p:nvSpPr>
              <p:cNvPr id="15" name="Freeform 15"/>
              <p:cNvSpPr/>
              <p:nvPr/>
            </p:nvSpPr>
            <p:spPr>
              <a:xfrm>
                <a:off x="0" y="-109184"/>
                <a:ext cx="4369413" cy="670113"/>
              </a:xfrm>
              <a:custGeom>
                <a:avLst/>
                <a:gdLst/>
                <a:ahLst/>
                <a:cxnLst/>
                <a:rect l="l" t="t" r="r" b="b"/>
                <a:pathLst>
                  <a:path w="4369413" h="670113">
                    <a:moveTo>
                      <a:pt x="4244953" y="670113"/>
                    </a:moveTo>
                    <a:lnTo>
                      <a:pt x="124460" y="670113"/>
                    </a:lnTo>
                    <a:cubicBezTo>
                      <a:pt x="55880" y="670113"/>
                      <a:pt x="0" y="614233"/>
                      <a:pt x="0" y="545653"/>
                    </a:cubicBezTo>
                    <a:lnTo>
                      <a:pt x="0" y="124460"/>
                    </a:lnTo>
                    <a:cubicBezTo>
                      <a:pt x="0" y="55880"/>
                      <a:pt x="55880" y="0"/>
                      <a:pt x="124460" y="0"/>
                    </a:cubicBezTo>
                    <a:lnTo>
                      <a:pt x="4244953" y="0"/>
                    </a:lnTo>
                    <a:cubicBezTo>
                      <a:pt x="4313532" y="0"/>
                      <a:pt x="4369413" y="55880"/>
                      <a:pt x="4369413" y="124460"/>
                    </a:cubicBezTo>
                    <a:lnTo>
                      <a:pt x="4369413" y="545653"/>
                    </a:lnTo>
                    <a:cubicBezTo>
                      <a:pt x="4369413" y="614233"/>
                      <a:pt x="4313532" y="670113"/>
                      <a:pt x="4244953" y="670113"/>
                    </a:cubicBezTo>
                    <a:close/>
                  </a:path>
                </a:pathLst>
              </a:custGeom>
              <a:solidFill>
                <a:srgbClr val="FFFFFF"/>
              </a:solidFill>
            </p:spPr>
          </p:sp>
        </p:grpSp>
        <p:sp>
          <p:nvSpPr>
            <p:cNvPr id="17" name="TextBox 17"/>
            <p:cNvSpPr txBox="1"/>
            <p:nvPr/>
          </p:nvSpPr>
          <p:spPr>
            <a:xfrm>
              <a:off x="464424" y="611041"/>
              <a:ext cx="998212" cy="517422"/>
            </a:xfrm>
            <a:prstGeom prst="rect">
              <a:avLst/>
            </a:prstGeom>
          </p:spPr>
          <p:txBody>
            <a:bodyPr lIns="0" tIns="0" rIns="0" bIns="0" rtlCol="0" anchor="t">
              <a:spAutoFit/>
            </a:bodyPr>
            <a:lstStyle/>
            <a:p>
              <a:pPr defTabSz="609630">
                <a:lnSpc>
                  <a:spcPts val="2773"/>
                </a:lnSpc>
              </a:pPr>
              <a:r>
                <a:rPr lang="en-US" sz="2800" dirty="0">
                  <a:solidFill>
                    <a:srgbClr val="1D4E89"/>
                  </a:solidFill>
                  <a:latin typeface="Bernoru"/>
                </a:rPr>
                <a:t>03</a:t>
              </a:r>
            </a:p>
          </p:txBody>
        </p:sp>
      </p:grpSp>
      <p:sp>
        <p:nvSpPr>
          <p:cNvPr id="30" name="TextBox 29">
            <a:extLst>
              <a:ext uri="{FF2B5EF4-FFF2-40B4-BE49-F238E27FC236}">
                <a16:creationId xmlns:a16="http://schemas.microsoft.com/office/drawing/2014/main" xmlns="" id="{2AB333E1-E2FC-4203-817D-39BB55006CBB}"/>
              </a:ext>
            </a:extLst>
          </p:cNvPr>
          <p:cNvSpPr txBox="1"/>
          <p:nvPr/>
        </p:nvSpPr>
        <p:spPr>
          <a:xfrm>
            <a:off x="345827" y="728299"/>
            <a:ext cx="5442091" cy="1569660"/>
          </a:xfrm>
          <a:prstGeom prst="rect">
            <a:avLst/>
          </a:prstGeom>
          <a:noFill/>
        </p:spPr>
        <p:txBody>
          <a:bodyPr wrap="square">
            <a:spAutoFit/>
          </a:bodyPr>
          <a:lstStyle/>
          <a:p>
            <a:pPr algn="just"/>
            <a:r>
              <a:rPr lang="nl-NL" sz="2400" b="1" i="1" dirty="0">
                <a:solidFill>
                  <a:prstClr val="black"/>
                </a:solidFill>
                <a:latin typeface="Times New Roman" panose="02020603050405020304" pitchFamily="18" charset="0"/>
                <a:ea typeface="Calibri" panose="020F0502020204030204" pitchFamily="34" charset="0"/>
              </a:rPr>
              <a:t>Em hãy quan sát H3, H4 kết hợp thông tin SGK hoàn thành nội dung vào PHT số 2; kĩ thuật Think-pair-share (thời gian 5 phút).</a:t>
            </a:r>
            <a:endParaRPr lang="en-US" sz="2400" b="1" i="1" dirty="0">
              <a:solidFill>
                <a:prstClr val="black"/>
              </a:solidFill>
            </a:endParaRPr>
          </a:p>
        </p:txBody>
      </p:sp>
      <p:sp>
        <p:nvSpPr>
          <p:cNvPr id="32" name="TextBox 31">
            <a:extLst>
              <a:ext uri="{FF2B5EF4-FFF2-40B4-BE49-F238E27FC236}">
                <a16:creationId xmlns:a16="http://schemas.microsoft.com/office/drawing/2014/main" xmlns="" id="{6F8B5BB6-EC5D-44D0-8763-7F6643751E5E}"/>
              </a:ext>
            </a:extLst>
          </p:cNvPr>
          <p:cNvSpPr txBox="1"/>
          <p:nvPr/>
        </p:nvSpPr>
        <p:spPr>
          <a:xfrm>
            <a:off x="-1" y="74213"/>
            <a:ext cx="3458817" cy="523220"/>
          </a:xfrm>
          <a:prstGeom prst="rect">
            <a:avLst/>
          </a:prstGeom>
          <a:solidFill>
            <a:schemeClr val="accent5">
              <a:lumMod val="60000"/>
              <a:lumOff val="40000"/>
            </a:schemeClr>
          </a:solidFill>
        </p:spPr>
        <p:txBody>
          <a:bodyPr wrap="square">
            <a:spAutoFit/>
          </a:bodyPr>
          <a:lstStyle/>
          <a:p>
            <a:pPr algn="ctr"/>
            <a:r>
              <a:rPr lang="nl-NL" sz="2800" b="1" dirty="0">
                <a:solidFill>
                  <a:prstClr val="black"/>
                </a:solidFill>
                <a:latin typeface="Times New Roman" panose="02020603050405020304" pitchFamily="18" charset="0"/>
                <a:ea typeface="Calibri" panose="020F0502020204030204" pitchFamily="34" charset="0"/>
              </a:rPr>
              <a:t>NHIỆM VỤ 2 </a:t>
            </a:r>
          </a:p>
        </p:txBody>
      </p:sp>
      <p:sp>
        <p:nvSpPr>
          <p:cNvPr id="34" name="TextBox 33">
            <a:extLst>
              <a:ext uri="{FF2B5EF4-FFF2-40B4-BE49-F238E27FC236}">
                <a16:creationId xmlns:a16="http://schemas.microsoft.com/office/drawing/2014/main" xmlns="" id="{29230581-59C1-4EFF-8611-AD18002FE407}"/>
              </a:ext>
            </a:extLst>
          </p:cNvPr>
          <p:cNvSpPr txBox="1"/>
          <p:nvPr/>
        </p:nvSpPr>
        <p:spPr>
          <a:xfrm>
            <a:off x="6772868" y="1114522"/>
            <a:ext cx="5134764" cy="670440"/>
          </a:xfrm>
          <a:prstGeom prst="rect">
            <a:avLst/>
          </a:prstGeom>
          <a:noFill/>
        </p:spPr>
        <p:txBody>
          <a:bodyPr wrap="square">
            <a:spAutoFit/>
          </a:bodyPr>
          <a:lstStyle/>
          <a:p>
            <a:pPr algn="just">
              <a:lnSpc>
                <a:spcPct val="107000"/>
              </a:lnSpc>
              <a:spcAft>
                <a:spcPts val="800"/>
              </a:spcAft>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Pair: Sau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HS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trao</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đổi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cặp</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bên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cạnh</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thời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phút</a:t>
            </a:r>
            <a:endParaRPr lang="en-US" sz="1400" dirty="0">
              <a:solidFill>
                <a:prstClr val="black"/>
              </a:solidFill>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xmlns="" id="{634D0F68-E876-47AE-824E-F1554CF19D9E}"/>
              </a:ext>
            </a:extLst>
          </p:cNvPr>
          <p:cNvSpPr txBox="1"/>
          <p:nvPr/>
        </p:nvSpPr>
        <p:spPr>
          <a:xfrm>
            <a:off x="6699932" y="1873333"/>
            <a:ext cx="4983909" cy="966803"/>
          </a:xfrm>
          <a:prstGeom prst="rect">
            <a:avLst/>
          </a:prstGeom>
          <a:noFill/>
        </p:spPr>
        <p:txBody>
          <a:bodyPr wrap="square">
            <a:spAutoFit/>
          </a:bodyPr>
          <a:lstStyle/>
          <a:p>
            <a:pPr algn="just">
              <a:lnSpc>
                <a:spcPct val="107000"/>
              </a:lnSpc>
              <a:spcAft>
                <a:spcPts val="800"/>
              </a:spcAft>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Share: HS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mời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chia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sẻ</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GV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gọi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ngẫu</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STT, HS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nêu</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trùng</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lặp</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HS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thời</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gian</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a:t>
            </a:r>
            <a:r>
              <a:rPr lang="en-US"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phút</a:t>
            </a:r>
            <a:endParaRPr lang="en-US" sz="1400" dirty="0">
              <a:solidFill>
                <a:prstClr val="black"/>
              </a:solidFill>
              <a:ea typeface="Calibri" panose="020F0502020204030204" pitchFamily="34" charset="0"/>
              <a:cs typeface="Times New Roman" panose="02020603050405020304" pitchFamily="18" charset="0"/>
            </a:endParaRPr>
          </a:p>
        </p:txBody>
      </p:sp>
      <p:pic>
        <p:nvPicPr>
          <p:cNvPr id="18" name="Picture 17" descr="Map&#10;&#10;Description automatically generated">
            <a:extLst>
              <a:ext uri="{FF2B5EF4-FFF2-40B4-BE49-F238E27FC236}">
                <a16:creationId xmlns:a16="http://schemas.microsoft.com/office/drawing/2014/main" xmlns="" id="{54E0A10F-4F21-4F8B-87EE-05DA91F6C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27" y="2356735"/>
            <a:ext cx="5451673" cy="4363554"/>
          </a:xfrm>
          <a:prstGeom prst="rect">
            <a:avLst/>
          </a:prstGeom>
        </p:spPr>
      </p:pic>
      <p:sp>
        <p:nvSpPr>
          <p:cNvPr id="19" name="Thought Bubble: Cloud 18">
            <a:extLst>
              <a:ext uri="{FF2B5EF4-FFF2-40B4-BE49-F238E27FC236}">
                <a16:creationId xmlns:a16="http://schemas.microsoft.com/office/drawing/2014/main" xmlns="" id="{B7004DCC-0158-4864-8603-7E55223AC6EC}"/>
              </a:ext>
            </a:extLst>
          </p:cNvPr>
          <p:cNvSpPr/>
          <p:nvPr/>
        </p:nvSpPr>
        <p:spPr>
          <a:xfrm>
            <a:off x="3878802" y="2302121"/>
            <a:ext cx="1683026" cy="836975"/>
          </a:xfrm>
          <a:prstGeom prst="cloudCallout">
            <a:avLst>
              <a:gd name="adj1" fmla="val -36581"/>
              <a:gd name="adj2" fmla="val 672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err="1">
                <a:solidFill>
                  <a:prstClr val="black"/>
                </a:solidFill>
                <a:latin typeface="Times New Roman" panose="02020603050405020304" pitchFamily="18" charset="0"/>
                <a:cs typeface="Times New Roman" panose="02020603050405020304" pitchFamily="18" charset="0"/>
              </a:rPr>
              <a:t>Thế</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nào</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là</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lãnh</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địa</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phong</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kiến</a:t>
            </a: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28" name="Thought Bubble: Cloud 27">
            <a:extLst>
              <a:ext uri="{FF2B5EF4-FFF2-40B4-BE49-F238E27FC236}">
                <a16:creationId xmlns:a16="http://schemas.microsoft.com/office/drawing/2014/main" xmlns="" id="{14BC7051-5F5A-4974-8CF0-ABB87F679465}"/>
              </a:ext>
            </a:extLst>
          </p:cNvPr>
          <p:cNvSpPr/>
          <p:nvPr/>
        </p:nvSpPr>
        <p:spPr>
          <a:xfrm>
            <a:off x="4087442" y="3193711"/>
            <a:ext cx="1683027" cy="994644"/>
          </a:xfrm>
          <a:prstGeom prst="cloudCallout">
            <a:avLst>
              <a:gd name="adj1" fmla="val -41305"/>
              <a:gd name="adj2" fmla="val 605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err="1">
                <a:solidFill>
                  <a:prstClr val="black"/>
                </a:solidFill>
                <a:latin typeface="Times New Roman" panose="02020603050405020304" pitchFamily="18" charset="0"/>
                <a:cs typeface="Times New Roman" panose="02020603050405020304" pitchFamily="18" charset="0"/>
              </a:rPr>
              <a:t>Đặc</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điểm</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của</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lãnh</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địa</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là</a:t>
            </a:r>
            <a:r>
              <a:rPr lang="en-US" sz="1600" i="1" dirty="0">
                <a:solidFill>
                  <a:prstClr val="black"/>
                </a:solidFill>
                <a:latin typeface="Times New Roman" panose="02020603050405020304" pitchFamily="18" charset="0"/>
                <a:cs typeface="Times New Roman" panose="02020603050405020304" pitchFamily="18" charset="0"/>
              </a:rPr>
              <a:t> </a:t>
            </a:r>
            <a:r>
              <a:rPr lang="en-US" sz="1600" i="1" dirty="0" err="1">
                <a:solidFill>
                  <a:prstClr val="black"/>
                </a:solidFill>
                <a:latin typeface="Times New Roman" panose="02020603050405020304" pitchFamily="18" charset="0"/>
                <a:cs typeface="Times New Roman" panose="02020603050405020304" pitchFamily="18" charset="0"/>
              </a:rPr>
              <a:t>gì</a:t>
            </a:r>
            <a:r>
              <a:rPr lang="en-US" sz="1600" i="1" dirty="0">
                <a:solidFill>
                  <a:prstClr val="black"/>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6213453" y="3559934"/>
            <a:ext cx="5754888" cy="3160354"/>
          </a:xfrm>
          <a:prstGeom prst="rect">
            <a:avLst/>
          </a:prstGeom>
        </p:spPr>
      </p:pic>
      <p:sp>
        <p:nvSpPr>
          <p:cNvPr id="26" name="TextBox 25">
            <a:extLst>
              <a:ext uri="{FF2B5EF4-FFF2-40B4-BE49-F238E27FC236}">
                <a16:creationId xmlns:a16="http://schemas.microsoft.com/office/drawing/2014/main" xmlns="" id="{85D9A376-C3A7-49E1-B1CD-DEAB47FD0FD1}"/>
              </a:ext>
            </a:extLst>
          </p:cNvPr>
          <p:cNvSpPr txBox="1"/>
          <p:nvPr/>
        </p:nvSpPr>
        <p:spPr>
          <a:xfrm>
            <a:off x="7091416" y="2988030"/>
            <a:ext cx="42009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kumimoji="0" 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PHIẾU HỌC TẬP SỐ 2</a:t>
            </a:r>
            <a:endParaRPr lang="en-US" dirty="0">
              <a:solidFill>
                <a:schemeClr val="tx1">
                  <a:lumMod val="95000"/>
                  <a:lumOff val="5000"/>
                </a:schemeClr>
              </a:solidFill>
            </a:endParaRPr>
          </a:p>
        </p:txBody>
      </p:sp>
    </p:spTree>
    <p:extLst>
      <p:ext uri="{BB962C8B-B14F-4D97-AF65-F5344CB8AC3E}">
        <p14:creationId xmlns:p14="http://schemas.microsoft.com/office/powerpoint/2010/main" val="22013375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6" grpId="0"/>
      <p:bldP spid="19"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AEFAE3AD-1333-44FF-95E1-BCA37854DEF7}"/>
              </a:ext>
            </a:extLst>
          </p:cNvPr>
          <p:cNvGraphicFramePr>
            <a:graphicFrameLocks noGrp="1"/>
          </p:cNvGraphicFramePr>
          <p:nvPr>
            <p:extLst/>
          </p:nvPr>
        </p:nvGraphicFramePr>
        <p:xfrm>
          <a:off x="631923" y="916441"/>
          <a:ext cx="11150345" cy="5664186"/>
        </p:xfrm>
        <a:graphic>
          <a:graphicData uri="http://schemas.openxmlformats.org/drawingml/2006/table">
            <a:tbl>
              <a:tblPr firstRow="1" firstCol="1" bandRow="1"/>
              <a:tblGrid>
                <a:gridCol w="4421138">
                  <a:extLst>
                    <a:ext uri="{9D8B030D-6E8A-4147-A177-3AD203B41FA5}">
                      <a16:colId xmlns:a16="http://schemas.microsoft.com/office/drawing/2014/main" xmlns="" val="2781591556"/>
                    </a:ext>
                  </a:extLst>
                </a:gridCol>
                <a:gridCol w="6729207">
                  <a:extLst>
                    <a:ext uri="{9D8B030D-6E8A-4147-A177-3AD203B41FA5}">
                      <a16:colId xmlns:a16="http://schemas.microsoft.com/office/drawing/2014/main" xmlns="" val="1322828149"/>
                    </a:ext>
                  </a:extLst>
                </a:gridCol>
              </a:tblGrid>
              <a:tr h="453182">
                <a:tc>
                  <a:txBody>
                    <a:bodyPr/>
                    <a:lstStyle/>
                    <a:p>
                      <a:pPr marL="0" marR="0" algn="ctr">
                        <a:lnSpc>
                          <a:spcPct val="107000"/>
                        </a:lnSpc>
                        <a:spcBef>
                          <a:spcPts val="0"/>
                        </a:spcBef>
                        <a:spcAft>
                          <a:spcPts val="0"/>
                        </a:spcAft>
                      </a:pP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400" b="1"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361754890"/>
                  </a:ext>
                </a:extLst>
              </a:tr>
              <a:tr h="2396788">
                <a:tc>
                  <a:txBody>
                    <a:bodyPr/>
                    <a:lstStyle/>
                    <a:p>
                      <a:pPr marL="0" marR="0" algn="just">
                        <a:lnSpc>
                          <a:spcPct val="107000"/>
                        </a:lnSpc>
                        <a:spcBef>
                          <a:spcPts val="0"/>
                        </a:spcBef>
                        <a:spcAft>
                          <a:spcPts val="0"/>
                        </a:spcAft>
                      </a:pPr>
                      <a:r>
                        <a:rPr lang="en-US" sz="2400" b="1" i="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i="1" kern="1200" dirty="0">
                          <a:solidFill>
                            <a:schemeClr val="tx1"/>
                          </a:solidFill>
                          <a:effectLst/>
                          <a:latin typeface="Times New Roman" panose="02020603050405020304" pitchFamily="18" charset="0"/>
                          <a:ea typeface="+mn-ea"/>
                          <a:cs typeface="Times New Roman" panose="02020603050405020304" pitchFamily="18" charset="0"/>
                        </a:rPr>
                        <a:t> 1: </a:t>
                      </a:r>
                      <a:r>
                        <a:rPr lang="pt-BR" sz="2400" b="1" i="1" kern="1200" dirty="0">
                          <a:solidFill>
                            <a:schemeClr val="tx1"/>
                          </a:solidFill>
                          <a:effectLst/>
                          <a:latin typeface="Times New Roman" panose="02020603050405020304" pitchFamily="18" charset="0"/>
                          <a:ea typeface="+mn-ea"/>
                          <a:cs typeface="Times New Roman" panose="02020603050405020304" pitchFamily="18" charset="0"/>
                        </a:rPr>
                        <a:t>Em hiểu thế nào là Lãnh địa phong kiến? Quan sát hình 3 sgk, em có nhận xét gì về tổ chức hoạt động của lãnh địa phong kiến.</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481401143"/>
                  </a:ext>
                </a:extLst>
              </a:tr>
              <a:tr h="2814216">
                <a:tc>
                  <a:txBody>
                    <a:bodyPr/>
                    <a:lstStyle/>
                    <a:p>
                      <a:pPr marL="0" marR="0" algn="just">
                        <a:lnSpc>
                          <a:spcPct val="107000"/>
                        </a:lnSpc>
                        <a:spcBef>
                          <a:spcPts val="0"/>
                        </a:spcBef>
                        <a:spcAft>
                          <a:spcPts val="0"/>
                        </a:spcAft>
                      </a:pPr>
                      <a:r>
                        <a:rPr lang="pt-BR" sz="2400" b="1" i="1" kern="1200" dirty="0">
                          <a:solidFill>
                            <a:schemeClr val="tx1"/>
                          </a:solidFill>
                          <a:effectLst/>
                          <a:latin typeface="Times New Roman" panose="02020603050405020304" pitchFamily="18" charset="0"/>
                          <a:ea typeface="+mn-ea"/>
                          <a:cs typeface="Times New Roman" panose="02020603050405020304" pitchFamily="18" charset="0"/>
                        </a:rPr>
                        <a:t>Câu 2: Em hãy cho biết đặc điểm của nền kinh tế lãnh địa là gì? Nêu nhận xét của em về nền kinh tế đó?</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spcBef>
                          <a:spcPts val="375"/>
                        </a:spcBef>
                        <a:spcAft>
                          <a:spcPts val="375"/>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546031980"/>
                  </a:ext>
                </a:extLst>
              </a:tr>
            </a:tbl>
          </a:graphicData>
        </a:graphic>
      </p:graphicFrame>
      <p:sp>
        <p:nvSpPr>
          <p:cNvPr id="3" name="TextBox 2">
            <a:extLst>
              <a:ext uri="{FF2B5EF4-FFF2-40B4-BE49-F238E27FC236}">
                <a16:creationId xmlns:a16="http://schemas.microsoft.com/office/drawing/2014/main" xmlns="" id="{85D9A376-C3A7-49E1-B1CD-DEAB47FD0FD1}"/>
              </a:ext>
            </a:extLst>
          </p:cNvPr>
          <p:cNvSpPr txBox="1"/>
          <p:nvPr/>
        </p:nvSpPr>
        <p:spPr>
          <a:xfrm>
            <a:off x="4186554" y="176711"/>
            <a:ext cx="42009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800" b="1" i="1" dirty="0">
                <a:solidFill>
                  <a:prstClr val="black">
                    <a:lumMod val="95000"/>
                    <a:lumOff val="5000"/>
                  </a:prstClr>
                </a:solidFill>
                <a:latin typeface="Times New Roman" panose="02020603050405020304" pitchFamily="18" charset="0"/>
                <a:cs typeface="Times New Roman" panose="02020603050405020304" pitchFamily="18" charset="0"/>
              </a:rPr>
              <a:t>PHIẾU HỌC TẬP SỐ 2</a:t>
            </a:r>
            <a:endParaRPr lang="en-US" dirty="0">
              <a:solidFill>
                <a:prstClr val="black">
                  <a:lumMod val="95000"/>
                  <a:lumOff val="5000"/>
                </a:prstClr>
              </a:solidFill>
            </a:endParaRPr>
          </a:p>
        </p:txBody>
      </p:sp>
      <p:pic>
        <p:nvPicPr>
          <p:cNvPr id="4" name="Picture 10">
            <a:extLst>
              <a:ext uri="{FF2B5EF4-FFF2-40B4-BE49-F238E27FC236}">
                <a16:creationId xmlns:a16="http://schemas.microsoft.com/office/drawing/2014/main" xmlns="" id="{956D752B-98B3-4CDB-8C12-D757576E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4339">
            <a:off x="167974" y="124108"/>
            <a:ext cx="870343" cy="1063753"/>
          </a:xfrm>
          <a:prstGeom prst="rect">
            <a:avLst/>
          </a:prstGeom>
        </p:spPr>
      </p:pic>
      <p:pic>
        <p:nvPicPr>
          <p:cNvPr id="5" name="Picture 11">
            <a:extLst>
              <a:ext uri="{FF2B5EF4-FFF2-40B4-BE49-F238E27FC236}">
                <a16:creationId xmlns:a16="http://schemas.microsoft.com/office/drawing/2014/main" xmlns="" id="{87411D84-84CB-4D8F-BA85-EC464E36B8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80136">
            <a:off x="11275944" y="5771738"/>
            <a:ext cx="950515" cy="1161740"/>
          </a:xfrm>
          <a:prstGeom prst="rect">
            <a:avLst/>
          </a:prstGeom>
        </p:spPr>
      </p:pic>
      <p:sp>
        <p:nvSpPr>
          <p:cNvPr id="7" name="TextBox 6">
            <a:extLst>
              <a:ext uri="{FF2B5EF4-FFF2-40B4-BE49-F238E27FC236}">
                <a16:creationId xmlns:a16="http://schemas.microsoft.com/office/drawing/2014/main" xmlns="" id="{7139CD8D-A98B-4181-90C0-E9EACE0125D9}"/>
              </a:ext>
            </a:extLst>
          </p:cNvPr>
          <p:cNvSpPr txBox="1"/>
          <p:nvPr/>
        </p:nvSpPr>
        <p:spPr>
          <a:xfrm>
            <a:off x="5077406" y="1312408"/>
            <a:ext cx="6704861" cy="1938992"/>
          </a:xfrm>
          <a:prstGeom prst="rect">
            <a:avLst/>
          </a:prstGeom>
          <a:noFill/>
        </p:spPr>
        <p:txBody>
          <a:bodyPr wrap="square">
            <a:spAutoFit/>
          </a:bodyPr>
          <a:lstStyle/>
          <a:p>
            <a:pPr algn="just"/>
            <a:r>
              <a:rPr lang="pt-BR" sz="2400" dirty="0">
                <a:solidFill>
                  <a:prstClr val="black"/>
                </a:solidFill>
                <a:latin typeface="Times New Roman" panose="02020603050405020304" pitchFamily="18" charset="0"/>
                <a:ea typeface="Times New Roman" panose="02020603050405020304" pitchFamily="18" charset="0"/>
              </a:rPr>
              <a:t>Là vùng đất rộng lớn mà các quý tộc chiếm đoạt được và nhanh chóng bị họ biến thành khu đất riêng của mình. (Lãnh địa là đơn vị chính trị và kinh tế cơ bản trong thời kì phong kiến phân quyền ở Châu Âu.)</a:t>
            </a:r>
            <a:endParaRPr lang="en-US" sz="2400" dirty="0">
              <a:solidFill>
                <a:prstClr val="black"/>
              </a:solidFill>
            </a:endParaRPr>
          </a:p>
        </p:txBody>
      </p:sp>
      <p:sp>
        <p:nvSpPr>
          <p:cNvPr id="9" name="TextBox 8">
            <a:extLst>
              <a:ext uri="{FF2B5EF4-FFF2-40B4-BE49-F238E27FC236}">
                <a16:creationId xmlns:a16="http://schemas.microsoft.com/office/drawing/2014/main" xmlns="" id="{E07D960F-A019-45D3-AA11-AEC7F97E968A}"/>
              </a:ext>
            </a:extLst>
          </p:cNvPr>
          <p:cNvSpPr txBox="1"/>
          <p:nvPr/>
        </p:nvSpPr>
        <p:spPr>
          <a:xfrm>
            <a:off x="5077406" y="3671176"/>
            <a:ext cx="6704862" cy="2909451"/>
          </a:xfrm>
          <a:prstGeom prst="rect">
            <a:avLst/>
          </a:prstGeom>
          <a:noFill/>
        </p:spPr>
        <p:txBody>
          <a:bodyPr wrap="square">
            <a:spAutoFit/>
          </a:bodyPr>
          <a:lstStyle/>
          <a:p>
            <a:pPr algn="just">
              <a:lnSpc>
                <a:spcPct val="107000"/>
              </a:lnSpc>
              <a:spcAft>
                <a:spcPts val="800"/>
              </a:spcAft>
            </a:pPr>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Đặc trưng cơ bản của  lãnh địa: là đơn vị kinh tế, chính trị độc lập (quận đội, luật pháp, tòa án, chế độ thuế khóa, tiền tệ và hệ thống đo lường riêng) mang tính tự cung, tự cấp. Không trao đổi với bên ngoài, đóng kín của một lãnh chúa.</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Nhà vua không có quyền can thiệp vào lãnh địa của lãnh chúa (quyền “miễn trừ”)</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969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2" name="Group 2"/>
          <p:cNvGrpSpPr/>
          <p:nvPr/>
        </p:nvGrpSpPr>
        <p:grpSpPr>
          <a:xfrm>
            <a:off x="6096000" y="0"/>
            <a:ext cx="6466136" cy="6858000"/>
            <a:chOff x="0" y="0"/>
            <a:chExt cx="3070990" cy="3257100"/>
          </a:xfrm>
        </p:grpSpPr>
        <p:sp>
          <p:nvSpPr>
            <p:cNvPr id="3" name="Freeform 3"/>
            <p:cNvSpPr/>
            <p:nvPr/>
          </p:nvSpPr>
          <p:spPr>
            <a:xfrm>
              <a:off x="0" y="0"/>
              <a:ext cx="3070990" cy="3257100"/>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rgbClr val="FFFFFF"/>
            </a:solidFill>
          </p:spPr>
        </p:sp>
      </p:grpSp>
      <p:pic>
        <p:nvPicPr>
          <p:cNvPr id="5" name="Picture 4" descr="A map of a city&#10;&#10;Description automatically generated with medium confidence">
            <a:extLst>
              <a:ext uri="{FF2B5EF4-FFF2-40B4-BE49-F238E27FC236}">
                <a16:creationId xmlns:a16="http://schemas.microsoft.com/office/drawing/2014/main" xmlns="" id="{CE1CD44C-FF47-4294-BE04-37BDC76FE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686" y="353375"/>
            <a:ext cx="10042857" cy="6151249"/>
          </a:xfrm>
          <a:prstGeom prst="rect">
            <a:avLst/>
          </a:prstGeom>
        </p:spPr>
      </p:pic>
      <p:sp>
        <p:nvSpPr>
          <p:cNvPr id="6" name="Rectangle: Rounded Corners 5">
            <a:extLst>
              <a:ext uri="{FF2B5EF4-FFF2-40B4-BE49-F238E27FC236}">
                <a16:creationId xmlns:a16="http://schemas.microsoft.com/office/drawing/2014/main" xmlns="" id="{59FCF71C-0309-47B4-BD67-73A7CCD83834}"/>
              </a:ext>
            </a:extLst>
          </p:cNvPr>
          <p:cNvSpPr/>
          <p:nvPr/>
        </p:nvSpPr>
        <p:spPr>
          <a:xfrm>
            <a:off x="1398032" y="1424067"/>
            <a:ext cx="1704931" cy="6745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Rounded Corners 24">
            <a:extLst>
              <a:ext uri="{FF2B5EF4-FFF2-40B4-BE49-F238E27FC236}">
                <a16:creationId xmlns:a16="http://schemas.microsoft.com/office/drawing/2014/main" xmlns="" id="{F5742790-1E7F-4FB3-835A-3953B18028B5}"/>
              </a:ext>
            </a:extLst>
          </p:cNvPr>
          <p:cNvSpPr/>
          <p:nvPr/>
        </p:nvSpPr>
        <p:spPr>
          <a:xfrm>
            <a:off x="1398033" y="5321097"/>
            <a:ext cx="1555027" cy="4651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Rounded Corners 26">
            <a:extLst>
              <a:ext uri="{FF2B5EF4-FFF2-40B4-BE49-F238E27FC236}">
                <a16:creationId xmlns:a16="http://schemas.microsoft.com/office/drawing/2014/main" xmlns="" id="{DC4A8EF6-2084-4AB3-8D30-EF5A917C1570}"/>
              </a:ext>
            </a:extLst>
          </p:cNvPr>
          <p:cNvSpPr/>
          <p:nvPr/>
        </p:nvSpPr>
        <p:spPr>
          <a:xfrm>
            <a:off x="1398034" y="3948394"/>
            <a:ext cx="1704930" cy="10583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Rounded Corners 28">
            <a:extLst>
              <a:ext uri="{FF2B5EF4-FFF2-40B4-BE49-F238E27FC236}">
                <a16:creationId xmlns:a16="http://schemas.microsoft.com/office/drawing/2014/main" xmlns="" id="{CA1D42BF-EBF0-465E-A76C-3C95B2FB7C34}"/>
              </a:ext>
            </a:extLst>
          </p:cNvPr>
          <p:cNvSpPr/>
          <p:nvPr/>
        </p:nvSpPr>
        <p:spPr>
          <a:xfrm>
            <a:off x="1398033" y="2858268"/>
            <a:ext cx="1555028" cy="76824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Rounded Corners 37">
            <a:extLst>
              <a:ext uri="{FF2B5EF4-FFF2-40B4-BE49-F238E27FC236}">
                <a16:creationId xmlns:a16="http://schemas.microsoft.com/office/drawing/2014/main" xmlns="" id="{6B68D309-A89F-462B-8E10-88AF66E49B9B}"/>
              </a:ext>
            </a:extLst>
          </p:cNvPr>
          <p:cNvSpPr/>
          <p:nvPr/>
        </p:nvSpPr>
        <p:spPr>
          <a:xfrm>
            <a:off x="9884064" y="1019331"/>
            <a:ext cx="1418431" cy="5571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Rounded Corners 46">
            <a:extLst>
              <a:ext uri="{FF2B5EF4-FFF2-40B4-BE49-F238E27FC236}">
                <a16:creationId xmlns:a16="http://schemas.microsoft.com/office/drawing/2014/main" xmlns="" id="{274818C3-A135-4750-B788-8E7417562B39}"/>
              </a:ext>
            </a:extLst>
          </p:cNvPr>
          <p:cNvSpPr/>
          <p:nvPr/>
        </p:nvSpPr>
        <p:spPr>
          <a:xfrm>
            <a:off x="9943938" y="3069379"/>
            <a:ext cx="1358558" cy="5571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Rounded Corners 47">
            <a:extLst>
              <a:ext uri="{FF2B5EF4-FFF2-40B4-BE49-F238E27FC236}">
                <a16:creationId xmlns:a16="http://schemas.microsoft.com/office/drawing/2014/main" xmlns="" id="{61558335-98EA-4AD0-8C3E-DCBC9CE5E2C2}"/>
              </a:ext>
            </a:extLst>
          </p:cNvPr>
          <p:cNvSpPr/>
          <p:nvPr/>
        </p:nvSpPr>
        <p:spPr>
          <a:xfrm>
            <a:off x="9709179" y="4329656"/>
            <a:ext cx="1533444" cy="687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a:extLst>
              <a:ext uri="{FF2B5EF4-FFF2-40B4-BE49-F238E27FC236}">
                <a16:creationId xmlns:a16="http://schemas.microsoft.com/office/drawing/2014/main" xmlns="" id="{E75A7D42-4416-4E7E-8D86-DC7F9FE03D8A}"/>
              </a:ext>
            </a:extLst>
          </p:cNvPr>
          <p:cNvSpPr/>
          <p:nvPr/>
        </p:nvSpPr>
        <p:spPr>
          <a:xfrm>
            <a:off x="7131592" y="4477554"/>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Times New Roman" panose="02020603050405020304" pitchFamily="18" charset="0"/>
                <a:cs typeface="Times New Roman" panose="02020603050405020304" pitchFamily="18" charset="0"/>
              </a:rPr>
              <a:t>7</a:t>
            </a:r>
          </a:p>
        </p:txBody>
      </p:sp>
      <p:sp>
        <p:nvSpPr>
          <p:cNvPr id="50" name="Oval 49">
            <a:extLst>
              <a:ext uri="{FF2B5EF4-FFF2-40B4-BE49-F238E27FC236}">
                <a16:creationId xmlns:a16="http://schemas.microsoft.com/office/drawing/2014/main" xmlns="" id="{A8FACA55-5E2D-403A-8A58-07130B3C939C}"/>
              </a:ext>
            </a:extLst>
          </p:cNvPr>
          <p:cNvSpPr/>
          <p:nvPr/>
        </p:nvSpPr>
        <p:spPr>
          <a:xfrm>
            <a:off x="7131592" y="3069379"/>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Times New Roman" panose="02020603050405020304" pitchFamily="18" charset="0"/>
                <a:cs typeface="Times New Roman" panose="02020603050405020304" pitchFamily="18" charset="0"/>
              </a:rPr>
              <a:t>6</a:t>
            </a:r>
          </a:p>
        </p:txBody>
      </p:sp>
      <p:sp>
        <p:nvSpPr>
          <p:cNvPr id="51" name="Oval 50">
            <a:extLst>
              <a:ext uri="{FF2B5EF4-FFF2-40B4-BE49-F238E27FC236}">
                <a16:creationId xmlns:a16="http://schemas.microsoft.com/office/drawing/2014/main" xmlns="" id="{FE8E5648-210C-4EDD-AB81-77C7A2ACC982}"/>
              </a:ext>
            </a:extLst>
          </p:cNvPr>
          <p:cNvSpPr/>
          <p:nvPr/>
        </p:nvSpPr>
        <p:spPr>
          <a:xfrm>
            <a:off x="9534739" y="2331175"/>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Times New Roman" panose="02020603050405020304" pitchFamily="18" charset="0"/>
                <a:cs typeface="Times New Roman" panose="02020603050405020304" pitchFamily="18" charset="0"/>
              </a:rPr>
              <a:t>5</a:t>
            </a:r>
          </a:p>
        </p:txBody>
      </p:sp>
      <p:sp>
        <p:nvSpPr>
          <p:cNvPr id="52" name="Oval 51">
            <a:extLst>
              <a:ext uri="{FF2B5EF4-FFF2-40B4-BE49-F238E27FC236}">
                <a16:creationId xmlns:a16="http://schemas.microsoft.com/office/drawing/2014/main" xmlns="" id="{012B94D0-D4EE-4D83-85B9-406099D98964}"/>
              </a:ext>
            </a:extLst>
          </p:cNvPr>
          <p:cNvSpPr/>
          <p:nvPr/>
        </p:nvSpPr>
        <p:spPr>
          <a:xfrm>
            <a:off x="3411344" y="5321097"/>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Times New Roman" panose="02020603050405020304" pitchFamily="18" charset="0"/>
                <a:cs typeface="Times New Roman" panose="02020603050405020304" pitchFamily="18" charset="0"/>
              </a:rPr>
              <a:t>4</a:t>
            </a:r>
          </a:p>
        </p:txBody>
      </p:sp>
      <p:sp>
        <p:nvSpPr>
          <p:cNvPr id="53" name="Oval 52">
            <a:extLst>
              <a:ext uri="{FF2B5EF4-FFF2-40B4-BE49-F238E27FC236}">
                <a16:creationId xmlns:a16="http://schemas.microsoft.com/office/drawing/2014/main" xmlns="" id="{DDA32DD9-1EE9-45D0-852A-9CCDF516DBA0}"/>
              </a:ext>
            </a:extLst>
          </p:cNvPr>
          <p:cNvSpPr/>
          <p:nvPr/>
        </p:nvSpPr>
        <p:spPr>
          <a:xfrm>
            <a:off x="3925190" y="3770171"/>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Times New Roman" panose="02020603050405020304" pitchFamily="18" charset="0"/>
                <a:cs typeface="Times New Roman" panose="02020603050405020304" pitchFamily="18" charset="0"/>
              </a:rPr>
              <a:t>3</a:t>
            </a:r>
          </a:p>
        </p:txBody>
      </p:sp>
      <p:sp>
        <p:nvSpPr>
          <p:cNvPr id="54" name="Oval 53">
            <a:extLst>
              <a:ext uri="{FF2B5EF4-FFF2-40B4-BE49-F238E27FC236}">
                <a16:creationId xmlns:a16="http://schemas.microsoft.com/office/drawing/2014/main" xmlns="" id="{BE5489D3-E07D-42C8-B7CC-642BA1B4E272}"/>
              </a:ext>
            </a:extLst>
          </p:cNvPr>
          <p:cNvSpPr/>
          <p:nvPr/>
        </p:nvSpPr>
        <p:spPr>
          <a:xfrm>
            <a:off x="3094051" y="3233791"/>
            <a:ext cx="434716"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lumMod val="95000"/>
                    <a:lumOff val="5000"/>
                  </a:prstClr>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xmlns="" id="{0B2996E6-FD33-4E79-9688-E8C14B745DF3}"/>
              </a:ext>
            </a:extLst>
          </p:cNvPr>
          <p:cNvSpPr/>
          <p:nvPr/>
        </p:nvSpPr>
        <p:spPr>
          <a:xfrm>
            <a:off x="6011056" y="2098623"/>
            <a:ext cx="469692" cy="4436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lumMod val="95000"/>
                    <a:lumOff val="5000"/>
                  </a:prstClr>
                </a:solidFill>
                <a:latin typeface="Times New Roman" panose="02020603050405020304" pitchFamily="18" charset="0"/>
                <a:cs typeface="Times New Roman" panose="02020603050405020304" pitchFamily="18" charset="0"/>
              </a:rPr>
              <a:t>1</a:t>
            </a:r>
          </a:p>
        </p:txBody>
      </p:sp>
      <p:sp>
        <p:nvSpPr>
          <p:cNvPr id="56" name="TextBox 55">
            <a:extLst>
              <a:ext uri="{FF2B5EF4-FFF2-40B4-BE49-F238E27FC236}">
                <a16:creationId xmlns:a16="http://schemas.microsoft.com/office/drawing/2014/main" xmlns="" id="{D375DB1B-C47B-44D5-BFBD-96FEE5B1230D}"/>
              </a:ext>
            </a:extLst>
          </p:cNvPr>
          <p:cNvSpPr txBox="1"/>
          <p:nvPr/>
        </p:nvSpPr>
        <p:spPr>
          <a:xfrm>
            <a:off x="1348013" y="1423189"/>
            <a:ext cx="1704930" cy="707886"/>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đài</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endParaRPr lang="en-US" sz="2000" b="1" i="1" dirty="0">
              <a:solidFill>
                <a:prstClr val="black"/>
              </a:solidFill>
            </a:endParaRPr>
          </a:p>
        </p:txBody>
      </p:sp>
      <p:sp>
        <p:nvSpPr>
          <p:cNvPr id="57" name="TextBox 56">
            <a:extLst>
              <a:ext uri="{FF2B5EF4-FFF2-40B4-BE49-F238E27FC236}">
                <a16:creationId xmlns:a16="http://schemas.microsoft.com/office/drawing/2014/main" xmlns="" id="{CD062032-3DF8-4B50-9EC1-3294160B44D6}"/>
              </a:ext>
            </a:extLst>
          </p:cNvPr>
          <p:cNvSpPr txBox="1"/>
          <p:nvPr/>
        </p:nvSpPr>
        <p:spPr>
          <a:xfrm>
            <a:off x="9803422" y="4365383"/>
            <a:ext cx="1335558" cy="707886"/>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Tường</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bao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quanh</a:t>
            </a:r>
            <a:endParaRPr lang="en-US" sz="2000" b="1" i="1" dirty="0">
              <a:solidFill>
                <a:prstClr val="black"/>
              </a:solidFill>
            </a:endParaRPr>
          </a:p>
        </p:txBody>
      </p:sp>
      <p:sp>
        <p:nvSpPr>
          <p:cNvPr id="58" name="TextBox 57">
            <a:extLst>
              <a:ext uri="{FF2B5EF4-FFF2-40B4-BE49-F238E27FC236}">
                <a16:creationId xmlns:a16="http://schemas.microsoft.com/office/drawing/2014/main" xmlns="" id="{89F6ED59-FA3F-49C0-91D0-840D5209946A}"/>
              </a:ext>
            </a:extLst>
          </p:cNvPr>
          <p:cNvSpPr txBox="1"/>
          <p:nvPr/>
        </p:nvSpPr>
        <p:spPr>
          <a:xfrm>
            <a:off x="9976969" y="3152251"/>
            <a:ext cx="1301121" cy="400110"/>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a:t>
            </a:r>
            <a:endParaRPr lang="en-US" sz="2000" b="1" i="1" dirty="0">
              <a:solidFill>
                <a:prstClr val="black"/>
              </a:solidFill>
            </a:endParaRPr>
          </a:p>
        </p:txBody>
      </p:sp>
      <p:sp>
        <p:nvSpPr>
          <p:cNvPr id="59" name="TextBox 58">
            <a:extLst>
              <a:ext uri="{FF2B5EF4-FFF2-40B4-BE49-F238E27FC236}">
                <a16:creationId xmlns:a16="http://schemas.microsoft.com/office/drawing/2014/main" xmlns="" id="{09816096-D66C-4BA0-B7E1-F6B314EB5C03}"/>
              </a:ext>
            </a:extLst>
          </p:cNvPr>
          <p:cNvSpPr txBox="1"/>
          <p:nvPr/>
        </p:nvSpPr>
        <p:spPr>
          <a:xfrm>
            <a:off x="10036929" y="1079292"/>
            <a:ext cx="1160724" cy="400110"/>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a:t>
            </a:r>
            <a:endParaRPr lang="en-US" sz="2000" b="1" i="1" dirty="0">
              <a:solidFill>
                <a:prstClr val="black"/>
              </a:solidFill>
            </a:endParaRPr>
          </a:p>
        </p:txBody>
      </p:sp>
      <p:sp>
        <p:nvSpPr>
          <p:cNvPr id="60" name="TextBox 59">
            <a:extLst>
              <a:ext uri="{FF2B5EF4-FFF2-40B4-BE49-F238E27FC236}">
                <a16:creationId xmlns:a16="http://schemas.microsoft.com/office/drawing/2014/main" xmlns="" id="{21194EAD-A3C8-43FF-8B38-BCE166BB9C36}"/>
              </a:ext>
            </a:extLst>
          </p:cNvPr>
          <p:cNvSpPr txBox="1"/>
          <p:nvPr/>
        </p:nvSpPr>
        <p:spPr>
          <a:xfrm>
            <a:off x="1576856" y="5330110"/>
            <a:ext cx="1286264" cy="400110"/>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t>
            </a:r>
            <a:endParaRPr lang="en-US" sz="2000" b="1" i="1" dirty="0">
              <a:solidFill>
                <a:prstClr val="black"/>
              </a:solidFill>
            </a:endParaRPr>
          </a:p>
        </p:txBody>
      </p:sp>
      <p:sp>
        <p:nvSpPr>
          <p:cNvPr id="61" name="TextBox 60">
            <a:extLst>
              <a:ext uri="{FF2B5EF4-FFF2-40B4-BE49-F238E27FC236}">
                <a16:creationId xmlns:a16="http://schemas.microsoft.com/office/drawing/2014/main" xmlns="" id="{9D299524-90C7-4AFD-9C68-4F80D4D93D1B}"/>
              </a:ext>
            </a:extLst>
          </p:cNvPr>
          <p:cNvSpPr txBox="1"/>
          <p:nvPr/>
        </p:nvSpPr>
        <p:spPr>
          <a:xfrm>
            <a:off x="1408771" y="3964420"/>
            <a:ext cx="1704930" cy="101566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endPar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quanh</a:t>
            </a:r>
            <a:endParaRPr lang="en-US" sz="2000" b="1" i="1" dirty="0">
              <a:solidFill>
                <a:prstClr val="black"/>
              </a:solidFill>
            </a:endParaRPr>
          </a:p>
        </p:txBody>
      </p:sp>
      <p:sp>
        <p:nvSpPr>
          <p:cNvPr id="62" name="TextBox 61">
            <a:extLst>
              <a:ext uri="{FF2B5EF4-FFF2-40B4-BE49-F238E27FC236}">
                <a16:creationId xmlns:a16="http://schemas.microsoft.com/office/drawing/2014/main" xmlns="" id="{B5CA51F0-C4B7-4536-AA20-4A0813323A43}"/>
              </a:ext>
            </a:extLst>
          </p:cNvPr>
          <p:cNvSpPr txBox="1"/>
          <p:nvPr/>
        </p:nvSpPr>
        <p:spPr>
          <a:xfrm>
            <a:off x="1619322" y="2921886"/>
            <a:ext cx="1153859" cy="707886"/>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a:t>
            </a:r>
            <a:endParaRPr lang="en-US" sz="2000" b="1" i="1" dirty="0">
              <a:solidFill>
                <a:prstClr val="black"/>
              </a:solidFill>
            </a:endParaRPr>
          </a:p>
        </p:txBody>
      </p:sp>
      <p:sp>
        <p:nvSpPr>
          <p:cNvPr id="63" name="TextBox 62">
            <a:extLst>
              <a:ext uri="{FF2B5EF4-FFF2-40B4-BE49-F238E27FC236}">
                <a16:creationId xmlns:a16="http://schemas.microsoft.com/office/drawing/2014/main" xmlns="" id="{1B81CEFA-C6B9-4E28-BD11-03D9441E1399}"/>
              </a:ext>
            </a:extLst>
          </p:cNvPr>
          <p:cNvSpPr txBox="1"/>
          <p:nvPr/>
        </p:nvSpPr>
        <p:spPr>
          <a:xfrm>
            <a:off x="1348013" y="404041"/>
            <a:ext cx="5547200" cy="461665"/>
          </a:xfrm>
          <a:prstGeom prst="rect">
            <a:avLst/>
          </a:prstGeom>
          <a:solidFill>
            <a:srgbClr val="FFFF00"/>
          </a:solidFill>
        </p:spPr>
        <p:txBody>
          <a:bodyPr wrap="square">
            <a:spAutoFit/>
          </a:bodyPr>
          <a:lstStyle/>
          <a:p>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 </a:t>
            </a:r>
            <a:r>
              <a:rPr lang="en-US" sz="24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prstClr val="black"/>
              </a:solidFill>
            </a:endParaRPr>
          </a:p>
        </p:txBody>
      </p:sp>
    </p:spTree>
    <p:extLst>
      <p:ext uri="{BB962C8B-B14F-4D97-AF65-F5344CB8AC3E}">
        <p14:creationId xmlns:p14="http://schemas.microsoft.com/office/powerpoint/2010/main" val="16609417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barn(inVertical)">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arn(inVertical)">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barn(inVertical)">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latin typeface="Times New Roman" panose="02020603050405020304" pitchFamily="18" charset="0"/>
                <a:ea typeface="Times New Roman" panose="02020603050405020304" pitchFamily="18" charset="0"/>
              </a:rPr>
              <a:t>CHƯƠNG I. </a:t>
            </a:r>
            <a:r>
              <a:rPr lang="en-US" sz="2000" b="1" dirty="0">
                <a:solidFill>
                  <a:srgbClr val="002060"/>
                </a:solidFill>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b="1" dirty="0">
                <a:solidFill>
                  <a:srgbClr val="0070C0"/>
                </a:solidFill>
                <a:latin typeface="Times New Roman" panose="02020603050405020304" pitchFamily="18" charset="0"/>
                <a:ea typeface="Times New Roman" panose="02020603050405020304" pitchFamily="18" charset="0"/>
              </a:rPr>
              <a:t>Bài 1</a:t>
            </a:r>
            <a:endParaRPr lang="en-US" sz="1400" dirty="0">
              <a:solidFill>
                <a:prstClr val="black"/>
              </a:solidFill>
              <a:latin typeface="Times New Roman" panose="02020603050405020304" pitchFamily="18" charset="0"/>
              <a:ea typeface="Times New Roman" panose="02020603050405020304" pitchFamily="18" charset="0"/>
            </a:endParaRPr>
          </a:p>
          <a:p>
            <a:pPr marL="457200" algn="ctr">
              <a:lnSpc>
                <a:spcPct val="150000"/>
              </a:lnSpc>
            </a:pPr>
            <a:r>
              <a:rPr lang="en-US" b="1" dirty="0">
                <a:solidFill>
                  <a:srgbClr val="0070C0"/>
                </a:solidFill>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solidFill>
                <a:prstClr val="black"/>
              </a:solidFill>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248400"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11039" y="1772743"/>
            <a:ext cx="6096000" cy="369332"/>
          </a:xfrm>
          <a:prstGeom prst="rect">
            <a:avLst/>
          </a:prstGeom>
          <a:noFill/>
        </p:spPr>
        <p:txBody>
          <a:bodyPr wrap="square">
            <a:spAutoFit/>
          </a:bodyPr>
          <a:lstStyle/>
          <a:p>
            <a:r>
              <a:rPr lang="vi-VN" b="1" dirty="0">
                <a:solidFill>
                  <a:srgbClr val="002060"/>
                </a:solidFill>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04617" y="2171238"/>
            <a:ext cx="6094476" cy="646331"/>
          </a:xfrm>
          <a:prstGeom prst="rect">
            <a:avLst/>
          </a:prstGeom>
          <a:noFill/>
        </p:spPr>
        <p:txBody>
          <a:bodyPr wrap="square">
            <a:spAutoFit/>
          </a:bodyPr>
          <a:lstStyle/>
          <a:p>
            <a:r>
              <a:rPr lang="vi-VN" b="1" dirty="0">
                <a:solidFill>
                  <a:srgbClr val="002060"/>
                </a:solidFill>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xmlns="" id="{E885BA1F-1958-3F3B-F416-5D20FC473F6A}"/>
              </a:ext>
            </a:extLst>
          </p:cNvPr>
          <p:cNvSpPr txBox="1"/>
          <p:nvPr/>
        </p:nvSpPr>
        <p:spPr>
          <a:xfrm>
            <a:off x="174565" y="2777739"/>
            <a:ext cx="5943467" cy="3637150"/>
          </a:xfrm>
          <a:prstGeom prst="rect">
            <a:avLst/>
          </a:prstGeom>
          <a:noFill/>
        </p:spPr>
        <p:txBody>
          <a:bodyPr wrap="square">
            <a:spAutoFit/>
          </a:bodyPr>
          <a:lstStyle/>
          <a:p>
            <a:r>
              <a:rPr lang="en-US" sz="1900" b="1" dirty="0">
                <a:solidFill>
                  <a:prstClr val="black"/>
                </a:solidFill>
                <a:latin typeface="Times New Roman" panose="02020603050405020304" pitchFamily="18" charset="0"/>
                <a:cs typeface="Times New Roman" panose="02020603050405020304" pitchFamily="18" charset="0"/>
              </a:rPr>
              <a:t>a. </a:t>
            </a:r>
            <a:r>
              <a:rPr lang="en-US" sz="1900" b="1" dirty="0" err="1">
                <a:solidFill>
                  <a:prstClr val="black"/>
                </a:solidFill>
                <a:latin typeface="Times New Roman" panose="02020603050405020304" pitchFamily="18" charset="0"/>
                <a:cs typeface="Times New Roman" panose="02020603050405020304" pitchFamily="18" charset="0"/>
              </a:rPr>
              <a:t>Lãnh</a:t>
            </a:r>
            <a:r>
              <a:rPr lang="en-US" sz="1900" b="1" dirty="0">
                <a:solidFill>
                  <a:prstClr val="black"/>
                </a:solidFill>
                <a:latin typeface="Times New Roman" panose="02020603050405020304" pitchFamily="18" charset="0"/>
                <a:cs typeface="Times New Roman" panose="02020603050405020304" pitchFamily="18" charset="0"/>
              </a:rPr>
              <a:t> </a:t>
            </a:r>
            <a:r>
              <a:rPr lang="en-US" sz="1900" b="1" dirty="0" err="1">
                <a:solidFill>
                  <a:prstClr val="black"/>
                </a:solidFill>
                <a:latin typeface="Times New Roman" panose="02020603050405020304" pitchFamily="18" charset="0"/>
                <a:cs typeface="Times New Roman" panose="02020603050405020304" pitchFamily="18" charset="0"/>
              </a:rPr>
              <a:t>địa</a:t>
            </a:r>
            <a:r>
              <a:rPr lang="en-US" sz="1900" b="1" dirty="0">
                <a:solidFill>
                  <a:prstClr val="black"/>
                </a:solidFill>
                <a:latin typeface="Times New Roman" panose="02020603050405020304" pitchFamily="18" charset="0"/>
                <a:cs typeface="Times New Roman" panose="02020603050405020304" pitchFamily="18" charset="0"/>
              </a:rPr>
              <a:t> </a:t>
            </a:r>
            <a:r>
              <a:rPr lang="en-US" sz="1900" b="1" dirty="0" err="1">
                <a:solidFill>
                  <a:prstClr val="black"/>
                </a:solidFill>
                <a:latin typeface="Times New Roman" panose="02020603050405020304" pitchFamily="18" charset="0"/>
                <a:cs typeface="Times New Roman" panose="02020603050405020304" pitchFamily="18" charset="0"/>
              </a:rPr>
              <a:t>phong</a:t>
            </a:r>
            <a:r>
              <a:rPr lang="en-US" sz="1900" b="1" dirty="0">
                <a:solidFill>
                  <a:prstClr val="black"/>
                </a:solidFill>
                <a:latin typeface="Times New Roman" panose="02020603050405020304" pitchFamily="18" charset="0"/>
                <a:cs typeface="Times New Roman" panose="02020603050405020304" pitchFamily="18" charset="0"/>
              </a:rPr>
              <a:t> </a:t>
            </a:r>
            <a:r>
              <a:rPr lang="en-US" sz="1900" b="1" dirty="0" err="1">
                <a:solidFill>
                  <a:prstClr val="black"/>
                </a:solidFill>
                <a:latin typeface="Times New Roman" panose="02020603050405020304" pitchFamily="18" charset="0"/>
                <a:cs typeface="Times New Roman" panose="02020603050405020304" pitchFamily="18" charset="0"/>
              </a:rPr>
              <a:t>kiến</a:t>
            </a:r>
            <a:endParaRPr lang="en-US" sz="1900" dirty="0">
              <a:solidFill>
                <a:prstClr val="black"/>
              </a:solidFill>
              <a:latin typeface="Times New Roman" panose="02020603050405020304" pitchFamily="18" charset="0"/>
              <a:cs typeface="Times New Roman" panose="02020603050405020304" pitchFamily="18" charset="0"/>
            </a:endParaRPr>
          </a:p>
          <a:p>
            <a:pPr algn="just">
              <a:lnSpc>
                <a:spcPct val="115000"/>
              </a:lnSpc>
            </a:pPr>
            <a:r>
              <a:rPr lang="en-US" sz="2000" dirty="0" smtClean="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đơn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vị</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kinh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tế</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chính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trị</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cơ</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bản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của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Tây</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Âu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đến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thế</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kỉ</a:t>
            </a:r>
            <a:r>
              <a:rPr lang="en-US" sz="2000" dirty="0">
                <a:solidFill>
                  <a:prstClr val="black"/>
                </a:solidFill>
                <a:latin typeface="Times New Roman" panose="02020603050405020304" pitchFamily="18" charset="0"/>
                <a:ea typeface="Times New Roman" panose="02020603050405020304" pitchFamily="18" charset="0"/>
              </a:rPr>
              <a:t> IX.</a:t>
            </a:r>
          </a:p>
          <a:p>
            <a:pPr algn="just">
              <a:lnSpc>
                <a:spcPct val="115000"/>
              </a:lnSpc>
            </a:pP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Là</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khu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đất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rộng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lớn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thuộc</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sở</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hữu</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của</a:t>
            </a:r>
            <a:r>
              <a:rPr lang="en-US" sz="2000" dirty="0">
                <a:solidFill>
                  <a:prstClr val="black"/>
                </a:solidFill>
                <a:latin typeface="Times New Roman" panose="02020603050405020304" pitchFamily="18" charset="0"/>
                <a:ea typeface="Times New Roman" panose="02020603050405020304" pitchFamily="18" charset="0"/>
              </a:rPr>
              <a:t> 1 </a:t>
            </a:r>
            <a:r>
              <a:rPr lang="en-US" sz="2000" dirty="0" err="1">
                <a:solidFill>
                  <a:prstClr val="black"/>
                </a:solidFill>
                <a:latin typeface="Times New Roman" panose="02020603050405020304" pitchFamily="18" charset="0"/>
                <a:ea typeface="Times New Roman" panose="02020603050405020304" pitchFamily="18" charset="0"/>
              </a:rPr>
              <a:t>lãnh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chúa</a:t>
            </a:r>
            <a:r>
              <a:rPr lang="en-US" sz="2000" dirty="0">
                <a:solidFill>
                  <a:prstClr val="black"/>
                </a:solidFill>
                <a:latin typeface="Times New Roman" panose="02020603050405020304" pitchFamily="18" charset="0"/>
                <a:ea typeface="Times New Roman" panose="02020603050405020304" pitchFamily="18" charset="0"/>
              </a:rPr>
              <a:t>.</a:t>
            </a:r>
          </a:p>
          <a:p>
            <a:pPr algn="just">
              <a:lnSpc>
                <a:spcPct val="115000"/>
              </a:lnSpc>
            </a:pP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Mỗi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lãnh</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địa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có</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quân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đội</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luật</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pháp</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tòa</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án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thuế</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tiền</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tệ</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đo</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lường</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err="1">
                <a:solidFill>
                  <a:prstClr val="black"/>
                </a:solidFill>
                <a:latin typeface="Times New Roman" panose="02020603050405020304" pitchFamily="18" charset="0"/>
                <a:ea typeface="Times New Roman" panose="02020603050405020304" pitchFamily="18" charset="0"/>
              </a:rPr>
              <a:t>riêng</a:t>
            </a:r>
            <a:r>
              <a:rPr lang="en-US" sz="2000" dirty="0">
                <a:solidFill>
                  <a:prstClr val="black"/>
                </a:solidFill>
                <a:latin typeface="Times New Roman" panose="02020603050405020304" pitchFamily="18" charset="0"/>
                <a:ea typeface="Times New Roman" panose="02020603050405020304" pitchFamily="18" charset="0"/>
              </a:rPr>
              <a:t>.</a:t>
            </a:r>
          </a:p>
          <a:p>
            <a:pPr algn="just">
              <a:lnSpc>
                <a:spcPct val="115000"/>
              </a:lnSpc>
            </a:pPr>
            <a:r>
              <a:rPr lang="en-US" sz="2000" dirty="0">
                <a:solidFill>
                  <a:prstClr val="black"/>
                </a:solidFill>
                <a:latin typeface="Times New Roman" panose="02020603050405020304" pitchFamily="18" charset="0"/>
                <a:ea typeface="Times New Roman" panose="02020603050405020304" pitchFamily="18" charset="0"/>
              </a:rPr>
              <a:t>+ </a:t>
            </a:r>
            <a:r>
              <a:rPr lang="vi-VN" sz="2000" dirty="0">
                <a:solidFill>
                  <a:prstClr val="black"/>
                </a:solidFill>
                <a:latin typeface="Times New Roman" panose="02020603050405020304" pitchFamily="18" charset="0"/>
                <a:ea typeface="Times New Roman" panose="02020603050405020304" pitchFamily="18" charset="0"/>
              </a:rPr>
              <a:t>Kinh tế lãnh </a:t>
            </a:r>
            <a:r>
              <a:rPr lang="vi-VN" sz="2000" dirty="0" smtClean="0">
                <a:solidFill>
                  <a:prstClr val="black"/>
                </a:solidFill>
                <a:latin typeface="Times New Roman" panose="02020603050405020304" pitchFamily="18" charset="0"/>
                <a:ea typeface="Times New Roman" panose="02020603050405020304" pitchFamily="18" charset="0"/>
              </a:rPr>
              <a:t>địa</a:t>
            </a:r>
            <a:r>
              <a:rPr lang="en-US" sz="2000" dirty="0" smtClean="0">
                <a:solidFill>
                  <a:prstClr val="black"/>
                </a:solidFill>
                <a:latin typeface="Times New Roman" panose="02020603050405020304" pitchFamily="18" charset="0"/>
                <a:ea typeface="Times New Roman" panose="02020603050405020304" pitchFamily="18" charset="0"/>
              </a:rPr>
              <a:t> </a:t>
            </a:r>
            <a:r>
              <a:rPr lang="en-US" sz="2000" dirty="0" err="1" smtClean="0">
                <a:solidFill>
                  <a:prstClr val="black"/>
                </a:solidFill>
                <a:latin typeface="Times New Roman" panose="02020603050405020304" pitchFamily="18" charset="0"/>
                <a:ea typeface="Times New Roman" panose="02020603050405020304" pitchFamily="18" charset="0"/>
              </a:rPr>
              <a:t>chủ</a:t>
            </a:r>
            <a:r>
              <a:rPr lang="en-US" sz="2000" dirty="0" smtClean="0">
                <a:solidFill>
                  <a:prstClr val="black"/>
                </a:solidFill>
                <a:latin typeface="Times New Roman" panose="02020603050405020304" pitchFamily="18" charset="0"/>
                <a:ea typeface="Times New Roman" panose="02020603050405020304" pitchFamily="18" charset="0"/>
              </a:rPr>
              <a:t> </a:t>
            </a:r>
            <a:r>
              <a:rPr lang="en-US" sz="2000" dirty="0" err="1" smtClean="0">
                <a:solidFill>
                  <a:prstClr val="black"/>
                </a:solidFill>
                <a:latin typeface="Times New Roman" panose="02020603050405020304" pitchFamily="18" charset="0"/>
                <a:ea typeface="Times New Roman" panose="02020603050405020304" pitchFamily="18" charset="0"/>
              </a:rPr>
              <a:t>yếu</a:t>
            </a:r>
            <a:r>
              <a:rPr lang="en-US" sz="2000" dirty="0" smtClean="0">
                <a:solidFill>
                  <a:prstClr val="black"/>
                </a:solidFill>
                <a:latin typeface="Times New Roman" panose="02020603050405020304" pitchFamily="18" charset="0"/>
                <a:ea typeface="Times New Roman" panose="02020603050405020304" pitchFamily="18" charset="0"/>
              </a:rPr>
              <a:t> </a:t>
            </a:r>
            <a:r>
              <a:rPr lang="en-US" sz="2000" dirty="0" err="1" smtClean="0">
                <a:solidFill>
                  <a:prstClr val="black"/>
                </a:solidFill>
                <a:latin typeface="Times New Roman" panose="02020603050405020304" pitchFamily="18" charset="0"/>
                <a:ea typeface="Times New Roman" panose="02020603050405020304" pitchFamily="18" charset="0"/>
              </a:rPr>
              <a:t>là</a:t>
            </a:r>
            <a:r>
              <a:rPr lang="en-US" sz="2000" dirty="0" smtClean="0">
                <a:solidFill>
                  <a:prstClr val="black"/>
                </a:solidFill>
                <a:latin typeface="Times New Roman" panose="02020603050405020304" pitchFamily="18" charset="0"/>
                <a:ea typeface="Times New Roman" panose="02020603050405020304" pitchFamily="18" charset="0"/>
              </a:rPr>
              <a:t> </a:t>
            </a:r>
            <a:r>
              <a:rPr lang="en-US" sz="2000" dirty="0" err="1" smtClean="0">
                <a:solidFill>
                  <a:prstClr val="black"/>
                </a:solidFill>
                <a:latin typeface="Times New Roman" panose="02020603050405020304" pitchFamily="18" charset="0"/>
                <a:ea typeface="Times New Roman" panose="02020603050405020304" pitchFamily="18" charset="0"/>
              </a:rPr>
              <a:t>nông</a:t>
            </a:r>
            <a:r>
              <a:rPr lang="en-US" sz="2000" dirty="0" smtClean="0">
                <a:solidFill>
                  <a:prstClr val="black"/>
                </a:solidFill>
                <a:latin typeface="Times New Roman" panose="02020603050405020304" pitchFamily="18" charset="0"/>
                <a:ea typeface="Times New Roman" panose="02020603050405020304" pitchFamily="18" charset="0"/>
              </a:rPr>
              <a:t> </a:t>
            </a:r>
            <a:r>
              <a:rPr lang="en-US" sz="2000" dirty="0" err="1" smtClean="0">
                <a:solidFill>
                  <a:prstClr val="black"/>
                </a:solidFill>
                <a:latin typeface="Times New Roman" panose="02020603050405020304" pitchFamily="18" charset="0"/>
                <a:ea typeface="Times New Roman" panose="02020603050405020304" pitchFamily="18" charset="0"/>
              </a:rPr>
              <a:t>nghiệp</a:t>
            </a:r>
            <a:r>
              <a:rPr lang="vi-VN" sz="2000" dirty="0" smtClean="0">
                <a:solidFill>
                  <a:prstClr val="black"/>
                </a:solidFill>
                <a:latin typeface="Times New Roman" panose="02020603050405020304" pitchFamily="18" charset="0"/>
                <a:ea typeface="Times New Roman" panose="02020603050405020304" pitchFamily="18" charset="0"/>
              </a:rPr>
              <a:t> </a:t>
            </a:r>
            <a:r>
              <a:rPr lang="vi-VN" sz="2000" dirty="0">
                <a:solidFill>
                  <a:prstClr val="black"/>
                </a:solidFill>
                <a:latin typeface="Times New Roman" panose="02020603050405020304" pitchFamily="18" charset="0"/>
                <a:ea typeface="Times New Roman" panose="02020603050405020304" pitchFamily="18" charset="0"/>
              </a:rPr>
              <a:t>mang tính tự cung tự </a:t>
            </a:r>
            <a:r>
              <a:rPr lang="vi-VN" sz="2000" dirty="0" smtClean="0">
                <a:solidFill>
                  <a:prstClr val="black"/>
                </a:solidFill>
                <a:latin typeface="Times New Roman" panose="02020603050405020304" pitchFamily="18" charset="0"/>
                <a:ea typeface="Times New Roman" panose="02020603050405020304" pitchFamily="18" charset="0"/>
              </a:rPr>
              <a:t>cấp</a:t>
            </a:r>
            <a:r>
              <a:rPr lang="en-US" sz="1900" dirty="0" smtClean="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Ngoài</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ra</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có</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nghề</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thủ</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công</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dệt</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vải</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rèn</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đúc</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công</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cụ</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vũ</a:t>
            </a:r>
            <a:r>
              <a:rPr lang="en-US" sz="1900" dirty="0">
                <a:solidFill>
                  <a:prstClr val="black"/>
                </a:solidFill>
                <a:latin typeface="Times New Roman" panose="02020603050405020304" pitchFamily="18" charset="0"/>
                <a:cs typeface="Times New Roman" panose="02020603050405020304" pitchFamily="18" charset="0"/>
              </a:rPr>
              <a:t> </a:t>
            </a:r>
            <a:r>
              <a:rPr lang="en-US" sz="1900" dirty="0" err="1">
                <a:solidFill>
                  <a:prstClr val="black"/>
                </a:solidFill>
                <a:latin typeface="Times New Roman" panose="02020603050405020304" pitchFamily="18" charset="0"/>
                <a:cs typeface="Times New Roman" panose="02020603050405020304" pitchFamily="18" charset="0"/>
              </a:rPr>
              <a:t>khí</a:t>
            </a:r>
            <a:r>
              <a:rPr lang="en-US" sz="1900" dirty="0">
                <a:solidFill>
                  <a:prstClr val="black"/>
                </a:solidFill>
                <a:latin typeface="Times New Roman" panose="02020603050405020304" pitchFamily="18" charset="0"/>
                <a:cs typeface="Times New Roman" panose="02020603050405020304" pitchFamily="18" charset="0"/>
              </a:rPr>
              <a:t>…</a:t>
            </a:r>
          </a:p>
          <a:p>
            <a:pPr>
              <a:lnSpc>
                <a:spcPct val="150000"/>
              </a:lnSpc>
            </a:pPr>
            <a:endParaRPr lang="en-US" sz="19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3ED0004E-419B-4900-29CF-47E769A163C6}"/>
              </a:ext>
            </a:extLst>
          </p:cNvPr>
          <p:cNvPicPr>
            <a:picLocks noChangeAspect="1"/>
          </p:cNvPicPr>
          <p:nvPr/>
        </p:nvPicPr>
        <p:blipFill>
          <a:blip r:embed="rId2"/>
          <a:stretch>
            <a:fillRect/>
          </a:stretch>
        </p:blipFill>
        <p:spPr>
          <a:xfrm>
            <a:off x="6333516" y="2507850"/>
            <a:ext cx="5630695" cy="3238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EA7BE2B9-BCC2-70E3-8363-B47DB86F865B}"/>
              </a:ext>
            </a:extLst>
          </p:cNvPr>
          <p:cNvPicPr>
            <a:picLocks noChangeAspect="1"/>
          </p:cNvPicPr>
          <p:nvPr/>
        </p:nvPicPr>
        <p:blipFill>
          <a:blip r:embed="rId3"/>
          <a:stretch>
            <a:fillRect/>
          </a:stretch>
        </p:blipFill>
        <p:spPr>
          <a:xfrm>
            <a:off x="6378769" y="5830773"/>
            <a:ext cx="5540188" cy="260277"/>
          </a:xfrm>
          <a:prstGeom prst="rect">
            <a:avLst/>
          </a:prstGeom>
        </p:spPr>
      </p:pic>
    </p:spTree>
    <p:extLst>
      <p:ext uri="{BB962C8B-B14F-4D97-AF65-F5344CB8AC3E}">
        <p14:creationId xmlns:p14="http://schemas.microsoft.com/office/powerpoint/2010/main" val="22683732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barn(inVertic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barn(inVertical)">
                                      <p:cBhvr>
                                        <p:cTn id="33" dur="500"/>
                                        <p:tgtEl>
                                          <p:spTgt spid="1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4" end="4"/>
                                            </p:txEl>
                                          </p:spTgt>
                                        </p:tgtEl>
                                        <p:attrNameLst>
                                          <p:attrName>style.visibility</p:attrName>
                                        </p:attrNameLst>
                                      </p:cBhvr>
                                      <p:to>
                                        <p:strVal val="visible"/>
                                      </p:to>
                                    </p:set>
                                    <p:animEffect transition="in" filter="barn(inVertical)">
                                      <p:cBhvr>
                                        <p:cTn id="38"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04617" y="2171238"/>
            <a:ext cx="6094476"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xmlns=""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a. </a:t>
            </a:r>
            <a:r>
              <a:rPr lang="en-US" sz="1800" b="1" dirty="0" err="1">
                <a:effectLst/>
                <a:latin typeface="Times New Roman" panose="02020603050405020304" pitchFamily="18" charset="0"/>
                <a:ea typeface="Times New Roman" panose="02020603050405020304" pitchFamily="18" charset="0"/>
              </a:rPr>
              <a:t>Lãnh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địa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phong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kiến</a:t>
            </a:r>
            <a:endParaRPr lang="en-US" sz="16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xmlns="" id="{AE434815-F397-FDFB-A182-98E13300569B}"/>
              </a:ext>
            </a:extLst>
          </p:cNvPr>
          <p:cNvSpPr txBox="1"/>
          <p:nvPr/>
        </p:nvSpPr>
        <p:spPr>
          <a:xfrm>
            <a:off x="129312" y="2968040"/>
            <a:ext cx="6055926" cy="458074"/>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b. Quan </a:t>
            </a:r>
            <a:r>
              <a:rPr lang="en-US" sz="1800" b="1" dirty="0" err="1">
                <a:effectLst/>
                <a:latin typeface="Times New Roman" panose="02020603050405020304" pitchFamily="18" charset="0"/>
                <a:ea typeface="Times New Roman" panose="02020603050405020304" pitchFamily="18" charset="0"/>
              </a:rPr>
              <a:t>hệ</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xã</a:t>
            </a:r>
            <a:r>
              <a:rPr lang="en-US" sz="1800" b="1" dirty="0">
                <a:effectLst/>
                <a:latin typeface="Times New Roman" panose="02020603050405020304" pitchFamily="18" charset="0"/>
                <a:ea typeface="Times New Roman" panose="02020603050405020304" pitchFamily="18" charset="0"/>
              </a:rPr>
              <a:t> </a:t>
            </a:r>
            <a:r>
              <a:rPr lang="en-US" sz="1800" b="1" dirty="0" err="1" smtClean="0">
                <a:effectLst/>
                <a:latin typeface="Times New Roman" panose="02020603050405020304" pitchFamily="18" charset="0"/>
                <a:ea typeface="Times New Roman" panose="02020603050405020304" pitchFamily="18" charset="0"/>
              </a:rPr>
              <a:t>hội</a:t>
            </a:r>
            <a:endParaRPr lang="en-US" sz="16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378210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AC92FAD-BBD9-4652-9093-7216D86C1149}"/>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059" t="17334" r="8487" b="39431"/>
          <a:stretch/>
        </p:blipFill>
        <p:spPr bwMode="auto">
          <a:xfrm>
            <a:off x="547691" y="309993"/>
            <a:ext cx="4780321" cy="6338457"/>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xmlns="" id="{EE8545A9-6A09-424B-A114-B1D83014C9BD}"/>
              </a:ext>
            </a:extLst>
          </p:cNvPr>
          <p:cNvSpPr txBox="1"/>
          <p:nvPr/>
        </p:nvSpPr>
        <p:spPr>
          <a:xfrm>
            <a:off x="5480026" y="3527508"/>
            <a:ext cx="6225070" cy="1646413"/>
          </a:xfrm>
          <a:prstGeom prst="rect">
            <a:avLst/>
          </a:prstGeom>
          <a:noFill/>
        </p:spPr>
        <p:txBody>
          <a:bodyPr wrap="square">
            <a:spAutoFit/>
          </a:bodyPr>
          <a:lstStyle/>
          <a:p>
            <a:pPr algn="just">
              <a:lnSpc>
                <a:spcPct val="107000"/>
              </a:lnSpc>
              <a:spcAft>
                <a:spcPts val="800"/>
              </a:spcAft>
            </a:pP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gieo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DAAF5A0F-817B-41EF-BC33-24FA782099DD}"/>
              </a:ext>
            </a:extLst>
          </p:cNvPr>
          <p:cNvSpPr txBox="1"/>
          <p:nvPr/>
        </p:nvSpPr>
        <p:spPr>
          <a:xfrm>
            <a:off x="5480026" y="309993"/>
            <a:ext cx="6245514" cy="2436757"/>
          </a:xfrm>
          <a:prstGeom prst="rect">
            <a:avLst/>
          </a:prstGeom>
          <a:noFill/>
        </p:spPr>
        <p:txBody>
          <a:bodyPr wrap="square">
            <a:spAutoFit/>
          </a:bodyPr>
          <a:lstStyle/>
          <a:p>
            <a:pPr algn="just">
              <a:lnSpc>
                <a:spcPct val="107000"/>
              </a:lnSpc>
              <a:spcAft>
                <a:spcPts val="800"/>
              </a:spcAft>
              <a:defRPr/>
            </a:pP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9160DE6C-2325-4073-9447-4FC20DFD903B}"/>
              </a:ext>
            </a:extLst>
          </p:cNvPr>
          <p:cNvSpPr txBox="1"/>
          <p:nvPr/>
        </p:nvSpPr>
        <p:spPr>
          <a:xfrm>
            <a:off x="5480025" y="2698103"/>
            <a:ext cx="6164283" cy="856068"/>
          </a:xfrm>
          <a:prstGeom prst="rect">
            <a:avLst/>
          </a:prstGeom>
          <a:noFill/>
        </p:spPr>
        <p:txBody>
          <a:bodyPr wrap="square">
            <a:spAutoFit/>
          </a:bodyPr>
          <a:lstStyle/>
          <a:p>
            <a:pPr algn="just">
              <a:lnSpc>
                <a:spcPct val="107000"/>
              </a:lnSpc>
              <a:spcAft>
                <a:spcPts val="800"/>
              </a:spcAft>
              <a:defRPr/>
            </a:pP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C9AC6C02-25DE-41D3-BFE3-AE417D8CE008}"/>
              </a:ext>
            </a:extLst>
          </p:cNvPr>
          <p:cNvSpPr txBox="1"/>
          <p:nvPr/>
        </p:nvSpPr>
        <p:spPr>
          <a:xfrm>
            <a:off x="5480026" y="5217288"/>
            <a:ext cx="6225070" cy="830997"/>
          </a:xfrm>
          <a:prstGeom prst="rect">
            <a:avLst/>
          </a:prstGeom>
          <a:solidFill>
            <a:schemeClr val="accent6">
              <a:lumMod val="40000"/>
              <a:lumOff val="60000"/>
            </a:schemeClr>
          </a:solidFill>
        </p:spPr>
        <p:txBody>
          <a:bodyPr wrap="square">
            <a:spAutoFit/>
          </a:bodyPr>
          <a:lstStyle/>
          <a:p>
            <a:pPr algn="just">
              <a:defRPr/>
            </a:pPr>
            <a:r>
              <a:rPr lang="pt-BR"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Em có nhận xét gì về xã hội phong kiến Tây Âu? </a:t>
            </a:r>
            <a:endParaRPr lang="en-US" sz="2400" b="1" i="1" dirty="0">
              <a:solidFill>
                <a:srgbClr val="FF0000"/>
              </a:solidFill>
            </a:endParaRPr>
          </a:p>
        </p:txBody>
      </p:sp>
      <p:sp>
        <p:nvSpPr>
          <p:cNvPr id="14" name="TextBox 13">
            <a:extLst>
              <a:ext uri="{FF2B5EF4-FFF2-40B4-BE49-F238E27FC236}">
                <a16:creationId xmlns:a16="http://schemas.microsoft.com/office/drawing/2014/main" xmlns="" id="{0AEFC234-7417-416B-8FC3-121F08426F19}"/>
              </a:ext>
            </a:extLst>
          </p:cNvPr>
          <p:cNvSpPr txBox="1"/>
          <p:nvPr/>
        </p:nvSpPr>
        <p:spPr>
          <a:xfrm>
            <a:off x="5469804" y="5217288"/>
            <a:ext cx="6245514" cy="1200329"/>
          </a:xfrm>
          <a:prstGeom prst="rect">
            <a:avLst/>
          </a:prstGeom>
          <a:solidFill>
            <a:schemeClr val="accent6">
              <a:lumMod val="40000"/>
              <a:lumOff val="60000"/>
            </a:schemeClr>
          </a:solidFill>
        </p:spPr>
        <p:txBody>
          <a:bodyPr wrap="square">
            <a:spAutoFit/>
          </a:bodyPr>
          <a:lstStyle/>
          <a:p>
            <a:pPr algn="just">
              <a:defRPr/>
            </a:pPr>
            <a:r>
              <a:rPr lang="pt-BR"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sự phân chia đẳng cấp, giàu nghèo rất rõ rệt giữa lãnh chúa và nông nô trong xã hội phong kiến Tây Âu. </a:t>
            </a:r>
            <a:endParaRPr lang="en-US" sz="2400" b="1" i="1" dirty="0">
              <a:solidFill>
                <a:srgbClr val="FF0000"/>
              </a:solidFill>
            </a:endParaRPr>
          </a:p>
        </p:txBody>
      </p:sp>
    </p:spTree>
    <p:extLst>
      <p:ext uri="{BB962C8B-B14F-4D97-AF65-F5344CB8AC3E}">
        <p14:creationId xmlns:p14="http://schemas.microsoft.com/office/powerpoint/2010/main" val="24856192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xmlns="" id="{4F2C8E1B-A217-42B2-B6A4-1FD7F3928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62" y="272410"/>
            <a:ext cx="7428089" cy="5571067"/>
          </a:xfrm>
          <a:prstGeom prst="rect">
            <a:avLst/>
          </a:prstGeom>
        </p:spPr>
      </p:pic>
      <p:sp>
        <p:nvSpPr>
          <p:cNvPr id="5" name="TextBox 4">
            <a:extLst>
              <a:ext uri="{FF2B5EF4-FFF2-40B4-BE49-F238E27FC236}">
                <a16:creationId xmlns:a16="http://schemas.microsoft.com/office/drawing/2014/main" xmlns="" id="{CE961859-F7A1-4D56-B0A5-34EC908ADF9E}"/>
              </a:ext>
            </a:extLst>
          </p:cNvPr>
          <p:cNvSpPr txBox="1"/>
          <p:nvPr/>
        </p:nvSpPr>
        <p:spPr>
          <a:xfrm>
            <a:off x="192578" y="5924787"/>
            <a:ext cx="7735656" cy="400110"/>
          </a:xfrm>
          <a:prstGeom prst="rect">
            <a:avLst/>
          </a:prstGeom>
          <a:noFill/>
        </p:spPr>
        <p:txBody>
          <a:bodyPr wrap="square">
            <a:spAutoFit/>
          </a:bodyPr>
          <a:lstStyle/>
          <a:p>
            <a:r>
              <a:rPr lang="vi-VN" sz="2000" b="1" i="1" dirty="0">
                <a:solidFill>
                  <a:srgbClr val="002060"/>
                </a:solidFill>
                <a:latin typeface="Times New Roman" panose="02020603050405020304" pitchFamily="18" charset="0"/>
              </a:rPr>
              <a:t>Sơ đồ thể hiện sự phân tầng giai cấp trong xã hội phong kiến Châu Âu.</a:t>
            </a:r>
            <a:endParaRPr lang="en-US" sz="2000" b="1" dirty="0">
              <a:solidFill>
                <a:srgbClr val="002060"/>
              </a:solidFill>
            </a:endParaRPr>
          </a:p>
        </p:txBody>
      </p:sp>
      <p:sp>
        <p:nvSpPr>
          <p:cNvPr id="6" name="Oval 5">
            <a:extLst>
              <a:ext uri="{FF2B5EF4-FFF2-40B4-BE49-F238E27FC236}">
                <a16:creationId xmlns:a16="http://schemas.microsoft.com/office/drawing/2014/main" xmlns="" id="{AFBFE4A3-BB48-47E2-B521-681FECA73A8F}"/>
              </a:ext>
            </a:extLst>
          </p:cNvPr>
          <p:cNvSpPr/>
          <p:nvPr/>
        </p:nvSpPr>
        <p:spPr>
          <a:xfrm>
            <a:off x="4293703" y="1673091"/>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1</a:t>
            </a:r>
          </a:p>
        </p:txBody>
      </p:sp>
      <p:sp>
        <p:nvSpPr>
          <p:cNvPr id="7" name="Oval 6">
            <a:extLst>
              <a:ext uri="{FF2B5EF4-FFF2-40B4-BE49-F238E27FC236}">
                <a16:creationId xmlns:a16="http://schemas.microsoft.com/office/drawing/2014/main" xmlns="" id="{0FF5074A-8A88-4349-A150-36EF977CA1FD}"/>
              </a:ext>
            </a:extLst>
          </p:cNvPr>
          <p:cNvSpPr/>
          <p:nvPr/>
        </p:nvSpPr>
        <p:spPr>
          <a:xfrm>
            <a:off x="4987724" y="2849222"/>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2</a:t>
            </a:r>
          </a:p>
        </p:txBody>
      </p:sp>
      <p:sp>
        <p:nvSpPr>
          <p:cNvPr id="8" name="Oval 7">
            <a:extLst>
              <a:ext uri="{FF2B5EF4-FFF2-40B4-BE49-F238E27FC236}">
                <a16:creationId xmlns:a16="http://schemas.microsoft.com/office/drawing/2014/main" xmlns="" id="{6F27FF9B-3A8D-48BB-8047-D6BF7C665E23}"/>
              </a:ext>
            </a:extLst>
          </p:cNvPr>
          <p:cNvSpPr/>
          <p:nvPr/>
        </p:nvSpPr>
        <p:spPr>
          <a:xfrm>
            <a:off x="5678556" y="4029953"/>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3</a:t>
            </a:r>
          </a:p>
        </p:txBody>
      </p:sp>
      <p:sp>
        <p:nvSpPr>
          <p:cNvPr id="9" name="Oval 8">
            <a:extLst>
              <a:ext uri="{FF2B5EF4-FFF2-40B4-BE49-F238E27FC236}">
                <a16:creationId xmlns:a16="http://schemas.microsoft.com/office/drawing/2014/main" xmlns="" id="{06F68894-65E3-4CE5-BC0C-1FB41E8FCCC7}"/>
              </a:ext>
            </a:extLst>
          </p:cNvPr>
          <p:cNvSpPr/>
          <p:nvPr/>
        </p:nvSpPr>
        <p:spPr>
          <a:xfrm>
            <a:off x="6495583" y="5290935"/>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xmlns="" id="{0256D9B3-7E86-4234-930E-06425FB5FBC4}"/>
              </a:ext>
            </a:extLst>
          </p:cNvPr>
          <p:cNvSpPr/>
          <p:nvPr/>
        </p:nvSpPr>
        <p:spPr>
          <a:xfrm>
            <a:off x="7931005" y="1321901"/>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xmlns="" id="{21855053-B038-4DFF-B77E-990DDDF458A7}"/>
              </a:ext>
            </a:extLst>
          </p:cNvPr>
          <p:cNvSpPr/>
          <p:nvPr/>
        </p:nvSpPr>
        <p:spPr>
          <a:xfrm>
            <a:off x="7912843" y="2720004"/>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2</a:t>
            </a:r>
          </a:p>
        </p:txBody>
      </p:sp>
      <p:sp>
        <p:nvSpPr>
          <p:cNvPr id="12" name="Oval 11">
            <a:extLst>
              <a:ext uri="{FF2B5EF4-FFF2-40B4-BE49-F238E27FC236}">
                <a16:creationId xmlns:a16="http://schemas.microsoft.com/office/drawing/2014/main" xmlns="" id="{CB6DD576-75F5-498F-8AC2-C0B3DBF3ABC8}"/>
              </a:ext>
            </a:extLst>
          </p:cNvPr>
          <p:cNvSpPr/>
          <p:nvPr/>
        </p:nvSpPr>
        <p:spPr>
          <a:xfrm>
            <a:off x="7937210" y="4263998"/>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3</a:t>
            </a:r>
          </a:p>
        </p:txBody>
      </p:sp>
      <p:sp>
        <p:nvSpPr>
          <p:cNvPr id="13" name="Oval 12">
            <a:extLst>
              <a:ext uri="{FF2B5EF4-FFF2-40B4-BE49-F238E27FC236}">
                <a16:creationId xmlns:a16="http://schemas.microsoft.com/office/drawing/2014/main" xmlns="" id="{BB8257FD-8817-411A-80EF-AB00B70D4BE9}"/>
              </a:ext>
            </a:extLst>
          </p:cNvPr>
          <p:cNvSpPr/>
          <p:nvPr/>
        </p:nvSpPr>
        <p:spPr>
          <a:xfrm>
            <a:off x="7931005" y="5332838"/>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4</a:t>
            </a:r>
          </a:p>
        </p:txBody>
      </p:sp>
      <p:sp>
        <p:nvSpPr>
          <p:cNvPr id="14" name="TextBox 13">
            <a:extLst>
              <a:ext uri="{FF2B5EF4-FFF2-40B4-BE49-F238E27FC236}">
                <a16:creationId xmlns:a16="http://schemas.microsoft.com/office/drawing/2014/main" xmlns="" id="{C8620EEC-346A-4657-ACBD-24B2B87B6BEF}"/>
              </a:ext>
            </a:extLst>
          </p:cNvPr>
          <p:cNvSpPr txBox="1"/>
          <p:nvPr/>
        </p:nvSpPr>
        <p:spPr>
          <a:xfrm>
            <a:off x="7937209" y="19159"/>
            <a:ext cx="4191241" cy="1200329"/>
          </a:xfrm>
          <a:prstGeom prst="rect">
            <a:avLst/>
          </a:prstGeom>
          <a:noFill/>
        </p:spPr>
        <p:txBody>
          <a:bodyPr wrap="square">
            <a:spAutoFit/>
          </a:bodyPr>
          <a:lstStyle/>
          <a:p>
            <a:pPr algn="just"/>
            <a:r>
              <a:rPr lang="en-US" sz="2400" b="1" i="1" dirty="0" err="1">
                <a:solidFill>
                  <a:srgbClr val="002060"/>
                </a:solidFill>
                <a:latin typeface="Times New Roman" panose="02020603050405020304" pitchFamily="18" charset="0"/>
                <a:cs typeface="Times New Roman" panose="02020603050405020304" pitchFamily="18" charset="0"/>
              </a:rPr>
              <a:t>Em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hãy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điền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vào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trí</a:t>
            </a:r>
            <a:r>
              <a:rPr lang="en-US" sz="2400" b="1" i="1" dirty="0">
                <a:solidFill>
                  <a:srgbClr val="002060"/>
                </a:solidFill>
                <a:latin typeface="Times New Roman" panose="02020603050405020304" pitchFamily="18" charset="0"/>
                <a:cs typeface="Times New Roman" panose="02020603050405020304" pitchFamily="18" charset="0"/>
              </a:rPr>
              <a:t> 1, 2, 3, 4 </a:t>
            </a:r>
            <a:r>
              <a:rPr lang="en-US" sz="2400" b="1" i="1" dirty="0" err="1">
                <a:solidFill>
                  <a:srgbClr val="002060"/>
                </a:solidFill>
                <a:latin typeface="Times New Roman" panose="02020603050405020304" pitchFamily="18" charset="0"/>
                <a:cs typeface="Times New Roman" panose="02020603050405020304" pitchFamily="18" charset="0"/>
              </a:rPr>
              <a:t>sao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đúng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và</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nêu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rõ</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vai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trò</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trí</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tầng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giai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cấp</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đó</a:t>
            </a:r>
            <a:r>
              <a:rPr lang="en-US" sz="2400" b="1" i="1" dirty="0">
                <a:solidFill>
                  <a:srgbClr val="002060"/>
                </a:solidFill>
                <a:latin typeface="Times New Roman" panose="02020603050405020304" pitchFamily="18" charset="0"/>
                <a:cs typeface="Times New Roman" panose="02020603050405020304" pitchFamily="18" charset="0"/>
              </a:rPr>
              <a:t>. </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391E855A-6C9B-46D1-96C1-68270FEC6B2E}"/>
              </a:ext>
            </a:extLst>
          </p:cNvPr>
          <p:cNvSpPr txBox="1"/>
          <p:nvPr/>
        </p:nvSpPr>
        <p:spPr>
          <a:xfrm>
            <a:off x="8436518" y="1349583"/>
            <a:ext cx="968609" cy="400110"/>
          </a:xfrm>
          <a:prstGeom prst="rect">
            <a:avLst/>
          </a:prstGeom>
          <a:noFill/>
        </p:spPr>
        <p:txBody>
          <a:bodyPr wrap="square">
            <a:spAutoFit/>
          </a:bodyPr>
          <a:lstStyle/>
          <a:p>
            <a:r>
              <a:rPr lang="en-US" sz="2000" b="1" dirty="0" err="1">
                <a:solidFill>
                  <a:prstClr val="black"/>
                </a:solidFill>
                <a:latin typeface="Times New Roman" panose="02020603050405020304" pitchFamily="18" charset="0"/>
                <a:ea typeface="Calibri" panose="020F0502020204030204" pitchFamily="34" charset="0"/>
              </a:rPr>
              <a:t>Vua</a:t>
            </a:r>
            <a:endParaRPr lang="en-US" sz="2000" dirty="0">
              <a:solidFill>
                <a:prstClr val="black"/>
              </a:solidFill>
            </a:endParaRPr>
          </a:p>
        </p:txBody>
      </p:sp>
      <p:sp>
        <p:nvSpPr>
          <p:cNvPr id="20" name="TextBox 19">
            <a:extLst>
              <a:ext uri="{FF2B5EF4-FFF2-40B4-BE49-F238E27FC236}">
                <a16:creationId xmlns:a16="http://schemas.microsoft.com/office/drawing/2014/main" xmlns="" id="{F9128552-45DA-4F66-A258-8972D1FCA995}"/>
              </a:ext>
            </a:extLst>
          </p:cNvPr>
          <p:cNvSpPr txBox="1"/>
          <p:nvPr/>
        </p:nvSpPr>
        <p:spPr>
          <a:xfrm>
            <a:off x="8416425" y="2630254"/>
            <a:ext cx="3712025" cy="707886"/>
          </a:xfrm>
          <a:prstGeom prst="rect">
            <a:avLst/>
          </a:prstGeom>
          <a:noFill/>
        </p:spPr>
        <p:txBody>
          <a:bodyPr wrap="square">
            <a:spAutoFit/>
          </a:bodyPr>
          <a:lstStyle/>
          <a:p>
            <a:r>
              <a:rPr lang="en-US" sz="2000" b="1" dirty="0" err="1">
                <a:solidFill>
                  <a:prstClr val="black"/>
                </a:solidFill>
                <a:latin typeface="Times New Roman" panose="02020603050405020304" pitchFamily="18" charset="0"/>
                <a:ea typeface="Calibri" panose="020F0502020204030204" pitchFamily="34" charset="0"/>
              </a:rPr>
              <a:t>Quý</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tộc</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quân</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sự</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và</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quý</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tộc</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tăng</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lữ</a:t>
            </a:r>
            <a:endParaRPr lang="en-US" sz="2000" dirty="0">
              <a:solidFill>
                <a:prstClr val="black"/>
              </a:solidFill>
            </a:endParaRPr>
          </a:p>
        </p:txBody>
      </p:sp>
      <p:sp>
        <p:nvSpPr>
          <p:cNvPr id="22" name="TextBox 21">
            <a:extLst>
              <a:ext uri="{FF2B5EF4-FFF2-40B4-BE49-F238E27FC236}">
                <a16:creationId xmlns:a16="http://schemas.microsoft.com/office/drawing/2014/main" xmlns="" id="{CFC2D525-C48D-4D16-A10E-13A44467B321}"/>
              </a:ext>
            </a:extLst>
          </p:cNvPr>
          <p:cNvSpPr txBox="1"/>
          <p:nvPr/>
        </p:nvSpPr>
        <p:spPr>
          <a:xfrm>
            <a:off x="8416425" y="4265985"/>
            <a:ext cx="1190552" cy="400110"/>
          </a:xfrm>
          <a:prstGeom prst="rect">
            <a:avLst/>
          </a:prstGeom>
          <a:noFill/>
        </p:spPr>
        <p:txBody>
          <a:bodyPr wrap="square">
            <a:spAutoFit/>
          </a:bodyPr>
          <a:lstStyle/>
          <a:p>
            <a:r>
              <a:rPr lang="en-US" sz="2000" b="1" dirty="0" err="1">
                <a:solidFill>
                  <a:prstClr val="black"/>
                </a:solidFill>
                <a:latin typeface="Times New Roman" panose="02020603050405020304" pitchFamily="18" charset="0"/>
                <a:ea typeface="Calibri" panose="020F0502020204030204" pitchFamily="34" charset="0"/>
              </a:rPr>
              <a:t>Hiệp</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sĩ</a:t>
            </a:r>
            <a:endParaRPr lang="en-US" sz="2000" dirty="0">
              <a:solidFill>
                <a:prstClr val="black"/>
              </a:solidFill>
            </a:endParaRPr>
          </a:p>
        </p:txBody>
      </p:sp>
      <p:sp>
        <p:nvSpPr>
          <p:cNvPr id="24" name="TextBox 23">
            <a:extLst>
              <a:ext uri="{FF2B5EF4-FFF2-40B4-BE49-F238E27FC236}">
                <a16:creationId xmlns:a16="http://schemas.microsoft.com/office/drawing/2014/main" xmlns="" id="{16F6A164-2A6C-4790-80AC-795A8410A663}"/>
              </a:ext>
            </a:extLst>
          </p:cNvPr>
          <p:cNvSpPr txBox="1"/>
          <p:nvPr/>
        </p:nvSpPr>
        <p:spPr>
          <a:xfrm>
            <a:off x="8434587" y="5333447"/>
            <a:ext cx="2881329" cy="400110"/>
          </a:xfrm>
          <a:prstGeom prst="rect">
            <a:avLst/>
          </a:prstGeom>
          <a:noFill/>
        </p:spPr>
        <p:txBody>
          <a:bodyPr wrap="square">
            <a:spAutoFit/>
          </a:bodyPr>
          <a:lstStyle/>
          <a:p>
            <a:r>
              <a:rPr lang="en-US" sz="2000" b="1" dirty="0" err="1">
                <a:solidFill>
                  <a:prstClr val="black"/>
                </a:solidFill>
                <a:latin typeface="Times New Roman" panose="02020603050405020304" pitchFamily="18" charset="0"/>
                <a:ea typeface="Calibri" panose="020F0502020204030204" pitchFamily="34" charset="0"/>
              </a:rPr>
              <a:t>Nông</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nô</a:t>
            </a:r>
            <a:endParaRPr lang="en-US" sz="2000" dirty="0">
              <a:solidFill>
                <a:prstClr val="black"/>
              </a:solidFill>
            </a:endParaRPr>
          </a:p>
        </p:txBody>
      </p:sp>
      <p:sp>
        <p:nvSpPr>
          <p:cNvPr id="26" name="TextBox 25">
            <a:extLst>
              <a:ext uri="{FF2B5EF4-FFF2-40B4-BE49-F238E27FC236}">
                <a16:creationId xmlns:a16="http://schemas.microsoft.com/office/drawing/2014/main" xmlns="" id="{CE0992D1-AF15-4418-BE2E-EBC7676DF4FD}"/>
              </a:ext>
            </a:extLst>
          </p:cNvPr>
          <p:cNvSpPr txBox="1"/>
          <p:nvPr/>
        </p:nvSpPr>
        <p:spPr>
          <a:xfrm>
            <a:off x="8463022" y="1615833"/>
            <a:ext cx="3665428" cy="1015663"/>
          </a:xfrm>
          <a:prstGeom prst="rect">
            <a:avLst/>
          </a:prstGeom>
          <a:noFill/>
        </p:spPr>
        <p:txBody>
          <a:bodyPr wrap="square">
            <a:spAutoFit/>
          </a:bodyPr>
          <a:lstStyle/>
          <a:p>
            <a:pPr algn="just"/>
            <a:r>
              <a:rPr lang="en-US" sz="2000" dirty="0">
                <a:solidFill>
                  <a:prstClr val="black"/>
                </a:solidFill>
                <a:latin typeface="Times New Roman" panose="02020603050405020304" pitchFamily="18" charset="0"/>
                <a:ea typeface="Calibri" panose="020F0502020204030204" pitchFamily="34" charset="0"/>
              </a:rPr>
              <a:t>Ban </a:t>
            </a:r>
            <a:r>
              <a:rPr lang="en-US" sz="2000" dirty="0" err="1">
                <a:solidFill>
                  <a:prstClr val="black"/>
                </a:solidFill>
                <a:latin typeface="Times New Roman" panose="02020603050405020304" pitchFamily="18" charset="0"/>
                <a:ea typeface="Calibri" panose="020F0502020204030204" pitchFamily="34" charset="0"/>
              </a:rPr>
              <a:t>cấp</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ruộng</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đất</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cho</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quý</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tộc</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quân</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sự</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và</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nhà</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thờ</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để</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đổi</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lấy</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sự</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ủng</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hộ</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của</a:t>
            </a:r>
            <a:r>
              <a:rPr lang="en-US" sz="2000" dirty="0">
                <a:solidFill>
                  <a:prstClr val="black"/>
                </a:solidFill>
                <a:latin typeface="Times New Roman" panose="02020603050405020304" pitchFamily="18" charset="0"/>
                <a:ea typeface="Calibri" panose="020F0502020204030204" pitchFamily="34" charset="0"/>
              </a:rPr>
              <a:t> </a:t>
            </a:r>
            <a:r>
              <a:rPr lang="en-US" sz="2000" dirty="0" err="1">
                <a:solidFill>
                  <a:prstClr val="black"/>
                </a:solidFill>
                <a:latin typeface="Times New Roman" panose="02020603050405020304" pitchFamily="18" charset="0"/>
                <a:ea typeface="Calibri" panose="020F0502020204030204" pitchFamily="34" charset="0"/>
              </a:rPr>
              <a:t>họ</a:t>
            </a:r>
            <a:r>
              <a:rPr lang="en-US" sz="2000" dirty="0">
                <a:solidFill>
                  <a:prstClr val="black"/>
                </a:solidFill>
                <a:latin typeface="Times New Roman" panose="02020603050405020304" pitchFamily="18" charset="0"/>
                <a:ea typeface="Calibri" panose="020F0502020204030204" pitchFamily="34" charset="0"/>
              </a:rPr>
              <a:t>.</a:t>
            </a:r>
            <a:endParaRPr lang="en-US" sz="2000" dirty="0">
              <a:solidFill>
                <a:prstClr val="black"/>
              </a:solidFill>
            </a:endParaRPr>
          </a:p>
        </p:txBody>
      </p:sp>
      <p:sp>
        <p:nvSpPr>
          <p:cNvPr id="28" name="TextBox 27">
            <a:extLst>
              <a:ext uri="{FF2B5EF4-FFF2-40B4-BE49-F238E27FC236}">
                <a16:creationId xmlns:a16="http://schemas.microsoft.com/office/drawing/2014/main" xmlns="" id="{48B93F03-2353-4D85-B8EF-CABD24635E77}"/>
              </a:ext>
            </a:extLst>
          </p:cNvPr>
          <p:cNvSpPr txBox="1"/>
          <p:nvPr/>
        </p:nvSpPr>
        <p:spPr>
          <a:xfrm>
            <a:off x="8446990" y="3222344"/>
            <a:ext cx="3665428" cy="1064009"/>
          </a:xfrm>
          <a:prstGeom prst="rect">
            <a:avLst/>
          </a:prstGeom>
          <a:noFill/>
        </p:spPr>
        <p:txBody>
          <a:bodyPr wrap="square">
            <a:spAutoFit/>
          </a:bodyPr>
          <a:lstStyle/>
          <a:p>
            <a:pPr algn="just">
              <a:lnSpc>
                <a:spcPct val="107000"/>
              </a:lnSpc>
              <a:spcAft>
                <a:spcPts val="800"/>
              </a:spcAft>
            </a:pP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phong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sĩ</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tham</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Ủng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tiền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vua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EEC617C1-5393-4858-8BB8-68390E3371C7}"/>
              </a:ext>
            </a:extLst>
          </p:cNvPr>
          <p:cNvSpPr txBox="1"/>
          <p:nvPr/>
        </p:nvSpPr>
        <p:spPr>
          <a:xfrm>
            <a:off x="8446990" y="4562066"/>
            <a:ext cx="3665428" cy="734688"/>
          </a:xfrm>
          <a:prstGeom prst="rect">
            <a:avLst/>
          </a:prstGeom>
          <a:noFill/>
        </p:spPr>
        <p:txBody>
          <a:bodyPr wrap="square">
            <a:spAutoFit/>
          </a:bodyPr>
          <a:lstStyle/>
          <a:p>
            <a:pPr algn="just">
              <a:lnSpc>
                <a:spcPct val="107000"/>
              </a:lnSpc>
              <a:spcAft>
                <a:spcPts val="800"/>
              </a:spcAft>
            </a:pP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mối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hệ</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mật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quý</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tộc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vệ</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quý</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tộc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xmlns="" id="{FB6C6877-A459-4769-90A4-798AB5345483}"/>
              </a:ext>
            </a:extLst>
          </p:cNvPr>
          <p:cNvSpPr txBox="1"/>
          <p:nvPr/>
        </p:nvSpPr>
        <p:spPr>
          <a:xfrm>
            <a:off x="8463022" y="5624388"/>
            <a:ext cx="3665428" cy="1064009"/>
          </a:xfrm>
          <a:prstGeom prst="rect">
            <a:avLst/>
          </a:prstGeom>
          <a:noFill/>
        </p:spPr>
        <p:txBody>
          <a:bodyPr wrap="square">
            <a:spAutoFit/>
          </a:bodyPr>
          <a:lstStyle/>
          <a:p>
            <a:pPr algn="just">
              <a:lnSpc>
                <a:spcPct val="107000"/>
              </a:lnSpc>
              <a:spcAft>
                <a:spcPts val="800"/>
              </a:spcAft>
            </a:pP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lãnh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lãnh</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chúa</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thuế</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prstClr val="black"/>
              </a:solidFill>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xmlns="" id="{1D7823CE-D237-4356-BCC4-A9F12956886F}"/>
              </a:ext>
            </a:extLst>
          </p:cNvPr>
          <p:cNvSpPr txBox="1"/>
          <p:nvPr/>
        </p:nvSpPr>
        <p:spPr>
          <a:xfrm>
            <a:off x="7830175" y="18062"/>
            <a:ext cx="4298275" cy="7044301"/>
          </a:xfrm>
          <a:prstGeom prst="rect">
            <a:avLst/>
          </a:prstGeom>
          <a:solidFill>
            <a:schemeClr val="bg1"/>
          </a:solidFill>
        </p:spPr>
        <p:txBody>
          <a:bodyPr wrap="square">
            <a:spAutoFit/>
          </a:bodyPr>
          <a:lstStyle/>
          <a:p>
            <a:pPr algn="just">
              <a:lnSpc>
                <a:spcPct val="107000"/>
              </a:lnSpc>
              <a:spcAft>
                <a:spcPts val="800"/>
              </a:spcAft>
            </a:pP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a:t>
            </a:r>
            <a:r>
              <a:rPr lang="pt-BR"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uan hệ giữa lãnh chúa và nông nô như thế nào? Mối quan hệ đó sẽ dẫn tới hệ quả gì?</a:t>
            </a:r>
          </a:p>
          <a:p>
            <a:pPr algn="just">
              <a:spcAft>
                <a:spcPts val="800"/>
              </a:spcAf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lột</a:t>
            </a:r>
            <a:endParaRPr lang="en-US" i="1" dirty="0">
              <a:solidFill>
                <a:prstClr val="black"/>
              </a:solidFill>
              <a:ea typeface="Calibri" panose="020F0502020204030204" pitchFamily="34" charset="0"/>
              <a:cs typeface="Times New Roman" panose="02020603050405020304" pitchFamily="18" charset="0"/>
            </a:endParaRPr>
          </a:p>
          <a:p>
            <a:pPr marL="342900" indent="-342900" algn="just">
              <a:spcAft>
                <a:spcPts val="800"/>
              </a:spcAft>
              <a:buFontTx/>
              <a:buChar char="-"/>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&gt;&lt;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pt-BR"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17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fade">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1" end="1"/>
                                            </p:txEl>
                                          </p:spTgt>
                                        </p:tgtEl>
                                        <p:attrNameLst>
                                          <p:attrName>style.visibility</p:attrName>
                                        </p:attrNameLst>
                                      </p:cBhvr>
                                      <p:to>
                                        <p:strVal val="visible"/>
                                      </p:to>
                                    </p:set>
                                    <p:animEffect transition="in" filter="fade">
                                      <p:cBhvr>
                                        <p:cTn id="62" dur="500"/>
                                        <p:tgtEl>
                                          <p:spTgt spid="23">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3">
                                            <p:txEl>
                                              <p:pRg st="2" end="2"/>
                                            </p:txEl>
                                          </p:spTgt>
                                        </p:tgtEl>
                                        <p:attrNameLst>
                                          <p:attrName>style.visibility</p:attrName>
                                        </p:attrNameLst>
                                      </p:cBhvr>
                                      <p:to>
                                        <p:strVal val="visible"/>
                                      </p:to>
                                    </p:set>
                                    <p:animEffect transition="in" filter="fade">
                                      <p:cBhvr>
                                        <p:cTn id="65" dur="500"/>
                                        <p:tgtEl>
                                          <p:spTgt spid="23">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xEl>
                                              <p:pRg st="3" end="3"/>
                                            </p:txEl>
                                          </p:spTgt>
                                        </p:tgtEl>
                                        <p:attrNameLst>
                                          <p:attrName>style.visibility</p:attrName>
                                        </p:attrNameLst>
                                      </p:cBhvr>
                                      <p:to>
                                        <p:strVal val="visible"/>
                                      </p:to>
                                    </p:set>
                                    <p:animEffect transition="in" filter="fade">
                                      <p:cBhvr>
                                        <p:cTn id="68"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2" grpId="0"/>
      <p:bldP spid="24" grpId="0"/>
      <p:bldP spid="26" grpId="0"/>
      <p:bldP spid="28" grpId="0"/>
      <p:bldP spid="30" grpId="0"/>
      <p:bldP spid="3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latin typeface="Times New Roman" panose="02020603050405020304" pitchFamily="18" charset="0"/>
                <a:ea typeface="Times New Roman" panose="02020603050405020304" pitchFamily="18" charset="0"/>
              </a:rPr>
              <a:t>CHƯƠNG I. </a:t>
            </a:r>
            <a:r>
              <a:rPr lang="en-US" sz="2000" b="1" dirty="0">
                <a:solidFill>
                  <a:srgbClr val="002060"/>
                </a:solidFill>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b="1" dirty="0">
                <a:solidFill>
                  <a:srgbClr val="0070C0"/>
                </a:solidFill>
                <a:latin typeface="Times New Roman" panose="02020603050405020304" pitchFamily="18" charset="0"/>
                <a:ea typeface="Times New Roman" panose="02020603050405020304" pitchFamily="18" charset="0"/>
              </a:rPr>
              <a:t>Bài 1</a:t>
            </a:r>
            <a:endParaRPr lang="en-US" sz="1400" dirty="0">
              <a:solidFill>
                <a:prstClr val="black"/>
              </a:solidFill>
              <a:latin typeface="Times New Roman" panose="02020603050405020304" pitchFamily="18" charset="0"/>
              <a:ea typeface="Times New Roman" panose="02020603050405020304" pitchFamily="18" charset="0"/>
            </a:endParaRPr>
          </a:p>
          <a:p>
            <a:pPr marL="457200" algn="ctr">
              <a:lnSpc>
                <a:spcPct val="150000"/>
              </a:lnSpc>
            </a:pPr>
            <a:r>
              <a:rPr lang="en-US" b="1" dirty="0">
                <a:solidFill>
                  <a:srgbClr val="0070C0"/>
                </a:solidFill>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solidFill>
                <a:prstClr val="black"/>
              </a:solidFill>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52400" y="1801906"/>
            <a:ext cx="6096000" cy="369332"/>
          </a:xfrm>
          <a:prstGeom prst="rect">
            <a:avLst/>
          </a:prstGeom>
          <a:noFill/>
        </p:spPr>
        <p:txBody>
          <a:bodyPr wrap="square">
            <a:spAutoFit/>
          </a:bodyPr>
          <a:lstStyle/>
          <a:p>
            <a:r>
              <a:rPr lang="vi-VN" b="1" dirty="0">
                <a:solidFill>
                  <a:srgbClr val="002060"/>
                </a:solidFill>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04617" y="2171238"/>
            <a:ext cx="6094476" cy="646331"/>
          </a:xfrm>
          <a:prstGeom prst="rect">
            <a:avLst/>
          </a:prstGeom>
          <a:noFill/>
        </p:spPr>
        <p:txBody>
          <a:bodyPr wrap="square">
            <a:spAutoFit/>
          </a:bodyPr>
          <a:lstStyle/>
          <a:p>
            <a:r>
              <a:rPr lang="vi-VN" b="1" dirty="0">
                <a:solidFill>
                  <a:srgbClr val="002060"/>
                </a:solidFill>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2" name="TextBox 11">
            <a:extLst>
              <a:ext uri="{FF2B5EF4-FFF2-40B4-BE49-F238E27FC236}">
                <a16:creationId xmlns:a16="http://schemas.microsoft.com/office/drawing/2014/main" xmlns="" id="{E885BA1F-1958-3F3B-F416-5D20FC473F6A}"/>
              </a:ext>
            </a:extLst>
          </p:cNvPr>
          <p:cNvSpPr txBox="1"/>
          <p:nvPr/>
        </p:nvSpPr>
        <p:spPr>
          <a:xfrm>
            <a:off x="129312" y="2645076"/>
            <a:ext cx="6204204" cy="458074"/>
          </a:xfrm>
          <a:prstGeom prst="rect">
            <a:avLst/>
          </a:prstGeom>
          <a:noFill/>
        </p:spPr>
        <p:txBody>
          <a:bodyPr wrap="square">
            <a:spAutoFit/>
          </a:bodyPr>
          <a:lstStyle/>
          <a:p>
            <a:pPr>
              <a:lnSpc>
                <a:spcPct val="150000"/>
              </a:lnSpc>
            </a:pPr>
            <a:r>
              <a:rPr lang="en-US" b="1" dirty="0">
                <a:solidFill>
                  <a:prstClr val="black"/>
                </a:solidFill>
                <a:latin typeface="Times New Roman" panose="02020603050405020304" pitchFamily="18" charset="0"/>
                <a:ea typeface="Times New Roman" panose="02020603050405020304" pitchFamily="18" charset="0"/>
              </a:rPr>
              <a:t>a. </a:t>
            </a:r>
            <a:r>
              <a:rPr lang="en-US" b="1" dirty="0" err="1">
                <a:solidFill>
                  <a:prstClr val="black"/>
                </a:solidFill>
                <a:latin typeface="Times New Roman" panose="02020603050405020304" pitchFamily="18" charset="0"/>
                <a:ea typeface="Times New Roman" panose="02020603050405020304" pitchFamily="18" charset="0"/>
              </a:rPr>
              <a:t>Lãnh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địa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phong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kiến</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xmlns="" id="{AE434815-F397-FDFB-A182-98E13300569B}"/>
              </a:ext>
            </a:extLst>
          </p:cNvPr>
          <p:cNvSpPr txBox="1"/>
          <p:nvPr/>
        </p:nvSpPr>
        <p:spPr>
          <a:xfrm>
            <a:off x="129312" y="2968040"/>
            <a:ext cx="6055926" cy="2169825"/>
          </a:xfrm>
          <a:prstGeom prst="rect">
            <a:avLst/>
          </a:prstGeom>
          <a:noFill/>
        </p:spPr>
        <p:txBody>
          <a:bodyPr wrap="square">
            <a:spAutoFit/>
          </a:bodyPr>
          <a:lstStyle/>
          <a:p>
            <a:pPr>
              <a:lnSpc>
                <a:spcPct val="150000"/>
              </a:lnSpc>
            </a:pPr>
            <a:r>
              <a:rPr lang="en-US" b="1" dirty="0">
                <a:solidFill>
                  <a:prstClr val="black"/>
                </a:solidFill>
                <a:latin typeface="Times New Roman" panose="02020603050405020304" pitchFamily="18" charset="0"/>
                <a:ea typeface="Times New Roman" panose="02020603050405020304" pitchFamily="18" charset="0"/>
              </a:rPr>
              <a:t>b. Quan </a:t>
            </a:r>
            <a:r>
              <a:rPr lang="en-US" b="1" dirty="0" err="1">
                <a:solidFill>
                  <a:prstClr val="black"/>
                </a:solidFill>
                <a:latin typeface="Times New Roman" panose="02020603050405020304" pitchFamily="18" charset="0"/>
                <a:ea typeface="Times New Roman" panose="02020603050405020304" pitchFamily="18" charset="0"/>
              </a:rPr>
              <a:t>hệ</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xã</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hội</a:t>
            </a:r>
            <a:endParaRPr lang="en-US" sz="1600" dirty="0">
              <a:solidFill>
                <a:prstClr val="black"/>
              </a:solidFill>
              <a:latin typeface="Times New Roman" panose="02020603050405020304" pitchFamily="18" charset="0"/>
              <a:ea typeface="Times New Roman" panose="02020603050405020304" pitchFamily="18" charset="0"/>
            </a:endParaRPr>
          </a:p>
          <a:p>
            <a:pPr>
              <a:lnSpc>
                <a:spcPct val="150000"/>
              </a:lnSpc>
            </a:pPr>
            <a:r>
              <a:rPr lang="en-US"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Lãnh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chúa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sống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một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cuộc</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sống</a:t>
            </a:r>
            <a:r>
              <a:rPr lang="en-US" dirty="0">
                <a:solidFill>
                  <a:prstClr val="black"/>
                </a:solidFill>
                <a:latin typeface="Times New Roman" panose="02020603050405020304" pitchFamily="18" charset="0"/>
                <a:ea typeface="Times New Roman" panose="02020603050405020304" pitchFamily="18" charset="0"/>
              </a:rPr>
              <a:t> sung </a:t>
            </a:r>
            <a:r>
              <a:rPr lang="en-US" dirty="0" err="1">
                <a:solidFill>
                  <a:prstClr val="black"/>
                </a:solidFill>
                <a:latin typeface="Times New Roman" panose="02020603050405020304" pitchFamily="18" charset="0"/>
                <a:ea typeface="Times New Roman" panose="02020603050405020304" pitchFamily="18" charset="0"/>
              </a:rPr>
              <a:t>sướng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xa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hoa</a:t>
            </a:r>
            <a:r>
              <a:rPr lang="en-US" dirty="0" smtClean="0">
                <a:solidFill>
                  <a:prstClr val="black"/>
                </a:solidFill>
                <a:latin typeface="Times New Roman" panose="02020603050405020304" pitchFamily="18" charset="0"/>
                <a:ea typeface="Times New Roman" panose="02020603050405020304" pitchFamily="18" charset="0"/>
              </a:rPr>
              <a:t>.</a:t>
            </a:r>
            <a:r>
              <a:rPr lang="vi-VN" sz="1600" kern="0" dirty="0">
                <a:solidFill>
                  <a:prstClr val="black"/>
                </a:solidFill>
                <a:latin typeface="Times New Roman" panose="02020603050405020304" pitchFamily="18" charset="0"/>
                <a:cs typeface="Times New Roman" panose="02020603050405020304" pitchFamily="18" charset="0"/>
              </a:rPr>
              <a:t> </a:t>
            </a:r>
            <a:r>
              <a:rPr lang="vi-VN" kern="0" dirty="0">
                <a:solidFill>
                  <a:prstClr val="black"/>
                </a:solidFill>
                <a:latin typeface="Times New Roman" panose="02020603050405020304" pitchFamily="18" charset="0"/>
                <a:cs typeface="Times New Roman" panose="02020603050405020304" pitchFamily="18" charset="0"/>
              </a:rPr>
              <a:t>bóc lột sức lao động của Nông </a:t>
            </a:r>
            <a:r>
              <a:rPr lang="en-US" kern="0" dirty="0" smtClean="0">
                <a:solidFill>
                  <a:prstClr val="black"/>
                </a:solidFill>
                <a:latin typeface="Times New Roman" panose="02020603050405020304" pitchFamily="18" charset="0"/>
                <a:cs typeface="Times New Roman" panose="02020603050405020304" pitchFamily="18" charset="0"/>
              </a:rPr>
              <a:t>n</a:t>
            </a:r>
            <a:r>
              <a:rPr lang="vi-VN" kern="0" dirty="0" smtClean="0">
                <a:solidFill>
                  <a:prstClr val="black"/>
                </a:solidFill>
                <a:latin typeface="Times New Roman" panose="02020603050405020304" pitchFamily="18" charset="0"/>
                <a:cs typeface="Times New Roman" panose="02020603050405020304" pitchFamily="18" charset="0"/>
              </a:rPr>
              <a:t>ô</a:t>
            </a:r>
            <a:r>
              <a:rPr lang="vi-VN" kern="0"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ea typeface="Times New Roman" panose="02020603050405020304" pitchFamily="18" charset="0"/>
            </a:endParaRPr>
          </a:p>
          <a:p>
            <a:pPr>
              <a:lnSpc>
                <a:spcPct val="150000"/>
              </a:lnSpc>
            </a:pPr>
            <a:r>
              <a:rPr lang="en-US"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Nông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nô</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thuê</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ruộng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đất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của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lãnh</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chúa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để</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cấy</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cầy</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trồng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trọt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nộp</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tô</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thuế</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cho</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lãnh</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chúa</a:t>
            </a:r>
            <a:r>
              <a:rPr lang="en-US" dirty="0">
                <a:solidFill>
                  <a:prstClr val="black"/>
                </a:solidFill>
                <a:latin typeface="Times New Roman" panose="02020603050405020304" pitchFamily="18" charset="0"/>
                <a:ea typeface="Times New Roman" panose="02020603050405020304" pitchFamily="18" charset="0"/>
              </a:rPr>
              <a:t>. </a:t>
            </a:r>
            <a:endParaRPr lang="en-US" sz="1600" dirty="0">
              <a:solidFill>
                <a:prstClr val="black"/>
              </a:solidFill>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261FF228-A326-E1F2-962A-615014CC7136}"/>
              </a:ext>
            </a:extLst>
          </p:cNvPr>
          <p:cNvPicPr>
            <a:picLocks noChangeAspect="1"/>
          </p:cNvPicPr>
          <p:nvPr/>
        </p:nvPicPr>
        <p:blipFill>
          <a:blip r:embed="rId2"/>
          <a:stretch>
            <a:fillRect/>
          </a:stretch>
        </p:blipFill>
        <p:spPr>
          <a:xfrm>
            <a:off x="6924293" y="1880563"/>
            <a:ext cx="4295394" cy="4681129"/>
          </a:xfrm>
          <a:prstGeom prst="rect">
            <a:avLst/>
          </a:prstGeom>
          <a:ln>
            <a:noFill/>
          </a:ln>
          <a:effectLst>
            <a:softEdge rad="112500"/>
          </a:effectLst>
        </p:spPr>
      </p:pic>
    </p:spTree>
    <p:extLst>
      <p:ext uri="{BB962C8B-B14F-4D97-AF65-F5344CB8AC3E}">
        <p14:creationId xmlns:p14="http://schemas.microsoft.com/office/powerpoint/2010/main" val="26544450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barn(inVertical)">
                                      <p:cBhvr>
                                        <p:cTn id="2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xmlns=""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760" y="0"/>
            <a:ext cx="9912859" cy="6608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xmlns=""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44" y="51077"/>
            <a:ext cx="11758498" cy="66085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xmlns=""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379" y="58214"/>
            <a:ext cx="9854711" cy="6761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379" y="58213"/>
            <a:ext cx="9949240" cy="66719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CCFB01B-A206-E6C1-70F8-EED5EBB71DC8}"/>
              </a:ext>
            </a:extLst>
          </p:cNvPr>
          <p:cNvSpPr/>
          <p:nvPr/>
        </p:nvSpPr>
        <p:spPr>
          <a:xfrm>
            <a:off x="74758" y="96063"/>
            <a:ext cx="2206608" cy="67046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rgbClr val="002060"/>
                </a:solidFill>
                <a:latin typeface="Times New Roman" panose="02020603050405020304" pitchFamily="18" charset="0"/>
                <a:cs typeface="Times New Roman" panose="02020603050405020304" pitchFamily="18" charset="0"/>
              </a:rPr>
              <a:t> 1. Quan </a:t>
            </a:r>
            <a:r>
              <a:rPr lang="en-US" sz="2600" dirty="0" err="1">
                <a:solidFill>
                  <a:srgbClr val="002060"/>
                </a:solidFill>
                <a:latin typeface="Times New Roman" panose="02020603050405020304" pitchFamily="18" charset="0"/>
                <a:cs typeface="Times New Roman" panose="02020603050405020304" pitchFamily="18" charset="0"/>
              </a:rPr>
              <a:t>sát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nội</a:t>
            </a:r>
            <a:r>
              <a:rPr lang="en-US" sz="2600" dirty="0">
                <a:solidFill>
                  <a:srgbClr val="002060"/>
                </a:solidFill>
                <a:latin typeface="Times New Roman" panose="02020603050405020304" pitchFamily="18" charset="0"/>
                <a:cs typeface="Times New Roman" panose="02020603050405020304" pitchFamily="18" charset="0"/>
              </a:rPr>
              <a:t> dung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Mỗi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nhớ</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a:t>
            </a:r>
          </a:p>
          <a:p>
            <a:r>
              <a:rPr lang="en-US" sz="2600" dirty="0">
                <a:solidFill>
                  <a:srgbClr val="002060"/>
                </a:solidFill>
                <a:latin typeface="Times New Roman" panose="02020603050405020304" pitchFamily="18" charset="0"/>
                <a:cs typeface="Times New Roman" panose="02020603050405020304" pitchFamily="18" charset="0"/>
              </a:rPr>
              <a:t> 2. </a:t>
            </a:r>
            <a:r>
              <a:rPr lang="en-US" sz="2600" dirty="0" err="1">
                <a:solidFill>
                  <a:srgbClr val="002060"/>
                </a:solidFill>
                <a:latin typeface="Times New Roman" panose="02020603050405020304" pitchFamily="18" charset="0"/>
                <a:cs typeface="Times New Roman" panose="02020603050405020304" pitchFamily="18" charset="0"/>
              </a:rPr>
              <a:t>Từ</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em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tưởng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giới</a:t>
            </a:r>
            <a:r>
              <a:rPr lang="en-US" sz="26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xmlns="" id="{E25F109B-FCC1-794F-091C-2D91FD09A46C}"/>
              </a:ext>
            </a:extLst>
          </p:cNvPr>
          <p:cNvSpPr txBox="1"/>
          <p:nvPr/>
        </p:nvSpPr>
        <p:spPr>
          <a:xfrm>
            <a:off x="198966" y="1896722"/>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Sự</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ra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của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Thiên</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Chúa</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giáo</a:t>
            </a:r>
            <a:endParaRPr lang="en-US" dirty="0">
              <a:solidFill>
                <a:srgbClr val="002060"/>
              </a:solidFill>
            </a:endParaRPr>
          </a:p>
        </p:txBody>
      </p:sp>
    </p:spTree>
    <p:extLst>
      <p:ext uri="{BB962C8B-B14F-4D97-AF65-F5344CB8AC3E}">
        <p14:creationId xmlns:p14="http://schemas.microsoft.com/office/powerpoint/2010/main" val="2414766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442" y="4939696"/>
            <a:ext cx="1417552" cy="1998739"/>
          </a:xfrm>
          <a:prstGeom prst="rect">
            <a:avLst/>
          </a:prstGeom>
        </p:spPr>
      </p:pic>
      <p:grpSp>
        <p:nvGrpSpPr>
          <p:cNvPr id="5" name="Group 5"/>
          <p:cNvGrpSpPr/>
          <p:nvPr/>
        </p:nvGrpSpPr>
        <p:grpSpPr>
          <a:xfrm>
            <a:off x="692343" y="685800"/>
            <a:ext cx="238760" cy="23876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
        <p:nvSpPr>
          <p:cNvPr id="13" name="TextBox 13"/>
          <p:cNvSpPr txBox="1"/>
          <p:nvPr/>
        </p:nvSpPr>
        <p:spPr>
          <a:xfrm>
            <a:off x="1137058" y="250266"/>
            <a:ext cx="5877669" cy="909864"/>
          </a:xfrm>
          <a:prstGeom prst="rect">
            <a:avLst/>
          </a:prstGeom>
        </p:spPr>
        <p:txBody>
          <a:bodyPr wrap="square" lIns="0" tIns="0" rIns="0" bIns="0" rtlCol="0" anchor="t">
            <a:spAutoFit/>
          </a:bodyPr>
          <a:lstStyle/>
          <a:p>
            <a:pPr>
              <a:lnSpc>
                <a:spcPts val="7334"/>
              </a:lnSpc>
            </a:pPr>
            <a:r>
              <a:rPr lang="en-US" sz="4800" spc="-133" dirty="0" err="1">
                <a:solidFill>
                  <a:srgbClr val="632B2B"/>
                </a:solidFill>
                <a:latin typeface="Josefin Sans Bold"/>
              </a:rPr>
              <a:t>Bài</a:t>
            </a:r>
            <a:r>
              <a:rPr lang="en-US" sz="4800" spc="-133" dirty="0">
                <a:solidFill>
                  <a:srgbClr val="632B2B"/>
                </a:solidFill>
                <a:latin typeface="Josefin Sans Bold"/>
              </a:rPr>
              <a:t> </a:t>
            </a:r>
            <a:r>
              <a:rPr lang="en-US" sz="4800" spc="-133" dirty="0" err="1">
                <a:solidFill>
                  <a:srgbClr val="632B2B"/>
                </a:solidFill>
                <a:latin typeface="Josefin Sans Bold"/>
              </a:rPr>
              <a:t>tập</a:t>
            </a:r>
            <a:r>
              <a:rPr lang="en-US" sz="4800" spc="-133" dirty="0">
                <a:solidFill>
                  <a:srgbClr val="632B2B"/>
                </a:solidFill>
                <a:latin typeface="Josefin Sans Bold"/>
              </a:rPr>
              <a:t> </a:t>
            </a:r>
            <a:r>
              <a:rPr lang="en-US" sz="4800" spc="-133" dirty="0" err="1">
                <a:solidFill>
                  <a:srgbClr val="632B2B"/>
                </a:solidFill>
                <a:latin typeface="Josefin Sans Bold"/>
              </a:rPr>
              <a:t>dự</a:t>
            </a:r>
            <a:r>
              <a:rPr lang="en-US" sz="4800" spc="-133" dirty="0">
                <a:solidFill>
                  <a:srgbClr val="632B2B"/>
                </a:solidFill>
                <a:latin typeface="Josefin Sans Bold"/>
              </a:rPr>
              <a:t> </a:t>
            </a:r>
            <a:r>
              <a:rPr lang="en-US" sz="4800" spc="-133" dirty="0" err="1">
                <a:solidFill>
                  <a:srgbClr val="632B2B"/>
                </a:solidFill>
                <a:latin typeface="Josefin Sans Bold"/>
              </a:rPr>
              <a:t>án</a:t>
            </a:r>
            <a:endParaRPr lang="en-US" sz="4800" spc="-133" dirty="0">
              <a:solidFill>
                <a:srgbClr val="632B2B"/>
              </a:solidFill>
              <a:latin typeface="Josefin Sans Bold"/>
            </a:endParaRPr>
          </a:p>
        </p:txBody>
      </p:sp>
      <p:sp>
        <p:nvSpPr>
          <p:cNvPr id="25" name="Arrow: Right 24">
            <a:extLst>
              <a:ext uri="{FF2B5EF4-FFF2-40B4-BE49-F238E27FC236}">
                <a16:creationId xmlns:a16="http://schemas.microsoft.com/office/drawing/2014/main" xmlns="" id="{845573AB-0542-40E2-AF38-3298AD45A782}"/>
              </a:ext>
            </a:extLst>
          </p:cNvPr>
          <p:cNvSpPr/>
          <p:nvPr/>
        </p:nvSpPr>
        <p:spPr>
          <a:xfrm>
            <a:off x="325089" y="3105907"/>
            <a:ext cx="606014" cy="57834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37" name="AutoShape 3">
            <a:extLst>
              <a:ext uri="{FF2B5EF4-FFF2-40B4-BE49-F238E27FC236}">
                <a16:creationId xmlns:a16="http://schemas.microsoft.com/office/drawing/2014/main" xmlns="" id="{9E150353-5D33-4228-9460-A77946EE597D}"/>
              </a:ext>
            </a:extLst>
          </p:cNvPr>
          <p:cNvSpPr/>
          <p:nvPr/>
        </p:nvSpPr>
        <p:spPr>
          <a:xfrm rot="-83010">
            <a:off x="9793042" y="2973521"/>
            <a:ext cx="2282120" cy="1637735"/>
          </a:xfrm>
          <a:prstGeom prst="rect">
            <a:avLst/>
          </a:prstGeom>
          <a:solidFill>
            <a:srgbClr val="00B050"/>
          </a:solidFill>
        </p:spPr>
      </p:sp>
      <p:sp>
        <p:nvSpPr>
          <p:cNvPr id="38" name="AutoShape 4">
            <a:extLst>
              <a:ext uri="{FF2B5EF4-FFF2-40B4-BE49-F238E27FC236}">
                <a16:creationId xmlns:a16="http://schemas.microsoft.com/office/drawing/2014/main" xmlns="" id="{CA87462E-4CDD-4B01-8A37-45D140764EA7}"/>
              </a:ext>
            </a:extLst>
          </p:cNvPr>
          <p:cNvSpPr/>
          <p:nvPr/>
        </p:nvSpPr>
        <p:spPr>
          <a:xfrm rot="66748">
            <a:off x="7099369" y="3255729"/>
            <a:ext cx="2321436" cy="1077210"/>
          </a:xfrm>
          <a:prstGeom prst="rect">
            <a:avLst/>
          </a:prstGeom>
          <a:solidFill>
            <a:srgbClr val="22524C"/>
          </a:solidFill>
        </p:spPr>
      </p:sp>
      <p:sp>
        <p:nvSpPr>
          <p:cNvPr id="39" name="TextBox 6">
            <a:extLst>
              <a:ext uri="{FF2B5EF4-FFF2-40B4-BE49-F238E27FC236}">
                <a16:creationId xmlns:a16="http://schemas.microsoft.com/office/drawing/2014/main" xmlns="" id="{7C0D3266-A3FC-403B-A74B-3DCF705F4B59}"/>
              </a:ext>
            </a:extLst>
          </p:cNvPr>
          <p:cNvSpPr txBox="1"/>
          <p:nvPr/>
        </p:nvSpPr>
        <p:spPr>
          <a:xfrm>
            <a:off x="5233827" y="3747221"/>
            <a:ext cx="1855304" cy="399148"/>
          </a:xfrm>
          <a:prstGeom prst="rect">
            <a:avLst/>
          </a:prstGeom>
          <a:solidFill>
            <a:srgbClr val="00B050"/>
          </a:solidFill>
        </p:spPr>
        <p:txBody>
          <a:bodyPr wrap="square" lIns="0" tIns="0" rIns="0" bIns="0" rtlCol="0" anchor="t">
            <a:spAutoFit/>
          </a:bodyPr>
          <a:lstStyle/>
          <a:p>
            <a:pPr algn="ctr">
              <a:lnSpc>
                <a:spcPts val="3414"/>
              </a:lnSpc>
              <a:spcBef>
                <a:spcPct val="0"/>
              </a:spcBef>
            </a:pPr>
            <a:r>
              <a:rPr lang="en-US" sz="2000" b="1" dirty="0" err="1">
                <a:solidFill>
                  <a:srgbClr val="000000"/>
                </a:solidFill>
                <a:latin typeface="Times New Roman" panose="02020603050405020304" pitchFamily="18" charset="0"/>
                <a:ea typeface="Calibri" panose="020F0502020204030204" pitchFamily="34" charset="0"/>
              </a:rPr>
              <a:t>Người</a:t>
            </a:r>
            <a:r>
              <a:rPr lang="en-US" sz="2000" b="1" dirty="0">
                <a:solidFill>
                  <a:srgbClr val="000000"/>
                </a:solidFill>
                <a:latin typeface="Times New Roman" panose="02020603050405020304" pitchFamily="18" charset="0"/>
                <a:ea typeface="Calibri" panose="020F0502020204030204" pitchFamily="34" charset="0"/>
              </a:rPr>
              <a:t> </a:t>
            </a:r>
            <a:r>
              <a:rPr lang="en-US" sz="2000" b="1" dirty="0" err="1">
                <a:solidFill>
                  <a:srgbClr val="000000"/>
                </a:solidFill>
                <a:latin typeface="Times New Roman" panose="02020603050405020304" pitchFamily="18" charset="0"/>
                <a:ea typeface="Calibri" panose="020F0502020204030204" pitchFamily="34" charset="0"/>
              </a:rPr>
              <a:t>đứng</a:t>
            </a:r>
            <a:r>
              <a:rPr lang="en-US" sz="2000" b="1" dirty="0">
                <a:solidFill>
                  <a:srgbClr val="000000"/>
                </a:solidFill>
                <a:latin typeface="Times New Roman" panose="02020603050405020304" pitchFamily="18" charset="0"/>
                <a:ea typeface="Calibri" panose="020F0502020204030204" pitchFamily="34" charset="0"/>
              </a:rPr>
              <a:t> </a:t>
            </a:r>
            <a:r>
              <a:rPr lang="en-US" sz="2000" b="1" dirty="0" err="1">
                <a:solidFill>
                  <a:srgbClr val="000000"/>
                </a:solidFill>
                <a:latin typeface="Times New Roman" panose="02020603050405020304" pitchFamily="18" charset="0"/>
                <a:ea typeface="Calibri" panose="020F0502020204030204" pitchFamily="34" charset="0"/>
              </a:rPr>
              <a:t>đầu</a:t>
            </a:r>
            <a:endParaRPr lang="en-US" sz="2000" b="1" dirty="0">
              <a:solidFill>
                <a:srgbClr val="000000"/>
              </a:solidFill>
              <a:latin typeface="Times New Roman" panose="02020603050405020304" pitchFamily="18" charset="0"/>
              <a:ea typeface="Calibri" panose="020F0502020204030204" pitchFamily="34" charset="0"/>
            </a:endParaRPr>
          </a:p>
        </p:txBody>
      </p:sp>
      <p:sp>
        <p:nvSpPr>
          <p:cNvPr id="40" name="TextBox 7">
            <a:extLst>
              <a:ext uri="{FF2B5EF4-FFF2-40B4-BE49-F238E27FC236}">
                <a16:creationId xmlns:a16="http://schemas.microsoft.com/office/drawing/2014/main" xmlns="" id="{A648D8D1-8D70-45C2-871D-0B173CABA39A}"/>
              </a:ext>
            </a:extLst>
          </p:cNvPr>
          <p:cNvSpPr txBox="1"/>
          <p:nvPr/>
        </p:nvSpPr>
        <p:spPr>
          <a:xfrm>
            <a:off x="9827366" y="3072829"/>
            <a:ext cx="2255902" cy="1222835"/>
          </a:xfrm>
          <a:prstGeom prst="rect">
            <a:avLst/>
          </a:prstGeom>
        </p:spPr>
        <p:txBody>
          <a:bodyPr wrap="square" lIns="0" tIns="0" rIns="0" bIns="0" rtlCol="0" anchor="t">
            <a:spAutoFit/>
          </a:bodyPr>
          <a:lstStyle/>
          <a:p>
            <a:pPr algn="ctr">
              <a:lnSpc>
                <a:spcPts val="3253"/>
              </a:lnSpc>
              <a:spcBef>
                <a:spcPct val="0"/>
              </a:spcBef>
            </a:pPr>
            <a:r>
              <a:rPr lang="en-US" sz="2000" b="1" dirty="0" err="1">
                <a:solidFill>
                  <a:prstClr val="black"/>
                </a:solidFill>
                <a:latin typeface="Times New Roman" panose="02020603050405020304" pitchFamily="18" charset="0"/>
                <a:ea typeface="Calibri" panose="020F0502020204030204" pitchFamily="34" charset="0"/>
              </a:rPr>
              <a:t>Vai</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trò</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của</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Thiên</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Chúa</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giáo</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thời</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kì</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trung</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đại</a:t>
            </a:r>
            <a:r>
              <a:rPr lang="en-US" sz="2000" b="1" dirty="0">
                <a:solidFill>
                  <a:prstClr val="black"/>
                </a:solidFill>
                <a:latin typeface="Times New Roman" panose="02020603050405020304" pitchFamily="18" charset="0"/>
                <a:ea typeface="Calibri" panose="020F0502020204030204" pitchFamily="34" charset="0"/>
              </a:rPr>
              <a:t> ở </a:t>
            </a:r>
            <a:r>
              <a:rPr lang="en-US" sz="2000" b="1" dirty="0" err="1">
                <a:solidFill>
                  <a:prstClr val="black"/>
                </a:solidFill>
                <a:latin typeface="Times New Roman" panose="02020603050405020304" pitchFamily="18" charset="0"/>
                <a:ea typeface="Calibri" panose="020F0502020204030204" pitchFamily="34" charset="0"/>
              </a:rPr>
              <a:t>Tây</a:t>
            </a:r>
            <a:r>
              <a:rPr lang="en-US" sz="2000" b="1" dirty="0">
                <a:solidFill>
                  <a:prstClr val="black"/>
                </a:solidFill>
                <a:latin typeface="Times New Roman" panose="02020603050405020304" pitchFamily="18" charset="0"/>
                <a:ea typeface="Calibri" panose="020F0502020204030204" pitchFamily="34" charset="0"/>
              </a:rPr>
              <a:t> </a:t>
            </a:r>
            <a:r>
              <a:rPr lang="en-US" sz="2000" b="1" dirty="0" err="1">
                <a:solidFill>
                  <a:prstClr val="black"/>
                </a:solidFill>
                <a:latin typeface="Times New Roman" panose="02020603050405020304" pitchFamily="18" charset="0"/>
                <a:ea typeface="Calibri" panose="020F0502020204030204" pitchFamily="34" charset="0"/>
              </a:rPr>
              <a:t>Âu</a:t>
            </a:r>
            <a:r>
              <a:rPr lang="en-US" sz="2000" b="1" dirty="0">
                <a:solidFill>
                  <a:prstClr val="black"/>
                </a:solidFill>
                <a:latin typeface="Times New Roman" panose="02020603050405020304" pitchFamily="18" charset="0"/>
                <a:ea typeface="Calibri" panose="020F0502020204030204" pitchFamily="34" charset="0"/>
              </a:rPr>
              <a:t>? </a:t>
            </a:r>
            <a:endParaRPr lang="en-US" sz="2000" dirty="0">
              <a:solidFill>
                <a:srgbClr val="22524C"/>
              </a:solidFill>
              <a:latin typeface="Lato Bold"/>
            </a:endParaRPr>
          </a:p>
        </p:txBody>
      </p:sp>
      <p:sp>
        <p:nvSpPr>
          <p:cNvPr id="41" name="TextBox 8">
            <a:extLst>
              <a:ext uri="{FF2B5EF4-FFF2-40B4-BE49-F238E27FC236}">
                <a16:creationId xmlns:a16="http://schemas.microsoft.com/office/drawing/2014/main" xmlns="" id="{AE2DF278-2F65-4379-969D-83DDC42A3E36}"/>
              </a:ext>
            </a:extLst>
          </p:cNvPr>
          <p:cNvSpPr txBox="1"/>
          <p:nvPr/>
        </p:nvSpPr>
        <p:spPr>
          <a:xfrm>
            <a:off x="6976862" y="3398507"/>
            <a:ext cx="2616654" cy="856325"/>
          </a:xfrm>
          <a:prstGeom prst="rect">
            <a:avLst/>
          </a:prstGeom>
        </p:spPr>
        <p:txBody>
          <a:bodyPr wrap="square" lIns="0" tIns="0" rIns="0" bIns="0" rtlCol="0" anchor="t">
            <a:spAutoFit/>
          </a:bodyPr>
          <a:lstStyle/>
          <a:p>
            <a:pPr algn="ctr">
              <a:lnSpc>
                <a:spcPts val="3494"/>
              </a:lnSpc>
              <a:spcBef>
                <a:spcPct val="0"/>
              </a:spcBef>
            </a:pPr>
            <a:r>
              <a:rPr lang="en-US" sz="2400" b="1" dirty="0" err="1">
                <a:solidFill>
                  <a:prstClr val="white"/>
                </a:solidFill>
                <a:latin typeface="Times New Roman" panose="02020603050405020304" pitchFamily="18" charset="0"/>
                <a:ea typeface="Calibri" panose="020F0502020204030204" pitchFamily="34" charset="0"/>
              </a:rPr>
              <a:t>Thiên</a:t>
            </a:r>
            <a:r>
              <a:rPr lang="en-US" sz="2400" b="1" dirty="0">
                <a:solidFill>
                  <a:prstClr val="white"/>
                </a:solidFill>
                <a:latin typeface="Times New Roman" panose="02020603050405020304" pitchFamily="18" charset="0"/>
                <a:ea typeface="Calibri" panose="020F0502020204030204" pitchFamily="34" charset="0"/>
              </a:rPr>
              <a:t> </a:t>
            </a:r>
            <a:r>
              <a:rPr lang="en-US" sz="2400" b="1" dirty="0" err="1">
                <a:solidFill>
                  <a:prstClr val="white"/>
                </a:solidFill>
                <a:latin typeface="Times New Roman" panose="02020603050405020304" pitchFamily="18" charset="0"/>
                <a:ea typeface="Calibri" panose="020F0502020204030204" pitchFamily="34" charset="0"/>
              </a:rPr>
              <a:t>chúa</a:t>
            </a:r>
            <a:r>
              <a:rPr lang="en-US" sz="2400" b="1" dirty="0">
                <a:solidFill>
                  <a:prstClr val="white"/>
                </a:solidFill>
                <a:latin typeface="Times New Roman" panose="02020603050405020304" pitchFamily="18" charset="0"/>
                <a:ea typeface="Calibri" panose="020F0502020204030204" pitchFamily="34" charset="0"/>
              </a:rPr>
              <a:t> </a:t>
            </a:r>
            <a:r>
              <a:rPr lang="en-US" sz="2400" b="1" dirty="0" err="1">
                <a:solidFill>
                  <a:prstClr val="white"/>
                </a:solidFill>
                <a:latin typeface="Times New Roman" panose="02020603050405020304" pitchFamily="18" charset="0"/>
                <a:ea typeface="Calibri" panose="020F0502020204030204" pitchFamily="34" charset="0"/>
              </a:rPr>
              <a:t>giáo</a:t>
            </a:r>
            <a:r>
              <a:rPr lang="en-US" sz="2400" b="1" dirty="0">
                <a:solidFill>
                  <a:prstClr val="white"/>
                </a:solidFill>
                <a:latin typeface="Times New Roman" panose="02020603050405020304" pitchFamily="18" charset="0"/>
                <a:ea typeface="Calibri" panose="020F0502020204030204" pitchFamily="34" charset="0"/>
              </a:rPr>
              <a:t> </a:t>
            </a:r>
          </a:p>
          <a:p>
            <a:pPr algn="ctr">
              <a:lnSpc>
                <a:spcPts val="3494"/>
              </a:lnSpc>
              <a:spcBef>
                <a:spcPct val="0"/>
              </a:spcBef>
            </a:pPr>
            <a:r>
              <a:rPr lang="en-US" sz="2400" b="1" dirty="0" err="1">
                <a:solidFill>
                  <a:prstClr val="white"/>
                </a:solidFill>
                <a:latin typeface="Times New Roman" panose="02020603050405020304" pitchFamily="18" charset="0"/>
                <a:ea typeface="Calibri" panose="020F0502020204030204" pitchFamily="34" charset="0"/>
              </a:rPr>
              <a:t>là</a:t>
            </a:r>
            <a:r>
              <a:rPr lang="en-US" sz="2400" b="1" dirty="0">
                <a:solidFill>
                  <a:prstClr val="white"/>
                </a:solidFill>
                <a:latin typeface="Times New Roman" panose="02020603050405020304" pitchFamily="18" charset="0"/>
                <a:ea typeface="Calibri" panose="020F0502020204030204" pitchFamily="34" charset="0"/>
              </a:rPr>
              <a:t> </a:t>
            </a:r>
            <a:r>
              <a:rPr lang="en-US" sz="2400" b="1" dirty="0" err="1">
                <a:solidFill>
                  <a:prstClr val="white"/>
                </a:solidFill>
                <a:latin typeface="Times New Roman" panose="02020603050405020304" pitchFamily="18" charset="0"/>
                <a:ea typeface="Calibri" panose="020F0502020204030204" pitchFamily="34" charset="0"/>
              </a:rPr>
              <a:t>gì</a:t>
            </a:r>
            <a:r>
              <a:rPr lang="en-US" sz="2400" b="1" dirty="0">
                <a:solidFill>
                  <a:prstClr val="white"/>
                </a:solidFill>
                <a:latin typeface="Times New Roman" panose="02020603050405020304" pitchFamily="18" charset="0"/>
                <a:ea typeface="Calibri" panose="020F0502020204030204" pitchFamily="34" charset="0"/>
              </a:rPr>
              <a:t>?</a:t>
            </a:r>
            <a:endParaRPr lang="en-US" sz="4000" dirty="0">
              <a:solidFill>
                <a:prstClr val="white"/>
              </a:solidFill>
              <a:latin typeface="Lato Bold"/>
            </a:endParaRPr>
          </a:p>
        </p:txBody>
      </p:sp>
      <p:pic>
        <p:nvPicPr>
          <p:cNvPr id="42" name="Picture 9">
            <a:extLst>
              <a:ext uri="{FF2B5EF4-FFF2-40B4-BE49-F238E27FC236}">
                <a16:creationId xmlns:a16="http://schemas.microsoft.com/office/drawing/2014/main" xmlns="" id="{4C9CAB21-70A4-4AD8-B7CE-73D742524A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82212">
            <a:off x="174501" y="1197421"/>
            <a:ext cx="841292" cy="845906"/>
          </a:xfrm>
          <a:prstGeom prst="rect">
            <a:avLst/>
          </a:prstGeom>
        </p:spPr>
      </p:pic>
      <p:pic>
        <p:nvPicPr>
          <p:cNvPr id="43" name="Picture 10">
            <a:extLst>
              <a:ext uri="{FF2B5EF4-FFF2-40B4-BE49-F238E27FC236}">
                <a16:creationId xmlns:a16="http://schemas.microsoft.com/office/drawing/2014/main" xmlns="" id="{992AA4A3-60E1-4072-B08B-B27693C81F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625676" flipH="1">
            <a:off x="11451155" y="6240968"/>
            <a:ext cx="645936" cy="649479"/>
          </a:xfrm>
          <a:prstGeom prst="rect">
            <a:avLst/>
          </a:prstGeom>
        </p:spPr>
      </p:pic>
      <p:sp>
        <p:nvSpPr>
          <p:cNvPr id="44" name="TextBox 6">
            <a:extLst>
              <a:ext uri="{FF2B5EF4-FFF2-40B4-BE49-F238E27FC236}">
                <a16:creationId xmlns:a16="http://schemas.microsoft.com/office/drawing/2014/main" xmlns="" id="{4D040795-4E2C-4F48-B545-804CBDFC1214}"/>
              </a:ext>
            </a:extLst>
          </p:cNvPr>
          <p:cNvSpPr txBox="1"/>
          <p:nvPr/>
        </p:nvSpPr>
        <p:spPr>
          <a:xfrm rot="480157">
            <a:off x="5455996" y="2778076"/>
            <a:ext cx="1694735" cy="387094"/>
          </a:xfrm>
          <a:prstGeom prst="rect">
            <a:avLst/>
          </a:prstGeom>
          <a:solidFill>
            <a:srgbClr val="00B050"/>
          </a:solidFill>
        </p:spPr>
        <p:txBody>
          <a:bodyPr wrap="square" lIns="0" tIns="0" rIns="0" bIns="0" rtlCol="0" anchor="t">
            <a:spAutoFit/>
          </a:bodyPr>
          <a:lstStyle/>
          <a:p>
            <a:pPr algn="ctr">
              <a:lnSpc>
                <a:spcPts val="3414"/>
              </a:lnSpc>
              <a:spcBef>
                <a:spcPct val="0"/>
              </a:spcBef>
            </a:pPr>
            <a:r>
              <a:rPr lang="en-US" sz="2000" b="1" dirty="0" err="1">
                <a:solidFill>
                  <a:srgbClr val="000000"/>
                </a:solidFill>
                <a:latin typeface="Times New Roman" panose="02020603050405020304" pitchFamily="18" charset="0"/>
                <a:ea typeface="Calibri" panose="020F0502020204030204" pitchFamily="34" charset="0"/>
              </a:rPr>
              <a:t>Thời</a:t>
            </a:r>
            <a:r>
              <a:rPr lang="en-US" sz="2000" b="1" dirty="0">
                <a:solidFill>
                  <a:srgbClr val="000000"/>
                </a:solidFill>
                <a:latin typeface="Times New Roman" panose="02020603050405020304" pitchFamily="18" charset="0"/>
                <a:ea typeface="Calibri" panose="020F0502020204030204" pitchFamily="34" charset="0"/>
              </a:rPr>
              <a:t> </a:t>
            </a:r>
            <a:r>
              <a:rPr lang="en-US" sz="2000" b="1" dirty="0" err="1">
                <a:solidFill>
                  <a:srgbClr val="000000"/>
                </a:solidFill>
                <a:latin typeface="Times New Roman" panose="02020603050405020304" pitchFamily="18" charset="0"/>
                <a:ea typeface="Calibri" panose="020F0502020204030204" pitchFamily="34" charset="0"/>
              </a:rPr>
              <a:t>gian</a:t>
            </a:r>
            <a:endParaRPr lang="en-US" sz="2000" dirty="0">
              <a:solidFill>
                <a:srgbClr val="000000"/>
              </a:solidFill>
              <a:latin typeface="Times New Roman" panose="02020603050405020304" pitchFamily="18" charset="0"/>
              <a:ea typeface="Calibri" panose="020F0502020204030204" pitchFamily="34" charset="0"/>
            </a:endParaRPr>
          </a:p>
        </p:txBody>
      </p:sp>
      <p:sp>
        <p:nvSpPr>
          <p:cNvPr id="45" name="TextBox 7">
            <a:extLst>
              <a:ext uri="{FF2B5EF4-FFF2-40B4-BE49-F238E27FC236}">
                <a16:creationId xmlns:a16="http://schemas.microsoft.com/office/drawing/2014/main" xmlns="" id="{32740311-65DE-4302-B3F2-FD6E767B412B}"/>
              </a:ext>
            </a:extLst>
          </p:cNvPr>
          <p:cNvSpPr txBox="1"/>
          <p:nvPr/>
        </p:nvSpPr>
        <p:spPr>
          <a:xfrm rot="21047546">
            <a:off x="5562820" y="4678271"/>
            <a:ext cx="1586624" cy="377476"/>
          </a:xfrm>
          <a:prstGeom prst="rect">
            <a:avLst/>
          </a:prstGeom>
          <a:solidFill>
            <a:srgbClr val="00B050"/>
          </a:solidFill>
        </p:spPr>
        <p:txBody>
          <a:bodyPr wrap="square" lIns="0" tIns="0" rIns="0" bIns="0" rtlCol="0" anchor="t">
            <a:spAutoFit/>
          </a:bodyPr>
          <a:lstStyle/>
          <a:p>
            <a:pPr algn="ctr">
              <a:lnSpc>
                <a:spcPts val="3253"/>
              </a:lnSpc>
              <a:spcBef>
                <a:spcPct val="0"/>
              </a:spcBef>
            </a:pPr>
            <a:r>
              <a:rPr lang="en-US" sz="2000" b="1" dirty="0" err="1">
                <a:solidFill>
                  <a:srgbClr val="000000"/>
                </a:solidFill>
                <a:latin typeface="Times New Roman" panose="02020603050405020304" pitchFamily="18" charset="0"/>
                <a:ea typeface="Calibri" panose="020F0502020204030204" pitchFamily="34" charset="0"/>
              </a:rPr>
              <a:t>Địa</a:t>
            </a:r>
            <a:r>
              <a:rPr lang="en-US" sz="2000" b="1" dirty="0">
                <a:solidFill>
                  <a:srgbClr val="000000"/>
                </a:solidFill>
                <a:latin typeface="Times New Roman" panose="02020603050405020304" pitchFamily="18" charset="0"/>
                <a:ea typeface="Calibri" panose="020F0502020204030204" pitchFamily="34" charset="0"/>
              </a:rPr>
              <a:t> </a:t>
            </a:r>
            <a:r>
              <a:rPr lang="en-US" sz="2000" b="1" dirty="0" err="1">
                <a:solidFill>
                  <a:srgbClr val="000000"/>
                </a:solidFill>
                <a:latin typeface="Times New Roman" panose="02020603050405020304" pitchFamily="18" charset="0"/>
                <a:ea typeface="Calibri" panose="020F0502020204030204" pitchFamily="34" charset="0"/>
              </a:rPr>
              <a:t>điểm</a:t>
            </a:r>
            <a:endParaRPr lang="en-US" sz="2000" b="1" dirty="0">
              <a:solidFill>
                <a:srgbClr val="000000"/>
              </a:solidFill>
              <a:latin typeface="Times New Roman" panose="02020603050405020304" pitchFamily="18" charset="0"/>
              <a:ea typeface="Calibri" panose="020F0502020204030204" pitchFamily="34" charset="0"/>
            </a:endParaRPr>
          </a:p>
        </p:txBody>
      </p:sp>
      <p:pic>
        <p:nvPicPr>
          <p:cNvPr id="46" name="Picture 45" descr="A person in a white robe&#10;&#10;Description automatically generated with low confidence">
            <a:extLst>
              <a:ext uri="{FF2B5EF4-FFF2-40B4-BE49-F238E27FC236}">
                <a16:creationId xmlns:a16="http://schemas.microsoft.com/office/drawing/2014/main" xmlns="" id="{52E9AD74-B11C-41D6-921A-278BFA2FE3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379" y="1424921"/>
            <a:ext cx="3517886" cy="3799911"/>
          </a:xfrm>
          <a:prstGeom prst="rect">
            <a:avLst/>
          </a:prstGeom>
          <a:ln>
            <a:noFill/>
          </a:ln>
          <a:effectLst>
            <a:softEdge rad="112500"/>
          </a:effectLst>
        </p:spPr>
      </p:pic>
      <p:sp>
        <p:nvSpPr>
          <p:cNvPr id="47" name="TextBox 4">
            <a:extLst>
              <a:ext uri="{FF2B5EF4-FFF2-40B4-BE49-F238E27FC236}">
                <a16:creationId xmlns:a16="http://schemas.microsoft.com/office/drawing/2014/main" xmlns="" id="{C58B9886-7E9C-42C5-9CA2-85AF449768C9}"/>
              </a:ext>
            </a:extLst>
          </p:cNvPr>
          <p:cNvSpPr txBox="1"/>
          <p:nvPr/>
        </p:nvSpPr>
        <p:spPr>
          <a:xfrm>
            <a:off x="1356862" y="5226830"/>
            <a:ext cx="4303603" cy="369332"/>
          </a:xfrm>
          <a:prstGeom prst="rect">
            <a:avLst/>
          </a:prstGeom>
        </p:spPr>
        <p:txBody>
          <a:bodyPr wrap="square" lIns="0" tIns="0" rIns="0" bIns="0" rtlCol="0" anchor="t">
            <a:spAutoFit/>
          </a:bodyPr>
          <a:lstStyle/>
          <a:p>
            <a:pPr>
              <a:spcBef>
                <a:spcPct val="0"/>
              </a:spcBef>
            </a:pPr>
            <a:r>
              <a:rPr lang="en-US" sz="2400" b="1" i="1" dirty="0">
                <a:solidFill>
                  <a:srgbClr val="D13B00"/>
                </a:solidFill>
                <a:latin typeface="Times New Roman" panose="02020603050405020304" pitchFamily="18" charset="0"/>
                <a:cs typeface="Times New Roman" panose="02020603050405020304" pitchFamily="18" charset="0"/>
              </a:rPr>
              <a:t>1. </a:t>
            </a:r>
            <a:r>
              <a:rPr lang="en-US" sz="2400" b="1" i="1" dirty="0" err="1">
                <a:solidFill>
                  <a:srgbClr val="D13B00"/>
                </a:solidFill>
                <a:latin typeface="Times New Roman" panose="02020603050405020304" pitchFamily="18" charset="0"/>
                <a:cs typeface="Times New Roman" panose="02020603050405020304" pitchFamily="18" charset="0"/>
              </a:rPr>
              <a:t>Nêu</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hiểu</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biết</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về</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Chúa</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Giê</a:t>
            </a:r>
            <a:r>
              <a:rPr lang="en-US" sz="2400" b="1" i="1" dirty="0">
                <a:solidFill>
                  <a:srgbClr val="D13B00"/>
                </a:solidFill>
                <a:latin typeface="Times New Roman" panose="02020603050405020304" pitchFamily="18" charset="0"/>
                <a:cs typeface="Times New Roman" panose="02020603050405020304" pitchFamily="18" charset="0"/>
              </a:rPr>
              <a:t> - </a:t>
            </a:r>
            <a:r>
              <a:rPr lang="en-US" sz="2400" b="1" i="1" dirty="0" err="1">
                <a:solidFill>
                  <a:srgbClr val="D13B00"/>
                </a:solidFill>
                <a:latin typeface="Times New Roman" panose="02020603050405020304" pitchFamily="18" charset="0"/>
                <a:cs typeface="Times New Roman" panose="02020603050405020304" pitchFamily="18" charset="0"/>
              </a:rPr>
              <a:t>su</a:t>
            </a:r>
            <a:endParaRPr lang="en-US" sz="2400" b="1" i="1" dirty="0">
              <a:solidFill>
                <a:srgbClr val="D13B00"/>
              </a:solidFill>
              <a:latin typeface="Times New Roman" panose="02020603050405020304" pitchFamily="18" charset="0"/>
              <a:cs typeface="Times New Roman" panose="02020603050405020304" pitchFamily="18" charset="0"/>
            </a:endParaRPr>
          </a:p>
        </p:txBody>
      </p:sp>
      <p:sp>
        <p:nvSpPr>
          <p:cNvPr id="48" name="TextBox 4">
            <a:extLst>
              <a:ext uri="{FF2B5EF4-FFF2-40B4-BE49-F238E27FC236}">
                <a16:creationId xmlns:a16="http://schemas.microsoft.com/office/drawing/2014/main" xmlns="" id="{3B93AEB4-5F7B-4303-8A1B-01CA302DBF69}"/>
              </a:ext>
            </a:extLst>
          </p:cNvPr>
          <p:cNvSpPr txBox="1"/>
          <p:nvPr/>
        </p:nvSpPr>
        <p:spPr>
          <a:xfrm>
            <a:off x="5464241" y="1580358"/>
            <a:ext cx="5877670" cy="369332"/>
          </a:xfrm>
          <a:prstGeom prst="rect">
            <a:avLst/>
          </a:prstGeom>
        </p:spPr>
        <p:txBody>
          <a:bodyPr wrap="square" lIns="0" tIns="0" rIns="0" bIns="0" rtlCol="0" anchor="t">
            <a:spAutoFit/>
          </a:bodyPr>
          <a:lstStyle/>
          <a:p>
            <a:pPr>
              <a:spcBef>
                <a:spcPct val="0"/>
              </a:spcBef>
            </a:pPr>
            <a:r>
              <a:rPr lang="en-US" sz="2400" b="1" i="1" dirty="0">
                <a:solidFill>
                  <a:srgbClr val="D13B00"/>
                </a:solidFill>
                <a:latin typeface="Times New Roman" panose="02020603050405020304" pitchFamily="18" charset="0"/>
                <a:cs typeface="Times New Roman" panose="02020603050405020304" pitchFamily="18" charset="0"/>
              </a:rPr>
              <a:t>2. </a:t>
            </a:r>
            <a:r>
              <a:rPr lang="en-US" sz="2400" b="1" i="1" dirty="0" err="1" smtClean="0">
                <a:solidFill>
                  <a:srgbClr val="D13B00"/>
                </a:solidFill>
                <a:latin typeface="Times New Roman" panose="02020603050405020304" pitchFamily="18" charset="0"/>
                <a:cs typeface="Times New Roman" panose="02020603050405020304" pitchFamily="18" charset="0"/>
              </a:rPr>
              <a:t>Sự</a:t>
            </a:r>
            <a:r>
              <a:rPr lang="en-US" sz="2400" b="1" i="1" dirty="0" smtClean="0">
                <a:solidFill>
                  <a:srgbClr val="D13B00"/>
                </a:solidFill>
                <a:latin typeface="Times New Roman" panose="02020603050405020304" pitchFamily="18" charset="0"/>
                <a:cs typeface="Times New Roman" panose="02020603050405020304" pitchFamily="18" charset="0"/>
              </a:rPr>
              <a:t> </a:t>
            </a:r>
            <a:r>
              <a:rPr lang="en-US" sz="2400" b="1" i="1" dirty="0" err="1" smtClean="0">
                <a:solidFill>
                  <a:srgbClr val="D13B00"/>
                </a:solidFill>
                <a:latin typeface="Times New Roman" panose="02020603050405020304" pitchFamily="18" charset="0"/>
                <a:cs typeface="Times New Roman" panose="02020603050405020304" pitchFamily="18" charset="0"/>
              </a:rPr>
              <a:t>ra</a:t>
            </a:r>
            <a:r>
              <a:rPr lang="en-US" sz="2400" b="1" i="1" dirty="0" smtClean="0">
                <a:solidFill>
                  <a:srgbClr val="D13B00"/>
                </a:solidFill>
                <a:latin typeface="Times New Roman" panose="02020603050405020304" pitchFamily="18" charset="0"/>
                <a:cs typeface="Times New Roman" panose="02020603050405020304" pitchFamily="18" charset="0"/>
              </a:rPr>
              <a:t> </a:t>
            </a:r>
            <a:r>
              <a:rPr lang="en-US" sz="2400" b="1" i="1" dirty="0" err="1" smtClean="0">
                <a:solidFill>
                  <a:srgbClr val="D13B00"/>
                </a:solidFill>
                <a:latin typeface="Times New Roman" panose="02020603050405020304" pitchFamily="18" charset="0"/>
                <a:cs typeface="Times New Roman" panose="02020603050405020304" pitchFamily="18" charset="0"/>
              </a:rPr>
              <a:t>đời</a:t>
            </a:r>
            <a:r>
              <a:rPr lang="en-US" sz="2400" b="1" i="1" dirty="0" smtClean="0">
                <a:solidFill>
                  <a:srgbClr val="D13B00"/>
                </a:solidFill>
                <a:latin typeface="Times New Roman" panose="02020603050405020304" pitchFamily="18" charset="0"/>
                <a:cs typeface="Times New Roman" panose="02020603050405020304" pitchFamily="18" charset="0"/>
              </a:rPr>
              <a:t> </a:t>
            </a:r>
            <a:r>
              <a:rPr lang="en-US" sz="2400" b="1" i="1" dirty="0" err="1" smtClean="0">
                <a:solidFill>
                  <a:srgbClr val="D13B00"/>
                </a:solidFill>
                <a:latin typeface="Times New Roman" panose="02020603050405020304" pitchFamily="18" charset="0"/>
                <a:cs typeface="Times New Roman" panose="02020603050405020304" pitchFamily="18" charset="0"/>
              </a:rPr>
              <a:t>của</a:t>
            </a:r>
            <a:r>
              <a:rPr lang="en-US" sz="2400" b="1" i="1" dirty="0" smtClean="0">
                <a:solidFill>
                  <a:srgbClr val="D13B00"/>
                </a:solidFill>
                <a:latin typeface="Times New Roman" panose="02020603050405020304" pitchFamily="18" charset="0"/>
                <a:cs typeface="Times New Roman" panose="02020603050405020304" pitchFamily="18" charset="0"/>
              </a:rPr>
              <a:t> </a:t>
            </a:r>
            <a:r>
              <a:rPr lang="en-US" sz="2400" b="1" i="1" dirty="0" err="1" smtClean="0">
                <a:solidFill>
                  <a:srgbClr val="D13B00"/>
                </a:solidFill>
                <a:latin typeface="Times New Roman" panose="02020603050405020304" pitchFamily="18" charset="0"/>
                <a:cs typeface="Times New Roman" panose="02020603050405020304" pitchFamily="18" charset="0"/>
              </a:rPr>
              <a:t>Thiên</a:t>
            </a:r>
            <a:r>
              <a:rPr lang="en-US" sz="2400" b="1" i="1" dirty="0" smtClean="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Chúa</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giáo</a:t>
            </a:r>
            <a:r>
              <a:rPr lang="en-US" sz="2400" b="1" i="1" dirty="0">
                <a:solidFill>
                  <a:srgbClr val="D13B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3595187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448234" y="1649508"/>
          <a:ext cx="11367247" cy="5020620"/>
        </p:xfrm>
        <a:graphic>
          <a:graphicData uri="http://schemas.openxmlformats.org/drawingml/2006/table">
            <a:tbl>
              <a:tblPr firstRow="1" firstCol="1" bandRow="1">
                <a:tableStyleId>{BC89EF96-8CEA-46FF-86C4-4CE0E7609802}</a:tableStyleId>
              </a:tblPr>
              <a:tblGrid>
                <a:gridCol w="3074532"/>
                <a:gridCol w="8292715"/>
              </a:tblGrid>
              <a:tr h="658338">
                <a:tc>
                  <a:txBody>
                    <a:bodyPr/>
                    <a:lstStyle/>
                    <a:p>
                      <a:pPr algn="just">
                        <a:lnSpc>
                          <a:spcPct val="115000"/>
                        </a:lnSpc>
                        <a:spcAft>
                          <a:spcPts val="1000"/>
                        </a:spcAft>
                      </a:pPr>
                      <a:r>
                        <a:rPr lang="en-US" sz="2800" dirty="0" err="1">
                          <a:effectLst/>
                          <a:latin typeface="Times New Roman" pitchFamily="18" charset="0"/>
                          <a:cs typeface="Times New Roman" pitchFamily="18" charset="0"/>
                        </a:rPr>
                        <a:t>Thời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gian</a:t>
                      </a:r>
                      <a:endParaRPr lang="en-US" sz="2400" dirty="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a:effectLst/>
                          <a:latin typeface="Times New Roman" pitchFamily="18" charset="0"/>
                          <a:cs typeface="Times New Roman" pitchFamily="18" charset="0"/>
                        </a:rPr>
                        <a:t> </a:t>
                      </a:r>
                      <a:endParaRPr lang="en-US" sz="2400">
                        <a:effectLst/>
                        <a:latin typeface="Times New Roman" pitchFamily="18" charset="0"/>
                        <a:ea typeface="Times New Roman"/>
                        <a:cs typeface="Times New Roman" pitchFamily="18" charset="0"/>
                      </a:endParaRPr>
                    </a:p>
                  </a:txBody>
                  <a:tcPr marL="68580" marR="68580" marT="0" marB="0"/>
                </a:tc>
              </a:tr>
              <a:tr h="658338">
                <a:tc>
                  <a:txBody>
                    <a:bodyPr/>
                    <a:lstStyle/>
                    <a:p>
                      <a:pPr algn="just">
                        <a:lnSpc>
                          <a:spcPct val="115000"/>
                        </a:lnSpc>
                        <a:spcAft>
                          <a:spcPts val="1000"/>
                        </a:spcAft>
                      </a:pPr>
                      <a:r>
                        <a:rPr lang="en-US" sz="2800">
                          <a:effectLst/>
                          <a:latin typeface="Times New Roman" pitchFamily="18" charset="0"/>
                          <a:cs typeface="Times New Roman" pitchFamily="18" charset="0"/>
                        </a:rPr>
                        <a:t>Địa điểm</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a:effectLst/>
                          <a:latin typeface="Times New Roman" pitchFamily="18" charset="0"/>
                          <a:cs typeface="Times New Roman" pitchFamily="18" charset="0"/>
                        </a:rPr>
                        <a:t> </a:t>
                      </a:r>
                      <a:endParaRPr lang="en-US" sz="2400">
                        <a:effectLst/>
                        <a:latin typeface="Times New Roman" pitchFamily="18" charset="0"/>
                        <a:ea typeface="Times New Roman"/>
                        <a:cs typeface="Times New Roman" pitchFamily="18" charset="0"/>
                      </a:endParaRPr>
                    </a:p>
                  </a:txBody>
                  <a:tcPr marL="68580" marR="68580" marT="0" marB="0"/>
                </a:tc>
              </a:tr>
              <a:tr h="658338">
                <a:tc>
                  <a:txBody>
                    <a:bodyPr/>
                    <a:lstStyle/>
                    <a:p>
                      <a:pPr algn="just">
                        <a:lnSpc>
                          <a:spcPct val="115000"/>
                        </a:lnSpc>
                        <a:spcAft>
                          <a:spcPts val="1000"/>
                        </a:spcAft>
                      </a:pPr>
                      <a:r>
                        <a:rPr lang="en-US" sz="2800">
                          <a:effectLst/>
                          <a:latin typeface="Times New Roman" pitchFamily="18" charset="0"/>
                          <a:cs typeface="Times New Roman" pitchFamily="18" charset="0"/>
                        </a:rPr>
                        <a:t>Người đứng đầu</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a:effectLst/>
                          <a:latin typeface="Times New Roman" pitchFamily="18" charset="0"/>
                          <a:cs typeface="Times New Roman" pitchFamily="18" charset="0"/>
                        </a:rPr>
                        <a:t> </a:t>
                      </a:r>
                      <a:endParaRPr lang="en-US" sz="2400">
                        <a:effectLst/>
                        <a:latin typeface="Times New Roman" pitchFamily="18" charset="0"/>
                        <a:ea typeface="Times New Roman"/>
                        <a:cs typeface="Times New Roman" pitchFamily="18" charset="0"/>
                      </a:endParaRPr>
                    </a:p>
                  </a:txBody>
                  <a:tcPr marL="68580" marR="68580" marT="0" marB="0"/>
                </a:tc>
              </a:tr>
              <a:tr h="658338">
                <a:tc>
                  <a:txBody>
                    <a:bodyPr/>
                    <a:lstStyle/>
                    <a:p>
                      <a:pPr algn="just">
                        <a:lnSpc>
                          <a:spcPct val="115000"/>
                        </a:lnSpc>
                        <a:spcAft>
                          <a:spcPts val="1000"/>
                        </a:spcAft>
                      </a:pPr>
                      <a:r>
                        <a:rPr lang="en-US" sz="2800">
                          <a:effectLst/>
                          <a:latin typeface="Times New Roman" pitchFamily="18" charset="0"/>
                          <a:cs typeface="Times New Roman" pitchFamily="18" charset="0"/>
                        </a:rPr>
                        <a:t>Thiên chúa giáo là gì?</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dirty="0">
                          <a:effectLst/>
                          <a:latin typeface="Times New Roman" pitchFamily="18" charset="0"/>
                          <a:cs typeface="Times New Roman" pitchFamily="18" charset="0"/>
                        </a:rPr>
                        <a:t> </a:t>
                      </a:r>
                      <a:endParaRPr lang="en-US" sz="2400" dirty="0">
                        <a:effectLst/>
                        <a:latin typeface="Times New Roman" pitchFamily="18" charset="0"/>
                        <a:ea typeface="Times New Roman"/>
                        <a:cs typeface="Times New Roman" pitchFamily="18" charset="0"/>
                      </a:endParaRPr>
                    </a:p>
                  </a:txBody>
                  <a:tcPr marL="68580" marR="68580" marT="0" marB="0"/>
                </a:tc>
              </a:tr>
              <a:tr h="2064150">
                <a:tc>
                  <a:txBody>
                    <a:bodyPr/>
                    <a:lstStyle/>
                    <a:p>
                      <a:pPr algn="just">
                        <a:lnSpc>
                          <a:spcPct val="115000"/>
                        </a:lnSpc>
                        <a:spcAft>
                          <a:spcPts val="1000"/>
                        </a:spcAft>
                      </a:pPr>
                      <a:r>
                        <a:rPr lang="en-US" sz="2800">
                          <a:effectLst/>
                          <a:latin typeface="Times New Roman" pitchFamily="18" charset="0"/>
                          <a:cs typeface="Times New Roman" pitchFamily="18" charset="0"/>
                        </a:rPr>
                        <a:t>Vai trò của Thiên Chúa giáo thời kì trung đại ở Tây Âu?</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tabLst>
                          <a:tab pos="2023745" algn="l"/>
                        </a:tabLst>
                      </a:pPr>
                      <a:r>
                        <a:rPr lang="en-US" sz="2800" dirty="0">
                          <a:effectLst/>
                          <a:latin typeface="Times New Roman" pitchFamily="18" charset="0"/>
                          <a:cs typeface="Times New Roman" pitchFamily="18" charset="0"/>
                        </a:rPr>
                        <a:t> </a:t>
                      </a:r>
                      <a:endParaRPr lang="en-US" sz="2400" dirty="0">
                        <a:effectLst/>
                        <a:latin typeface="Times New Roman" pitchFamily="18" charset="0"/>
                        <a:ea typeface="Times New Roman"/>
                        <a:cs typeface="Times New Roman" pitchFamily="18" charset="0"/>
                      </a:endParaRPr>
                    </a:p>
                  </a:txBody>
                  <a:tcPr marL="68580" marR="68580" marT="0" marB="0"/>
                </a:tc>
              </a:tr>
            </a:tbl>
          </a:graphicData>
        </a:graphic>
      </p:graphicFrame>
      <p:sp>
        <p:nvSpPr>
          <p:cNvPr id="8" name="TextBox 7">
            <a:extLst>
              <a:ext uri="{FF2B5EF4-FFF2-40B4-BE49-F238E27FC236}">
                <a16:creationId xmlns:a16="http://schemas.microsoft.com/office/drawing/2014/main" xmlns="" id="{85D9A376-C3A7-49E1-B1CD-DEAB47FD0FD1}"/>
              </a:ext>
            </a:extLst>
          </p:cNvPr>
          <p:cNvSpPr txBox="1"/>
          <p:nvPr/>
        </p:nvSpPr>
        <p:spPr>
          <a:xfrm>
            <a:off x="3899683" y="965605"/>
            <a:ext cx="4200939" cy="523220"/>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800" b="1" i="1" dirty="0">
                <a:solidFill>
                  <a:prstClr val="black">
                    <a:lumMod val="95000"/>
                    <a:lumOff val="5000"/>
                  </a:prstClr>
                </a:solidFill>
                <a:latin typeface="Times New Roman" panose="02020603050405020304" pitchFamily="18" charset="0"/>
                <a:cs typeface="Times New Roman" panose="02020603050405020304" pitchFamily="18" charset="0"/>
              </a:rPr>
              <a:t>PHIẾU HỌC TẬP SỐ </a:t>
            </a:r>
            <a:r>
              <a:rPr lang="en-US" sz="2800" b="1" i="1" dirty="0" smtClean="0">
                <a:solidFill>
                  <a:prstClr val="black">
                    <a:lumMod val="95000"/>
                    <a:lumOff val="5000"/>
                  </a:prstClr>
                </a:solidFill>
                <a:latin typeface="Times New Roman" panose="02020603050405020304" pitchFamily="18" charset="0"/>
                <a:cs typeface="Times New Roman" panose="02020603050405020304" pitchFamily="18" charset="0"/>
              </a:rPr>
              <a:t>3</a:t>
            </a:r>
            <a:endParaRPr lang="en-US" dirty="0">
              <a:solidFill>
                <a:prstClr val="black">
                  <a:lumMod val="95000"/>
                  <a:lumOff val="5000"/>
                </a:prstClr>
              </a:solidFill>
            </a:endParaRPr>
          </a:p>
        </p:txBody>
      </p:sp>
    </p:spTree>
    <p:extLst>
      <p:ext uri="{BB962C8B-B14F-4D97-AF65-F5344CB8AC3E}">
        <p14:creationId xmlns:p14="http://schemas.microsoft.com/office/powerpoint/2010/main" val="1248639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5D9A376-C3A7-49E1-B1CD-DEAB47FD0FD1}"/>
              </a:ext>
            </a:extLst>
          </p:cNvPr>
          <p:cNvSpPr txBox="1"/>
          <p:nvPr/>
        </p:nvSpPr>
        <p:spPr>
          <a:xfrm>
            <a:off x="3899682" y="0"/>
            <a:ext cx="4200939" cy="523220"/>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800" b="1" i="1" dirty="0">
                <a:solidFill>
                  <a:prstClr val="black">
                    <a:lumMod val="95000"/>
                    <a:lumOff val="5000"/>
                  </a:prstClr>
                </a:solidFill>
                <a:latin typeface="Times New Roman" panose="02020603050405020304" pitchFamily="18" charset="0"/>
                <a:cs typeface="Times New Roman" panose="02020603050405020304" pitchFamily="18" charset="0"/>
              </a:rPr>
              <a:t>PHIẾU HỌC TẬP SỐ </a:t>
            </a:r>
            <a:r>
              <a:rPr lang="en-US" sz="2800" b="1" i="1" dirty="0" smtClean="0">
                <a:solidFill>
                  <a:prstClr val="black">
                    <a:lumMod val="95000"/>
                    <a:lumOff val="5000"/>
                  </a:prstClr>
                </a:solidFill>
                <a:latin typeface="Times New Roman" panose="02020603050405020304" pitchFamily="18" charset="0"/>
                <a:cs typeface="Times New Roman" panose="02020603050405020304" pitchFamily="18" charset="0"/>
              </a:rPr>
              <a:t>3</a:t>
            </a:r>
            <a:endParaRPr lang="en-US" dirty="0">
              <a:solidFill>
                <a:prstClr val="black">
                  <a:lumMod val="95000"/>
                  <a:lumOff val="5000"/>
                </a:prstClr>
              </a:solidFill>
            </a:endParaRPr>
          </a:p>
        </p:txBody>
      </p:sp>
      <p:graphicFrame>
        <p:nvGraphicFramePr>
          <p:cNvPr id="2" name="Table 1"/>
          <p:cNvGraphicFramePr>
            <a:graphicFrameLocks noGrp="1"/>
          </p:cNvGraphicFramePr>
          <p:nvPr>
            <p:extLst/>
          </p:nvPr>
        </p:nvGraphicFramePr>
        <p:xfrm>
          <a:off x="230953" y="765390"/>
          <a:ext cx="11745894" cy="5587272"/>
        </p:xfrm>
        <a:graphic>
          <a:graphicData uri="http://schemas.openxmlformats.org/drawingml/2006/table">
            <a:tbl>
              <a:tblPr firstRow="1" firstCol="1" bandRow="1"/>
              <a:tblGrid>
                <a:gridCol w="3195010"/>
                <a:gridCol w="8550884"/>
              </a:tblGrid>
              <a:tr h="561386">
                <a:tc>
                  <a:txBody>
                    <a:bodyPr/>
                    <a:lstStyle/>
                    <a:p>
                      <a:pPr algn="just">
                        <a:lnSpc>
                          <a:spcPct val="115000"/>
                        </a:lnSpc>
                        <a:spcAft>
                          <a:spcPts val="1000"/>
                        </a:spcAft>
                      </a:pPr>
                      <a:r>
                        <a:rPr lang="en-US" sz="2800" b="1" dirty="0" err="1">
                          <a:effectLst/>
                          <a:latin typeface="Times New Roman"/>
                          <a:ea typeface="Times New Roman"/>
                        </a:rPr>
                        <a:t>Thời</a:t>
                      </a:r>
                      <a:r>
                        <a:rPr lang="en-US" sz="2800" b="1" dirty="0">
                          <a:effectLst/>
                          <a:latin typeface="Times New Roman"/>
                          <a:ea typeface="Times New Roman"/>
                        </a:rPr>
                        <a:t> </a:t>
                      </a:r>
                      <a:r>
                        <a:rPr lang="en-US" sz="2800" b="1" dirty="0" err="1">
                          <a:effectLst/>
                          <a:latin typeface="Times New Roman"/>
                          <a:ea typeface="Times New Roman"/>
                        </a:rPr>
                        <a:t>gian</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812">
                <a:tc>
                  <a:txBody>
                    <a:bodyPr/>
                    <a:lstStyle/>
                    <a:p>
                      <a:pPr algn="just">
                        <a:lnSpc>
                          <a:spcPct val="115000"/>
                        </a:lnSpc>
                        <a:spcAft>
                          <a:spcPts val="1000"/>
                        </a:spcAft>
                      </a:pPr>
                      <a:r>
                        <a:rPr lang="en-US" sz="2800" b="1" dirty="0" err="1">
                          <a:effectLst/>
                          <a:latin typeface="Times New Roman"/>
                          <a:ea typeface="Times New Roman"/>
                        </a:rPr>
                        <a:t>Địa</a:t>
                      </a:r>
                      <a:r>
                        <a:rPr lang="en-US" sz="2800" b="1" dirty="0">
                          <a:effectLst/>
                          <a:latin typeface="Times New Roman"/>
                          <a:ea typeface="Times New Roman"/>
                        </a:rPr>
                        <a:t> </a:t>
                      </a:r>
                      <a:r>
                        <a:rPr lang="en-US" sz="2800" b="1" dirty="0" err="1">
                          <a:effectLst/>
                          <a:latin typeface="Times New Roman"/>
                          <a:ea typeface="Times New Roman"/>
                        </a:rPr>
                        <a:t>điểm</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8082">
                <a:tc>
                  <a:txBody>
                    <a:bodyPr/>
                    <a:lstStyle/>
                    <a:p>
                      <a:pPr algn="just">
                        <a:lnSpc>
                          <a:spcPct val="115000"/>
                        </a:lnSpc>
                        <a:spcAft>
                          <a:spcPts val="1000"/>
                        </a:spcAft>
                      </a:pPr>
                      <a:r>
                        <a:rPr lang="en-US" sz="2800" b="1">
                          <a:effectLst/>
                          <a:latin typeface="Times New Roman"/>
                          <a:ea typeface="Times New Roman"/>
                        </a:rPr>
                        <a:t>Người đứng đầu</a:t>
                      </a:r>
                      <a:endParaRPr lang="en-US"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8082">
                <a:tc>
                  <a:txBody>
                    <a:bodyPr/>
                    <a:lstStyle/>
                    <a:p>
                      <a:pPr algn="just">
                        <a:lnSpc>
                          <a:spcPct val="115000"/>
                        </a:lnSpc>
                        <a:spcAft>
                          <a:spcPts val="1000"/>
                        </a:spcAft>
                      </a:pPr>
                      <a:r>
                        <a:rPr lang="en-US" sz="2800" b="1" dirty="0" err="1">
                          <a:effectLst/>
                          <a:latin typeface="Times New Roman"/>
                          <a:ea typeface="Times New Roman"/>
                        </a:rPr>
                        <a:t>Thiên</a:t>
                      </a:r>
                      <a:r>
                        <a:rPr lang="en-US" sz="2800" b="1" dirty="0">
                          <a:effectLst/>
                          <a:latin typeface="Times New Roman"/>
                          <a:ea typeface="Times New Roman"/>
                        </a:rPr>
                        <a:t> </a:t>
                      </a:r>
                      <a:r>
                        <a:rPr lang="en-US" sz="2800" b="1" dirty="0" err="1">
                          <a:effectLst/>
                          <a:latin typeface="Times New Roman"/>
                          <a:ea typeface="Times New Roman"/>
                        </a:rPr>
                        <a:t>chúa</a:t>
                      </a:r>
                      <a:r>
                        <a:rPr lang="en-US" sz="2800" b="1" dirty="0">
                          <a:effectLst/>
                          <a:latin typeface="Times New Roman"/>
                          <a:ea typeface="Times New Roman"/>
                        </a:rPr>
                        <a:t> </a:t>
                      </a:r>
                      <a:r>
                        <a:rPr lang="en-US" sz="2800" b="1" dirty="0" err="1">
                          <a:effectLst/>
                          <a:latin typeface="Times New Roman"/>
                          <a:ea typeface="Times New Roman"/>
                        </a:rPr>
                        <a:t>giáo</a:t>
                      </a:r>
                      <a:r>
                        <a:rPr lang="en-US" sz="2800" b="1" dirty="0">
                          <a:effectLst/>
                          <a:latin typeface="Times New Roman"/>
                          <a:ea typeface="Times New Roman"/>
                        </a:rPr>
                        <a:t> </a:t>
                      </a:r>
                      <a:r>
                        <a:rPr lang="en-US" sz="2800" b="1" dirty="0" err="1">
                          <a:effectLst/>
                          <a:latin typeface="Times New Roman"/>
                          <a:ea typeface="Times New Roman"/>
                        </a:rPr>
                        <a:t>là</a:t>
                      </a:r>
                      <a:r>
                        <a:rPr lang="en-US" sz="2800" b="1" dirty="0">
                          <a:effectLst/>
                          <a:latin typeface="Times New Roman"/>
                          <a:ea typeface="Times New Roman"/>
                        </a:rPr>
                        <a:t> </a:t>
                      </a:r>
                      <a:r>
                        <a:rPr lang="en-US" sz="2800" b="1" dirty="0" err="1">
                          <a:effectLst/>
                          <a:latin typeface="Times New Roman"/>
                          <a:ea typeface="Times New Roman"/>
                        </a:rPr>
                        <a:t>gì</a:t>
                      </a:r>
                      <a:r>
                        <a:rPr lang="en-US" sz="2800" b="1" dirty="0" smtClean="0">
                          <a:effectLst/>
                          <a:latin typeface="Times New Roman"/>
                          <a:ea typeface="Times New Roman"/>
                        </a:rPr>
                        <a:t>?</a:t>
                      </a:r>
                    </a:p>
                    <a:p>
                      <a:pPr algn="just">
                        <a:lnSpc>
                          <a:spcPct val="115000"/>
                        </a:lnSpc>
                        <a:spcAft>
                          <a:spcPts val="1000"/>
                        </a:spcAft>
                      </a:pP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6163">
                <a:tc>
                  <a:txBody>
                    <a:bodyPr/>
                    <a:lstStyle/>
                    <a:p>
                      <a:pPr algn="just">
                        <a:lnSpc>
                          <a:spcPct val="115000"/>
                        </a:lnSpc>
                        <a:spcAft>
                          <a:spcPts val="1000"/>
                        </a:spcAft>
                      </a:pPr>
                      <a:r>
                        <a:rPr lang="en-US" sz="2800" b="1">
                          <a:effectLst/>
                          <a:latin typeface="Times New Roman"/>
                          <a:ea typeface="Times New Roman"/>
                        </a:rPr>
                        <a:t>Vai trò của Thiên Chúa giáo thời kì trung đại ở Tây Âu?</a:t>
                      </a:r>
                      <a:endParaRPr lang="en-US"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2023745" algn="l"/>
                        </a:tabLst>
                      </a:pP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3675529" y="753566"/>
            <a:ext cx="3872753" cy="548099"/>
          </a:xfrm>
          <a:prstGeom prst="rect">
            <a:avLst/>
          </a:prstGeom>
          <a:noFill/>
        </p:spPr>
        <p:txBody>
          <a:bodyPr wrap="square" rtlCol="0">
            <a:spAutoFit/>
          </a:bodyPr>
          <a:lstStyle/>
          <a:p>
            <a:pPr algn="just">
              <a:lnSpc>
                <a:spcPct val="115000"/>
              </a:lnSpc>
              <a:spcAft>
                <a:spcPts val="1000"/>
              </a:spcAft>
            </a:pP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Đầu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nguyên</a:t>
            </a:r>
            <a:endParaRPr lang="en-US" sz="2400" dirty="0">
              <a:solidFill>
                <a:srgbClr val="FF0000"/>
              </a:solidFill>
              <a:latin typeface="Times New Roman"/>
              <a:ea typeface="Times New Roman"/>
            </a:endParaRPr>
          </a:p>
        </p:txBody>
      </p:sp>
      <p:sp>
        <p:nvSpPr>
          <p:cNvPr id="7" name="TextBox 6"/>
          <p:cNvSpPr txBox="1"/>
          <p:nvPr/>
        </p:nvSpPr>
        <p:spPr>
          <a:xfrm>
            <a:off x="3594846" y="1312538"/>
            <a:ext cx="8408894" cy="587853"/>
          </a:xfrm>
          <a:prstGeom prst="rect">
            <a:avLst/>
          </a:prstGeom>
          <a:noFill/>
        </p:spPr>
        <p:txBody>
          <a:bodyPr wrap="square" rtlCol="0">
            <a:spAutoFit/>
          </a:bodyPr>
          <a:lstStyle/>
          <a:p>
            <a:pPr algn="just">
              <a:lnSpc>
                <a:spcPct val="115000"/>
              </a:lnSpc>
              <a:spcAft>
                <a:spcPts val="1000"/>
              </a:spcAft>
            </a:pP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Vùng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Giê-ru-sa-lem</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thuộc</a:t>
            </a:r>
            <a:r>
              <a:rPr lang="en-US" sz="2800" dirty="0">
                <a:solidFill>
                  <a:srgbClr val="FF0000"/>
                </a:solidFill>
                <a:latin typeface="Times New Roman"/>
                <a:ea typeface="Times New Roman"/>
              </a:rPr>
              <a:t> Pa-le-</a:t>
            </a:r>
            <a:r>
              <a:rPr lang="en-US" sz="2800" dirty="0" err="1">
                <a:solidFill>
                  <a:srgbClr val="FF0000"/>
                </a:solidFill>
                <a:latin typeface="Times New Roman"/>
                <a:ea typeface="Times New Roman"/>
              </a:rPr>
              <a:t>xtin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ngày</a:t>
            </a:r>
            <a:r>
              <a:rPr lang="en-US" sz="2800" dirty="0">
                <a:solidFill>
                  <a:srgbClr val="FF0000"/>
                </a:solidFill>
                <a:latin typeface="Times New Roman"/>
                <a:ea typeface="Times New Roman"/>
              </a:rPr>
              <a:t> nay).</a:t>
            </a:r>
            <a:endParaRPr lang="en-US" sz="2400" dirty="0">
              <a:solidFill>
                <a:srgbClr val="FF0000"/>
              </a:solidFill>
              <a:latin typeface="Times New Roman"/>
              <a:ea typeface="Times New Roman"/>
            </a:endParaRPr>
          </a:p>
        </p:txBody>
      </p:sp>
      <p:sp>
        <p:nvSpPr>
          <p:cNvPr id="9" name="TextBox 8"/>
          <p:cNvSpPr txBox="1"/>
          <p:nvPr/>
        </p:nvSpPr>
        <p:spPr>
          <a:xfrm>
            <a:off x="3594846" y="1900391"/>
            <a:ext cx="4374777" cy="548099"/>
          </a:xfrm>
          <a:prstGeom prst="rect">
            <a:avLst/>
          </a:prstGeom>
          <a:noFill/>
        </p:spPr>
        <p:txBody>
          <a:bodyPr wrap="square" rtlCol="0">
            <a:spAutoFit/>
          </a:bodyPr>
          <a:lstStyle/>
          <a:p>
            <a:pPr algn="just">
              <a:lnSpc>
                <a:spcPct val="115000"/>
              </a:lnSpc>
              <a:spcAft>
                <a:spcPts val="1000"/>
              </a:spcAft>
            </a:pP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Giáo</a:t>
            </a:r>
            <a:r>
              <a:rPr lang="en-US" sz="2800" dirty="0" smtClean="0">
                <a:solidFill>
                  <a:srgbClr val="FF0000"/>
                </a:solidFill>
                <a:latin typeface="Times New Roman"/>
                <a:ea typeface="Times New Roman"/>
              </a:rPr>
              <a:t> </a:t>
            </a:r>
            <a:r>
              <a:rPr lang="en-US" sz="2800" dirty="0" err="1">
                <a:solidFill>
                  <a:srgbClr val="FF0000"/>
                </a:solidFill>
                <a:latin typeface="Times New Roman"/>
                <a:ea typeface="Times New Roman"/>
              </a:rPr>
              <a:t>hoàng</a:t>
            </a:r>
            <a:endParaRPr lang="en-US" sz="2400" dirty="0">
              <a:solidFill>
                <a:srgbClr val="FF0000"/>
              </a:solidFill>
              <a:latin typeface="Times New Roman"/>
              <a:ea typeface="Times New Roman"/>
            </a:endParaRPr>
          </a:p>
        </p:txBody>
      </p:sp>
      <p:sp>
        <p:nvSpPr>
          <p:cNvPr id="10" name="TextBox 9"/>
          <p:cNvSpPr txBox="1"/>
          <p:nvPr/>
        </p:nvSpPr>
        <p:spPr>
          <a:xfrm>
            <a:off x="3406588" y="2868706"/>
            <a:ext cx="8597152" cy="1083374"/>
          </a:xfrm>
          <a:prstGeom prst="rect">
            <a:avLst/>
          </a:prstGeom>
          <a:noFill/>
        </p:spPr>
        <p:txBody>
          <a:bodyPr wrap="square" rtlCol="0">
            <a:spAutoFit/>
          </a:bodyPr>
          <a:lstStyle/>
          <a:p>
            <a:pPr algn="just">
              <a:lnSpc>
                <a:spcPct val="115000"/>
              </a:lnSpc>
              <a:spcAft>
                <a:spcPts val="1000"/>
              </a:spcAft>
            </a:pP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Thiên</a:t>
            </a:r>
            <a:r>
              <a:rPr lang="en-US" sz="2800" dirty="0" smtClean="0">
                <a:solidFill>
                  <a:srgbClr val="FF0000"/>
                </a:solidFill>
                <a:latin typeface="Times New Roman"/>
                <a:ea typeface="Times New Roman"/>
              </a:rPr>
              <a:t> </a:t>
            </a:r>
            <a:r>
              <a:rPr lang="en-US" sz="2800" dirty="0" err="1">
                <a:solidFill>
                  <a:srgbClr val="FF0000"/>
                </a:solidFill>
                <a:latin typeface="Times New Roman"/>
                <a:ea typeface="Times New Roman"/>
              </a:rPr>
              <a:t>Chúa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thờ</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Đức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Chúa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Trời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Tức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Đấng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làm</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vua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cõi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Trời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Đấng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đã</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dựng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ra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vạn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vật</a:t>
            </a:r>
            <a:r>
              <a:rPr lang="en-US" sz="2800" dirty="0">
                <a:solidFill>
                  <a:srgbClr val="FF0000"/>
                </a:solidFill>
                <a:latin typeface="Times New Roman"/>
                <a:ea typeface="Times New Roman"/>
              </a:rPr>
              <a:t>.</a:t>
            </a:r>
            <a:endParaRPr lang="en-US" sz="2400" dirty="0">
              <a:solidFill>
                <a:srgbClr val="FF0000"/>
              </a:solidFill>
              <a:latin typeface="Times New Roman"/>
              <a:ea typeface="Times New Roman"/>
            </a:endParaRPr>
          </a:p>
        </p:txBody>
      </p:sp>
      <p:sp>
        <p:nvSpPr>
          <p:cNvPr id="11" name="TextBox 10"/>
          <p:cNvSpPr txBox="1"/>
          <p:nvPr/>
        </p:nvSpPr>
        <p:spPr>
          <a:xfrm>
            <a:off x="3675529" y="4482353"/>
            <a:ext cx="8328211" cy="1578894"/>
          </a:xfrm>
          <a:prstGeom prst="rect">
            <a:avLst/>
          </a:prstGeom>
          <a:noFill/>
        </p:spPr>
        <p:txBody>
          <a:bodyPr wrap="square" rtlCol="0">
            <a:spAutoFit/>
          </a:bodyPr>
          <a:lstStyle/>
          <a:p>
            <a:pPr algn="just">
              <a:lnSpc>
                <a:spcPct val="115000"/>
              </a:lnSpc>
              <a:spcAft>
                <a:spcPts val="1000"/>
              </a:spcAft>
              <a:tabLst>
                <a:tab pos="2023745" algn="l"/>
              </a:tabLst>
            </a:pPr>
            <a:r>
              <a:rPr lang="en-US" sz="2800" dirty="0">
                <a:solidFill>
                  <a:srgbClr val="FF0000"/>
                </a:solidFill>
                <a:latin typeface="Times New Roman"/>
                <a:ea typeface="Times New Roman"/>
              </a:rPr>
              <a:t>- Ban </a:t>
            </a:r>
            <a:r>
              <a:rPr lang="en-US" sz="2800" dirty="0" err="1">
                <a:solidFill>
                  <a:srgbClr val="FF0000"/>
                </a:solidFill>
                <a:latin typeface="Times New Roman"/>
                <a:ea typeface="Times New Roman"/>
              </a:rPr>
              <a:t>đầu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đó</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tôn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của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những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người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nghèo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khổ</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bị</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áp</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bức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nhưng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sau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đó</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trở</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thành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cụ</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cai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trị</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về</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mặt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tinh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thần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của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giai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cấp</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thống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trị</a:t>
            </a:r>
            <a:r>
              <a:rPr lang="en-US" sz="2800" dirty="0">
                <a:solidFill>
                  <a:srgbClr val="FF0000"/>
                </a:solidFill>
                <a:latin typeface="Times New Roman"/>
                <a:ea typeface="Times New Roman"/>
              </a:rPr>
              <a:t>.</a:t>
            </a:r>
            <a:endParaRPr lang="en-US" sz="2400" dirty="0">
              <a:solidFill>
                <a:srgbClr val="FF0000"/>
              </a:solidFill>
              <a:latin typeface="Times New Roman"/>
              <a:ea typeface="Times New Roman"/>
            </a:endParaRPr>
          </a:p>
        </p:txBody>
      </p:sp>
    </p:spTree>
    <p:extLst>
      <p:ext uri="{BB962C8B-B14F-4D97-AF65-F5344CB8AC3E}">
        <p14:creationId xmlns:p14="http://schemas.microsoft.com/office/powerpoint/2010/main" val="145917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arn(inVertical)">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latin typeface="Times New Roman" panose="02020603050405020304" pitchFamily="18" charset="0"/>
                <a:ea typeface="Times New Roman" panose="02020603050405020304" pitchFamily="18" charset="0"/>
              </a:rPr>
              <a:t>CHƯƠNG I. </a:t>
            </a:r>
            <a:r>
              <a:rPr lang="en-US" sz="2000" b="1" dirty="0">
                <a:solidFill>
                  <a:srgbClr val="002060"/>
                </a:solidFill>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1123720" y="417783"/>
            <a:ext cx="10366873" cy="923330"/>
          </a:xfrm>
          <a:prstGeom prst="rect">
            <a:avLst/>
          </a:prstGeom>
          <a:noFill/>
        </p:spPr>
        <p:txBody>
          <a:bodyPr wrap="square">
            <a:spAutoFit/>
          </a:bodyPr>
          <a:lstStyle/>
          <a:p>
            <a:pPr marL="457200" algn="ctr">
              <a:lnSpc>
                <a:spcPct val="150000"/>
              </a:lnSpc>
            </a:pPr>
            <a:r>
              <a:rPr lang="vi-VN" b="1" dirty="0">
                <a:solidFill>
                  <a:srgbClr val="0070C0"/>
                </a:solidFill>
                <a:latin typeface="Times New Roman" panose="02020603050405020304" pitchFamily="18" charset="0"/>
                <a:ea typeface="Times New Roman" panose="02020603050405020304" pitchFamily="18" charset="0"/>
              </a:rPr>
              <a:t>Bài 1</a:t>
            </a:r>
            <a:endParaRPr lang="en-US" sz="1400" dirty="0">
              <a:solidFill>
                <a:prstClr val="black"/>
              </a:solidFill>
              <a:latin typeface="Times New Roman" panose="02020603050405020304" pitchFamily="18" charset="0"/>
              <a:ea typeface="Times New Roman" panose="02020603050405020304" pitchFamily="18" charset="0"/>
            </a:endParaRPr>
          </a:p>
          <a:p>
            <a:pPr marL="457200" algn="ctr">
              <a:lnSpc>
                <a:spcPct val="150000"/>
              </a:lnSpc>
            </a:pPr>
            <a:r>
              <a:rPr lang="en-US" b="1" dirty="0">
                <a:solidFill>
                  <a:srgbClr val="0070C0"/>
                </a:solidFill>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solidFill>
                <a:prstClr val="black"/>
              </a:solidFill>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370488" y="1766725"/>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xmlns="" id="{E25F109B-FCC1-794F-091C-2D91FD09A46C}"/>
              </a:ext>
            </a:extLst>
          </p:cNvPr>
          <p:cNvSpPr txBox="1"/>
          <p:nvPr/>
        </p:nvSpPr>
        <p:spPr>
          <a:xfrm>
            <a:off x="198966" y="1896722"/>
            <a:ext cx="6096000" cy="369332"/>
          </a:xfrm>
          <a:prstGeom prst="rect">
            <a:avLst/>
          </a:prstGeom>
          <a:noFill/>
        </p:spPr>
        <p:txBody>
          <a:bodyPr wrap="square">
            <a:spAutoFit/>
          </a:bodyPr>
          <a:lstStyle/>
          <a:p>
            <a:r>
              <a:rPr lang="en-US" b="1" dirty="0">
                <a:solidFill>
                  <a:srgbClr val="002060"/>
                </a:solidFill>
                <a:latin typeface="Times New Roman" panose="02020603050405020304" pitchFamily="18" charset="0"/>
                <a:ea typeface="Times New Roman" panose="02020603050405020304" pitchFamily="18" charset="0"/>
              </a:rPr>
              <a:t>3. </a:t>
            </a:r>
            <a:r>
              <a:rPr lang="en-US" b="1" dirty="0" err="1">
                <a:solidFill>
                  <a:srgbClr val="002060"/>
                </a:solidFill>
                <a:latin typeface="Times New Roman" panose="02020603050405020304" pitchFamily="18" charset="0"/>
                <a:ea typeface="Times New Roman" panose="02020603050405020304" pitchFamily="18" charset="0"/>
              </a:rPr>
              <a:t>Sự</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ra</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đời</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của</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Thiên</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Chúa</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giáo</a:t>
            </a:r>
            <a:endParaRPr lang="en-US" dirty="0">
              <a:solidFill>
                <a:srgbClr val="002060"/>
              </a:solidFill>
            </a:endParaRPr>
          </a:p>
        </p:txBody>
      </p:sp>
      <p:sp>
        <p:nvSpPr>
          <p:cNvPr id="22" name="TextBox 21">
            <a:extLst>
              <a:ext uri="{FF2B5EF4-FFF2-40B4-BE49-F238E27FC236}">
                <a16:creationId xmlns:a16="http://schemas.microsoft.com/office/drawing/2014/main" xmlns="" id="{26BA5195-53F8-FBC3-3250-8E4FDFC22074}"/>
              </a:ext>
            </a:extLst>
          </p:cNvPr>
          <p:cNvSpPr txBox="1"/>
          <p:nvPr/>
        </p:nvSpPr>
        <p:spPr>
          <a:xfrm>
            <a:off x="198966" y="2252657"/>
            <a:ext cx="6158484" cy="3910814"/>
          </a:xfrm>
          <a:prstGeom prst="rect">
            <a:avLst/>
          </a:prstGeom>
          <a:noFill/>
        </p:spPr>
        <p:txBody>
          <a:bodyPr wrap="square">
            <a:spAutoFit/>
          </a:bodyPr>
          <a:lstStyle/>
          <a:p>
            <a:pPr>
              <a:lnSpc>
                <a:spcPct val="150000"/>
              </a:lnSpc>
            </a:pP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gian</a:t>
            </a:r>
            <a:r>
              <a:rPr lang="en-US" b="1"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Thế</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kỉ</a:t>
            </a:r>
            <a:r>
              <a:rPr lang="en-US" dirty="0">
                <a:solidFill>
                  <a:prstClr val="black"/>
                </a:solidFill>
                <a:latin typeface="Times New Roman" panose="02020603050405020304" pitchFamily="18" charset="0"/>
                <a:ea typeface="Times New Roman" panose="02020603050405020304" pitchFamily="18" charset="0"/>
              </a:rPr>
              <a:t> I</a:t>
            </a:r>
            <a:endParaRPr lang="en-US" sz="1600" dirty="0">
              <a:solidFill>
                <a:prstClr val="black"/>
              </a:solidFill>
              <a:latin typeface="Times New Roman" panose="02020603050405020304" pitchFamily="18" charset="0"/>
              <a:ea typeface="Times New Roman" panose="02020603050405020304" pitchFamily="18" charset="0"/>
            </a:endParaRPr>
          </a:p>
          <a:p>
            <a:pPr marL="285750" indent="-285750">
              <a:lnSpc>
                <a:spcPct val="150000"/>
              </a:lnSpc>
              <a:buFontTx/>
              <a:buChar char="-"/>
            </a:pPr>
            <a:r>
              <a:rPr lang="en-US" b="1" dirty="0" err="1" smtClean="0">
                <a:solidFill>
                  <a:prstClr val="black"/>
                </a:solidFill>
                <a:latin typeface="Times New Roman" panose="02020603050405020304" pitchFamily="18" charset="0"/>
                <a:ea typeface="Times New Roman" panose="02020603050405020304" pitchFamily="18" charset="0"/>
              </a:rPr>
              <a:t>Địa</a:t>
            </a:r>
            <a:r>
              <a:rPr lang="en-US" b="1" dirty="0" smtClean="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điểm</a:t>
            </a:r>
            <a:r>
              <a:rPr lang="en-US" b="1"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Giu-đê</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Vùng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Giê-ru-sa-lem</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hiện</a:t>
            </a:r>
            <a:r>
              <a:rPr lang="en-US" dirty="0">
                <a:solidFill>
                  <a:prstClr val="black"/>
                </a:solidFill>
                <a:latin typeface="Times New Roman" panose="02020603050405020304" pitchFamily="18" charset="0"/>
                <a:ea typeface="Times New Roman" panose="02020603050405020304" pitchFamily="18" charset="0"/>
              </a:rPr>
              <a:t> nay </a:t>
            </a:r>
            <a:r>
              <a:rPr lang="en-US" dirty="0" err="1">
                <a:solidFill>
                  <a:prstClr val="black"/>
                </a:solidFill>
                <a:latin typeface="Times New Roman" panose="02020603050405020304" pitchFamily="18" charset="0"/>
                <a:ea typeface="Times New Roman" panose="02020603050405020304" pitchFamily="18" charset="0"/>
              </a:rPr>
              <a:t>thuộc</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Palestin</a:t>
            </a:r>
            <a:r>
              <a:rPr lang="en-US" dirty="0">
                <a:solidFill>
                  <a:prstClr val="black"/>
                </a:solidFill>
                <a:latin typeface="Times New Roman" panose="02020603050405020304" pitchFamily="18" charset="0"/>
                <a:ea typeface="Times New Roman" panose="02020603050405020304" pitchFamily="18" charset="0"/>
              </a:rPr>
              <a:t> </a:t>
            </a:r>
            <a:r>
              <a:rPr lang="en-US" dirty="0" smtClean="0">
                <a:solidFill>
                  <a:prstClr val="black"/>
                </a:solidFill>
                <a:latin typeface="Times New Roman" panose="02020603050405020304" pitchFamily="18" charset="0"/>
                <a:ea typeface="Times New Roman" panose="02020603050405020304" pitchFamily="18" charset="0"/>
              </a:rPr>
              <a:t>.</a:t>
            </a:r>
          </a:p>
          <a:p>
            <a:pPr>
              <a:lnSpc>
                <a:spcPct val="150000"/>
              </a:lnSpc>
            </a:pPr>
            <a:r>
              <a:rPr lang="en-US" dirty="0" smtClean="0">
                <a:solidFill>
                  <a:prstClr val="black"/>
                </a:solidFill>
                <a:latin typeface="Times New Roman" panose="02020603050405020304" pitchFamily="18" charset="0"/>
                <a:ea typeface="Times New Roman" panose="02020603050405020304" pitchFamily="18" charset="0"/>
              </a:rPr>
              <a:t>- </a:t>
            </a:r>
            <a:r>
              <a:rPr lang="vi-VN" b="1" dirty="0">
                <a:solidFill>
                  <a:prstClr val="black"/>
                </a:solidFill>
                <a:latin typeface="Times New Roman" panose="02020603050405020304" pitchFamily="18" charset="0"/>
                <a:ea typeface="Times New Roman" panose="02020603050405020304" pitchFamily="18" charset="0"/>
              </a:rPr>
              <a:t>Nguồn gốc</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kế</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thừa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giáo</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lí</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cơ</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bản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tín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điều</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của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đạo</a:t>
            </a:r>
            <a:r>
              <a:rPr lang="en-US" dirty="0">
                <a:solidFill>
                  <a:prstClr val="black"/>
                </a:solidFill>
                <a:latin typeface="Times New Roman" panose="02020603050405020304" pitchFamily="18" charset="0"/>
                <a:ea typeface="Times New Roman" panose="02020603050405020304" pitchFamily="18" charset="0"/>
              </a:rPr>
              <a:t> Do </a:t>
            </a:r>
            <a:r>
              <a:rPr lang="en-US" dirty="0" err="1">
                <a:solidFill>
                  <a:prstClr val="black"/>
                </a:solidFill>
                <a:latin typeface="Times New Roman" panose="02020603050405020304" pitchFamily="18" charset="0"/>
                <a:ea typeface="Times New Roman" panose="02020603050405020304" pitchFamily="18" charset="0"/>
              </a:rPr>
              <a:t>Thái</a:t>
            </a:r>
            <a:endParaRPr lang="en-US" sz="1600" dirty="0">
              <a:solidFill>
                <a:prstClr val="black"/>
              </a:solidFill>
              <a:latin typeface="Times New Roman" panose="02020603050405020304" pitchFamily="18" charset="0"/>
              <a:ea typeface="Times New Roman" panose="02020603050405020304" pitchFamily="18" charset="0"/>
            </a:endParaRPr>
          </a:p>
          <a:p>
            <a:pPr>
              <a:lnSpc>
                <a:spcPct val="150000"/>
              </a:lnSpc>
            </a:pPr>
            <a:r>
              <a:rPr lang="vi-VN" dirty="0">
                <a:solidFill>
                  <a:prstClr val="black"/>
                </a:solidFill>
                <a:latin typeface="Times New Roman" panose="02020603050405020304" pitchFamily="18" charset="0"/>
                <a:ea typeface="Times New Roman" panose="02020603050405020304" pitchFamily="18" charset="0"/>
              </a:rPr>
              <a:t>- </a:t>
            </a:r>
            <a:r>
              <a:rPr lang="vi-VN" b="1" dirty="0">
                <a:solidFill>
                  <a:prstClr val="black"/>
                </a:solidFill>
                <a:latin typeface="Times New Roman" panose="02020603050405020304" pitchFamily="18" charset="0"/>
                <a:ea typeface="Times New Roman" panose="02020603050405020304" pitchFamily="18" charset="0"/>
              </a:rPr>
              <a:t>Quá trình</a:t>
            </a:r>
            <a:r>
              <a:rPr lang="vi-VN" dirty="0">
                <a:solidFill>
                  <a:prstClr val="black"/>
                </a:solidFill>
                <a:latin typeface="Times New Roman" panose="02020603050405020304" pitchFamily="18" charset="0"/>
                <a:ea typeface="Times New Roman" panose="02020603050405020304" pitchFamily="18" charset="0"/>
              </a:rPr>
              <a:t>:</a:t>
            </a:r>
            <a:endParaRPr lang="en-US" sz="1600" dirty="0">
              <a:solidFill>
                <a:prstClr val="black"/>
              </a:solidFill>
              <a:latin typeface="Times New Roman" panose="02020603050405020304" pitchFamily="18" charset="0"/>
              <a:ea typeface="Times New Roman" panose="02020603050405020304" pitchFamily="18" charset="0"/>
            </a:endParaRPr>
          </a:p>
          <a:p>
            <a:pPr lvl="0" algn="just">
              <a:lnSpc>
                <a:spcPct val="115000"/>
              </a:lnSpc>
              <a:spcAft>
                <a:spcPts val="1000"/>
              </a:spcAft>
            </a:pPr>
            <a:r>
              <a:rPr lang="en-US" sz="1600" dirty="0">
                <a:solidFill>
                  <a:prstClr val="black"/>
                </a:solidFill>
                <a:latin typeface="Times New Roman"/>
                <a:ea typeface="Times New Roman"/>
              </a:rPr>
              <a:t>- Ban </a:t>
            </a:r>
            <a:r>
              <a:rPr lang="en-US" sz="1600" dirty="0" err="1">
                <a:solidFill>
                  <a:prstClr val="black"/>
                </a:solidFill>
                <a:latin typeface="Times New Roman"/>
                <a:ea typeface="Times New Roman"/>
              </a:rPr>
              <a:t>đầu</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đó</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là</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tôn</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giáo</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của</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những</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người</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nghèo</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khổ</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bị</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áp</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bức</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nhưng</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sau</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đó</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trở</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thành</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công</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cụ</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cai</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trị</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về</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mặt</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tinh</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thần</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của</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giai</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cấp</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thống</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trị</a:t>
            </a:r>
            <a:r>
              <a:rPr lang="en-US" sz="1600" dirty="0">
                <a:solidFill>
                  <a:prstClr val="black"/>
                </a:solidFill>
                <a:latin typeface="Times New Roman"/>
                <a:ea typeface="Times New Roman"/>
              </a:rPr>
              <a:t>.</a:t>
            </a:r>
          </a:p>
          <a:p>
            <a:pPr lvl="0" algn="just"/>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Đến</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thế</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kỉ</a:t>
            </a:r>
            <a:r>
              <a:rPr lang="en-US" sz="1600" dirty="0">
                <a:solidFill>
                  <a:prstClr val="black"/>
                </a:solidFill>
                <a:latin typeface="Times New Roman"/>
                <a:ea typeface="Times New Roman"/>
              </a:rPr>
              <a:t> IV, </a:t>
            </a:r>
            <a:r>
              <a:rPr lang="en-US" sz="1600" dirty="0" err="1">
                <a:solidFill>
                  <a:prstClr val="black"/>
                </a:solidFill>
                <a:latin typeface="Times New Roman"/>
                <a:ea typeface="Times New Roman"/>
              </a:rPr>
              <a:t>Thiên</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Chúa</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giáo</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được</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công</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nhận</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là</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quốc</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giáo</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của</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đế</a:t>
            </a:r>
            <a:r>
              <a:rPr lang="en-US" sz="1600" dirty="0">
                <a:solidFill>
                  <a:prstClr val="black"/>
                </a:solidFill>
                <a:latin typeface="Times New Roman"/>
                <a:ea typeface="Times New Roman"/>
              </a:rPr>
              <a:t> </a:t>
            </a:r>
            <a:r>
              <a:rPr lang="en-US" sz="1600" dirty="0" err="1">
                <a:solidFill>
                  <a:prstClr val="black"/>
                </a:solidFill>
                <a:latin typeface="Times New Roman"/>
                <a:ea typeface="Times New Roman"/>
              </a:rPr>
              <a:t>quốc</a:t>
            </a:r>
            <a:r>
              <a:rPr lang="en-US" sz="1600" dirty="0">
                <a:solidFill>
                  <a:prstClr val="black"/>
                </a:solidFill>
                <a:latin typeface="Times New Roman"/>
                <a:ea typeface="Times New Roman"/>
              </a:rPr>
              <a:t> La </a:t>
            </a:r>
            <a:r>
              <a:rPr lang="en-US" sz="1600" dirty="0" err="1">
                <a:solidFill>
                  <a:prstClr val="black"/>
                </a:solidFill>
                <a:latin typeface="Times New Roman"/>
                <a:ea typeface="Times New Roman"/>
              </a:rPr>
              <a:t>Mã</a:t>
            </a:r>
            <a:r>
              <a:rPr lang="en-US" sz="1600" dirty="0">
                <a:solidFill>
                  <a:prstClr val="black"/>
                </a:solidFill>
                <a:latin typeface="Times New Roman"/>
                <a:ea typeface="Times New Roman"/>
              </a:rPr>
              <a:t>. </a:t>
            </a:r>
            <a:endParaRPr lang="vi-VN"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r>
              <a:rPr lang="en-US"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b="1" i="1" dirty="0" smtClean="0">
                <a:solidFill>
                  <a:prstClr val="black"/>
                </a:solidFill>
                <a:latin typeface="Times New Roman" panose="02020603050405020304" pitchFamily="18" charset="0"/>
                <a:ea typeface="Times New Roman" panose="02020603050405020304" pitchFamily="18" charset="0"/>
              </a:rPr>
              <a:t> </a:t>
            </a:r>
            <a:r>
              <a:rPr lang="vi-VN" b="1" i="1" dirty="0" smtClean="0">
                <a:solidFill>
                  <a:prstClr val="black"/>
                </a:solidFill>
                <a:latin typeface="Times New Roman" panose="02020603050405020304" pitchFamily="18" charset="0"/>
                <a:ea typeface="Times New Roman" panose="02020603050405020304" pitchFamily="18" charset="0"/>
              </a:rPr>
              <a:t> </a:t>
            </a:r>
            <a:r>
              <a:rPr lang="vi-VN" b="1" i="1" dirty="0">
                <a:solidFill>
                  <a:prstClr val="black"/>
                </a:solidFill>
                <a:latin typeface="Times New Roman" panose="02020603050405020304" pitchFamily="18" charset="0"/>
                <a:ea typeface="Times New Roman" panose="02020603050405020304" pitchFamily="18" charset="0"/>
              </a:rPr>
              <a:t>Thiên Chúa giáo trở thành thế lực rất lớn về chính trị, kinh tế, văn hóa, xã hội ở Tây Âu.</a:t>
            </a:r>
            <a:endParaRPr lang="en-US" sz="1600" b="1" i="1" dirty="0">
              <a:solidFill>
                <a:prstClr val="black"/>
              </a:solidFill>
              <a:latin typeface="Times New Roman" panose="02020603050405020304" pitchFamily="18" charset="0"/>
              <a:ea typeface="Times New Roman" panose="02020603050405020304" pitchFamily="18" charset="0"/>
            </a:endParaRPr>
          </a:p>
        </p:txBody>
      </p:sp>
      <p:pic>
        <p:nvPicPr>
          <p:cNvPr id="8" name="Picture 7" descr="A person in a white robe&#10;&#10;Description automatically generated with low confidence">
            <a:extLst>
              <a:ext uri="{FF2B5EF4-FFF2-40B4-BE49-F238E27FC236}">
                <a16:creationId xmlns:a16="http://schemas.microsoft.com/office/drawing/2014/main" xmlns="" id="{4339E102-EEFC-44D8-9C71-965EEAC63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120" y="1341113"/>
            <a:ext cx="5380497" cy="3429191"/>
          </a:xfrm>
          <a:prstGeom prst="rect">
            <a:avLst/>
          </a:prstGeom>
          <a:ln>
            <a:noFill/>
          </a:ln>
          <a:effectLst>
            <a:softEdge rad="112500"/>
          </a:effectLst>
        </p:spPr>
      </p:pic>
      <p:sp>
        <p:nvSpPr>
          <p:cNvPr id="10" name="TextBox 7"/>
          <p:cNvSpPr txBox="1"/>
          <p:nvPr/>
        </p:nvSpPr>
        <p:spPr>
          <a:xfrm>
            <a:off x="6610121" y="4904456"/>
            <a:ext cx="5255046" cy="526939"/>
          </a:xfrm>
          <a:prstGeom prst="rect">
            <a:avLst/>
          </a:prstGeom>
        </p:spPr>
        <p:txBody>
          <a:bodyPr wrap="square" lIns="0" tIns="0" rIns="0" bIns="0" rtlCol="0" anchor="t">
            <a:spAutoFit/>
          </a:bodyPr>
          <a:lstStyle/>
          <a:p>
            <a:pPr algn="just">
              <a:lnSpc>
                <a:spcPct val="107000"/>
              </a:lnSpc>
              <a:spcAft>
                <a:spcPts val="800"/>
              </a:spcAft>
            </a:pPr>
            <a:r>
              <a:rPr lang="en-US" sz="16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Giê-su</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giảng</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Kitô</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kỉ</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23125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barn(inVertic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barn(inVertical)">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6" end="6"/>
                                            </p:txEl>
                                          </p:spTgt>
                                        </p:tgtEl>
                                        <p:attrNameLst>
                                          <p:attrName>style.visibility</p:attrName>
                                        </p:attrNameLst>
                                      </p:cBhvr>
                                      <p:to>
                                        <p:strVal val="visible"/>
                                      </p:to>
                                    </p:set>
                                    <p:animEffect transition="in" filter="barn(inVertical)">
                                      <p:cBhvr>
                                        <p:cTn id="32" dur="500"/>
                                        <p:tgtEl>
                                          <p:spTgt spid="2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xEl>
                                              <p:pRg st="4" end="4"/>
                                            </p:txEl>
                                          </p:spTgt>
                                        </p:tgtEl>
                                        <p:attrNameLst>
                                          <p:attrName>style.visibility</p:attrName>
                                        </p:attrNameLst>
                                      </p:cBhvr>
                                      <p:to>
                                        <p:strVal val="visible"/>
                                      </p:to>
                                    </p:set>
                                    <p:animEffect transition="in" filter="barn(inVertical)">
                                      <p:cBhvr>
                                        <p:cTn id="37" dur="500"/>
                                        <p:tgtEl>
                                          <p:spTgt spid="2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Effect transition="in" filter="barn(inVertical)">
                                      <p:cBhvr>
                                        <p:cTn id="42"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75791" y="5609223"/>
            <a:ext cx="2888974" cy="615553"/>
          </a:xfrm>
          <a:prstGeom prst="rect">
            <a:avLst/>
          </a:prstGeom>
        </p:spPr>
        <p:txBody>
          <a:bodyPr wrap="square" lIns="0" tIns="0" rIns="0" bIns="0" rtlCol="0" anchor="t">
            <a:spAutoFit/>
          </a:bodyPr>
          <a:lstStyle/>
          <a:p>
            <a:pPr>
              <a:spcBef>
                <a:spcPct val="0"/>
              </a:spcBef>
              <a:defRPr/>
            </a:pPr>
            <a:r>
              <a:rPr lang="en-US" sz="4000" dirty="0" err="1">
                <a:solidFill>
                  <a:srgbClr val="D13B00"/>
                </a:solidFill>
                <a:latin typeface="TT Norms ExtraBold"/>
              </a:rPr>
              <a:t>Chúa</a:t>
            </a:r>
            <a:r>
              <a:rPr lang="en-US" sz="4000" dirty="0">
                <a:solidFill>
                  <a:srgbClr val="D13B00"/>
                </a:solidFill>
                <a:latin typeface="TT Norms ExtraBold"/>
              </a:rPr>
              <a:t> </a:t>
            </a:r>
            <a:r>
              <a:rPr lang="en-US" sz="4000" dirty="0" err="1">
                <a:solidFill>
                  <a:srgbClr val="D13B00"/>
                </a:solidFill>
                <a:latin typeface="TT Norms ExtraBold"/>
              </a:rPr>
              <a:t>Giê-su</a:t>
            </a:r>
            <a:endParaRPr lang="en-US" sz="4000" dirty="0">
              <a:solidFill>
                <a:srgbClr val="D13B00"/>
              </a:solidFill>
              <a:latin typeface="TT Norms ExtraBold"/>
            </a:endParaRPr>
          </a:p>
        </p:txBody>
      </p:sp>
      <p:sp>
        <p:nvSpPr>
          <p:cNvPr id="9" name="TextBox 8">
            <a:extLst>
              <a:ext uri="{FF2B5EF4-FFF2-40B4-BE49-F238E27FC236}">
                <a16:creationId xmlns:a16="http://schemas.microsoft.com/office/drawing/2014/main" xmlns="" id="{AFFFE5B8-E954-43AC-94A9-D2D9C6CE1E86}"/>
              </a:ext>
            </a:extLst>
          </p:cNvPr>
          <p:cNvSpPr txBox="1"/>
          <p:nvPr/>
        </p:nvSpPr>
        <p:spPr>
          <a:xfrm>
            <a:off x="6219157" y="578883"/>
            <a:ext cx="5057868" cy="991618"/>
          </a:xfrm>
          <a:prstGeom prst="rect">
            <a:avLst/>
          </a:prstGeom>
          <a:solidFill>
            <a:schemeClr val="accent6">
              <a:lumMod val="60000"/>
              <a:lumOff val="40000"/>
            </a:schemeClr>
          </a:solidFill>
        </p:spPr>
        <p:txBody>
          <a:bodyPr wrap="square">
            <a:spAutoFit/>
          </a:bodyPr>
          <a:lstStyle/>
          <a:p>
            <a:pPr algn="just">
              <a:lnSpc>
                <a:spcPct val="107000"/>
              </a:lnSpc>
              <a:spcAft>
                <a:spcPts val="800"/>
              </a:spcAft>
            </a:pP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Chúa</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du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nhập</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prstClr val="black"/>
              </a:solidFill>
              <a:ea typeface="Calibri" panose="020F0502020204030204" pitchFamily="34" charset="0"/>
              <a:cs typeface="Times New Roman" panose="02020603050405020304" pitchFamily="18" charset="0"/>
            </a:endParaRPr>
          </a:p>
        </p:txBody>
      </p:sp>
      <p:pic>
        <p:nvPicPr>
          <p:cNvPr id="13" name="Picture 12" descr="A person in a white robe&#10;&#10;Description automatically generated with low confidence">
            <a:extLst>
              <a:ext uri="{FF2B5EF4-FFF2-40B4-BE49-F238E27FC236}">
                <a16:creationId xmlns:a16="http://schemas.microsoft.com/office/drawing/2014/main" xmlns="" id="{41AD9B56-1710-45AA-872A-2BF7F8299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43" y="578883"/>
            <a:ext cx="4750416" cy="5131251"/>
          </a:xfrm>
          <a:prstGeom prst="rect">
            <a:avLst/>
          </a:prstGeom>
          <a:ln>
            <a:noFill/>
          </a:ln>
          <a:effectLst>
            <a:softEdge rad="112500"/>
          </a:effectLst>
        </p:spPr>
      </p:pic>
      <p:pic>
        <p:nvPicPr>
          <p:cNvPr id="14" name="Picture 8">
            <a:extLst>
              <a:ext uri="{FF2B5EF4-FFF2-40B4-BE49-F238E27FC236}">
                <a16:creationId xmlns:a16="http://schemas.microsoft.com/office/drawing/2014/main" xmlns="" id="{7DD286B4-AB7F-4D23-8CDE-7D4CB29C79F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78969">
            <a:off x="32508" y="4954583"/>
            <a:ext cx="1309281" cy="1309281"/>
          </a:xfrm>
          <a:prstGeom prst="rect">
            <a:avLst/>
          </a:prstGeom>
        </p:spPr>
      </p:pic>
      <p:sp>
        <p:nvSpPr>
          <p:cNvPr id="16" name="TextBox 15">
            <a:extLst>
              <a:ext uri="{FF2B5EF4-FFF2-40B4-BE49-F238E27FC236}">
                <a16:creationId xmlns:a16="http://schemas.microsoft.com/office/drawing/2014/main" xmlns="" id="{A7EBE6FD-13C9-4900-8B76-66F7FA151EEE}"/>
              </a:ext>
            </a:extLst>
          </p:cNvPr>
          <p:cNvSpPr txBox="1"/>
          <p:nvPr/>
        </p:nvSpPr>
        <p:spPr>
          <a:xfrm>
            <a:off x="5563018" y="1685506"/>
            <a:ext cx="6370145" cy="1653594"/>
          </a:xfrm>
          <a:prstGeom prst="rect">
            <a:avLst/>
          </a:prstGeom>
          <a:noFill/>
        </p:spPr>
        <p:txBody>
          <a:bodyPr wrap="square">
            <a:spAutoFit/>
          </a:bodyPr>
          <a:lstStyle/>
          <a:p>
            <a:pPr algn="just">
              <a:lnSpc>
                <a:spcPct val="107000"/>
              </a:lnSpc>
              <a:spcAft>
                <a:spcPts val="8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Việt Nam, Thiên Chúa giáo được truyền bá từ cuối thế kỉ XVI bởi Alếcxăng Đơ Rốt và hiện nay nước ta có khoảng 7% người dân theo đạo Thiên Chúa.</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613599"/>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3860" y="-185192"/>
            <a:ext cx="4963279" cy="7475130"/>
            <a:chOff x="0" y="0"/>
            <a:chExt cx="78933337" cy="101912096"/>
          </a:xfrm>
        </p:grpSpPr>
        <p:sp>
          <p:nvSpPr>
            <p:cNvPr id="3" name="Freeform 3"/>
            <p:cNvSpPr/>
            <p:nvPr/>
          </p:nvSpPr>
          <p:spPr>
            <a:xfrm>
              <a:off x="72390" y="72390"/>
              <a:ext cx="78788558" cy="101767316"/>
            </a:xfrm>
            <a:custGeom>
              <a:avLst/>
              <a:gdLst/>
              <a:ahLst/>
              <a:cxnLst/>
              <a:rect l="l" t="t" r="r" b="b"/>
              <a:pathLst>
                <a:path w="78788558" h="101767316">
                  <a:moveTo>
                    <a:pt x="0" y="0"/>
                  </a:moveTo>
                  <a:lnTo>
                    <a:pt x="78788558" y="0"/>
                  </a:lnTo>
                  <a:lnTo>
                    <a:pt x="78788558" y="101767316"/>
                  </a:lnTo>
                  <a:lnTo>
                    <a:pt x="0" y="101767316"/>
                  </a:lnTo>
                  <a:lnTo>
                    <a:pt x="0" y="0"/>
                  </a:lnTo>
                  <a:close/>
                </a:path>
              </a:pathLst>
            </a:custGeom>
            <a:solidFill>
              <a:srgbClr val="FFDD91"/>
            </a:solidFill>
          </p:spPr>
        </p:sp>
        <p:sp>
          <p:nvSpPr>
            <p:cNvPr id="4" name="Freeform 4"/>
            <p:cNvSpPr/>
            <p:nvPr/>
          </p:nvSpPr>
          <p:spPr>
            <a:xfrm>
              <a:off x="0" y="0"/>
              <a:ext cx="78933340" cy="101912099"/>
            </a:xfrm>
            <a:custGeom>
              <a:avLst/>
              <a:gdLst/>
              <a:ahLst/>
              <a:cxnLst/>
              <a:rect l="l" t="t" r="r" b="b"/>
              <a:pathLst>
                <a:path w="78933340" h="101912099">
                  <a:moveTo>
                    <a:pt x="78788555" y="101767314"/>
                  </a:moveTo>
                  <a:lnTo>
                    <a:pt x="78933340" y="101767314"/>
                  </a:lnTo>
                  <a:lnTo>
                    <a:pt x="78933340" y="101912099"/>
                  </a:lnTo>
                  <a:lnTo>
                    <a:pt x="78788555" y="101912099"/>
                  </a:lnTo>
                  <a:lnTo>
                    <a:pt x="78788555" y="101767314"/>
                  </a:lnTo>
                  <a:close/>
                  <a:moveTo>
                    <a:pt x="0" y="144780"/>
                  </a:moveTo>
                  <a:lnTo>
                    <a:pt x="144780" y="144780"/>
                  </a:lnTo>
                  <a:lnTo>
                    <a:pt x="144780" y="101767314"/>
                  </a:lnTo>
                  <a:lnTo>
                    <a:pt x="0" y="101767314"/>
                  </a:lnTo>
                  <a:lnTo>
                    <a:pt x="0" y="144780"/>
                  </a:lnTo>
                  <a:close/>
                  <a:moveTo>
                    <a:pt x="0" y="101767314"/>
                  </a:moveTo>
                  <a:lnTo>
                    <a:pt x="144780" y="101767314"/>
                  </a:lnTo>
                  <a:lnTo>
                    <a:pt x="144780" y="101912099"/>
                  </a:lnTo>
                  <a:lnTo>
                    <a:pt x="0" y="101912099"/>
                  </a:lnTo>
                  <a:lnTo>
                    <a:pt x="0" y="101767314"/>
                  </a:lnTo>
                  <a:close/>
                  <a:moveTo>
                    <a:pt x="78788555" y="144780"/>
                  </a:moveTo>
                  <a:lnTo>
                    <a:pt x="78933340" y="144780"/>
                  </a:lnTo>
                  <a:lnTo>
                    <a:pt x="78933340" y="101767314"/>
                  </a:lnTo>
                  <a:lnTo>
                    <a:pt x="78788555" y="101767314"/>
                  </a:lnTo>
                  <a:lnTo>
                    <a:pt x="78788555" y="144780"/>
                  </a:lnTo>
                  <a:close/>
                  <a:moveTo>
                    <a:pt x="144780" y="101767314"/>
                  </a:moveTo>
                  <a:lnTo>
                    <a:pt x="78788555" y="101767314"/>
                  </a:lnTo>
                  <a:lnTo>
                    <a:pt x="78788555" y="101912099"/>
                  </a:lnTo>
                  <a:lnTo>
                    <a:pt x="144780" y="101912099"/>
                  </a:lnTo>
                  <a:lnTo>
                    <a:pt x="144780" y="101767314"/>
                  </a:lnTo>
                  <a:close/>
                  <a:moveTo>
                    <a:pt x="78788555" y="0"/>
                  </a:moveTo>
                  <a:lnTo>
                    <a:pt x="78933340" y="0"/>
                  </a:lnTo>
                  <a:lnTo>
                    <a:pt x="78933340" y="144780"/>
                  </a:lnTo>
                  <a:lnTo>
                    <a:pt x="78788555" y="144780"/>
                  </a:lnTo>
                  <a:lnTo>
                    <a:pt x="78788555" y="0"/>
                  </a:lnTo>
                  <a:close/>
                  <a:moveTo>
                    <a:pt x="0" y="0"/>
                  </a:moveTo>
                  <a:lnTo>
                    <a:pt x="144780" y="0"/>
                  </a:lnTo>
                  <a:lnTo>
                    <a:pt x="144780" y="144780"/>
                  </a:lnTo>
                  <a:lnTo>
                    <a:pt x="0" y="144780"/>
                  </a:lnTo>
                  <a:lnTo>
                    <a:pt x="0" y="0"/>
                  </a:lnTo>
                  <a:close/>
                  <a:moveTo>
                    <a:pt x="144780" y="0"/>
                  </a:moveTo>
                  <a:lnTo>
                    <a:pt x="78788555" y="0"/>
                  </a:lnTo>
                  <a:lnTo>
                    <a:pt x="78788555" y="144780"/>
                  </a:lnTo>
                  <a:lnTo>
                    <a:pt x="144780" y="144780"/>
                  </a:lnTo>
                  <a:lnTo>
                    <a:pt x="144780" y="0"/>
                  </a:lnTo>
                  <a:close/>
                </a:path>
              </a:pathLst>
            </a:custGeom>
            <a:solidFill>
              <a:srgbClr val="000000"/>
            </a:solidFill>
          </p:spPr>
        </p:sp>
      </p:grpSp>
      <p:pic>
        <p:nvPicPr>
          <p:cNvPr id="9" name="Picture 8" descr="Aerial view of a city&#10;&#10;Description automatically generated with medium confidence">
            <a:extLst>
              <a:ext uri="{FF2B5EF4-FFF2-40B4-BE49-F238E27FC236}">
                <a16:creationId xmlns:a16="http://schemas.microsoft.com/office/drawing/2014/main" xmlns="" id="{4882EAE3-2753-48DF-840C-1C612F43BAE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9065" y="295179"/>
            <a:ext cx="6956380" cy="5727933"/>
          </a:xfrm>
          <a:prstGeom prst="rect">
            <a:avLst/>
          </a:prstGeom>
        </p:spPr>
      </p:pic>
      <p:sp>
        <p:nvSpPr>
          <p:cNvPr id="11" name="TextBox 10">
            <a:extLst>
              <a:ext uri="{FF2B5EF4-FFF2-40B4-BE49-F238E27FC236}">
                <a16:creationId xmlns:a16="http://schemas.microsoft.com/office/drawing/2014/main" xmlns="" id="{D4738528-E265-490B-BD8F-A114A6EA42B5}"/>
              </a:ext>
            </a:extLst>
          </p:cNvPr>
          <p:cNvSpPr txBox="1"/>
          <p:nvPr/>
        </p:nvSpPr>
        <p:spPr>
          <a:xfrm>
            <a:off x="671399" y="6072808"/>
            <a:ext cx="6251712" cy="372025"/>
          </a:xfrm>
          <a:prstGeom prst="rect">
            <a:avLst/>
          </a:prstGeom>
          <a:noFill/>
        </p:spPr>
        <p:txBody>
          <a:bodyPr wrap="square">
            <a:spAutoFit/>
          </a:bodyPr>
          <a:lstStyle/>
          <a:p>
            <a:pPr algn="ctr">
              <a:lnSpc>
                <a:spcPct val="106000"/>
              </a:lnSpc>
              <a:spcAft>
                <a:spcPts val="800"/>
              </a:spcAft>
            </a:pPr>
            <a:r>
              <a:rPr lang="en-US"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Quảng</a:t>
            </a:r>
            <a:r>
              <a:rPr lang="en-US"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Thánh</a:t>
            </a:r>
            <a:r>
              <a:rPr lang="en-US"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Phêrô</a:t>
            </a:r>
            <a:r>
              <a:rPr lang="en-US"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(Vatican)</a:t>
            </a:r>
            <a:endParaRPr lang="en-US" sz="1400" dirty="0">
              <a:solidFill>
                <a:prstClr val="black"/>
              </a:solidFil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C9B67F53-B088-4A22-8D56-ABC3CDBBB455}"/>
              </a:ext>
            </a:extLst>
          </p:cNvPr>
          <p:cNvSpPr txBox="1"/>
          <p:nvPr/>
        </p:nvSpPr>
        <p:spPr>
          <a:xfrm>
            <a:off x="7653132" y="1556174"/>
            <a:ext cx="4366590" cy="3597460"/>
          </a:xfrm>
          <a:prstGeom prst="rect">
            <a:avLst/>
          </a:prstGeom>
          <a:noFill/>
        </p:spPr>
        <p:txBody>
          <a:bodyPr wrap="square">
            <a:spAutoFit/>
          </a:bodyPr>
          <a:lstStyle/>
          <a:p>
            <a:pPr algn="just">
              <a:lnSpc>
                <a:spcPct val="106000"/>
              </a:lnSpc>
              <a:spcAft>
                <a:spcPts val="800"/>
              </a:spcAft>
            </a:pP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Vatican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Roma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Ý, Vatican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vỏn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vẹn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44ha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1.000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Vatican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coi</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mảnh</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Chúa</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ban </a:t>
            </a:r>
            <a:r>
              <a:rPr lang="en-US" sz="2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phước</a:t>
            </a:r>
            <a:r>
              <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i="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365446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73795" y="158044"/>
            <a:ext cx="5123344" cy="6699956"/>
            <a:chOff x="-2545588" y="0"/>
            <a:chExt cx="81478928" cy="101912099"/>
          </a:xfrm>
        </p:grpSpPr>
        <p:sp>
          <p:nvSpPr>
            <p:cNvPr id="3" name="Freeform 3"/>
            <p:cNvSpPr/>
            <p:nvPr/>
          </p:nvSpPr>
          <p:spPr>
            <a:xfrm>
              <a:off x="-2545588" y="7449829"/>
              <a:ext cx="78788555" cy="88573446"/>
            </a:xfrm>
            <a:custGeom>
              <a:avLst/>
              <a:gdLst/>
              <a:ahLst/>
              <a:cxnLst/>
              <a:rect l="l" t="t" r="r" b="b"/>
              <a:pathLst>
                <a:path w="78788558" h="101767316">
                  <a:moveTo>
                    <a:pt x="0" y="0"/>
                  </a:moveTo>
                  <a:lnTo>
                    <a:pt x="78788558" y="0"/>
                  </a:lnTo>
                  <a:lnTo>
                    <a:pt x="78788558" y="101767316"/>
                  </a:lnTo>
                  <a:lnTo>
                    <a:pt x="0" y="101767316"/>
                  </a:lnTo>
                  <a:lnTo>
                    <a:pt x="0" y="0"/>
                  </a:lnTo>
                  <a:close/>
                </a:path>
              </a:pathLst>
            </a:custGeom>
            <a:solidFill>
              <a:srgbClr val="FFDD91"/>
            </a:solidFill>
          </p:spPr>
        </p:sp>
        <p:sp>
          <p:nvSpPr>
            <p:cNvPr id="4" name="Freeform 4"/>
            <p:cNvSpPr/>
            <p:nvPr/>
          </p:nvSpPr>
          <p:spPr>
            <a:xfrm>
              <a:off x="0" y="0"/>
              <a:ext cx="78933340" cy="101912099"/>
            </a:xfrm>
            <a:custGeom>
              <a:avLst/>
              <a:gdLst/>
              <a:ahLst/>
              <a:cxnLst/>
              <a:rect l="l" t="t" r="r" b="b"/>
              <a:pathLst>
                <a:path w="78933340" h="101912099">
                  <a:moveTo>
                    <a:pt x="78788555" y="101767314"/>
                  </a:moveTo>
                  <a:lnTo>
                    <a:pt x="78933340" y="101767314"/>
                  </a:lnTo>
                  <a:lnTo>
                    <a:pt x="78933340" y="101912099"/>
                  </a:lnTo>
                  <a:lnTo>
                    <a:pt x="78788555" y="101912099"/>
                  </a:lnTo>
                  <a:lnTo>
                    <a:pt x="78788555" y="101767314"/>
                  </a:lnTo>
                  <a:close/>
                  <a:moveTo>
                    <a:pt x="0" y="144780"/>
                  </a:moveTo>
                  <a:lnTo>
                    <a:pt x="144780" y="144780"/>
                  </a:lnTo>
                  <a:lnTo>
                    <a:pt x="144780" y="101767314"/>
                  </a:lnTo>
                  <a:lnTo>
                    <a:pt x="0" y="101767314"/>
                  </a:lnTo>
                  <a:lnTo>
                    <a:pt x="0" y="144780"/>
                  </a:lnTo>
                  <a:close/>
                  <a:moveTo>
                    <a:pt x="0" y="101767314"/>
                  </a:moveTo>
                  <a:lnTo>
                    <a:pt x="144780" y="101767314"/>
                  </a:lnTo>
                  <a:lnTo>
                    <a:pt x="144780" y="101912099"/>
                  </a:lnTo>
                  <a:lnTo>
                    <a:pt x="0" y="101912099"/>
                  </a:lnTo>
                  <a:lnTo>
                    <a:pt x="0" y="101767314"/>
                  </a:lnTo>
                  <a:close/>
                  <a:moveTo>
                    <a:pt x="78788555" y="144780"/>
                  </a:moveTo>
                  <a:lnTo>
                    <a:pt x="78933340" y="144780"/>
                  </a:lnTo>
                  <a:lnTo>
                    <a:pt x="78933340" y="101767314"/>
                  </a:lnTo>
                  <a:lnTo>
                    <a:pt x="78788555" y="101767314"/>
                  </a:lnTo>
                  <a:lnTo>
                    <a:pt x="78788555" y="144780"/>
                  </a:lnTo>
                  <a:close/>
                  <a:moveTo>
                    <a:pt x="144780" y="101767314"/>
                  </a:moveTo>
                  <a:lnTo>
                    <a:pt x="78788555" y="101767314"/>
                  </a:lnTo>
                  <a:lnTo>
                    <a:pt x="78788555" y="101912099"/>
                  </a:lnTo>
                  <a:lnTo>
                    <a:pt x="144780" y="101912099"/>
                  </a:lnTo>
                  <a:lnTo>
                    <a:pt x="144780" y="101767314"/>
                  </a:lnTo>
                  <a:close/>
                  <a:moveTo>
                    <a:pt x="78788555" y="0"/>
                  </a:moveTo>
                  <a:lnTo>
                    <a:pt x="78933340" y="0"/>
                  </a:lnTo>
                  <a:lnTo>
                    <a:pt x="78933340" y="144780"/>
                  </a:lnTo>
                  <a:lnTo>
                    <a:pt x="78788555" y="144780"/>
                  </a:lnTo>
                  <a:lnTo>
                    <a:pt x="78788555" y="0"/>
                  </a:lnTo>
                  <a:close/>
                  <a:moveTo>
                    <a:pt x="0" y="0"/>
                  </a:moveTo>
                  <a:lnTo>
                    <a:pt x="144780" y="0"/>
                  </a:lnTo>
                  <a:lnTo>
                    <a:pt x="144780" y="144780"/>
                  </a:lnTo>
                  <a:lnTo>
                    <a:pt x="0" y="144780"/>
                  </a:lnTo>
                  <a:lnTo>
                    <a:pt x="0" y="0"/>
                  </a:lnTo>
                  <a:close/>
                  <a:moveTo>
                    <a:pt x="144780" y="0"/>
                  </a:moveTo>
                  <a:lnTo>
                    <a:pt x="78788555" y="0"/>
                  </a:lnTo>
                  <a:lnTo>
                    <a:pt x="78788555" y="144780"/>
                  </a:lnTo>
                  <a:lnTo>
                    <a:pt x="144780" y="144780"/>
                  </a:lnTo>
                  <a:lnTo>
                    <a:pt x="144780" y="0"/>
                  </a:lnTo>
                  <a:close/>
                </a:path>
              </a:pathLst>
            </a:custGeom>
            <a:solidFill>
              <a:srgbClr val="000000"/>
            </a:solidFill>
          </p:spPr>
        </p:sp>
      </p:grpSp>
      <p:sp>
        <p:nvSpPr>
          <p:cNvPr id="11" name="TextBox 10">
            <a:extLst>
              <a:ext uri="{FF2B5EF4-FFF2-40B4-BE49-F238E27FC236}">
                <a16:creationId xmlns:a16="http://schemas.microsoft.com/office/drawing/2014/main" xmlns="" id="{D4738528-E265-490B-BD8F-A114A6EA42B5}"/>
              </a:ext>
            </a:extLst>
          </p:cNvPr>
          <p:cNvSpPr txBox="1"/>
          <p:nvPr/>
        </p:nvSpPr>
        <p:spPr>
          <a:xfrm>
            <a:off x="669686" y="5670336"/>
            <a:ext cx="6251712" cy="468077"/>
          </a:xfrm>
          <a:prstGeom prst="rect">
            <a:avLst/>
          </a:prstGeom>
          <a:noFill/>
        </p:spPr>
        <p:txBody>
          <a:bodyPr wrap="square">
            <a:spAutoFit/>
          </a:bodyPr>
          <a:lstStyle/>
          <a:p>
            <a:pPr algn="ctr">
              <a:lnSpc>
                <a:spcPct val="107000"/>
              </a:lnSpc>
              <a:spcAft>
                <a:spcPts val="800"/>
              </a:spcAft>
            </a:pP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Đức</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Francis</a:t>
            </a:r>
            <a:endParaRPr lang="en-US" sz="2400" dirty="0">
              <a:solidFill>
                <a:prstClr val="black"/>
              </a:solidFill>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AD322500-3A46-42F7-B0D5-B08BF70AC88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91548" y="536713"/>
            <a:ext cx="7007989" cy="5133623"/>
          </a:xfrm>
          <a:prstGeom prst="rect">
            <a:avLst/>
          </a:prstGeom>
        </p:spPr>
      </p:pic>
      <p:sp>
        <p:nvSpPr>
          <p:cNvPr id="10" name="TextBox 9">
            <a:extLst>
              <a:ext uri="{FF2B5EF4-FFF2-40B4-BE49-F238E27FC236}">
                <a16:creationId xmlns:a16="http://schemas.microsoft.com/office/drawing/2014/main" xmlns="" id="{3E4CC3EC-E94C-4ACD-9FCD-856DE41C4A66}"/>
              </a:ext>
            </a:extLst>
          </p:cNvPr>
          <p:cNvSpPr txBox="1"/>
          <p:nvPr/>
        </p:nvSpPr>
        <p:spPr>
          <a:xfrm>
            <a:off x="7801315" y="2134028"/>
            <a:ext cx="4099137" cy="1938992"/>
          </a:xfrm>
          <a:prstGeom prst="rect">
            <a:avLst/>
          </a:prstGeom>
          <a:noFill/>
        </p:spPr>
        <p:txBody>
          <a:bodyPr wrap="square">
            <a:spAutoFit/>
          </a:bodyPr>
          <a:lstStyle/>
          <a:p>
            <a:pPr algn="just"/>
            <a:r>
              <a:rPr lang="en-US" sz="2400" i="1" dirty="0" err="1">
                <a:solidFill>
                  <a:srgbClr val="000000"/>
                </a:solidFill>
                <a:latin typeface="Times New Roman" panose="02020603050405020304" pitchFamily="18" charset="0"/>
                <a:ea typeface="Calibri" panose="020F0502020204030204" pitchFamily="34" charset="0"/>
              </a:rPr>
              <a:t>Giáo</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Hoàng</a:t>
            </a:r>
            <a:r>
              <a:rPr lang="en-US" sz="2400" i="1" dirty="0">
                <a:solidFill>
                  <a:srgbClr val="000000"/>
                </a:solidFill>
                <a:latin typeface="Times New Roman" panose="02020603050405020304" pitchFamily="18" charset="0"/>
                <a:ea typeface="Calibri" panose="020F0502020204030204" pitchFamily="34" charset="0"/>
              </a:rPr>
              <a:t> là </a:t>
            </a:r>
            <a:r>
              <a:rPr lang="en-US" sz="2400" i="1" dirty="0" err="1">
                <a:solidFill>
                  <a:srgbClr val="000000"/>
                </a:solidFill>
                <a:latin typeface="Times New Roman" panose="02020603050405020304" pitchFamily="18" charset="0"/>
                <a:ea typeface="Calibri" panose="020F0502020204030204" pitchFamily="34" charset="0"/>
              </a:rPr>
              <a:t>chức</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vụ</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đứng</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đầu</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Giáo</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Hội</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Công</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Giáo</a:t>
            </a:r>
            <a:r>
              <a:rPr lang="en-US" sz="2400" i="1" dirty="0">
                <a:solidFill>
                  <a:srgbClr val="000000"/>
                </a:solidFill>
                <a:latin typeface="Times New Roman" panose="02020603050405020304" pitchFamily="18" charset="0"/>
                <a:ea typeface="Calibri" panose="020F0502020204030204" pitchFamily="34" charset="0"/>
              </a:rPr>
              <a:t>, do </a:t>
            </a:r>
            <a:r>
              <a:rPr lang="en-US" sz="2400" i="1" dirty="0" err="1">
                <a:solidFill>
                  <a:srgbClr val="000000"/>
                </a:solidFill>
                <a:latin typeface="Times New Roman" panose="02020603050405020304" pitchFamily="18" charset="0"/>
                <a:ea typeface="Calibri" panose="020F0502020204030204" pitchFamily="34" charset="0"/>
              </a:rPr>
              <a:t>hội</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đồng</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Hồng</a:t>
            </a:r>
            <a:r>
              <a:rPr lang="en-US" sz="2400" i="1" dirty="0">
                <a:solidFill>
                  <a:srgbClr val="000000"/>
                </a:solidFill>
                <a:latin typeface="Times New Roman" panose="02020603050405020304" pitchFamily="18" charset="0"/>
                <a:ea typeface="Calibri" panose="020F0502020204030204" pitchFamily="34" charset="0"/>
              </a:rPr>
              <a:t> Y </a:t>
            </a:r>
            <a:r>
              <a:rPr lang="en-US" sz="2400" i="1" dirty="0" err="1">
                <a:solidFill>
                  <a:srgbClr val="000000"/>
                </a:solidFill>
                <a:latin typeface="Times New Roman" panose="02020603050405020304" pitchFamily="18" charset="0"/>
                <a:ea typeface="Calibri" panose="020F0502020204030204" pitchFamily="34" charset="0"/>
              </a:rPr>
              <a:t>giáo</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chủ</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bầu</a:t>
            </a:r>
            <a:r>
              <a:rPr lang="en-US" sz="2400" i="1" dirty="0">
                <a:solidFill>
                  <a:srgbClr val="000000"/>
                </a:solidFill>
                <a:latin typeface="Times New Roman" panose="02020603050405020304" pitchFamily="18" charset="0"/>
                <a:ea typeface="Calibri" panose="020F0502020204030204" pitchFamily="34" charset="0"/>
              </a:rPr>
              <a:t> ra, </a:t>
            </a:r>
            <a:r>
              <a:rPr lang="en-US" sz="2400" i="1" dirty="0" err="1">
                <a:solidFill>
                  <a:srgbClr val="000000"/>
                </a:solidFill>
                <a:latin typeface="Times New Roman" panose="02020603050405020304" pitchFamily="18" charset="0"/>
                <a:ea typeface="Calibri" panose="020F0502020204030204" pitchFamily="34" charset="0"/>
              </a:rPr>
              <a:t>giữ</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chức</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từ</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khi</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đăng</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quang</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tới</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err="1">
                <a:solidFill>
                  <a:srgbClr val="000000"/>
                </a:solidFill>
                <a:latin typeface="Times New Roman" panose="02020603050405020304" pitchFamily="18" charset="0"/>
                <a:ea typeface="Calibri" panose="020F0502020204030204" pitchFamily="34" charset="0"/>
              </a:rPr>
              <a:t>khi</a:t>
            </a:r>
            <a:r>
              <a:rPr lang="en-US" sz="2400" i="1" dirty="0">
                <a:solidFill>
                  <a:srgbClr val="000000"/>
                </a:solidFill>
                <a:latin typeface="Times New Roman" panose="02020603050405020304" pitchFamily="18" charset="0"/>
                <a:ea typeface="Calibri" panose="020F0502020204030204" pitchFamily="34" charset="0"/>
              </a:rPr>
              <a:t> qua </a:t>
            </a:r>
            <a:r>
              <a:rPr lang="en-US" sz="2400" i="1" dirty="0" err="1">
                <a:solidFill>
                  <a:srgbClr val="000000"/>
                </a:solidFill>
                <a:latin typeface="Times New Roman" panose="02020603050405020304" pitchFamily="18" charset="0"/>
                <a:ea typeface="Calibri" panose="020F0502020204030204" pitchFamily="34" charset="0"/>
              </a:rPr>
              <a:t>đời</a:t>
            </a:r>
            <a:r>
              <a:rPr lang="en-US" sz="2400" i="1" dirty="0">
                <a:solidFill>
                  <a:srgbClr val="000000"/>
                </a:solidFill>
                <a:latin typeface="Times New Roman" panose="02020603050405020304" pitchFamily="18" charset="0"/>
                <a:ea typeface="Calibri" panose="020F0502020204030204" pitchFamily="34" charset="0"/>
              </a:rPr>
              <a:t>.</a:t>
            </a:r>
            <a:endParaRPr lang="en-US" sz="2400" dirty="0">
              <a:solidFill>
                <a:prstClr val="black"/>
              </a:solidFill>
            </a:endParaRPr>
          </a:p>
        </p:txBody>
      </p:sp>
    </p:spTree>
    <p:extLst>
      <p:ext uri="{BB962C8B-B14F-4D97-AF65-F5344CB8AC3E}">
        <p14:creationId xmlns:p14="http://schemas.microsoft.com/office/powerpoint/2010/main" val="323533040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xmlns="" id="{E25F109B-FCC1-794F-091C-2D91FD09A46C}"/>
              </a:ext>
            </a:extLst>
          </p:cNvPr>
          <p:cNvSpPr txBox="1"/>
          <p:nvPr/>
        </p:nvSpPr>
        <p:spPr>
          <a:xfrm>
            <a:off x="198966" y="1706854"/>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4.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Tree>
    <p:extLst>
      <p:ext uri="{BB962C8B-B14F-4D97-AF65-F5344CB8AC3E}">
        <p14:creationId xmlns:p14="http://schemas.microsoft.com/office/powerpoint/2010/main" val="214300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140" y="4144081"/>
            <a:ext cx="12931641" cy="2998056"/>
            <a:chOff x="0" y="0"/>
            <a:chExt cx="174539708" cy="46510553"/>
          </a:xfrm>
        </p:grpSpPr>
        <p:sp>
          <p:nvSpPr>
            <p:cNvPr id="3" name="Freeform 3"/>
            <p:cNvSpPr/>
            <p:nvPr/>
          </p:nvSpPr>
          <p:spPr>
            <a:xfrm>
              <a:off x="72390" y="72390"/>
              <a:ext cx="174394927" cy="46365774"/>
            </a:xfrm>
            <a:custGeom>
              <a:avLst/>
              <a:gdLst/>
              <a:ahLst/>
              <a:cxnLst/>
              <a:rect l="l" t="t" r="r" b="b"/>
              <a:pathLst>
                <a:path w="174394927" h="46365774">
                  <a:moveTo>
                    <a:pt x="0" y="0"/>
                  </a:moveTo>
                  <a:lnTo>
                    <a:pt x="174394927" y="0"/>
                  </a:lnTo>
                  <a:lnTo>
                    <a:pt x="174394927" y="46365774"/>
                  </a:lnTo>
                  <a:lnTo>
                    <a:pt x="0" y="46365774"/>
                  </a:lnTo>
                  <a:lnTo>
                    <a:pt x="0" y="0"/>
                  </a:lnTo>
                  <a:close/>
                </a:path>
              </a:pathLst>
            </a:custGeom>
            <a:solidFill>
              <a:srgbClr val="F4F4F4"/>
            </a:solidFill>
          </p:spPr>
        </p:sp>
        <p:sp>
          <p:nvSpPr>
            <p:cNvPr id="4" name="Freeform 4"/>
            <p:cNvSpPr/>
            <p:nvPr/>
          </p:nvSpPr>
          <p:spPr>
            <a:xfrm>
              <a:off x="0" y="0"/>
              <a:ext cx="174539709" cy="46510553"/>
            </a:xfrm>
            <a:custGeom>
              <a:avLst/>
              <a:gdLst/>
              <a:ahLst/>
              <a:cxnLst/>
              <a:rect l="l" t="t" r="r" b="b"/>
              <a:pathLst>
                <a:path w="174539709" h="46510553">
                  <a:moveTo>
                    <a:pt x="174394924" y="46365775"/>
                  </a:moveTo>
                  <a:lnTo>
                    <a:pt x="174539709" y="46365775"/>
                  </a:lnTo>
                  <a:lnTo>
                    <a:pt x="174539709" y="46510553"/>
                  </a:lnTo>
                  <a:lnTo>
                    <a:pt x="174394924" y="46510553"/>
                  </a:lnTo>
                  <a:lnTo>
                    <a:pt x="174394924" y="46365775"/>
                  </a:lnTo>
                  <a:close/>
                  <a:moveTo>
                    <a:pt x="0" y="144780"/>
                  </a:moveTo>
                  <a:lnTo>
                    <a:pt x="144780" y="144780"/>
                  </a:lnTo>
                  <a:lnTo>
                    <a:pt x="144780" y="46365775"/>
                  </a:lnTo>
                  <a:lnTo>
                    <a:pt x="0" y="46365775"/>
                  </a:lnTo>
                  <a:lnTo>
                    <a:pt x="0" y="144780"/>
                  </a:lnTo>
                  <a:close/>
                  <a:moveTo>
                    <a:pt x="0" y="46365775"/>
                  </a:moveTo>
                  <a:lnTo>
                    <a:pt x="144780" y="46365775"/>
                  </a:lnTo>
                  <a:lnTo>
                    <a:pt x="144780" y="46510553"/>
                  </a:lnTo>
                  <a:lnTo>
                    <a:pt x="0" y="46510553"/>
                  </a:lnTo>
                  <a:lnTo>
                    <a:pt x="0" y="46365775"/>
                  </a:lnTo>
                  <a:close/>
                  <a:moveTo>
                    <a:pt x="174394924" y="144780"/>
                  </a:moveTo>
                  <a:lnTo>
                    <a:pt x="174539709" y="144780"/>
                  </a:lnTo>
                  <a:lnTo>
                    <a:pt x="174539709" y="46365775"/>
                  </a:lnTo>
                  <a:lnTo>
                    <a:pt x="174394924" y="46365775"/>
                  </a:lnTo>
                  <a:lnTo>
                    <a:pt x="174394924" y="144780"/>
                  </a:lnTo>
                  <a:close/>
                  <a:moveTo>
                    <a:pt x="144780" y="46365775"/>
                  </a:moveTo>
                  <a:lnTo>
                    <a:pt x="174394924" y="46365775"/>
                  </a:lnTo>
                  <a:lnTo>
                    <a:pt x="174394924" y="46510553"/>
                  </a:lnTo>
                  <a:lnTo>
                    <a:pt x="144780" y="46510553"/>
                  </a:lnTo>
                  <a:lnTo>
                    <a:pt x="144780" y="46365775"/>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4368" y="3591494"/>
            <a:ext cx="2951054" cy="1212153"/>
          </a:xfrm>
          <a:prstGeom prst="rect">
            <a:avLst/>
          </a:prstGeom>
        </p:spPr>
      </p:pic>
      <p:sp>
        <p:nvSpPr>
          <p:cNvPr id="6" name="TextBox 6"/>
          <p:cNvSpPr txBox="1"/>
          <p:nvPr/>
        </p:nvSpPr>
        <p:spPr>
          <a:xfrm>
            <a:off x="1431596" y="4029930"/>
            <a:ext cx="2156597" cy="327013"/>
          </a:xfrm>
          <a:prstGeom prst="rect">
            <a:avLst/>
          </a:prstGeom>
        </p:spPr>
        <p:txBody>
          <a:bodyPr lIns="0" tIns="0" rIns="0" bIns="0" rtlCol="0" anchor="t">
            <a:spAutoFit/>
          </a:bodyPr>
          <a:lstStyle/>
          <a:p>
            <a:pPr algn="ctr">
              <a:lnSpc>
                <a:spcPts val="2426"/>
              </a:lnSpc>
              <a:spcBef>
                <a:spcPct val="0"/>
              </a:spcBef>
            </a:pPr>
            <a:r>
              <a:rPr lang="en-US" sz="3200" dirty="0" err="1">
                <a:solidFill>
                  <a:prstClr val="white"/>
                </a:solidFill>
                <a:latin typeface="Times New Roman" panose="02020603050405020304" pitchFamily="18" charset="0"/>
                <a:cs typeface="Times New Roman" panose="02020603050405020304" pitchFamily="18" charset="0"/>
              </a:rPr>
              <a:t>Nhóm</a:t>
            </a:r>
            <a:r>
              <a:rPr lang="en-US" sz="3200" dirty="0">
                <a:solidFill>
                  <a:prstClr val="white"/>
                </a:solidFill>
                <a:latin typeface="Times New Roman" panose="02020603050405020304" pitchFamily="18" charset="0"/>
                <a:cs typeface="Times New Roman" panose="02020603050405020304" pitchFamily="18" charset="0"/>
              </a:rPr>
              <a:t> 1,2</a:t>
            </a:r>
          </a:p>
        </p:txBody>
      </p:sp>
      <p:sp>
        <p:nvSpPr>
          <p:cNvPr id="7" name="TextBox 7"/>
          <p:cNvSpPr txBox="1"/>
          <p:nvPr/>
        </p:nvSpPr>
        <p:spPr>
          <a:xfrm>
            <a:off x="1002347" y="5023556"/>
            <a:ext cx="2951054" cy="1128514"/>
          </a:xfrm>
          <a:prstGeom prst="rect">
            <a:avLst/>
          </a:prstGeom>
        </p:spPr>
        <p:txBody>
          <a:bodyPr lIns="0" tIns="0" rIns="0" bIns="0" rtlCol="0" anchor="t">
            <a:spAutoFit/>
          </a:bodyPr>
          <a:lstStyle/>
          <a:p>
            <a:pPr algn="ctr">
              <a:lnSpc>
                <a:spcPts val="2239"/>
              </a:lnSpc>
            </a:pPr>
            <a:r>
              <a:rPr lang="pt-BR" sz="2000" b="1" i="1" dirty="0">
                <a:solidFill>
                  <a:prstClr val="black"/>
                </a:solidFill>
                <a:latin typeface="Times New Roman" panose="02020603050405020304" pitchFamily="18" charset="0"/>
                <a:ea typeface="Times New Roman" panose="02020603050405020304" pitchFamily="18" charset="0"/>
              </a:rPr>
              <a:t>Nguyên nhân dẫn tới sự xuất hiện Thành thị trung đại? Cư dân thành thị bao gồm những ai?</a:t>
            </a:r>
            <a:endParaRPr lang="en-US" dirty="0">
              <a:solidFill>
                <a:srgbClr val="000000"/>
              </a:solidFill>
              <a:latin typeface="Public Sans"/>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824446" y="3608739"/>
            <a:ext cx="2951054" cy="1212153"/>
          </a:xfrm>
          <a:prstGeom prst="rect">
            <a:avLst/>
          </a:prstGeom>
        </p:spPr>
      </p:pic>
      <p:sp>
        <p:nvSpPr>
          <p:cNvPr id="10" name="TextBox 10"/>
          <p:cNvSpPr txBox="1"/>
          <p:nvPr/>
        </p:nvSpPr>
        <p:spPr>
          <a:xfrm>
            <a:off x="8235075" y="4047175"/>
            <a:ext cx="2156597" cy="327013"/>
          </a:xfrm>
          <a:prstGeom prst="rect">
            <a:avLst/>
          </a:prstGeom>
        </p:spPr>
        <p:txBody>
          <a:bodyPr lIns="0" tIns="0" rIns="0" bIns="0" rtlCol="0" anchor="t">
            <a:spAutoFit/>
          </a:bodyPr>
          <a:lstStyle/>
          <a:p>
            <a:pPr algn="ctr">
              <a:lnSpc>
                <a:spcPts val="2426"/>
              </a:lnSpc>
              <a:spcBef>
                <a:spcPct val="0"/>
              </a:spcBef>
            </a:pPr>
            <a:r>
              <a:rPr lang="en-US" sz="3200" dirty="0" err="1">
                <a:solidFill>
                  <a:prstClr val="white"/>
                </a:solidFill>
                <a:latin typeface="Times New Roman" panose="02020603050405020304" pitchFamily="18" charset="0"/>
                <a:cs typeface="Times New Roman" panose="02020603050405020304" pitchFamily="18" charset="0"/>
              </a:rPr>
              <a:t>Nhóm</a:t>
            </a:r>
            <a:r>
              <a:rPr lang="en-US" sz="3200" dirty="0">
                <a:solidFill>
                  <a:prstClr val="white"/>
                </a:solidFill>
                <a:latin typeface="Times New Roman" panose="02020603050405020304" pitchFamily="18" charset="0"/>
                <a:cs typeface="Times New Roman" panose="02020603050405020304" pitchFamily="18" charset="0"/>
              </a:rPr>
              <a:t> 3,4</a:t>
            </a:r>
          </a:p>
        </p:txBody>
      </p:sp>
      <p:sp>
        <p:nvSpPr>
          <p:cNvPr id="11" name="TextBox 11"/>
          <p:cNvSpPr txBox="1"/>
          <p:nvPr/>
        </p:nvSpPr>
        <p:spPr>
          <a:xfrm>
            <a:off x="7824446" y="5023556"/>
            <a:ext cx="2951054" cy="1128514"/>
          </a:xfrm>
          <a:prstGeom prst="rect">
            <a:avLst/>
          </a:prstGeom>
        </p:spPr>
        <p:txBody>
          <a:bodyPr lIns="0" tIns="0" rIns="0" bIns="0" rtlCol="0" anchor="t">
            <a:spAutoFit/>
          </a:bodyPr>
          <a:lstStyle/>
          <a:p>
            <a:pPr algn="ctr">
              <a:lnSpc>
                <a:spcPts val="2239"/>
              </a:lnSpc>
            </a:pPr>
            <a:r>
              <a:rPr lang="pt-BR" sz="2000" b="1" i="1" dirty="0">
                <a:solidFill>
                  <a:prstClr val="black"/>
                </a:solidFill>
                <a:latin typeface="Times New Roman" panose="02020603050405020304" pitchFamily="18" charset="0"/>
                <a:ea typeface="Times New Roman" panose="02020603050405020304" pitchFamily="18" charset="0"/>
              </a:rPr>
              <a:t>Thành thị trung đại có vai trò như thế nào? Vì sao nói “Thành thị là hình ảnh tương phản với lãnh địa”?</a:t>
            </a:r>
            <a:endParaRPr lang="en-US" dirty="0">
              <a:solidFill>
                <a:srgbClr val="000000"/>
              </a:solidFill>
              <a:latin typeface="Public Sans"/>
            </a:endParaRPr>
          </a:p>
        </p:txBody>
      </p:sp>
      <p:sp>
        <p:nvSpPr>
          <p:cNvPr id="19" name="TextBox 18">
            <a:extLst>
              <a:ext uri="{FF2B5EF4-FFF2-40B4-BE49-F238E27FC236}">
                <a16:creationId xmlns:a16="http://schemas.microsoft.com/office/drawing/2014/main" xmlns="" id="{47D20C97-D438-4FC9-BD72-9DD550264847}"/>
              </a:ext>
            </a:extLst>
          </p:cNvPr>
          <p:cNvSpPr txBox="1"/>
          <p:nvPr/>
        </p:nvSpPr>
        <p:spPr>
          <a:xfrm>
            <a:off x="3673861" y="2811853"/>
            <a:ext cx="4303948" cy="400110"/>
          </a:xfrm>
          <a:prstGeom prst="rect">
            <a:avLst/>
          </a:prstGeom>
          <a:noFill/>
        </p:spPr>
        <p:txBody>
          <a:bodyPr wrap="square">
            <a:spAutoFit/>
          </a:bodyPr>
          <a:lstStyle/>
          <a:p>
            <a:r>
              <a:rPr lang="en-US" sz="2000" b="1" i="1" dirty="0" err="1">
                <a:solidFill>
                  <a:prstClr val="black"/>
                </a:solidFill>
                <a:latin typeface="Times New Roman" panose="02020603050405020304" pitchFamily="18" charset="0"/>
                <a:ea typeface="Times New Roman" panose="02020603050405020304" pitchFamily="18" charset="0"/>
              </a:rPr>
              <a:t>Một</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góc</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thành</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phố</a:t>
            </a:r>
            <a:r>
              <a:rPr lang="en-US" sz="2000" b="1" i="1" dirty="0">
                <a:solidFill>
                  <a:prstClr val="black"/>
                </a:solidFill>
                <a:latin typeface="Times New Roman" panose="02020603050405020304" pitchFamily="18" charset="0"/>
                <a:ea typeface="Times New Roman" panose="02020603050405020304" pitchFamily="18" charset="0"/>
              </a:rPr>
              <a:t> Phi-ren-</a:t>
            </a:r>
            <a:r>
              <a:rPr lang="en-US" sz="2000" b="1" i="1" dirty="0" err="1">
                <a:solidFill>
                  <a:prstClr val="black"/>
                </a:solidFill>
                <a:latin typeface="Times New Roman" panose="02020603050405020304" pitchFamily="18" charset="0"/>
                <a:ea typeface="Times New Roman" panose="02020603050405020304" pitchFamily="18" charset="0"/>
              </a:rPr>
              <a:t>xê</a:t>
            </a:r>
            <a:r>
              <a:rPr lang="en-US" sz="2000" b="1" i="1" dirty="0">
                <a:solidFill>
                  <a:prstClr val="black"/>
                </a:solidFill>
                <a:latin typeface="Times New Roman" panose="02020603050405020304" pitchFamily="18" charset="0"/>
                <a:ea typeface="Times New Roman" panose="02020603050405020304" pitchFamily="18" charset="0"/>
              </a:rPr>
              <a:t> (Italia)</a:t>
            </a:r>
            <a:endParaRPr lang="en-US" sz="1400" dirty="0">
              <a:solidFill>
                <a:prstClr val="black"/>
              </a:solidFill>
            </a:endParaRPr>
          </a:p>
        </p:txBody>
      </p:sp>
      <p:sp>
        <p:nvSpPr>
          <p:cNvPr id="22" name="TextBox 2">
            <a:extLst>
              <a:ext uri="{FF2B5EF4-FFF2-40B4-BE49-F238E27FC236}">
                <a16:creationId xmlns:a16="http://schemas.microsoft.com/office/drawing/2014/main" xmlns="" id="{FA4BF97D-6233-42B5-BBC8-9A15B2006E0A}"/>
              </a:ext>
            </a:extLst>
          </p:cNvPr>
          <p:cNvSpPr txBox="1"/>
          <p:nvPr/>
        </p:nvSpPr>
        <p:spPr>
          <a:xfrm>
            <a:off x="526983" y="884660"/>
            <a:ext cx="2713741" cy="1844095"/>
          </a:xfrm>
          <a:prstGeom prst="rect">
            <a:avLst/>
          </a:prstGeom>
        </p:spPr>
        <p:txBody>
          <a:bodyPr wrap="square" lIns="0" tIns="0" rIns="0" bIns="0" rtlCol="0" anchor="t">
            <a:spAutoFit/>
          </a:bodyPr>
          <a:lstStyle/>
          <a:p>
            <a:pPr algn="just">
              <a:lnSpc>
                <a:spcPct val="107000"/>
              </a:lnSpc>
              <a:spcAft>
                <a:spcPts val="800"/>
              </a:spcAft>
            </a:pPr>
            <a:r>
              <a:rPr lang="en-US" sz="2800" b="1" i="1" dirty="0">
                <a:solidFill>
                  <a:prstClr val="black"/>
                </a:solidFill>
                <a:latin typeface="Times New Roman" panose="02020603050405020304" pitchFamily="18" charset="0"/>
                <a:ea typeface="Times New Roman" panose="02020603050405020304" pitchFamily="18" charset="0"/>
              </a:rPr>
              <a:t>Quan </a:t>
            </a:r>
            <a:r>
              <a:rPr lang="en-US" sz="2800" b="1" i="1" dirty="0" err="1">
                <a:solidFill>
                  <a:prstClr val="black"/>
                </a:solidFill>
                <a:latin typeface="Times New Roman" panose="02020603050405020304" pitchFamily="18" charset="0"/>
                <a:ea typeface="Times New Roman" panose="02020603050405020304" pitchFamily="18" charset="0"/>
              </a:rPr>
              <a:t>sát</a:t>
            </a:r>
            <a:r>
              <a:rPr lang="en-US" sz="2800" b="1" i="1" dirty="0">
                <a:solidFill>
                  <a:prstClr val="black"/>
                </a:solidFill>
                <a:latin typeface="Times New Roman" panose="02020603050405020304" pitchFamily="18" charset="0"/>
                <a:ea typeface="Times New Roman" panose="02020603050405020304" pitchFamily="18" charset="0"/>
              </a:rPr>
              <a:t> H6,7 </a:t>
            </a:r>
            <a:r>
              <a:rPr lang="en-US" sz="2800" b="1" i="1" dirty="0" err="1">
                <a:solidFill>
                  <a:prstClr val="black"/>
                </a:solidFill>
                <a:latin typeface="Times New Roman" panose="02020603050405020304" pitchFamily="18" charset="0"/>
                <a:ea typeface="Times New Roman" panose="02020603050405020304" pitchFamily="18" charset="0"/>
              </a:rPr>
              <a:t>và</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đọc</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tư</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liệu</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sgk</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thực</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hiện</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nhiệm</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vụ</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rPr>
              <a:t>theo</a:t>
            </a:r>
            <a:r>
              <a:rPr lang="en-US" sz="2800" b="1" i="1" dirty="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nhóm</a:t>
            </a:r>
            <a:r>
              <a:rPr lang="en-US" sz="2800" b="1" i="1" dirty="0" smtClean="0">
                <a:solidFill>
                  <a:prstClr val="black"/>
                </a:solidFill>
                <a:latin typeface="Times New Roman" panose="02020603050405020304" pitchFamily="18" charset="0"/>
                <a:ea typeface="Times New Roman" panose="02020603050405020304" pitchFamily="18" charset="0"/>
              </a:rPr>
              <a:t>)</a:t>
            </a:r>
            <a:endParaRPr lang="en-US" sz="2800" b="1" i="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Arrow: Up-Down 24">
            <a:extLst>
              <a:ext uri="{FF2B5EF4-FFF2-40B4-BE49-F238E27FC236}">
                <a16:creationId xmlns:a16="http://schemas.microsoft.com/office/drawing/2014/main" xmlns="" id="{5492F9D8-6DBF-4B8A-A838-C19043023668}"/>
              </a:ext>
            </a:extLst>
          </p:cNvPr>
          <p:cNvSpPr/>
          <p:nvPr/>
        </p:nvSpPr>
        <p:spPr>
          <a:xfrm rot="5400000">
            <a:off x="5726264" y="4415959"/>
            <a:ext cx="662608" cy="1641766"/>
          </a:xfrm>
          <a:prstGeom prst="up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A picture containing building, outdoor, mountain, old&#10;&#10;Description automatically generated">
            <a:extLst>
              <a:ext uri="{FF2B5EF4-FFF2-40B4-BE49-F238E27FC236}">
                <a16:creationId xmlns:a16="http://schemas.microsoft.com/office/drawing/2014/main" xmlns="" id="{33D59349-DD91-4E8C-AEBE-38D364503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914" y="293054"/>
            <a:ext cx="3833024" cy="2539379"/>
          </a:xfrm>
          <a:prstGeom prst="rect">
            <a:avLst/>
          </a:prstGeom>
        </p:spPr>
      </p:pic>
      <p:pic>
        <p:nvPicPr>
          <p:cNvPr id="14" name="Picture 13" descr="A picture containing building, mountain&#10;&#10;Description automatically generated">
            <a:extLst>
              <a:ext uri="{FF2B5EF4-FFF2-40B4-BE49-F238E27FC236}">
                <a16:creationId xmlns:a16="http://schemas.microsoft.com/office/drawing/2014/main" xmlns="" id="{20697BE6-C887-41B9-9E6C-14C3124181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5408" y="459568"/>
            <a:ext cx="3469609" cy="2602206"/>
          </a:xfrm>
          <a:prstGeom prst="rect">
            <a:avLst/>
          </a:prstGeom>
        </p:spPr>
      </p:pic>
      <p:sp>
        <p:nvSpPr>
          <p:cNvPr id="20" name="TextBox 19">
            <a:extLst>
              <a:ext uri="{FF2B5EF4-FFF2-40B4-BE49-F238E27FC236}">
                <a16:creationId xmlns:a16="http://schemas.microsoft.com/office/drawing/2014/main" xmlns="" id="{B971CB29-EA54-471A-8907-B1F0629E288F}"/>
              </a:ext>
            </a:extLst>
          </p:cNvPr>
          <p:cNvSpPr txBox="1"/>
          <p:nvPr/>
        </p:nvSpPr>
        <p:spPr>
          <a:xfrm>
            <a:off x="8155652" y="3019499"/>
            <a:ext cx="3705044" cy="400110"/>
          </a:xfrm>
          <a:prstGeom prst="rect">
            <a:avLst/>
          </a:prstGeom>
          <a:noFill/>
        </p:spPr>
        <p:txBody>
          <a:bodyPr wrap="square">
            <a:spAutoFit/>
          </a:bodyPr>
          <a:lstStyle/>
          <a:p>
            <a:r>
              <a:rPr lang="en-US" sz="2000" b="1" i="1" dirty="0" err="1">
                <a:solidFill>
                  <a:prstClr val="black"/>
                </a:solidFill>
                <a:latin typeface="Times New Roman" panose="02020603050405020304" pitchFamily="18" charset="0"/>
                <a:ea typeface="Times New Roman" panose="02020603050405020304" pitchFamily="18" charset="0"/>
              </a:rPr>
              <a:t>Trường</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Đại</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học</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Bô-lô-na</a:t>
            </a:r>
            <a:r>
              <a:rPr lang="en-US" sz="2000" b="1" i="1" dirty="0">
                <a:solidFill>
                  <a:prstClr val="black"/>
                </a:solidFill>
                <a:latin typeface="Times New Roman" panose="02020603050405020304" pitchFamily="18" charset="0"/>
                <a:ea typeface="Times New Roman" panose="02020603050405020304" pitchFamily="18" charset="0"/>
              </a:rPr>
              <a:t> (Italia)</a:t>
            </a:r>
            <a:endParaRPr lang="en-US" sz="1400" dirty="0">
              <a:solidFill>
                <a:prstClr val="black"/>
              </a:solidFill>
            </a:endParaRPr>
          </a:p>
        </p:txBody>
      </p:sp>
    </p:spTree>
    <p:extLst>
      <p:ext uri="{BB962C8B-B14F-4D97-AF65-F5344CB8AC3E}">
        <p14:creationId xmlns:p14="http://schemas.microsoft.com/office/powerpoint/2010/main" val="263597001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latin typeface="Times New Roman" panose="02020603050405020304" pitchFamily="18" charset="0"/>
                <a:ea typeface="Times New Roman" panose="02020603050405020304" pitchFamily="18" charset="0"/>
              </a:rPr>
              <a:t>CHƯƠNG I. </a:t>
            </a:r>
            <a:r>
              <a:rPr lang="en-US" sz="2000" b="1" dirty="0">
                <a:solidFill>
                  <a:srgbClr val="002060"/>
                </a:solidFill>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b="1" dirty="0">
                <a:solidFill>
                  <a:srgbClr val="0070C0"/>
                </a:solidFill>
                <a:latin typeface="Times New Roman" panose="02020603050405020304" pitchFamily="18" charset="0"/>
                <a:ea typeface="Times New Roman" panose="02020603050405020304" pitchFamily="18" charset="0"/>
              </a:rPr>
              <a:t>Bài 1</a:t>
            </a:r>
            <a:endParaRPr lang="en-US" sz="1400" dirty="0">
              <a:solidFill>
                <a:prstClr val="black"/>
              </a:solidFill>
              <a:latin typeface="Times New Roman" panose="02020603050405020304" pitchFamily="18" charset="0"/>
              <a:ea typeface="Times New Roman" panose="02020603050405020304" pitchFamily="18" charset="0"/>
            </a:endParaRPr>
          </a:p>
          <a:p>
            <a:pPr marL="457200" algn="ctr">
              <a:lnSpc>
                <a:spcPct val="150000"/>
              </a:lnSpc>
            </a:pPr>
            <a:r>
              <a:rPr lang="en-US" b="1" dirty="0">
                <a:solidFill>
                  <a:srgbClr val="0070C0"/>
                </a:solidFill>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2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28109">
            <a:off x="3287912" y="4736302"/>
            <a:ext cx="1467435" cy="146743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92723">
            <a:off x="459288" y="491156"/>
            <a:ext cx="767654" cy="771864"/>
          </a:xfrm>
          <a:prstGeom prst="rect">
            <a:avLst/>
          </a:prstGeom>
        </p:spPr>
      </p:pic>
      <p:grpSp>
        <p:nvGrpSpPr>
          <p:cNvPr id="8" name="Group 8"/>
          <p:cNvGrpSpPr/>
          <p:nvPr/>
        </p:nvGrpSpPr>
        <p:grpSpPr>
          <a:xfrm>
            <a:off x="4391615" y="2891774"/>
            <a:ext cx="1119695" cy="643015"/>
            <a:chOff x="0" y="0"/>
            <a:chExt cx="12826313" cy="5808472"/>
          </a:xfrm>
        </p:grpSpPr>
        <p:sp>
          <p:nvSpPr>
            <p:cNvPr id="9" name="Freeform 9"/>
            <p:cNvSpPr/>
            <p:nvPr/>
          </p:nvSpPr>
          <p:spPr>
            <a:xfrm>
              <a:off x="0" y="0"/>
              <a:ext cx="12826313" cy="5808472"/>
            </a:xfrm>
            <a:custGeom>
              <a:avLst/>
              <a:gdLst/>
              <a:ahLst/>
              <a:cxnLst/>
              <a:rect l="l" t="t" r="r" b="b"/>
              <a:pathLst>
                <a:path w="12826313" h="5808472">
                  <a:moveTo>
                    <a:pt x="9922077" y="5808472"/>
                  </a:moveTo>
                  <a:lnTo>
                    <a:pt x="9068002" y="4954397"/>
                  </a:lnTo>
                  <a:lnTo>
                    <a:pt x="10514278" y="3508121"/>
                  </a:lnTo>
                  <a:lnTo>
                    <a:pt x="0" y="3508121"/>
                  </a:lnTo>
                  <a:lnTo>
                    <a:pt x="0" y="2300224"/>
                  </a:lnTo>
                  <a:lnTo>
                    <a:pt x="10514151" y="2300224"/>
                  </a:lnTo>
                  <a:lnTo>
                    <a:pt x="9068002" y="854075"/>
                  </a:lnTo>
                  <a:lnTo>
                    <a:pt x="9922077" y="0"/>
                  </a:lnTo>
                  <a:lnTo>
                    <a:pt x="12826313" y="2904236"/>
                  </a:lnTo>
                  <a:lnTo>
                    <a:pt x="9922077" y="5808472"/>
                  </a:lnTo>
                  <a:close/>
                </a:path>
              </a:pathLst>
            </a:custGeom>
            <a:solidFill>
              <a:srgbClr val="FFE770"/>
            </a:solidFill>
          </p:spPr>
        </p:sp>
      </p:grpSp>
      <p:pic>
        <p:nvPicPr>
          <p:cNvPr id="12" name="Picture 5">
            <a:extLst>
              <a:ext uri="{FF2B5EF4-FFF2-40B4-BE49-F238E27FC236}">
                <a16:creationId xmlns:a16="http://schemas.microsoft.com/office/drawing/2014/main" xmlns="" id="{7FBF0046-216F-403C-923D-9505251FFE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9389" y="2483181"/>
            <a:ext cx="3712196" cy="1594038"/>
          </a:xfrm>
          <a:prstGeom prst="rect">
            <a:avLst/>
          </a:prstGeom>
        </p:spPr>
      </p:pic>
      <p:sp>
        <p:nvSpPr>
          <p:cNvPr id="13" name="TextBox 6">
            <a:extLst>
              <a:ext uri="{FF2B5EF4-FFF2-40B4-BE49-F238E27FC236}">
                <a16:creationId xmlns:a16="http://schemas.microsoft.com/office/drawing/2014/main" xmlns="" id="{55E944D3-ED13-4362-9F81-E04DA335DEE6}"/>
              </a:ext>
            </a:extLst>
          </p:cNvPr>
          <p:cNvSpPr txBox="1"/>
          <p:nvPr/>
        </p:nvSpPr>
        <p:spPr>
          <a:xfrm>
            <a:off x="986713" y="3049776"/>
            <a:ext cx="2628970" cy="327013"/>
          </a:xfrm>
          <a:prstGeom prst="rect">
            <a:avLst/>
          </a:prstGeom>
        </p:spPr>
        <p:txBody>
          <a:bodyPr wrap="square" lIns="0" tIns="0" rIns="0" bIns="0" rtlCol="0" anchor="t">
            <a:spAutoFit/>
          </a:bodyPr>
          <a:lstStyle/>
          <a:p>
            <a:pPr algn="ctr">
              <a:lnSpc>
                <a:spcPts val="2426"/>
              </a:lnSpc>
              <a:spcBef>
                <a:spcPct val="0"/>
              </a:spcBef>
            </a:pPr>
            <a:r>
              <a:rPr lang="en-US" sz="3200" b="1" dirty="0" err="1">
                <a:solidFill>
                  <a:prstClr val="white"/>
                </a:solidFill>
                <a:latin typeface="Times New Roman" panose="02020603050405020304" pitchFamily="18" charset="0"/>
                <a:cs typeface="Times New Roman" panose="02020603050405020304" pitchFamily="18" charset="0"/>
              </a:rPr>
              <a:t>Nhóm</a:t>
            </a:r>
            <a:r>
              <a:rPr lang="en-US" sz="3200" b="1" dirty="0">
                <a:solidFill>
                  <a:prstClr val="white"/>
                </a:solidFill>
                <a:latin typeface="Times New Roman" panose="02020603050405020304" pitchFamily="18" charset="0"/>
                <a:cs typeface="Times New Roman" panose="02020603050405020304" pitchFamily="18" charset="0"/>
              </a:rPr>
              <a:t> 1,2</a:t>
            </a:r>
          </a:p>
        </p:txBody>
      </p:sp>
      <p:sp>
        <p:nvSpPr>
          <p:cNvPr id="16" name="TextBox 15">
            <a:extLst>
              <a:ext uri="{FF2B5EF4-FFF2-40B4-BE49-F238E27FC236}">
                <a16:creationId xmlns:a16="http://schemas.microsoft.com/office/drawing/2014/main" xmlns="" id="{C889BF49-60D1-4114-8FA5-7D0B04FF60EA}"/>
              </a:ext>
            </a:extLst>
          </p:cNvPr>
          <p:cNvSpPr txBox="1"/>
          <p:nvPr/>
        </p:nvSpPr>
        <p:spPr>
          <a:xfrm>
            <a:off x="5511310" y="210817"/>
            <a:ext cx="6374061" cy="6617196"/>
          </a:xfrm>
          <a:prstGeom prst="rect">
            <a:avLst/>
          </a:prstGeom>
          <a:noFill/>
        </p:spPr>
        <p:txBody>
          <a:bodyPr wrap="square">
            <a:spAutoFit/>
          </a:bodyPr>
          <a:lstStyle/>
          <a:p>
            <a:pPr algn="just">
              <a:spcAft>
                <a:spcPts val="800"/>
              </a:spcAft>
              <a:tabLst>
                <a:tab pos="342900" algn="l"/>
              </a:tabLst>
            </a:pPr>
            <a:r>
              <a:rPr lang="pt-BR"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dẫn tới sự xuất hiện Thành thị trung đại:</a:t>
            </a:r>
            <a:endParaRPr lang="en-US" sz="2400" i="1" dirty="0">
              <a:solidFill>
                <a:prstClr val="black"/>
              </a:solidFill>
              <a:ea typeface="Calibri" panose="020F0502020204030204" pitchFamily="34" charset="0"/>
              <a:cs typeface="Times New Roman" panose="02020603050405020304" pitchFamily="18" charset="0"/>
            </a:endParaRPr>
          </a:p>
          <a:p>
            <a:pPr algn="just">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a:t>
            </a:r>
            <a:endParaRPr lang="en-US" sz="2400" dirty="0">
              <a:solidFill>
                <a:prstClr val="black"/>
              </a:solidFill>
              <a:ea typeface="Calibri" panose="020F0502020204030204" pitchFamily="34" charset="0"/>
              <a:cs typeface="Times New Roman" panose="02020603050405020304" pitchFamily="18" charset="0"/>
            </a:endParaRPr>
          </a:p>
          <a:p>
            <a:pPr algn="just">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ea typeface="Calibri" panose="020F0502020204030204" pitchFamily="34" charset="0"/>
              <a:cs typeface="Times New Roman" panose="02020603050405020304" pitchFamily="18" charset="0"/>
            </a:endParaRPr>
          </a:p>
          <a:p>
            <a:pPr algn="just">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xưởng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ea typeface="Calibri" panose="020F0502020204030204" pitchFamily="34" charset="0"/>
              <a:cs typeface="Times New Roman" panose="02020603050405020304" pitchFamily="18" charset="0"/>
            </a:endParaRPr>
          </a:p>
          <a:p>
            <a:pPr algn="just">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ea typeface="Calibri" panose="020F0502020204030204" pitchFamily="34" charset="0"/>
              <a:cs typeface="Times New Roman" panose="02020603050405020304" pitchFamily="18" charset="0"/>
            </a:endParaRPr>
          </a:p>
          <a:p>
            <a:pPr>
              <a:spcAft>
                <a:spcPts val="800"/>
              </a:spcAft>
            </a:pP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731197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28109">
            <a:off x="3671326" y="4753253"/>
            <a:ext cx="1467435" cy="146743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92723">
            <a:off x="459288" y="491156"/>
            <a:ext cx="767654" cy="771864"/>
          </a:xfrm>
          <a:prstGeom prst="rect">
            <a:avLst/>
          </a:prstGeom>
        </p:spPr>
      </p:pic>
      <p:grpSp>
        <p:nvGrpSpPr>
          <p:cNvPr id="8" name="Group 8"/>
          <p:cNvGrpSpPr/>
          <p:nvPr/>
        </p:nvGrpSpPr>
        <p:grpSpPr>
          <a:xfrm>
            <a:off x="4593464" y="2719785"/>
            <a:ext cx="992328" cy="643015"/>
            <a:chOff x="0" y="0"/>
            <a:chExt cx="12826313" cy="5808472"/>
          </a:xfrm>
        </p:grpSpPr>
        <p:sp>
          <p:nvSpPr>
            <p:cNvPr id="9" name="Freeform 9"/>
            <p:cNvSpPr/>
            <p:nvPr/>
          </p:nvSpPr>
          <p:spPr>
            <a:xfrm>
              <a:off x="0" y="0"/>
              <a:ext cx="12826313" cy="5808472"/>
            </a:xfrm>
            <a:custGeom>
              <a:avLst/>
              <a:gdLst/>
              <a:ahLst/>
              <a:cxnLst/>
              <a:rect l="l" t="t" r="r" b="b"/>
              <a:pathLst>
                <a:path w="12826313" h="5808472">
                  <a:moveTo>
                    <a:pt x="9922077" y="5808472"/>
                  </a:moveTo>
                  <a:lnTo>
                    <a:pt x="9068002" y="4954397"/>
                  </a:lnTo>
                  <a:lnTo>
                    <a:pt x="10514278" y="3508121"/>
                  </a:lnTo>
                  <a:lnTo>
                    <a:pt x="0" y="3508121"/>
                  </a:lnTo>
                  <a:lnTo>
                    <a:pt x="0" y="2300224"/>
                  </a:lnTo>
                  <a:lnTo>
                    <a:pt x="10514151" y="2300224"/>
                  </a:lnTo>
                  <a:lnTo>
                    <a:pt x="9068002" y="854075"/>
                  </a:lnTo>
                  <a:lnTo>
                    <a:pt x="9922077" y="0"/>
                  </a:lnTo>
                  <a:lnTo>
                    <a:pt x="12826313" y="2904236"/>
                  </a:lnTo>
                  <a:lnTo>
                    <a:pt x="9922077" y="5808472"/>
                  </a:lnTo>
                  <a:close/>
                </a:path>
              </a:pathLst>
            </a:custGeom>
            <a:solidFill>
              <a:srgbClr val="FFE770"/>
            </a:solidFill>
          </p:spPr>
        </p:sp>
      </p:grpSp>
      <p:pic>
        <p:nvPicPr>
          <p:cNvPr id="10" name="Picture 9">
            <a:extLst>
              <a:ext uri="{FF2B5EF4-FFF2-40B4-BE49-F238E27FC236}">
                <a16:creationId xmlns:a16="http://schemas.microsoft.com/office/drawing/2014/main" xmlns="" id="{D5978420-C7AF-49F5-8FBC-68A6EB4981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0067" y="2179912"/>
            <a:ext cx="3863044" cy="1586755"/>
          </a:xfrm>
          <a:prstGeom prst="rect">
            <a:avLst/>
          </a:prstGeom>
        </p:spPr>
      </p:pic>
      <p:sp>
        <p:nvSpPr>
          <p:cNvPr id="11" name="TextBox 10">
            <a:extLst>
              <a:ext uri="{FF2B5EF4-FFF2-40B4-BE49-F238E27FC236}">
                <a16:creationId xmlns:a16="http://schemas.microsoft.com/office/drawing/2014/main" xmlns="" id="{FE63EA14-38BC-46AB-B4CC-07C628DBD815}"/>
              </a:ext>
            </a:extLst>
          </p:cNvPr>
          <p:cNvSpPr txBox="1"/>
          <p:nvPr/>
        </p:nvSpPr>
        <p:spPr>
          <a:xfrm>
            <a:off x="1473290" y="2880321"/>
            <a:ext cx="2156597" cy="327013"/>
          </a:xfrm>
          <a:prstGeom prst="rect">
            <a:avLst/>
          </a:prstGeom>
        </p:spPr>
        <p:txBody>
          <a:bodyPr wrap="square" lIns="0" tIns="0" rIns="0" bIns="0" rtlCol="0" anchor="t">
            <a:spAutoFit/>
          </a:bodyPr>
          <a:lstStyle/>
          <a:p>
            <a:pPr algn="ctr">
              <a:lnSpc>
                <a:spcPts val="2426"/>
              </a:lnSpc>
              <a:spcBef>
                <a:spcPct val="0"/>
              </a:spcBef>
            </a:pPr>
            <a:r>
              <a:rPr lang="en-US" sz="3200" b="1" dirty="0" err="1">
                <a:solidFill>
                  <a:prstClr val="white"/>
                </a:solidFill>
                <a:latin typeface="Times New Roman" panose="02020603050405020304" pitchFamily="18" charset="0"/>
                <a:cs typeface="Times New Roman" panose="02020603050405020304" pitchFamily="18" charset="0"/>
              </a:rPr>
              <a:t>Nhóm</a:t>
            </a:r>
            <a:r>
              <a:rPr lang="en-US" sz="3200" b="1" dirty="0">
                <a:solidFill>
                  <a:prstClr val="white"/>
                </a:solidFill>
                <a:latin typeface="Times New Roman" panose="02020603050405020304" pitchFamily="18" charset="0"/>
                <a:cs typeface="Times New Roman" panose="02020603050405020304" pitchFamily="18" charset="0"/>
              </a:rPr>
              <a:t> 3,4</a:t>
            </a:r>
          </a:p>
        </p:txBody>
      </p:sp>
      <p:sp>
        <p:nvSpPr>
          <p:cNvPr id="12" name="TextBox 11">
            <a:extLst>
              <a:ext uri="{FF2B5EF4-FFF2-40B4-BE49-F238E27FC236}">
                <a16:creationId xmlns:a16="http://schemas.microsoft.com/office/drawing/2014/main" xmlns="" id="{07DAFED6-610A-435C-A441-9AC9C95C64D5}"/>
              </a:ext>
            </a:extLst>
          </p:cNvPr>
          <p:cNvSpPr txBox="1"/>
          <p:nvPr/>
        </p:nvSpPr>
        <p:spPr>
          <a:xfrm>
            <a:off x="5643136" y="232665"/>
            <a:ext cx="6469349" cy="6418873"/>
          </a:xfrm>
          <a:prstGeom prst="rect">
            <a:avLst/>
          </a:prstGeom>
          <a:noFill/>
        </p:spPr>
        <p:txBody>
          <a:bodyPr wrap="square">
            <a:spAutoFit/>
          </a:bodyPr>
          <a:lstStyle/>
          <a:p>
            <a:pPr algn="just">
              <a:lnSpc>
                <a:spcPct val="107000"/>
              </a:lnSpc>
              <a:spcAft>
                <a:spcPts val="800"/>
              </a:spcAft>
            </a:pPr>
            <a:r>
              <a:rPr lang="pt-BR" sz="24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Vai trò:</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Phá vỡ nền kinh tế tự nhiên của các lãnh địa.</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Tạo điều kiện cho sự hình thành và phát triển của nền kinh tế hàng hóa.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Góp phần xóa bỏ chế độ phong kiến phân quyền, xây dựng chế độ phong kiến tập quyền.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Đưa đến sự xuất hiện của tầng lớp thị dân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Tạo cơ sở để xây dựng nền văn hóa mới, nhiều trường đại học được thành lập.</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Mang lại không khí tự do, cởi mở.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 thị là hình ảnh tương phản với lãnh địa”</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pt-BR"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lãnh địa, kinh tế mang tính chất “tự cung, tự cấp”; còn trong thành thị đã có sự buôn bán, trao đổi sản phẩm.</a:t>
            </a:r>
            <a:r>
              <a:rPr lang="pt-BR"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78706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fade">
                                      <p:cBhvr>
                                        <p:cTn id="24" dur="500"/>
                                        <p:tgtEl>
                                          <p:spTgt spid="1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Effect transition="in" filter="fade">
                                      <p:cBhvr>
                                        <p:cTn id="30" dur="500"/>
                                        <p:tgtEl>
                                          <p:spTgt spid="1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fade">
                                      <p:cBhvr>
                                        <p:cTn id="35" dur="500"/>
                                        <p:tgtEl>
                                          <p:spTgt spid="12">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8" end="8"/>
                                            </p:txEl>
                                          </p:spTgt>
                                        </p:tgtEl>
                                        <p:attrNameLst>
                                          <p:attrName>style.visibility</p:attrName>
                                        </p:attrNameLst>
                                      </p:cBhvr>
                                      <p:to>
                                        <p:strVal val="visible"/>
                                      </p:to>
                                    </p:set>
                                    <p:animEffect transition="in" filter="fade">
                                      <p:cBhvr>
                                        <p:cTn id="38"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xmlns="" id="{C5A077FF-703F-4482-A464-9659F21CFECD}"/>
              </a:ext>
            </a:extLst>
          </p:cNvPr>
          <p:cNvGrpSpPr/>
          <p:nvPr/>
        </p:nvGrpSpPr>
        <p:grpSpPr>
          <a:xfrm>
            <a:off x="616225" y="493502"/>
            <a:ext cx="6329396" cy="6151183"/>
            <a:chOff x="0" y="0"/>
            <a:chExt cx="6806891" cy="3697118"/>
          </a:xfrm>
        </p:grpSpPr>
        <p:sp>
          <p:nvSpPr>
            <p:cNvPr id="3" name="Freeform 7">
              <a:extLst>
                <a:ext uri="{FF2B5EF4-FFF2-40B4-BE49-F238E27FC236}">
                  <a16:creationId xmlns:a16="http://schemas.microsoft.com/office/drawing/2014/main" xmlns="" id="{710E1F18-B5BA-41F8-B8F0-DBAA98774C88}"/>
                </a:ext>
              </a:extLst>
            </p:cNvPr>
            <p:cNvSpPr/>
            <p:nvPr/>
          </p:nvSpPr>
          <p:spPr>
            <a:xfrm>
              <a:off x="31750" y="31750"/>
              <a:ext cx="6743391" cy="3633618"/>
            </a:xfrm>
            <a:custGeom>
              <a:avLst/>
              <a:gdLst/>
              <a:ahLst/>
              <a:cxnLst/>
              <a:rect l="l" t="t" r="r" b="b"/>
              <a:pathLst>
                <a:path w="6743391" h="3633618">
                  <a:moveTo>
                    <a:pt x="6650682" y="3633618"/>
                  </a:moveTo>
                  <a:lnTo>
                    <a:pt x="92710" y="3633618"/>
                  </a:lnTo>
                  <a:cubicBezTo>
                    <a:pt x="41910" y="3633618"/>
                    <a:pt x="0" y="3591708"/>
                    <a:pt x="0" y="3540908"/>
                  </a:cubicBezTo>
                  <a:lnTo>
                    <a:pt x="0" y="92710"/>
                  </a:lnTo>
                  <a:cubicBezTo>
                    <a:pt x="0" y="41910"/>
                    <a:pt x="41910" y="0"/>
                    <a:pt x="92710" y="0"/>
                  </a:cubicBezTo>
                  <a:lnTo>
                    <a:pt x="6649411" y="0"/>
                  </a:lnTo>
                  <a:cubicBezTo>
                    <a:pt x="6700211" y="0"/>
                    <a:pt x="6742122" y="41910"/>
                    <a:pt x="6742122" y="92710"/>
                  </a:cubicBezTo>
                  <a:lnTo>
                    <a:pt x="6742122" y="3539637"/>
                  </a:lnTo>
                  <a:cubicBezTo>
                    <a:pt x="6743391" y="3591708"/>
                    <a:pt x="6701482" y="3633618"/>
                    <a:pt x="6650682" y="3633618"/>
                  </a:cubicBezTo>
                  <a:close/>
                </a:path>
              </a:pathLst>
            </a:custGeom>
            <a:solidFill>
              <a:srgbClr val="FFFFFF"/>
            </a:solidFill>
          </p:spPr>
        </p:sp>
        <p:sp>
          <p:nvSpPr>
            <p:cNvPr id="4" name="Freeform 8">
              <a:extLst>
                <a:ext uri="{FF2B5EF4-FFF2-40B4-BE49-F238E27FC236}">
                  <a16:creationId xmlns:a16="http://schemas.microsoft.com/office/drawing/2014/main" xmlns="" id="{F2CE1596-4243-4983-B4DD-3C965FF2F016}"/>
                </a:ext>
              </a:extLst>
            </p:cNvPr>
            <p:cNvSpPr/>
            <p:nvPr/>
          </p:nvSpPr>
          <p:spPr>
            <a:xfrm>
              <a:off x="0" y="0"/>
              <a:ext cx="6806891" cy="3697118"/>
            </a:xfrm>
            <a:custGeom>
              <a:avLst/>
              <a:gdLst/>
              <a:ahLst/>
              <a:cxnLst/>
              <a:rect l="l" t="t" r="r" b="b"/>
              <a:pathLst>
                <a:path w="6806891" h="3697118">
                  <a:moveTo>
                    <a:pt x="6682432" y="59690"/>
                  </a:moveTo>
                  <a:cubicBezTo>
                    <a:pt x="6717991" y="59690"/>
                    <a:pt x="6747201" y="88900"/>
                    <a:pt x="6747201" y="124460"/>
                  </a:cubicBezTo>
                  <a:lnTo>
                    <a:pt x="6747201" y="3572658"/>
                  </a:lnTo>
                  <a:cubicBezTo>
                    <a:pt x="6747201" y="3608218"/>
                    <a:pt x="6717991" y="3637428"/>
                    <a:pt x="6682432" y="3637428"/>
                  </a:cubicBezTo>
                  <a:lnTo>
                    <a:pt x="124460" y="3637428"/>
                  </a:lnTo>
                  <a:cubicBezTo>
                    <a:pt x="88900" y="3637428"/>
                    <a:pt x="59690" y="3608218"/>
                    <a:pt x="59690" y="357265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3572658"/>
                  </a:lnTo>
                  <a:cubicBezTo>
                    <a:pt x="0" y="3641238"/>
                    <a:pt x="55880" y="3697118"/>
                    <a:pt x="124460" y="3697118"/>
                  </a:cubicBezTo>
                  <a:lnTo>
                    <a:pt x="6682432" y="3697118"/>
                  </a:lnTo>
                  <a:cubicBezTo>
                    <a:pt x="6751012" y="3697118"/>
                    <a:pt x="6806891" y="3641238"/>
                    <a:pt x="6806891" y="3572658"/>
                  </a:cubicBezTo>
                  <a:lnTo>
                    <a:pt x="6806891" y="124460"/>
                  </a:lnTo>
                  <a:cubicBezTo>
                    <a:pt x="6806891" y="55880"/>
                    <a:pt x="6751012" y="0"/>
                    <a:pt x="6682432" y="0"/>
                  </a:cubicBezTo>
                  <a:close/>
                </a:path>
              </a:pathLst>
            </a:custGeom>
            <a:solidFill>
              <a:schemeClr val="accent6">
                <a:lumMod val="75000"/>
              </a:schemeClr>
            </a:solidFill>
          </p:spPr>
        </p:sp>
      </p:grpSp>
      <p:sp>
        <p:nvSpPr>
          <p:cNvPr id="6" name="TextBox 18">
            <a:extLst>
              <a:ext uri="{FF2B5EF4-FFF2-40B4-BE49-F238E27FC236}">
                <a16:creationId xmlns:a16="http://schemas.microsoft.com/office/drawing/2014/main" xmlns="" id="{414A733C-94F4-4153-B8C7-9B9A9F0A09A4}"/>
              </a:ext>
            </a:extLst>
          </p:cNvPr>
          <p:cNvSpPr txBox="1"/>
          <p:nvPr/>
        </p:nvSpPr>
        <p:spPr>
          <a:xfrm>
            <a:off x="829296" y="762965"/>
            <a:ext cx="5766112" cy="5601533"/>
          </a:xfrm>
          <a:prstGeom prst="rect">
            <a:avLst/>
          </a:prstGeom>
        </p:spPr>
        <p:txBody>
          <a:bodyPr wrap="square" lIns="0" tIns="0" rIns="0" bIns="0" rtlCol="0" anchor="t">
            <a:spAutoFit/>
          </a:bodyPr>
          <a:lstStyle/>
          <a:p>
            <a:pPr algn="ctr" defTabSz="609630"/>
            <a:r>
              <a:rPr lang="en-US" sz="2800" b="1" i="1" dirty="0" err="1">
                <a:solidFill>
                  <a:srgbClr val="FF0000"/>
                </a:solidFill>
                <a:latin typeface="Times New Roman" panose="02020603050405020304" pitchFamily="18" charset="0"/>
                <a:cs typeface="Times New Roman" panose="02020603050405020304" pitchFamily="18" charset="0"/>
              </a:rPr>
              <a:t>Luật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thành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thị</a:t>
            </a:r>
            <a:endParaRPr lang="en-US" sz="2800" b="1" i="1" dirty="0">
              <a:solidFill>
                <a:srgbClr val="FF0000"/>
              </a:solidFill>
              <a:latin typeface="Times New Roman" panose="02020603050405020304" pitchFamily="18" charset="0"/>
              <a:cs typeface="Times New Roman" panose="02020603050405020304" pitchFamily="18" charset="0"/>
            </a:endParaRP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1.Tự do: </a:t>
            </a:r>
            <a:r>
              <a:rPr lang="en-US" sz="2400" i="1" dirty="0" err="1">
                <a:solidFill>
                  <a:srgbClr val="000000"/>
                </a:solidFill>
                <a:latin typeface="Times New Roman" panose="02020603050405020304" pitchFamily="18" charset="0"/>
                <a:cs typeface="Times New Roman" panose="02020603050405020304" pitchFamily="18" charset="0"/>
              </a:rPr>
              <a:t>Bất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cứ</a:t>
            </a:r>
            <a:r>
              <a:rPr lang="en-US" sz="2400" i="1" dirty="0">
                <a:solidFill>
                  <a:srgbClr val="000000"/>
                </a:solidFill>
                <a:latin typeface="Times New Roman" panose="02020603050405020304" pitchFamily="18" charset="0"/>
                <a:cs typeface="Times New Roman" panose="02020603050405020304" pitchFamily="18" charset="0"/>
              </a:rPr>
              <a:t> ai, bao </a:t>
            </a:r>
            <a:r>
              <a:rPr lang="en-US" sz="2400" i="1" dirty="0" err="1">
                <a:solidFill>
                  <a:srgbClr val="000000"/>
                </a:solidFill>
                <a:latin typeface="Times New Roman" panose="02020603050405020304" pitchFamily="18" charset="0"/>
                <a:cs typeface="Times New Roman" panose="02020603050405020304" pitchFamily="18" charset="0"/>
              </a:rPr>
              <a:t>gồm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cả</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người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nông</a:t>
            </a:r>
            <a:r>
              <a:rPr lang="en-US" sz="2400" i="1" dirty="0">
                <a:solidFill>
                  <a:srgbClr val="000000"/>
                </a:solidFill>
                <a:latin typeface="Times New Roman" panose="02020603050405020304" pitchFamily="18" charset="0"/>
                <a:cs typeface="Times New Roman" panose="02020603050405020304" pitchFamily="18" charset="0"/>
              </a:rPr>
              <a:t> no </a:t>
            </a:r>
            <a:r>
              <a:rPr lang="en-US" sz="2400" i="1" dirty="0" err="1">
                <a:solidFill>
                  <a:srgbClr val="000000"/>
                </a:solidFill>
                <a:latin typeface="Times New Roman" panose="02020603050405020304" pitchFamily="18" charset="0"/>
                <a:cs typeface="Times New Roman" panose="02020603050405020304" pitchFamily="18" charset="0"/>
              </a:rPr>
              <a:t>trốn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thoát</a:t>
            </a:r>
            <a:r>
              <a:rPr lang="en-US" sz="2400" i="1" dirty="0">
                <a:solidFill>
                  <a:srgbClr val="000000"/>
                </a:solidFill>
                <a:latin typeface="Times New Roman" panose="02020603050405020304" pitchFamily="18" charset="0"/>
                <a:cs typeface="Times New Roman" panose="02020603050405020304" pitchFamily="18" charset="0"/>
              </a:rPr>
              <a:t> ra </a:t>
            </a:r>
            <a:r>
              <a:rPr lang="en-US" sz="2400" i="1" dirty="0" err="1">
                <a:solidFill>
                  <a:srgbClr val="000000"/>
                </a:solidFill>
                <a:latin typeface="Times New Roman" panose="02020603050405020304" pitchFamily="18" charset="0"/>
                <a:cs typeface="Times New Roman" panose="02020603050405020304" pitchFamily="18" charset="0"/>
              </a:rPr>
              <a:t>từ</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lãnh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địa</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sống</a:t>
            </a:r>
            <a:r>
              <a:rPr lang="en-US" sz="2400" i="1" dirty="0">
                <a:solidFill>
                  <a:srgbClr val="000000"/>
                </a:solidFill>
                <a:latin typeface="Times New Roman" panose="02020603050405020304" pitchFamily="18" charset="0"/>
                <a:cs typeface="Times New Roman" panose="02020603050405020304" pitchFamily="18" charset="0"/>
              </a:rPr>
              <a:t> ở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đủ</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năm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ngày</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đều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được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do. </a:t>
            </a: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2. </a:t>
            </a:r>
            <a:r>
              <a:rPr lang="en-US" sz="2400" b="1" i="1" dirty="0" err="1">
                <a:solidFill>
                  <a:srgbClr val="FF0000"/>
                </a:solidFill>
                <a:latin typeface="Times New Roman" panose="02020603050405020304" pitchFamily="18" charset="0"/>
                <a:cs typeface="Times New Roman" panose="02020603050405020304" pitchFamily="18" charset="0"/>
              </a:rPr>
              <a:t>Miễn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được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quyền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miễn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không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phải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làm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việc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lãnh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địa</a:t>
            </a:r>
            <a:endParaRPr lang="en-US" sz="2400" i="1" dirty="0">
              <a:solidFill>
                <a:srgbClr val="000000"/>
              </a:solidFill>
              <a:latin typeface="Times New Roman" panose="02020603050405020304" pitchFamily="18" charset="0"/>
              <a:cs typeface="Times New Roman" panose="02020603050405020304" pitchFamily="18" charset="0"/>
            </a:endParaRP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3. </a:t>
            </a:r>
            <a:r>
              <a:rPr lang="en-US" sz="2400" b="1" i="1" dirty="0" err="1">
                <a:solidFill>
                  <a:srgbClr val="FF0000"/>
                </a:solidFill>
                <a:latin typeface="Times New Roman" panose="02020603050405020304" pitchFamily="18" charset="0"/>
                <a:cs typeface="Times New Roman" panose="02020603050405020304" pitchFamily="18" charset="0"/>
              </a:rPr>
              <a:t>Tư</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pháp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Các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tòa</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riêng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Các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công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uy</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tín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được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bầu</a:t>
            </a:r>
            <a:r>
              <a:rPr lang="en-US" sz="2400" i="1" dirty="0">
                <a:solidFill>
                  <a:srgbClr val="000000"/>
                </a:solidFill>
                <a:latin typeface="Times New Roman" panose="02020603050405020304" pitchFamily="18" charset="0"/>
                <a:cs typeface="Times New Roman" panose="02020603050405020304" pitchFamily="18" charset="0"/>
              </a:rPr>
              <a:t> ra </a:t>
            </a:r>
            <a:r>
              <a:rPr lang="en-US" sz="2400" i="1" dirty="0" err="1">
                <a:solidFill>
                  <a:srgbClr val="000000"/>
                </a:solidFill>
                <a:latin typeface="Times New Roman" panose="02020603050405020304" pitchFamily="18" charset="0"/>
                <a:cs typeface="Times New Roman" panose="02020603050405020304" pitchFamily="18" charset="0"/>
              </a:rPr>
              <a:t>để</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xử</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các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vụ</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liên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quan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đến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a:t>
            </a: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4.Đặc </a:t>
            </a:r>
            <a:r>
              <a:rPr lang="en-US" sz="2400" b="1" i="1" dirty="0" err="1">
                <a:solidFill>
                  <a:srgbClr val="FF0000"/>
                </a:solidFill>
                <a:latin typeface="Times New Roman" panose="02020603050405020304" pitchFamily="18" charset="0"/>
                <a:cs typeface="Times New Roman" panose="02020603050405020304" pitchFamily="18" charset="0"/>
              </a:rPr>
              <a:t>quyền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thể</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bán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hàng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do </a:t>
            </a:r>
            <a:r>
              <a:rPr lang="en-US" sz="2400" i="1" dirty="0" err="1">
                <a:solidFill>
                  <a:srgbClr val="000000"/>
                </a:solidFill>
                <a:latin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chợ</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họ</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thể</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phí</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đối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với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người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ngoài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muốn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giao</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dịch</a:t>
            </a:r>
            <a:r>
              <a:rPr lang="en-US" sz="2400" i="1" dirty="0">
                <a:solidFill>
                  <a:srgbClr val="000000"/>
                </a:solidFill>
                <a:latin typeface="Times New Roman" panose="02020603050405020304" pitchFamily="18" charset="0"/>
                <a:cs typeface="Times New Roman" panose="02020603050405020304" pitchFamily="18" charset="0"/>
              </a:rPr>
              <a:t> ở </a:t>
            </a:r>
            <a:r>
              <a:rPr lang="en-US" sz="2400" i="1" dirty="0" err="1">
                <a:solidFill>
                  <a:srgbClr val="000000"/>
                </a:solidFill>
                <a:latin typeface="Times New Roman" panose="02020603050405020304" pitchFamily="18" charset="0"/>
                <a:cs typeface="Times New Roman" panose="02020603050405020304" pitchFamily="18" charset="0"/>
              </a:rPr>
              <a:t>đó</a:t>
            </a:r>
            <a:r>
              <a:rPr lang="en-US" sz="2400" i="1" dirty="0">
                <a:solidFill>
                  <a:srgbClr val="000000"/>
                </a:solidFill>
                <a:latin typeface="Times New Roman" panose="02020603050405020304" pitchFamily="18" charset="0"/>
                <a:cs typeface="Times New Roman" panose="02020603050405020304" pitchFamily="18" charset="0"/>
              </a:rPr>
              <a:t>.</a:t>
            </a:r>
          </a:p>
          <a:p>
            <a:pPr algn="just" defTabSz="609630"/>
            <a:endParaRPr lang="en-US" sz="2400" i="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24A8860F-B93D-48A7-9244-2782E9C56D9D}"/>
              </a:ext>
            </a:extLst>
          </p:cNvPr>
          <p:cNvSpPr txBox="1"/>
          <p:nvPr/>
        </p:nvSpPr>
        <p:spPr>
          <a:xfrm>
            <a:off x="7408859" y="762965"/>
            <a:ext cx="4378950" cy="991618"/>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pt-BR"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Em có nhận xét gì về luật Thành thị trung đại?</a:t>
            </a:r>
            <a:endParaRPr lang="en-US" sz="2800" dirty="0">
              <a:solidFill>
                <a:prstClr val="black"/>
              </a:solidFil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CDD616AB-609F-4C68-9D98-64727781C828}"/>
              </a:ext>
            </a:extLst>
          </p:cNvPr>
          <p:cNvSpPr txBox="1"/>
          <p:nvPr/>
        </p:nvSpPr>
        <p:spPr>
          <a:xfrm>
            <a:off x="7408859" y="1904612"/>
            <a:ext cx="4408473" cy="2938305"/>
          </a:xfrm>
          <a:prstGeom prst="rect">
            <a:avLst/>
          </a:prstGeom>
          <a:noFill/>
        </p:spPr>
        <p:txBody>
          <a:bodyPr wrap="square">
            <a:spAutoFit/>
          </a:bodyPr>
          <a:lstStyle/>
          <a:p>
            <a:pPr algn="just">
              <a:lnSpc>
                <a:spcPct val="107000"/>
              </a:lnSpc>
              <a:spcAft>
                <a:spcPts val="800"/>
              </a:spcAft>
            </a:pPr>
            <a:r>
              <a:rPr lang="pt-BR"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Mang lại không khí tự do, cởi mở. </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Là cơ sở cho sự phát triển và ảnh hưởng đến xã hội Tây Âu về chính trị, kinh tế, văn hóa.  </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5872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latin typeface="Times New Roman" panose="02020603050405020304" pitchFamily="18" charset="0"/>
                <a:ea typeface="Times New Roman" panose="02020603050405020304" pitchFamily="18" charset="0"/>
              </a:rPr>
              <a:t>CHƯƠNG I. </a:t>
            </a:r>
            <a:r>
              <a:rPr lang="en-US" sz="2000" b="1" dirty="0">
                <a:solidFill>
                  <a:srgbClr val="002060"/>
                </a:solidFill>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b="1" dirty="0">
                <a:solidFill>
                  <a:srgbClr val="0070C0"/>
                </a:solidFill>
                <a:latin typeface="Times New Roman" panose="02020603050405020304" pitchFamily="18" charset="0"/>
                <a:ea typeface="Times New Roman" panose="02020603050405020304" pitchFamily="18" charset="0"/>
              </a:rPr>
              <a:t>Bài 1</a:t>
            </a:r>
            <a:endParaRPr lang="en-US" sz="1400" dirty="0">
              <a:solidFill>
                <a:prstClr val="black"/>
              </a:solidFill>
              <a:latin typeface="Times New Roman" panose="02020603050405020304" pitchFamily="18" charset="0"/>
              <a:ea typeface="Times New Roman" panose="02020603050405020304" pitchFamily="18" charset="0"/>
            </a:endParaRPr>
          </a:p>
          <a:p>
            <a:pPr marL="457200" algn="ctr">
              <a:lnSpc>
                <a:spcPct val="150000"/>
              </a:lnSpc>
            </a:pPr>
            <a:r>
              <a:rPr lang="en-US" b="1" dirty="0">
                <a:solidFill>
                  <a:srgbClr val="0070C0"/>
                </a:solidFill>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solidFill>
                <a:prstClr val="black"/>
              </a:solidFill>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404178" y="188153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xmlns="" id="{E25F109B-FCC1-794F-091C-2D91FD09A46C}"/>
              </a:ext>
            </a:extLst>
          </p:cNvPr>
          <p:cNvSpPr txBox="1"/>
          <p:nvPr/>
        </p:nvSpPr>
        <p:spPr>
          <a:xfrm>
            <a:off x="151936" y="1696870"/>
            <a:ext cx="6096000" cy="369332"/>
          </a:xfrm>
          <a:prstGeom prst="rect">
            <a:avLst/>
          </a:prstGeom>
          <a:noFill/>
        </p:spPr>
        <p:txBody>
          <a:bodyPr wrap="square">
            <a:spAutoFit/>
          </a:bodyPr>
          <a:lstStyle/>
          <a:p>
            <a:r>
              <a:rPr lang="en-US" b="1" dirty="0" smtClean="0">
                <a:solidFill>
                  <a:srgbClr val="002060"/>
                </a:solidFill>
                <a:latin typeface="Times New Roman" panose="02020603050405020304" pitchFamily="18" charset="0"/>
                <a:ea typeface="Times New Roman" panose="02020603050405020304" pitchFamily="18" charset="0"/>
              </a:rPr>
              <a:t>3. </a:t>
            </a:r>
            <a:r>
              <a:rPr lang="en-US" b="1" dirty="0" err="1">
                <a:solidFill>
                  <a:srgbClr val="002060"/>
                </a:solidFill>
                <a:latin typeface="Times New Roman" panose="02020603050405020304" pitchFamily="18" charset="0"/>
                <a:ea typeface="Times New Roman" panose="02020603050405020304" pitchFamily="18" charset="0"/>
              </a:rPr>
              <a:t>Thành</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thị</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Tây</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Âu</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thời</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trung</a:t>
            </a:r>
            <a:r>
              <a:rPr lang="en-US" b="1" dirty="0">
                <a:solidFill>
                  <a:srgbClr val="002060"/>
                </a:solidFill>
                <a:latin typeface="Times New Roman" panose="02020603050405020304" pitchFamily="18" charset="0"/>
                <a:ea typeface="Times New Roman" panose="02020603050405020304" pitchFamily="18" charset="0"/>
              </a:rPr>
              <a:t> </a:t>
            </a:r>
            <a:r>
              <a:rPr lang="en-US" b="1" dirty="0" err="1">
                <a:solidFill>
                  <a:srgbClr val="002060"/>
                </a:solidFill>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16" name="TextBox 15">
            <a:extLst>
              <a:ext uri="{FF2B5EF4-FFF2-40B4-BE49-F238E27FC236}">
                <a16:creationId xmlns:a16="http://schemas.microsoft.com/office/drawing/2014/main" xmlns="" id="{C828CBB1-0837-03F3-8F27-BADE63D6759C}"/>
              </a:ext>
            </a:extLst>
          </p:cNvPr>
          <p:cNvSpPr txBox="1"/>
          <p:nvPr/>
        </p:nvSpPr>
        <p:spPr>
          <a:xfrm>
            <a:off x="212821" y="2036988"/>
            <a:ext cx="6119772" cy="2585323"/>
          </a:xfrm>
          <a:prstGeom prst="rect">
            <a:avLst/>
          </a:prstGeom>
          <a:noFill/>
        </p:spPr>
        <p:txBody>
          <a:bodyPr wrap="square">
            <a:spAutoFit/>
          </a:bodyPr>
          <a:lstStyle/>
          <a:p>
            <a:pPr>
              <a:lnSpc>
                <a:spcPct val="150000"/>
              </a:lnSpc>
            </a:pP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gian</a:t>
            </a:r>
            <a:r>
              <a:rPr lang="en-US" b="1"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Cuối</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thế</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kỉ</a:t>
            </a:r>
            <a:r>
              <a:rPr lang="en-US" dirty="0">
                <a:solidFill>
                  <a:prstClr val="black"/>
                </a:solidFill>
                <a:latin typeface="Times New Roman" panose="02020603050405020304" pitchFamily="18" charset="0"/>
                <a:ea typeface="Times New Roman" panose="02020603050405020304" pitchFamily="18" charset="0"/>
              </a:rPr>
              <a:t> XI</a:t>
            </a:r>
            <a:endParaRPr lang="en-US" sz="1600" dirty="0">
              <a:solidFill>
                <a:prstClr val="black"/>
              </a:solidFill>
              <a:latin typeface="Times New Roman" panose="02020603050405020304" pitchFamily="18" charset="0"/>
              <a:ea typeface="Times New Roman" panose="02020603050405020304" pitchFamily="18" charset="0"/>
            </a:endParaRPr>
          </a:p>
          <a:p>
            <a:pPr>
              <a:lnSpc>
                <a:spcPct val="150000"/>
              </a:lnSpc>
            </a:pP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Nguyên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nhân</a:t>
            </a:r>
            <a:r>
              <a:rPr lang="en-US" b="1" dirty="0">
                <a:solidFill>
                  <a:prstClr val="black"/>
                </a:solidFill>
                <a:latin typeface="Times New Roman" panose="02020603050405020304" pitchFamily="18" charset="0"/>
                <a:ea typeface="Times New Roman" panose="02020603050405020304" pitchFamily="18" charset="0"/>
              </a:rPr>
              <a:t>: </a:t>
            </a:r>
            <a:r>
              <a:rPr lang="en-US" dirty="0">
                <a:solidFill>
                  <a:prstClr val="black"/>
                </a:solidFill>
                <a:latin typeface="Times New Roman" panose="02020603050405020304" pitchFamily="18" charset="0"/>
                <a:ea typeface="Times New Roman" panose="02020603050405020304" pitchFamily="18" charset="0"/>
              </a:rPr>
              <a:t>do </a:t>
            </a:r>
            <a:r>
              <a:rPr lang="en-US" dirty="0" err="1">
                <a:solidFill>
                  <a:prstClr val="black"/>
                </a:solidFill>
                <a:latin typeface="Times New Roman" panose="02020603050405020304" pitchFamily="18" charset="0"/>
                <a:ea typeface="Times New Roman" panose="02020603050405020304" pitchFamily="18" charset="0"/>
              </a:rPr>
              <a:t>sản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xuất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phát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triển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gắn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liền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với</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hoạt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động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sản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xuất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của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thợ</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thủ</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công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thương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nhân</a:t>
            </a:r>
            <a:r>
              <a:rPr lang="en-US" dirty="0">
                <a:solidFill>
                  <a:prstClr val="black"/>
                </a:solidFill>
                <a:latin typeface="Times New Roman" panose="02020603050405020304" pitchFamily="18" charset="0"/>
                <a:ea typeface="Times New Roman" panose="02020603050405020304" pitchFamily="18" charset="0"/>
              </a:rPr>
              <a:t>.</a:t>
            </a:r>
            <a:endParaRPr lang="en-US" sz="1600" dirty="0">
              <a:solidFill>
                <a:prstClr val="black"/>
              </a:solidFill>
              <a:latin typeface="Times New Roman" panose="02020603050405020304" pitchFamily="18" charset="0"/>
              <a:ea typeface="Times New Roman" panose="02020603050405020304" pitchFamily="18" charset="0"/>
            </a:endParaRPr>
          </a:p>
          <a:p>
            <a:pPr>
              <a:lnSpc>
                <a:spcPct val="150000"/>
              </a:lnSpc>
            </a:pPr>
            <a:r>
              <a:rPr lang="en-US"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Quá</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trình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hình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thành</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thợ</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thủ</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công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thương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nhân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đến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những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nơi</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thuận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lợi</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về</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giao</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thông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để</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mở</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xưởng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cửa</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hàng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dẫn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đến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các</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thị</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trấn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thị</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tứ</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hình</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thành</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phát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triển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thành</a:t>
            </a:r>
            <a:r>
              <a:rPr lang="en-US"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thành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thị</a:t>
            </a:r>
            <a:r>
              <a:rPr lang="en-US" dirty="0">
                <a:solidFill>
                  <a:prstClr val="black"/>
                </a:solidFill>
                <a:latin typeface="Times New Roman" panose="02020603050405020304" pitchFamily="18" charset="0"/>
                <a:ea typeface="Times New Roman" panose="02020603050405020304" pitchFamily="18" charset="0"/>
              </a:rPr>
              <a:t>.</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xmlns="" id="{3C646B30-4A80-E8EC-1202-E725770256A9}"/>
              </a:ext>
            </a:extLst>
          </p:cNvPr>
          <p:cNvSpPr txBox="1"/>
          <p:nvPr/>
        </p:nvSpPr>
        <p:spPr>
          <a:xfrm>
            <a:off x="198966" y="4505394"/>
            <a:ext cx="6211454" cy="873572"/>
          </a:xfrm>
          <a:prstGeom prst="rect">
            <a:avLst/>
          </a:prstGeom>
          <a:noFill/>
        </p:spPr>
        <p:txBody>
          <a:bodyPr wrap="square">
            <a:spAutoFit/>
          </a:bodyPr>
          <a:lstStyle/>
          <a:p>
            <a:pPr>
              <a:lnSpc>
                <a:spcPct val="150000"/>
              </a:lnSpc>
            </a:pPr>
            <a:r>
              <a:rPr lang="en-US"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Đặc</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điểm</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có</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phố</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xá</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bến</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càng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rạp</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hát</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nhà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thờ</a:t>
            </a:r>
            <a:r>
              <a:rPr lang="en-US" dirty="0">
                <a:solidFill>
                  <a:prstClr val="black"/>
                </a:solidFill>
                <a:latin typeface="Times New Roman" panose="02020603050405020304" pitchFamily="18" charset="0"/>
                <a:ea typeface="Times New Roman" panose="02020603050405020304" pitchFamily="18" charset="0"/>
              </a:rPr>
              <a:t>…</a:t>
            </a:r>
            <a:endParaRPr lang="en-US" sz="1600" dirty="0">
              <a:solidFill>
                <a:prstClr val="black"/>
              </a:solidFill>
              <a:latin typeface="Times New Roman" panose="02020603050405020304" pitchFamily="18" charset="0"/>
              <a:ea typeface="Times New Roman" panose="02020603050405020304" pitchFamily="18" charset="0"/>
            </a:endParaRPr>
          </a:p>
          <a:p>
            <a:pPr>
              <a:lnSpc>
                <a:spcPct val="150000"/>
              </a:lnSpc>
            </a:pPr>
            <a:r>
              <a:rPr lang="en-US"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Kinh</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tế</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chủ</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đạo</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thủ</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công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nghiệp</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và</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thương</a:t>
            </a:r>
            <a:r>
              <a:rPr lang="en-US" dirty="0">
                <a:solidFill>
                  <a:prstClr val="black"/>
                </a:solidFill>
                <a:latin typeface="Times New Roman" panose="02020603050405020304" pitchFamily="18" charset="0"/>
                <a:ea typeface="Times New Roman" panose="02020603050405020304" pitchFamily="18" charset="0"/>
              </a:rPr>
              <a:t> </a:t>
            </a:r>
            <a:r>
              <a:rPr lang="en-US" dirty="0" err="1">
                <a:solidFill>
                  <a:prstClr val="black"/>
                </a:solidFill>
                <a:latin typeface="Times New Roman" panose="02020603050405020304" pitchFamily="18" charset="0"/>
                <a:ea typeface="Times New Roman" panose="02020603050405020304" pitchFamily="18" charset="0"/>
              </a:rPr>
              <a:t>nghiệp</a:t>
            </a:r>
            <a:r>
              <a:rPr lang="en-US" dirty="0">
                <a:solidFill>
                  <a:prstClr val="black"/>
                </a:solidFill>
                <a:latin typeface="Times New Roman" panose="02020603050405020304" pitchFamily="18" charset="0"/>
                <a:ea typeface="Times New Roman" panose="02020603050405020304" pitchFamily="18" charset="0"/>
              </a:rPr>
              <a:t>.</a:t>
            </a:r>
            <a:endParaRPr lang="en-US" sz="1600" dirty="0">
              <a:solidFill>
                <a:prstClr val="black"/>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xmlns="" id="{55518DB3-2CE1-C0C0-43EA-17098845CBAA}"/>
              </a:ext>
            </a:extLst>
          </p:cNvPr>
          <p:cNvPicPr>
            <a:picLocks noChangeAspect="1"/>
          </p:cNvPicPr>
          <p:nvPr/>
        </p:nvPicPr>
        <p:blipFill>
          <a:blip r:embed="rId2"/>
          <a:stretch>
            <a:fillRect/>
          </a:stretch>
        </p:blipFill>
        <p:spPr>
          <a:xfrm>
            <a:off x="6346448" y="2036988"/>
            <a:ext cx="5546665" cy="4115157"/>
          </a:xfrm>
          <a:prstGeom prst="rect">
            <a:avLst/>
          </a:prstGeom>
          <a:ln>
            <a:noFill/>
          </a:ln>
          <a:effectLst>
            <a:softEdge rad="112500"/>
          </a:effectLst>
        </p:spPr>
      </p:pic>
    </p:spTree>
    <p:extLst>
      <p:ext uri="{BB962C8B-B14F-4D97-AF65-F5344CB8AC3E}">
        <p14:creationId xmlns:p14="http://schemas.microsoft.com/office/powerpoint/2010/main" val="39975698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barn(inVertical)">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barn(inVertical)">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barn(inVertical)">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barn(inVertical)">
                                      <p:cBhvr>
                                        <p:cTn id="3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2B1BC10A-B327-0FA7-B4CB-8B04F640582E}"/>
              </a:ext>
            </a:extLst>
          </p:cNvPr>
          <p:cNvCxnSpPr>
            <a:cxnSpLocks/>
          </p:cNvCxnSpPr>
          <p:nvPr/>
        </p:nvCxnSpPr>
        <p:spPr>
          <a:xfrm>
            <a:off x="6185238" y="1801906"/>
            <a:ext cx="0" cy="4867835"/>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C47BC5CB-9711-AA6A-8F47-9BC3A194669C}"/>
              </a:ext>
            </a:extLst>
          </p:cNvPr>
          <p:cNvSpPr txBox="1"/>
          <p:nvPr/>
        </p:nvSpPr>
        <p:spPr>
          <a:xfrm>
            <a:off x="126864" y="1774711"/>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
        <p:nvSpPr>
          <p:cNvPr id="10" name="TextBox 9">
            <a:extLst>
              <a:ext uri="{FF2B5EF4-FFF2-40B4-BE49-F238E27FC236}">
                <a16:creationId xmlns:a16="http://schemas.microsoft.com/office/drawing/2014/main" xmlns="" id="{D99CFB5E-8EFB-990E-B022-AFCBE756EFC8}"/>
              </a:ext>
            </a:extLst>
          </p:cNvPr>
          <p:cNvSpPr txBox="1"/>
          <p:nvPr/>
        </p:nvSpPr>
        <p:spPr>
          <a:xfrm>
            <a:off x="126864" y="2144221"/>
            <a:ext cx="5825127" cy="646331"/>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2. Lãnh địa phong kiến và quan hệ xã hội của chế độ phong kiến ở Tây Âu</a:t>
            </a:r>
            <a:endParaRPr lang="en-US" dirty="0">
              <a:solidFill>
                <a:srgbClr val="002060"/>
              </a:solidFill>
            </a:endParaRPr>
          </a:p>
        </p:txBody>
      </p:sp>
      <p:sp>
        <p:nvSpPr>
          <p:cNvPr id="13" name="TextBox 12">
            <a:extLst>
              <a:ext uri="{FF2B5EF4-FFF2-40B4-BE49-F238E27FC236}">
                <a16:creationId xmlns:a16="http://schemas.microsoft.com/office/drawing/2014/main" xmlns="" id="{E25F109B-FCC1-794F-091C-2D91FD09A46C}"/>
              </a:ext>
            </a:extLst>
          </p:cNvPr>
          <p:cNvSpPr txBox="1"/>
          <p:nvPr/>
        </p:nvSpPr>
        <p:spPr>
          <a:xfrm>
            <a:off x="89238" y="2763535"/>
            <a:ext cx="6096000" cy="369332"/>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ea typeface="Times New Roman" panose="02020603050405020304" pitchFamily="18" charset="0"/>
              </a:rPr>
              <a:t>3. </a:t>
            </a:r>
            <a:r>
              <a:rPr lang="en-US" sz="1800" b="1" dirty="0" err="1">
                <a:solidFill>
                  <a:srgbClr val="002060"/>
                </a:solidFill>
                <a:effectLst/>
                <a:latin typeface="Times New Roman" panose="02020603050405020304" pitchFamily="18" charset="0"/>
                <a:ea typeface="Times New Roman" panose="02020603050405020304" pitchFamily="18" charset="0"/>
              </a:rPr>
              <a:t>Thành</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thị</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Tây</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Âu</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thời</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trung</a:t>
            </a:r>
            <a:r>
              <a:rPr lang="en-US" sz="1800" b="1" dirty="0">
                <a:solidFill>
                  <a:srgbClr val="002060"/>
                </a:solidFill>
                <a:effectLst/>
                <a:latin typeface="Times New Roman" panose="02020603050405020304" pitchFamily="18" charset="0"/>
                <a:ea typeface="Times New Roman" panose="02020603050405020304" pitchFamily="18" charset="0"/>
              </a:rPr>
              <a:t> </a:t>
            </a:r>
            <a:r>
              <a:rPr lang="en-US" sz="1800" b="1" dirty="0" err="1">
                <a:solidFill>
                  <a:srgbClr val="002060"/>
                </a:solidFill>
                <a:effectLst/>
                <a:latin typeface="Times New Roman" panose="02020603050405020304" pitchFamily="18" charset="0"/>
                <a:ea typeface="Times New Roman" panose="02020603050405020304" pitchFamily="18" charset="0"/>
              </a:rPr>
              <a:t>đại</a:t>
            </a:r>
            <a:endParaRPr lang="en-US" dirty="0">
              <a:solidFill>
                <a:srgbClr val="002060"/>
              </a:solidFill>
            </a:endParaRPr>
          </a:p>
        </p:txBody>
      </p:sp>
      <p:sp>
        <p:nvSpPr>
          <p:cNvPr id="20" name="TextBox 19">
            <a:extLst>
              <a:ext uri="{FF2B5EF4-FFF2-40B4-BE49-F238E27FC236}">
                <a16:creationId xmlns:a16="http://schemas.microsoft.com/office/drawing/2014/main" xmlns="" id="{5D682B16-CC44-16E6-C138-CF5EFCF16E3C}"/>
              </a:ext>
            </a:extLst>
          </p:cNvPr>
          <p:cNvSpPr txBox="1"/>
          <p:nvPr/>
        </p:nvSpPr>
        <p:spPr>
          <a:xfrm>
            <a:off x="169889" y="3051786"/>
            <a:ext cx="5898725" cy="2862322"/>
          </a:xfrm>
          <a:prstGeom prst="rect">
            <a:avLst/>
          </a:prstGeom>
          <a:noFill/>
        </p:spPr>
        <p:txBody>
          <a:bodyPr wrap="square">
            <a:spAutoFit/>
          </a:bodyPr>
          <a:lstStyle/>
          <a:p>
            <a:pPr>
              <a:lnSpc>
                <a:spcPct val="150000"/>
              </a:lnSpc>
            </a:pPr>
            <a:r>
              <a:rPr lang="en-US" sz="1800" b="1" dirty="0">
                <a:effectLst/>
                <a:latin typeface="Times New Roman" panose="02020603050405020304" pitchFamily="18" charset="0"/>
                <a:ea typeface="Times New Roman" panose="02020603050405020304" pitchFamily="18" charset="0"/>
              </a:rPr>
              <a:t>- Ý </a:t>
            </a:r>
            <a:r>
              <a:rPr lang="en-US" sz="1800" b="1" dirty="0" err="1" smtClean="0">
                <a:effectLst/>
                <a:latin typeface="Times New Roman" panose="02020603050405020304" pitchFamily="18" charset="0"/>
                <a:ea typeface="Times New Roman" panose="02020603050405020304" pitchFamily="18" charset="0"/>
              </a:rPr>
              <a:t>nghĩa</a:t>
            </a:r>
            <a:r>
              <a:rPr lang="en-US" b="1" dirty="0">
                <a:latin typeface="Times New Roman" panose="02020603050405020304" pitchFamily="18" charset="0"/>
                <a:ea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rPr>
              <a:t>(</a:t>
            </a:r>
            <a:r>
              <a:rPr lang="en-US" b="1" dirty="0" err="1" smtClean="0">
                <a:latin typeface="Times New Roman" panose="02020603050405020304" pitchFamily="18" charset="0"/>
                <a:ea typeface="Times New Roman" panose="02020603050405020304" pitchFamily="18" charset="0"/>
              </a:rPr>
              <a:t>Vai</a:t>
            </a:r>
            <a:r>
              <a:rPr lang="en-US" b="1" dirty="0" smtClean="0">
                <a:latin typeface="Times New Roman" panose="02020603050405020304" pitchFamily="18" charset="0"/>
                <a:ea typeface="Times New Roman" panose="02020603050405020304" pitchFamily="18" charset="0"/>
              </a:rPr>
              <a:t> </a:t>
            </a:r>
            <a:r>
              <a:rPr lang="en-US" b="1" dirty="0" err="1" smtClean="0">
                <a:latin typeface="Times New Roman" panose="02020603050405020304" pitchFamily="18" charset="0"/>
                <a:ea typeface="Times New Roman" panose="02020603050405020304" pitchFamily="18" charset="0"/>
              </a:rPr>
              <a:t>trò</a:t>
            </a:r>
            <a:r>
              <a:rPr lang="en-US" b="1" dirty="0" smtClean="0">
                <a:latin typeface="Times New Roman" panose="02020603050405020304" pitchFamily="18" charset="0"/>
                <a:ea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rPr>
              <a:t/>
            </a:r>
            <a:br>
              <a:rPr lang="en-US" sz="1800" b="1"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góp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phong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kiến</a:t>
            </a:r>
            <a:r>
              <a:rPr lang="en-US" sz="1800" dirty="0" smtClean="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quyền</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nền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t>
            </a:r>
            <a:r>
              <a:rPr lang="en-US" sz="1800" dirty="0" err="1">
                <a:effectLst/>
                <a:latin typeface="Times New Roman" panose="02020603050405020304" pitchFamily="18" charset="0"/>
                <a:ea typeface="Times New Roman" panose="02020603050405020304" pitchFamily="18" charset="0"/>
              </a:rPr>
              <a:t>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đại</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học</a:t>
            </a:r>
            <a:r>
              <a:rPr lang="en-US" sz="1800" dirty="0" smtClean="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lớn</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Tây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rPr>
              <a:t>cởi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a:t>
            </a:r>
          </a:p>
          <a:p>
            <a:r>
              <a:rPr lang="en-US" dirty="0">
                <a:latin typeface="Times New Roman" panose="02020603050405020304" pitchFamily="18" charset="0"/>
              </a:rPr>
              <a:t>+ </a:t>
            </a:r>
            <a:r>
              <a:rPr lang="en-US" dirty="0" err="1">
                <a:latin typeface="Times New Roman" panose="02020603050405020304" pitchFamily="18" charset="0"/>
              </a:rPr>
              <a:t>Đưa</a:t>
            </a:r>
            <a:r>
              <a:rPr lang="en-US" dirty="0">
                <a:latin typeface="Times New Roman" panose="02020603050405020304" pitchFamily="18" charset="0"/>
              </a:rPr>
              <a:t> </a:t>
            </a:r>
            <a:r>
              <a:rPr lang="en-US" dirty="0" err="1">
                <a:latin typeface="Times New Roman" panose="02020603050405020304" pitchFamily="18" charset="0"/>
              </a:rPr>
              <a:t>đến</a:t>
            </a:r>
            <a:r>
              <a:rPr lang="en-US" dirty="0">
                <a:latin typeface="Times New Roman" panose="02020603050405020304" pitchFamily="18" charset="0"/>
              </a:rPr>
              <a:t> </a:t>
            </a:r>
            <a:r>
              <a:rPr lang="en-US" dirty="0" err="1">
                <a:latin typeface="Times New Roman" panose="02020603050405020304" pitchFamily="18" charset="0"/>
              </a:rPr>
              <a:t>sự</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của</a:t>
            </a:r>
            <a:r>
              <a:rPr lang="en-US" dirty="0">
                <a:latin typeface="Times New Roman" panose="02020603050405020304" pitchFamily="18" charset="0"/>
              </a:rPr>
              <a:t> </a:t>
            </a:r>
            <a:r>
              <a:rPr lang="en-US" dirty="0" err="1">
                <a:latin typeface="Times New Roman" panose="02020603050405020304" pitchFamily="18" charset="0"/>
              </a:rPr>
              <a:t>tầng</a:t>
            </a:r>
            <a:r>
              <a:rPr lang="en-US" dirty="0">
                <a:latin typeface="Times New Roman" panose="02020603050405020304" pitchFamily="18" charset="0"/>
              </a:rPr>
              <a:t> </a:t>
            </a:r>
            <a:r>
              <a:rPr lang="en-US" dirty="0" err="1">
                <a:latin typeface="Times New Roman" panose="02020603050405020304" pitchFamily="18" charset="0"/>
              </a:rPr>
              <a:t>lớp</a:t>
            </a:r>
            <a:r>
              <a:rPr lang="en-US" dirty="0">
                <a:latin typeface="Times New Roman" panose="02020603050405020304" pitchFamily="18" charset="0"/>
              </a:rPr>
              <a:t> </a:t>
            </a:r>
            <a:r>
              <a:rPr lang="en-US" dirty="0" err="1">
                <a:latin typeface="Times New Roman" panose="02020603050405020304" pitchFamily="18" charset="0"/>
              </a:rPr>
              <a:t>thị</a:t>
            </a:r>
            <a:r>
              <a:rPr lang="en-US" dirty="0">
                <a:latin typeface="Times New Roman" panose="02020603050405020304" pitchFamily="18" charset="0"/>
              </a:rPr>
              <a:t> </a:t>
            </a:r>
            <a:r>
              <a:rPr lang="en-US" dirty="0" err="1">
                <a:latin typeface="Times New Roman" panose="02020603050405020304" pitchFamily="18" charset="0"/>
              </a:rPr>
              <a:t>dân</a:t>
            </a:r>
            <a:endParaRPr lang="en-US" dirty="0"/>
          </a:p>
        </p:txBody>
      </p:sp>
      <p:pic>
        <p:nvPicPr>
          <p:cNvPr id="1026" name="Picture 2" descr="Đại học Bologna - một trong những ngôi trường có kiến trúc tinh xảo nhất  thế giới - Tạp chí Kiến Trúc">
            <a:extLst>
              <a:ext uri="{FF2B5EF4-FFF2-40B4-BE49-F238E27FC236}">
                <a16:creationId xmlns:a16="http://schemas.microsoft.com/office/drawing/2014/main" xmlns="" id="{1536C32D-1C3D-B1C3-6096-6689FEF2A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98" y="1904512"/>
            <a:ext cx="5102345" cy="430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75A8687D-F276-C0E5-AA4D-D47510F99F45}"/>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Bô-lô-nha</a:t>
            </a:r>
            <a:r>
              <a:rPr lang="en-US" dirty="0">
                <a:latin typeface="Times New Roman" panose="02020603050405020304" pitchFamily="18" charset="0"/>
                <a:cs typeface="Times New Roman" panose="02020603050405020304" pitchFamily="18" charset="0"/>
              </a:rPr>
              <a:t> (I-ta-li-a)</a:t>
            </a:r>
          </a:p>
        </p:txBody>
      </p:sp>
      <p:pic>
        <p:nvPicPr>
          <p:cNvPr id="1028" name="Picture 4" descr="Tổng quan về Đại học Oxford của Anh Quốc - University of Oxford">
            <a:extLst>
              <a:ext uri="{FF2B5EF4-FFF2-40B4-BE49-F238E27FC236}">
                <a16:creationId xmlns:a16="http://schemas.microsoft.com/office/drawing/2014/main" xmlns="" id="{118B2A05-716E-1B23-AD25-F486B858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20" y="2107909"/>
            <a:ext cx="5810771" cy="389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476870F8-6BB3-AC26-EFA6-9D55794F63E3}"/>
              </a:ext>
            </a:extLst>
          </p:cNvPr>
          <p:cNvSpPr txBox="1"/>
          <p:nvPr/>
        </p:nvSpPr>
        <p:spPr>
          <a:xfrm>
            <a:off x="7790688" y="6281928"/>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Ox-</a:t>
            </a:r>
            <a:r>
              <a:rPr lang="en-US" dirty="0" err="1">
                <a:latin typeface="Times New Roman" panose="02020603050405020304" pitchFamily="18" charset="0"/>
                <a:cs typeface="Times New Roman" panose="02020603050405020304" pitchFamily="18" charset="0"/>
              </a:rPr>
              <a:t>phord</a:t>
            </a:r>
            <a:r>
              <a:rPr lang="en-US" dirty="0">
                <a:latin typeface="Times New Roman" panose="02020603050405020304" pitchFamily="18" charset="0"/>
                <a:cs typeface="Times New Roman" panose="02020603050405020304" pitchFamily="18" charset="0"/>
              </a:rPr>
              <a:t> (Anh)</a:t>
            </a:r>
          </a:p>
        </p:txBody>
      </p:sp>
      <p:pic>
        <p:nvPicPr>
          <p:cNvPr id="1032" name="Picture 8" descr="Trường Đại học Paris 1 Panthéon – Sorbonne | Du học Pháp 2015 cùng Việt  Phát VTI">
            <a:extLst>
              <a:ext uri="{FF2B5EF4-FFF2-40B4-BE49-F238E27FC236}">
                <a16:creationId xmlns:a16="http://schemas.microsoft.com/office/drawing/2014/main" xmlns="" id="{7744D2E2-0E3F-9BF7-F1AD-97B47BEA5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150" y="2212847"/>
            <a:ext cx="5600770" cy="3727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A3D4BCF8-5876-8C06-C4EE-B91ADF23F9B6}"/>
              </a:ext>
            </a:extLst>
          </p:cNvPr>
          <p:cNvSpPr txBox="1"/>
          <p:nvPr/>
        </p:nvSpPr>
        <p:spPr>
          <a:xfrm>
            <a:off x="8011026" y="6269396"/>
            <a:ext cx="299923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Xoóc</a:t>
            </a:r>
            <a:r>
              <a:rPr lang="en-US" dirty="0">
                <a:latin typeface="Times New Roman" panose="02020603050405020304" pitchFamily="18" charset="0"/>
                <a:cs typeface="Times New Roman" panose="02020603050405020304" pitchFamily="18" charset="0"/>
              </a:rPr>
              <a:t>-bon (Anh)</a:t>
            </a:r>
          </a:p>
        </p:txBody>
      </p:sp>
    </p:spTree>
    <p:extLst>
      <p:ext uri="{BB962C8B-B14F-4D97-AF65-F5344CB8AC3E}">
        <p14:creationId xmlns:p14="http://schemas.microsoft.com/office/powerpoint/2010/main" val="50488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arn(inVertic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arn(inVertical)">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21">
                                            <p:txEl>
                                              <p:pRg st="0" end="0"/>
                                            </p:txEl>
                                          </p:spTgt>
                                        </p:tgtEl>
                                      </p:cBhvr>
                                    </p:animEffect>
                                    <p:set>
                                      <p:cBhvr>
                                        <p:cTn id="38" dur="1" fill="hold">
                                          <p:stCondLst>
                                            <p:cond delay="499"/>
                                          </p:stCondLst>
                                        </p:cTn>
                                        <p:tgtEl>
                                          <p:spTgt spid="21">
                                            <p:txEl>
                                              <p:pRg st="0" end="0"/>
                                            </p:txEl>
                                          </p:spTgt>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28"/>
                                        </p:tgtEl>
                                      </p:cBhvr>
                                    </p:animEffect>
                                    <p:set>
                                      <p:cBhvr>
                                        <p:cTn id="49" dur="1" fill="hold">
                                          <p:stCondLst>
                                            <p:cond delay="499"/>
                                          </p:stCondLst>
                                        </p:cTn>
                                        <p:tgtEl>
                                          <p:spTgt spid="102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6" presetClass="entr" presetSubtype="16"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circle(in)">
                                      <p:cBhvr>
                                        <p:cTn id="55" dur="2000"/>
                                        <p:tgtEl>
                                          <p:spTgt spid="10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0">
                                            <p:txEl>
                                              <p:pRg st="3" end="3"/>
                                            </p:txEl>
                                          </p:spTgt>
                                        </p:tgtEl>
                                        <p:attrNameLst>
                                          <p:attrName>style.visibility</p:attrName>
                                        </p:attrNameLst>
                                      </p:cBhvr>
                                      <p:to>
                                        <p:strVal val="visible"/>
                                      </p:to>
                                    </p:set>
                                    <p:animEffect transition="in" filter="barn(inVertical)">
                                      <p:cBhvr>
                                        <p:cTn id="6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4" grpId="0"/>
      <p:bldP spid="24" grpId="1"/>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4B18E45-0B62-0359-E717-B095C0B31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85" y="320919"/>
            <a:ext cx="8288215" cy="6216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xmlns="" id="{35D5AAA6-2795-6AC7-7C6C-1A51E6FC1242}"/>
              </a:ext>
            </a:extLst>
          </p:cNvPr>
          <p:cNvSpPr txBox="1"/>
          <p:nvPr/>
        </p:nvSpPr>
        <p:spPr>
          <a:xfrm>
            <a:off x="3358661" y="2790091"/>
            <a:ext cx="5111262" cy="92333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322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8B856C63-D80A-F12B-A415-F61616880996}"/>
              </a:ext>
            </a:extLst>
          </p:cNvPr>
          <p:cNvPicPr>
            <a:picLocks noChangeAspect="1"/>
          </p:cNvPicPr>
          <p:nvPr/>
        </p:nvPicPr>
        <p:blipFill>
          <a:blip r:embed="rId5"/>
          <a:stretch>
            <a:fillRect/>
          </a:stretch>
        </p:blipFill>
        <p:spPr>
          <a:xfrm>
            <a:off x="4687256" y="1111351"/>
            <a:ext cx="6853387" cy="4694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5" y="4974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8060" y="777010"/>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3907" y="304987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1357" y="5025415"/>
            <a:ext cx="785412" cy="1097267"/>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64890" y="763250"/>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93470" y="30593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6" name="Rectangle 5">
            <a:extLst>
              <a:ext uri="{FF2B5EF4-FFF2-40B4-BE49-F238E27FC236}">
                <a16:creationId xmlns:a16="http://schemas.microsoft.com/office/drawing/2014/main" xmlns="" id="{F60484E1-4A87-4016-BB0A-2C146190FF7E}"/>
              </a:ext>
            </a:extLst>
          </p:cNvPr>
          <p:cNvSpPr/>
          <p:nvPr/>
        </p:nvSpPr>
        <p:spPr>
          <a:xfrm>
            <a:off x="3317007" y="6260823"/>
            <a:ext cx="2421641" cy="299583"/>
          </a:xfrm>
          <a:prstGeom prst="rect">
            <a:avLst/>
          </a:prstGeom>
          <a:solidFill>
            <a:srgbClr val="FD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4"/>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4"/>
                                        </p:tgtEl>
                                      </p:cBhvr>
                                    </p:animEffect>
                                    <p:set>
                                      <p:cBhvr>
                                        <p:cTn id="21"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22" restart="whenNotActive" fill="hold" evtFilter="cancelBubble" nodeType="interactiveSeq">
                <p:stCondLst>
                  <p:cond evt="onClick" delay="0">
                    <p:tgtEl>
                      <p:spTgt spid="12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5"/>
                                        </p:tgtEl>
                                      </p:cBhvr>
                                    </p:animEffect>
                                    <p:set>
                                      <p:cBhvr>
                                        <p:cTn id="2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8" restart="whenNotActive" fill="hold" evtFilter="cancelBubble" nodeType="interactiveSeq">
                <p:stCondLst>
                  <p:cond evt="onClick" delay="0">
                    <p:tgtEl>
                      <p:spTgt spid="12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6"/>
                                        </p:tgtEl>
                                      </p:cBhvr>
                                    </p:animEffect>
                                    <p:set>
                                      <p:cBhvr>
                                        <p:cTn id="33"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4" restart="whenNotActive" fill="hold" evtFilter="cancelBubble" nodeType="interactiveSeq">
                <p:stCondLst>
                  <p:cond evt="onClick" delay="0">
                    <p:tgtEl>
                      <p:spTgt spid="1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7"/>
                                        </p:tgtEl>
                                      </p:cBhvr>
                                    </p:animEffect>
                                    <p:set>
                                      <p:cBhvr>
                                        <p:cTn id="39"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40" restart="whenNotActive" fill="hold" evtFilter="cancelBubble" nodeType="interactiveSeq">
                <p:stCondLst>
                  <p:cond evt="onClick" delay="0">
                    <p:tgtEl>
                      <p:spTgt spid="12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8"/>
                                        </p:tgtEl>
                                      </p:cBhvr>
                                    </p:animEffect>
                                    <p:set>
                                      <p:cBhvr>
                                        <p:cTn id="45"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6" restart="whenNotActive" fill="hold" evtFilter="cancelBubble" nodeType="interactiveSeq">
                <p:stCondLst>
                  <p:cond evt="onClick" delay="0">
                    <p:tgtEl>
                      <p:spTgt spid="12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29"/>
                                        </p:tgtEl>
                                      </p:cBhvr>
                                    </p:animEffect>
                                    <p:set>
                                      <p:cBhvr>
                                        <p:cTn id="51"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9"/>
                                        </p:tgtEl>
                                      </p:cBhvr>
                                    </p:animEffect>
                                    <p:set>
                                      <p:cBhvr>
                                        <p:cTn id="57"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8" restart="whenNotActive" fill="hold" evtFilter="cancelBubble" nodeType="interactiveSeq">
                <p:stCondLst>
                  <p:cond evt="onClick" delay="0">
                    <p:tgtEl>
                      <p:spTgt spid="1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0"/>
                                        </p:tgtEl>
                                      </p:cBhvr>
                                    </p:animEffect>
                                    <p:set>
                                      <p:cBhvr>
                                        <p:cTn id="63"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4" restart="whenNotActive" fill="hold" evtFilter="cancelBubble" nodeType="interactiveSeq">
                <p:stCondLst>
                  <p:cond evt="onClick" delay="0">
                    <p:tgtEl>
                      <p:spTgt spid="1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41"/>
                                        </p:tgtEl>
                                      </p:cBhvr>
                                    </p:animEffect>
                                    <p:set>
                                      <p:cBhvr>
                                        <p:cTn id="69"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70" restart="whenNotActive" fill="hold" evtFilter="cancelBubble" nodeType="interactiveSeq">
                <p:stCondLst>
                  <p:cond evt="onClick" delay="0">
                    <p:tgtEl>
                      <p:spTgt spid="14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2"/>
                                        </p:tgtEl>
                                      </p:cBhvr>
                                    </p:animEffect>
                                    <p:set>
                                      <p:cBhvr>
                                        <p:cTn id="7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6" restart="whenNotActive" fill="hold" evtFilter="cancelBubble" nodeType="interactiveSeq">
                <p:stCondLst>
                  <p:cond evt="onClick" delay="0">
                    <p:tgtEl>
                      <p:spTgt spid="14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43"/>
                                        </p:tgtEl>
                                      </p:cBhvr>
                                    </p:animEffect>
                                    <p:set>
                                      <p:cBhvr>
                                        <p:cTn id="81"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2" restart="whenNotActive" fill="hold" evtFilter="cancelBubble" nodeType="interactiveSeq">
                <p:stCondLst>
                  <p:cond evt="onClick" delay="0">
                    <p:tgtEl>
                      <p:spTgt spid="1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44"/>
                                        </p:tgtEl>
                                      </p:cBhvr>
                                    </p:animEffect>
                                    <p:set>
                                      <p:cBhvr>
                                        <p:cTn id="87"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E0AEB4DC-3847-4C2C-8993-FF510E8267BD}"/>
              </a:ext>
            </a:extLst>
          </p:cNvPr>
          <p:cNvGrpSpPr/>
          <p:nvPr/>
        </p:nvGrpSpPr>
        <p:grpSpPr>
          <a:xfrm>
            <a:off x="2701159" y="-327833"/>
            <a:ext cx="7262648" cy="3234006"/>
            <a:chOff x="2617270" y="-196051"/>
            <a:chExt cx="7262648" cy="3234006"/>
          </a:xfrm>
        </p:grpSpPr>
        <p:grpSp>
          <p:nvGrpSpPr>
            <p:cNvPr id="18" name="Group 17">
              <a:extLst>
                <a:ext uri="{FF2B5EF4-FFF2-40B4-BE49-F238E27FC236}">
                  <a16:creationId xmlns:a16="http://schemas.microsoft.com/office/drawing/2014/main" xmlns="" id="{52140EE2-6B03-4ED1-8CCE-6A2BF64A25C5}"/>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101EA794-1FE4-49D6-98EE-C223DB2BC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7" name="Rectangle 16">
                <a:extLst>
                  <a:ext uri="{FF2B5EF4-FFF2-40B4-BE49-F238E27FC236}">
                    <a16:creationId xmlns:a16="http://schemas.microsoft.com/office/drawing/2014/main" xmlns="" id="{A7DF3A19-01F8-435E-AB79-AB7ECDB30AA1}"/>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xmlns="" id="{023E64A3-ED03-4889-AF79-3E6A1CADA479}"/>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6" name="TextBox 5">
            <a:extLst>
              <a:ext uri="{FF2B5EF4-FFF2-40B4-BE49-F238E27FC236}">
                <a16:creationId xmlns:a16="http://schemas.microsoft.com/office/drawing/2014/main" xmlns="" id="{982A1070-D65A-4587-879A-79CA62310DC7}"/>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1</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Bộ</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đưa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sự</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diệt</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quốc</a:t>
            </a:r>
            <a:r>
              <a:rPr lang="en-US" sz="2400" b="1" dirty="0">
                <a:solidFill>
                  <a:srgbClr val="002060"/>
                </a:solidFill>
                <a:latin typeface="Times New Roman" panose="02020603050405020304" pitchFamily="18" charset="0"/>
                <a:ea typeface="Times New Roman" panose="02020603050405020304" pitchFamily="18" charset="0"/>
              </a:rPr>
              <a:t> La-</a:t>
            </a:r>
            <a:r>
              <a:rPr lang="en-US" sz="2400" b="1" dirty="0" err="1">
                <a:solidFill>
                  <a:srgbClr val="002060"/>
                </a:solidFill>
                <a:latin typeface="Times New Roman" panose="02020603050405020304" pitchFamily="18" charset="0"/>
                <a:ea typeface="Times New Roman" panose="02020603050405020304" pitchFamily="18" charset="0"/>
              </a:rPr>
              <a:t>mã</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Việt</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Tây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Âu</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La-</a:t>
            </a:r>
            <a:r>
              <a:rPr lang="en-US" sz="2400" dirty="0" err="1">
                <a:solidFill>
                  <a:srgbClr val="002060"/>
                </a:solidFill>
                <a:effectLst/>
                <a:latin typeface="Times New Roman" panose="02020603050405020304" pitchFamily="18" charset="0"/>
                <a:ea typeface="Times New Roman" panose="02020603050405020304" pitchFamily="18" charset="0"/>
              </a:rPr>
              <a:t>mã</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Bộ</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tộc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Giéc</a:t>
            </a:r>
            <a:r>
              <a:rPr lang="en-US" sz="2400" dirty="0">
                <a:solidFill>
                  <a:srgbClr val="002060"/>
                </a:solidFill>
                <a:effectLst/>
                <a:latin typeface="Times New Roman" panose="02020603050405020304" pitchFamily="18" charset="0"/>
                <a:ea typeface="Times New Roman" panose="02020603050405020304" pitchFamily="18" charset="0"/>
              </a:rPr>
              <a:t>-man</a:t>
            </a:r>
          </a:p>
        </p:txBody>
      </p:sp>
      <p:sp>
        <p:nvSpPr>
          <p:cNvPr id="4" name="Oval 3">
            <a:extLst>
              <a:ext uri="{FF2B5EF4-FFF2-40B4-BE49-F238E27FC236}">
                <a16:creationId xmlns:a16="http://schemas.microsoft.com/office/drawing/2014/main" xmlns="" id="{7D94587A-838B-424A-8C62-CE47B966198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DEAC8AE7-4DB5-4814-A68E-867A2CA69C4E}"/>
              </a:ext>
            </a:extLst>
          </p:cNvPr>
          <p:cNvGrpSpPr/>
          <p:nvPr/>
        </p:nvGrpSpPr>
        <p:grpSpPr>
          <a:xfrm>
            <a:off x="26711" y="5171090"/>
            <a:ext cx="12235674" cy="1686910"/>
            <a:chOff x="-81773" y="5171090"/>
            <a:chExt cx="12235674" cy="1686910"/>
          </a:xfrm>
        </p:grpSpPr>
        <p:pic>
          <p:nvPicPr>
            <p:cNvPr id="10" name="Picture 9">
              <a:extLst>
                <a:ext uri="{FF2B5EF4-FFF2-40B4-BE49-F238E27FC236}">
                  <a16:creationId xmlns:a16="http://schemas.microsoft.com/office/drawing/2014/main" xmlns="" id="{E1548ED8-918B-4698-AFFB-F730F5B5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4" name="Picture 13">
              <a:extLst>
                <a:ext uri="{FF2B5EF4-FFF2-40B4-BE49-F238E27FC236}">
                  <a16:creationId xmlns:a16="http://schemas.microsoft.com/office/drawing/2014/main" xmlns="" id="{E266F39B-313A-435F-8421-793A8E249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5" name="Picture 14">
              <a:extLst>
                <a:ext uri="{FF2B5EF4-FFF2-40B4-BE49-F238E27FC236}">
                  <a16:creationId xmlns:a16="http://schemas.microsoft.com/office/drawing/2014/main" xmlns="" id="{D05C78A9-7F9F-4673-8283-1939580DA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6" name="Picture 15">
              <a:extLst>
                <a:ext uri="{FF2B5EF4-FFF2-40B4-BE49-F238E27FC236}">
                  <a16:creationId xmlns:a16="http://schemas.microsoft.com/office/drawing/2014/main" xmlns="" id="{7C670279-7E84-4E7F-B386-5B164A29B5AD}"/>
                </a:ext>
              </a:extLst>
            </p:cNvPr>
            <p:cNvPicPr>
              <a:picLocks noChangeAspect="1"/>
            </p:cNvPicPr>
            <p:nvPr/>
          </p:nvPicPr>
          <p:blipFill rotWithShape="1">
            <a:blip r:embed="rId3">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989" y="4149044"/>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852C4D5A-BB4E-463E-9829-D47724B22463}"/>
              </a:ext>
            </a:extLst>
          </p:cNvPr>
          <p:cNvGrpSpPr/>
          <p:nvPr/>
        </p:nvGrpSpPr>
        <p:grpSpPr>
          <a:xfrm>
            <a:off x="26711" y="5171090"/>
            <a:ext cx="12235674" cy="1686910"/>
            <a:chOff x="-81773" y="5171090"/>
            <a:chExt cx="12235674" cy="1686910"/>
          </a:xfrm>
        </p:grpSpPr>
        <p:pic>
          <p:nvPicPr>
            <p:cNvPr id="11" name="Picture 10">
              <a:extLst>
                <a:ext uri="{FF2B5EF4-FFF2-40B4-BE49-F238E27FC236}">
                  <a16:creationId xmlns:a16="http://schemas.microsoft.com/office/drawing/2014/main" xmlns="" id="{57EF4666-F6E6-4E68-9122-7242B586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12" name="Picture 11">
              <a:extLst>
                <a:ext uri="{FF2B5EF4-FFF2-40B4-BE49-F238E27FC236}">
                  <a16:creationId xmlns:a16="http://schemas.microsoft.com/office/drawing/2014/main" xmlns="" id="{4F87F6FC-FB8E-44FA-A309-053A7822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13" name="Picture 12">
              <a:extLst>
                <a:ext uri="{FF2B5EF4-FFF2-40B4-BE49-F238E27FC236}">
                  <a16:creationId xmlns:a16="http://schemas.microsoft.com/office/drawing/2014/main" xmlns="" id="{3B2D3A30-10C4-40FE-92E2-CD0D7460D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14" name="Picture 13">
              <a:extLst>
                <a:ext uri="{FF2B5EF4-FFF2-40B4-BE49-F238E27FC236}">
                  <a16:creationId xmlns:a16="http://schemas.microsoft.com/office/drawing/2014/main" xmlns="" id="{67F35E19-F105-4F09-9DA7-4A15D3622E6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918" y="5389797"/>
            <a:ext cx="2400300" cy="1468203"/>
          </a:xfrm>
          <a:prstGeom prst="rect">
            <a:avLst/>
          </a:prstGeom>
        </p:spPr>
      </p:pic>
      <p:grpSp>
        <p:nvGrpSpPr>
          <p:cNvPr id="5" name="Group 4">
            <a:extLst>
              <a:ext uri="{FF2B5EF4-FFF2-40B4-BE49-F238E27FC236}">
                <a16:creationId xmlns:a16="http://schemas.microsoft.com/office/drawing/2014/main" xmlns="" id="{67076F16-C2FF-4B81-B8F7-7C6EAE24A69C}"/>
              </a:ext>
            </a:extLst>
          </p:cNvPr>
          <p:cNvGrpSpPr/>
          <p:nvPr/>
        </p:nvGrpSpPr>
        <p:grpSpPr>
          <a:xfrm>
            <a:off x="2701159" y="-327833"/>
            <a:ext cx="7262648" cy="3234006"/>
            <a:chOff x="2617270" y="-196051"/>
            <a:chExt cx="7262648" cy="3234006"/>
          </a:xfrm>
        </p:grpSpPr>
        <p:grpSp>
          <p:nvGrpSpPr>
            <p:cNvPr id="6" name="Group 5">
              <a:extLst>
                <a:ext uri="{FF2B5EF4-FFF2-40B4-BE49-F238E27FC236}">
                  <a16:creationId xmlns:a16="http://schemas.microsoft.com/office/drawing/2014/main" xmlns="" id="{637CAADB-9738-419C-BC0D-D605808F152B}"/>
                </a:ext>
              </a:extLst>
            </p:cNvPr>
            <p:cNvGrpSpPr/>
            <p:nvPr/>
          </p:nvGrpSpPr>
          <p:grpSpPr>
            <a:xfrm>
              <a:off x="2617270" y="-196051"/>
              <a:ext cx="7262648" cy="3234006"/>
              <a:chOff x="2617270" y="-196051"/>
              <a:chExt cx="7262648" cy="3234006"/>
            </a:xfrm>
          </p:grpSpPr>
          <p:pic>
            <p:nvPicPr>
              <p:cNvPr id="8" name="Picture 7">
                <a:extLst>
                  <a:ext uri="{FF2B5EF4-FFF2-40B4-BE49-F238E27FC236}">
                    <a16:creationId xmlns:a16="http://schemas.microsoft.com/office/drawing/2014/main" xmlns="" id="{7D46EE53-BA75-41DD-82FF-F36058DD7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9" name="Rectangle 8">
                <a:extLst>
                  <a:ext uri="{FF2B5EF4-FFF2-40B4-BE49-F238E27FC236}">
                    <a16:creationId xmlns:a16="http://schemas.microsoft.com/office/drawing/2014/main" xmlns="" id="{9429BC0A-59CD-4F49-9084-932505BE8A76}"/>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0C3FA253-6C8D-457B-B04C-22A27A237C3E}"/>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xmlns="" id="{3965D3EF-D9D7-4BDA-1003-474821BD9831}"/>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2</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a:t>
            </a:r>
            <a:r>
              <a:rPr lang="en-US" sz="2400" b="1" dirty="0" err="1">
                <a:solidFill>
                  <a:srgbClr val="002060"/>
                </a:solidFill>
                <a:latin typeface="Times New Roman" panose="02020603050405020304" pitchFamily="18" charset="0"/>
                <a:ea typeface="Times New Roman" panose="02020603050405020304" pitchFamily="18" charset="0"/>
              </a:rPr>
              <a:t>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hình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vào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kỉ</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                                       B.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VIII</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IX                                        D. </a:t>
            </a:r>
            <a:r>
              <a:rPr lang="en-US" sz="2400" dirty="0" err="1">
                <a:solidFill>
                  <a:srgbClr val="002060"/>
                </a:solidFill>
                <a:effectLst/>
                <a:latin typeface="Times New Roman" panose="02020603050405020304" pitchFamily="18" charset="0"/>
                <a:ea typeface="Times New Roman" panose="02020603050405020304" pitchFamily="18" charset="0"/>
              </a:rPr>
              <a:t>Thế</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kỉ</a:t>
            </a:r>
            <a:r>
              <a:rPr lang="en-US" sz="2400" dirty="0">
                <a:solidFill>
                  <a:srgbClr val="002060"/>
                </a:solidFill>
                <a:effectLst/>
                <a:latin typeface="Times New Roman" panose="02020603050405020304" pitchFamily="18" charset="0"/>
                <a:ea typeface="Times New Roman" panose="02020603050405020304" pitchFamily="18" charset="0"/>
              </a:rPr>
              <a:t> X</a:t>
            </a:r>
          </a:p>
        </p:txBody>
      </p:sp>
      <p:sp>
        <p:nvSpPr>
          <p:cNvPr id="16" name="Oval 15">
            <a:extLst>
              <a:ext uri="{FF2B5EF4-FFF2-40B4-BE49-F238E27FC236}">
                <a16:creationId xmlns:a16="http://schemas.microsoft.com/office/drawing/2014/main" xmlns="" id="{081B60F0-6662-2481-34BC-ECE5E8901987}"/>
              </a:ext>
            </a:extLst>
          </p:cNvPr>
          <p:cNvSpPr/>
          <p:nvPr/>
        </p:nvSpPr>
        <p:spPr>
          <a:xfrm>
            <a:off x="5770179" y="3363249"/>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606D822-B618-42C4-8372-A084B77D3A68}"/>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4CDE0813-9FAF-4043-B1A2-E46B7CCA8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ADEFE84E-EF2F-42C5-8F57-34C4F1325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75E525E6-CF36-41FF-80EF-F8DA60F7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4CA83D52-6D3C-4C7D-9903-8DB8F5854B82}"/>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0" name="Group 9">
            <a:extLst>
              <a:ext uri="{FF2B5EF4-FFF2-40B4-BE49-F238E27FC236}">
                <a16:creationId xmlns:a16="http://schemas.microsoft.com/office/drawing/2014/main" xmlns="" id="{946CA100-56C0-4606-990E-9AB617964520}"/>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4A70F02A-9B04-468D-B172-69EBB7EB95EE}"/>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E922B016-F106-435B-BC0C-6FEC1207D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5D44AF5D-3780-491C-8B77-13796D8303EA}"/>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837FA213-CF9F-4DEC-9371-0AFC2B3FF86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sp>
        <p:nvSpPr>
          <p:cNvPr id="15" name="TextBox 14">
            <a:extLst>
              <a:ext uri="{FF2B5EF4-FFF2-40B4-BE49-F238E27FC236}">
                <a16:creationId xmlns:a16="http://schemas.microsoft.com/office/drawing/2014/main" xmlns="" id="{E41B0F20-C86D-F108-95A0-D21B3231F6C4}"/>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3</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quyền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cai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quản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ai</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nô</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Lãnh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chúa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latin typeface="Times New Roman" panose="02020603050405020304" pitchFamily="18" charset="0"/>
                <a:ea typeface="Times New Roman" panose="02020603050405020304" pitchFamily="18" charset="0"/>
              </a:rPr>
              <a:t>Địa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chủ</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xmlns="" id="{BA59ECCA-4240-ADBC-7B27-EC153EF1BBE8}"/>
              </a:ext>
            </a:extLst>
          </p:cNvPr>
          <p:cNvSpPr/>
          <p:nvPr/>
        </p:nvSpPr>
        <p:spPr>
          <a:xfrm>
            <a:off x="1228436" y="3937468"/>
            <a:ext cx="544080" cy="532115"/>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err="1" smtClean="0">
                <a:solidFill>
                  <a:srgbClr val="FF0000"/>
                </a:solidFill>
                <a:latin typeface="Times New Roman" pitchFamily="18" charset="0"/>
                <a:cs typeface="Times New Roman" pitchFamily="18" charset="0"/>
              </a:rPr>
              <a:t>NỘI</a:t>
            </a:r>
            <a:r>
              <a:rPr lang="en-US" sz="3600" b="1" dirty="0" smtClean="0">
                <a:solidFill>
                  <a:srgbClr val="FF0000"/>
                </a:solidFill>
                <a:latin typeface="Times New Roman" pitchFamily="18" charset="0"/>
                <a:cs typeface="Times New Roman" pitchFamily="18" charset="0"/>
              </a:rPr>
              <a:t> DUNG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HỌC</a:t>
            </a:r>
            <a:endParaRPr lang="en-US" sz="3600" b="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42147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8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019C58C-6CF4-44ED-973E-2C4008358235}"/>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B7CD84F7-28C9-41D7-A9AF-CA07C17BE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F340577D-7296-4F0D-B8A2-97CFD503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09BAB3DD-7E7F-48A6-BA29-54D9A512E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6A7BB1F2-D515-4CF6-B7E2-B2CC41ADE750}"/>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xmlns="" id="{647D2A23-6E7E-413A-B3BA-D1B199502889}"/>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2E63C7FF-0134-4DE1-AAB8-DEFAB222BCC3}"/>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6714896D-4A6D-4076-B8D8-1484D1EE5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C95D1AA8-0B52-41FC-AC07-265F8D40B997}"/>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27FC420D-CF6E-4C8B-ADC8-48DBB6D52F9C}"/>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xmlns="" id="{C6688949-44B6-DB03-1439-16851CA7C122}"/>
              </a:ext>
            </a:extLst>
          </p:cNvPr>
          <p:cNvSpPr txBox="1"/>
          <p:nvPr/>
        </p:nvSpPr>
        <p:spPr>
          <a:xfrm>
            <a:off x="1319313" y="2781620"/>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4</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chúa</a:t>
            </a:r>
            <a:r>
              <a:rPr lang="en-US" sz="2400" b="1" dirty="0">
                <a:solidFill>
                  <a:srgbClr val="002060"/>
                </a:solidFill>
                <a:latin typeface="Times New Roman" panose="02020603050405020304" pitchFamily="18" charset="0"/>
                <a:ea typeface="Times New Roman" panose="02020603050405020304" pitchFamily="18" charset="0"/>
              </a:rPr>
              <a:t> ở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cuộc</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sống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như</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cực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khổ</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sung </a:t>
            </a:r>
            <a:r>
              <a:rPr lang="en-US" sz="2400" dirty="0" err="1">
                <a:solidFill>
                  <a:srgbClr val="002060"/>
                </a:solidFill>
                <a:effectLst/>
                <a:latin typeface="Times New Roman" panose="02020603050405020304" pitchFamily="18" charset="0"/>
                <a:ea typeface="Times New Roman" panose="02020603050405020304" pitchFamily="18" charset="0"/>
              </a:rPr>
              <a:t>sướng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hoa</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thuê</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vua</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Sống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dân</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xmlns="" id="{8FA29F20-D233-F01A-4B20-9C21E7B9CD12}"/>
              </a:ext>
            </a:extLst>
          </p:cNvPr>
          <p:cNvSpPr/>
          <p:nvPr/>
        </p:nvSpPr>
        <p:spPr>
          <a:xfrm>
            <a:off x="6130799" y="3393588"/>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42F5928-EB31-46C3-B5F0-896B2D2BF3FD}"/>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6B5C77D1-A6F6-413D-9345-1055B896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8610CFC5-4203-4016-AB35-0BC31EA6E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31B838B1-98F8-4A9D-830F-265337497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0F14D921-D9B3-463D-85D4-419A7DCC18C6}"/>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xmlns="" id="{64BB9EA3-00BD-421F-A212-E51902BDE6D3}"/>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44270D0B-CD5E-4E39-9BE5-53FC38664C94}"/>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AE29B7DD-F383-4A54-86DF-F08133799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64813EEE-1200-4717-99AC-8AA8E53925C0}"/>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FAA82F56-369D-4AFC-9279-E54DB983EB6D}"/>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5" name="TextBox 14">
            <a:extLst>
              <a:ext uri="{FF2B5EF4-FFF2-40B4-BE49-F238E27FC236}">
                <a16:creationId xmlns:a16="http://schemas.microsoft.com/office/drawing/2014/main" xmlns="" id="{EDC2F735-235F-C574-9237-2B5708897F1B}"/>
              </a:ext>
            </a:extLst>
          </p:cNvPr>
          <p:cNvSpPr txBox="1"/>
          <p:nvPr/>
        </p:nvSpPr>
        <p:spPr>
          <a:xfrm>
            <a:off x="1448622" y="2747703"/>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5</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thành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thị</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6" name="Oval 15">
            <a:extLst>
              <a:ext uri="{FF2B5EF4-FFF2-40B4-BE49-F238E27FC236}">
                <a16:creationId xmlns:a16="http://schemas.microsoft.com/office/drawing/2014/main" xmlns="" id="{EBC61923-9F6F-8488-65CF-513A855730FE}"/>
              </a:ext>
            </a:extLst>
          </p:cNvPr>
          <p:cNvSpPr/>
          <p:nvPr/>
        </p:nvSpPr>
        <p:spPr>
          <a:xfrm>
            <a:off x="5988438" y="3932541"/>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7C281B1-4A81-47A7-B33C-EE50D06B6392}"/>
              </a:ext>
            </a:extLst>
          </p:cNvPr>
          <p:cNvGrpSpPr/>
          <p:nvPr/>
        </p:nvGrpSpPr>
        <p:grpSpPr>
          <a:xfrm>
            <a:off x="26711" y="5171090"/>
            <a:ext cx="12235674" cy="1686910"/>
            <a:chOff x="-81773" y="5171090"/>
            <a:chExt cx="12235674" cy="1686910"/>
          </a:xfrm>
        </p:grpSpPr>
        <p:pic>
          <p:nvPicPr>
            <p:cNvPr id="6" name="Picture 5">
              <a:extLst>
                <a:ext uri="{FF2B5EF4-FFF2-40B4-BE49-F238E27FC236}">
                  <a16:creationId xmlns:a16="http://schemas.microsoft.com/office/drawing/2014/main" xmlns="" id="{F355081F-A29A-4E7E-A769-D6A340BAC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3" y="5171090"/>
              <a:ext cx="3941283" cy="1686910"/>
            </a:xfrm>
            <a:prstGeom prst="rect">
              <a:avLst/>
            </a:prstGeom>
          </p:spPr>
        </p:pic>
        <p:pic>
          <p:nvPicPr>
            <p:cNvPr id="7" name="Picture 6">
              <a:extLst>
                <a:ext uri="{FF2B5EF4-FFF2-40B4-BE49-F238E27FC236}">
                  <a16:creationId xmlns:a16="http://schemas.microsoft.com/office/drawing/2014/main" xmlns="" id="{56AF67BB-E87C-4858-87E7-8002E683D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510" y="5171090"/>
              <a:ext cx="3941283" cy="1686910"/>
            </a:xfrm>
            <a:prstGeom prst="rect">
              <a:avLst/>
            </a:prstGeom>
          </p:spPr>
        </p:pic>
        <p:pic>
          <p:nvPicPr>
            <p:cNvPr id="8" name="Picture 7">
              <a:extLst>
                <a:ext uri="{FF2B5EF4-FFF2-40B4-BE49-F238E27FC236}">
                  <a16:creationId xmlns:a16="http://schemas.microsoft.com/office/drawing/2014/main" xmlns="" id="{EBC30049-3984-498A-8470-771DCA58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793" y="5171090"/>
              <a:ext cx="3941283" cy="1686910"/>
            </a:xfrm>
            <a:prstGeom prst="rect">
              <a:avLst/>
            </a:prstGeom>
          </p:spPr>
        </p:pic>
        <p:pic>
          <p:nvPicPr>
            <p:cNvPr id="9" name="Picture 8">
              <a:extLst>
                <a:ext uri="{FF2B5EF4-FFF2-40B4-BE49-F238E27FC236}">
                  <a16:creationId xmlns:a16="http://schemas.microsoft.com/office/drawing/2014/main" xmlns="" id="{A62FC674-9132-4474-A240-11C510AA2BC3}"/>
                </a:ext>
              </a:extLst>
            </p:cNvPr>
            <p:cNvPicPr>
              <a:picLocks noChangeAspect="1"/>
            </p:cNvPicPr>
            <p:nvPr/>
          </p:nvPicPr>
          <p:blipFill rotWithShape="1">
            <a:blip r:embed="rId2">
              <a:extLst>
                <a:ext uri="{28A0092B-C50C-407E-A947-70E740481C1C}">
                  <a14:useLocalDpi xmlns:a14="http://schemas.microsoft.com/office/drawing/2010/main" val="0"/>
                </a:ext>
              </a:extLst>
            </a:blip>
            <a:srcRect r="89551"/>
            <a:stretch/>
          </p:blipFill>
          <p:spPr>
            <a:xfrm>
              <a:off x="11742077" y="5171090"/>
              <a:ext cx="411824" cy="1686910"/>
            </a:xfrm>
            <a:prstGeom prst="rect">
              <a:avLst/>
            </a:prstGeom>
          </p:spPr>
        </p:pic>
      </p:grpSp>
      <p:grpSp>
        <p:nvGrpSpPr>
          <p:cNvPr id="10" name="Group 9">
            <a:extLst>
              <a:ext uri="{FF2B5EF4-FFF2-40B4-BE49-F238E27FC236}">
                <a16:creationId xmlns:a16="http://schemas.microsoft.com/office/drawing/2014/main" xmlns="" id="{586E5E1B-552B-4E79-8410-9A7622B6B1EF}"/>
              </a:ext>
            </a:extLst>
          </p:cNvPr>
          <p:cNvGrpSpPr/>
          <p:nvPr/>
        </p:nvGrpSpPr>
        <p:grpSpPr>
          <a:xfrm>
            <a:off x="2701159" y="-327833"/>
            <a:ext cx="7262648" cy="3234006"/>
            <a:chOff x="2617270" y="-196051"/>
            <a:chExt cx="7262648" cy="3234006"/>
          </a:xfrm>
        </p:grpSpPr>
        <p:grpSp>
          <p:nvGrpSpPr>
            <p:cNvPr id="11" name="Group 10">
              <a:extLst>
                <a:ext uri="{FF2B5EF4-FFF2-40B4-BE49-F238E27FC236}">
                  <a16:creationId xmlns:a16="http://schemas.microsoft.com/office/drawing/2014/main" xmlns="" id="{BDFD3BD4-0765-44E6-A295-8CF5DC4EDB06}"/>
                </a:ext>
              </a:extLst>
            </p:cNvPr>
            <p:cNvGrpSpPr/>
            <p:nvPr/>
          </p:nvGrpSpPr>
          <p:grpSpPr>
            <a:xfrm>
              <a:off x="2617270" y="-196051"/>
              <a:ext cx="7262648" cy="3234006"/>
              <a:chOff x="2617270" y="-196051"/>
              <a:chExt cx="7262648" cy="3234006"/>
            </a:xfrm>
          </p:grpSpPr>
          <p:pic>
            <p:nvPicPr>
              <p:cNvPr id="13" name="Picture 12">
                <a:extLst>
                  <a:ext uri="{FF2B5EF4-FFF2-40B4-BE49-F238E27FC236}">
                    <a16:creationId xmlns:a16="http://schemas.microsoft.com/office/drawing/2014/main" xmlns="" id="{EFDBBD83-B55D-4A90-AD0F-C5EB60AD7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270" y="-196051"/>
                <a:ext cx="7262648" cy="3234006"/>
              </a:xfrm>
              <a:prstGeom prst="rect">
                <a:avLst/>
              </a:prstGeom>
            </p:spPr>
          </p:pic>
          <p:sp>
            <p:nvSpPr>
              <p:cNvPr id="14" name="Rectangle 13">
                <a:extLst>
                  <a:ext uri="{FF2B5EF4-FFF2-40B4-BE49-F238E27FC236}">
                    <a16:creationId xmlns:a16="http://schemas.microsoft.com/office/drawing/2014/main" xmlns="" id="{A8347FFC-4607-46FD-BB9B-D9FB8EE86D8C}"/>
                  </a:ext>
                </a:extLst>
              </p:cNvPr>
              <p:cNvSpPr/>
              <p:nvPr/>
            </p:nvSpPr>
            <p:spPr>
              <a:xfrm>
                <a:off x="3967994" y="1124607"/>
                <a:ext cx="4881716" cy="641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4D0055B6-26D1-4CDC-A10B-23F1F0D05641}"/>
                </a:ext>
              </a:extLst>
            </p:cNvPr>
            <p:cNvSpPr txBox="1"/>
            <p:nvPr/>
          </p:nvSpPr>
          <p:spPr>
            <a:xfrm>
              <a:off x="4095448" y="1198179"/>
              <a:ext cx="4554566"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LUYỆN TẬP</a:t>
              </a:r>
            </a:p>
          </p:txBody>
        </p:sp>
      </p:gr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16" name="TextBox 15">
            <a:extLst>
              <a:ext uri="{FF2B5EF4-FFF2-40B4-BE49-F238E27FC236}">
                <a16:creationId xmlns:a16="http://schemas.microsoft.com/office/drawing/2014/main" xmlns="" id="{03ADC60A-5ECF-4389-DB83-7B7BA523D95D}"/>
              </a:ext>
            </a:extLst>
          </p:cNvPr>
          <p:cNvSpPr txBox="1"/>
          <p:nvPr/>
        </p:nvSpPr>
        <p:spPr>
          <a:xfrm>
            <a:off x="940622" y="2660324"/>
            <a:ext cx="11640710" cy="1687963"/>
          </a:xfrm>
          <a:prstGeom prst="rect">
            <a:avLst/>
          </a:prstGeom>
          <a:noFill/>
        </p:spPr>
        <p:txBody>
          <a:bodyPr wrap="square">
            <a:spAutoFit/>
          </a:bodyPr>
          <a:lstStyle/>
          <a:p>
            <a:pPr marL="0" marR="0" algn="just">
              <a:lnSpc>
                <a:spcPct val="150000"/>
              </a:lnSpc>
              <a:spcBef>
                <a:spcPts val="0"/>
              </a:spcBef>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rPr>
              <a:t>Câu</a:t>
            </a:r>
            <a:r>
              <a:rPr lang="en-US" sz="2400" b="1" dirty="0">
                <a:solidFill>
                  <a:srgbClr val="002060"/>
                </a:solidFill>
                <a:effectLst/>
                <a:latin typeface="Times New Roman" panose="02020603050405020304" pitchFamily="18" charset="0"/>
                <a:ea typeface="Times New Roman" panose="02020603050405020304" pitchFamily="18" charset="0"/>
              </a:rPr>
              <a:t> 6</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tế</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chủ</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của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lãnh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địa</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phong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kiến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Âu</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thời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trung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đại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A. </a:t>
            </a:r>
            <a:r>
              <a:rPr lang="en-US" sz="2400" dirty="0" err="1">
                <a:solidFill>
                  <a:srgbClr val="002060"/>
                </a:solidFill>
                <a:effectLst/>
                <a:latin typeface="Times New Roman" panose="02020603050405020304" pitchFamily="18" charset="0"/>
                <a:ea typeface="Times New Roman" panose="02020603050405020304" pitchFamily="18" charset="0"/>
              </a:rPr>
              <a:t>Nông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túc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tự</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cấp</a:t>
            </a:r>
            <a:r>
              <a:rPr lang="en-US" sz="2400" dirty="0">
                <a:solidFill>
                  <a:srgbClr val="002060"/>
                </a:solidFill>
                <a:effectLst/>
                <a:latin typeface="Times New Roman" panose="02020603050405020304" pitchFamily="18" charset="0"/>
                <a:ea typeface="Times New Roman" panose="02020603050405020304" pitchFamily="18" charset="0"/>
              </a:rPr>
              <a:t>                                 B.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400" dirty="0">
                <a:solidFill>
                  <a:srgbClr val="002060"/>
                </a:solidFill>
                <a:effectLst/>
                <a:latin typeface="Times New Roman" panose="02020603050405020304" pitchFamily="18" charset="0"/>
                <a:ea typeface="Times New Roman" panose="02020603050405020304" pitchFamily="18" charset="0"/>
              </a:rPr>
              <a:t>C.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D. </a:t>
            </a:r>
            <a:r>
              <a:rPr lang="en-US" sz="2400" dirty="0" err="1">
                <a:solidFill>
                  <a:srgbClr val="002060"/>
                </a:solidFill>
                <a:effectLst/>
                <a:latin typeface="Times New Roman" panose="02020603050405020304" pitchFamily="18" charset="0"/>
                <a:ea typeface="Times New Roman" panose="02020603050405020304" pitchFamily="18" charset="0"/>
              </a:rPr>
              <a:t>Thủ</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công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và</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thương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nghiệp</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xmlns="" id="{F131D88D-D80F-B5F3-7520-2FA967BF3761}"/>
              </a:ext>
            </a:extLst>
          </p:cNvPr>
          <p:cNvSpPr/>
          <p:nvPr/>
        </p:nvSpPr>
        <p:spPr>
          <a:xfrm>
            <a:off x="769893" y="3210015"/>
            <a:ext cx="651642" cy="58857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60576" y="2089196"/>
            <a:ext cx="9003322" cy="9003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82212">
            <a:off x="2128839" y="260531"/>
            <a:ext cx="1232976" cy="112370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82212" flipH="1">
            <a:off x="8693422" y="695680"/>
            <a:ext cx="1054238" cy="1060020"/>
          </a:xfrm>
          <a:prstGeom prst="rect">
            <a:avLst/>
          </a:prstGeom>
        </p:spPr>
      </p:pic>
      <p:sp>
        <p:nvSpPr>
          <p:cNvPr id="15" name="TextBox 15"/>
          <p:cNvSpPr txBox="1"/>
          <p:nvPr/>
        </p:nvSpPr>
        <p:spPr>
          <a:xfrm>
            <a:off x="4055693" y="666935"/>
            <a:ext cx="4686234" cy="797078"/>
          </a:xfrm>
          <a:prstGeom prst="rect">
            <a:avLst/>
          </a:prstGeom>
        </p:spPr>
        <p:txBody>
          <a:bodyPr wrap="square" lIns="0" tIns="0" rIns="0" bIns="0" rtlCol="0" anchor="t">
            <a:spAutoFit/>
          </a:bodyPr>
          <a:lstStyle/>
          <a:p>
            <a:pPr>
              <a:lnSpc>
                <a:spcPts val="6627"/>
              </a:lnSpc>
              <a:spcBef>
                <a:spcPct val="0"/>
              </a:spcBef>
              <a:defRPr/>
            </a:pPr>
            <a:r>
              <a:rPr lang="en-US" sz="5400" b="1" dirty="0">
                <a:solidFill>
                  <a:srgbClr val="D13B00"/>
                </a:solidFill>
                <a:latin typeface="Times New Roman" panose="02020603050405020304" pitchFamily="18" charset="0"/>
                <a:cs typeface="Times New Roman" panose="02020603050405020304" pitchFamily="18" charset="0"/>
              </a:rPr>
              <a:t>LUYỆN TẬP</a:t>
            </a:r>
          </a:p>
        </p:txBody>
      </p:sp>
      <p:sp>
        <p:nvSpPr>
          <p:cNvPr id="9" name="TextBox 8">
            <a:extLst>
              <a:ext uri="{FF2B5EF4-FFF2-40B4-BE49-F238E27FC236}">
                <a16:creationId xmlns:a16="http://schemas.microsoft.com/office/drawing/2014/main" xmlns="" id="{95984AD1-4B00-475C-AD13-925C98EC9215}"/>
              </a:ext>
            </a:extLst>
          </p:cNvPr>
          <p:cNvSpPr txBox="1"/>
          <p:nvPr/>
        </p:nvSpPr>
        <p:spPr>
          <a:xfrm>
            <a:off x="1538894" y="1843072"/>
            <a:ext cx="9341674" cy="553357"/>
          </a:xfrm>
          <a:prstGeom prst="rect">
            <a:avLst/>
          </a:prstGeom>
          <a:noFill/>
        </p:spPr>
        <p:txBody>
          <a:bodyPr wrap="square">
            <a:spAutoFit/>
          </a:bodyPr>
          <a:lstStyle/>
          <a:p>
            <a:pPr algn="just">
              <a:lnSpc>
                <a:spcPct val="107000"/>
              </a:lnSpc>
            </a:pPr>
            <a:r>
              <a:rPr lang="en-US" sz="2800" b="1"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mẫu</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prstClr val="black"/>
              </a:solidFill>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9ADDA8C2-FCBB-48B7-9036-7A30A8CA3E2F}"/>
              </a:ext>
            </a:extLst>
          </p:cNvPr>
          <p:cNvGraphicFramePr>
            <a:graphicFrameLocks noGrp="1"/>
          </p:cNvGraphicFramePr>
          <p:nvPr>
            <p:extLst/>
          </p:nvPr>
        </p:nvGraphicFramePr>
        <p:xfrm>
          <a:off x="998308" y="2546212"/>
          <a:ext cx="10132168" cy="3192648"/>
        </p:xfrm>
        <a:graphic>
          <a:graphicData uri="http://schemas.openxmlformats.org/drawingml/2006/table">
            <a:tbl>
              <a:tblPr firstRow="1" firstCol="1" bandRow="1"/>
              <a:tblGrid>
                <a:gridCol w="2727531">
                  <a:extLst>
                    <a:ext uri="{9D8B030D-6E8A-4147-A177-3AD203B41FA5}">
                      <a16:colId xmlns:a16="http://schemas.microsoft.com/office/drawing/2014/main" xmlns="" val="1223398099"/>
                    </a:ext>
                  </a:extLst>
                </a:gridCol>
                <a:gridCol w="3657600">
                  <a:extLst>
                    <a:ext uri="{9D8B030D-6E8A-4147-A177-3AD203B41FA5}">
                      <a16:colId xmlns:a16="http://schemas.microsoft.com/office/drawing/2014/main" xmlns="" val="1709702282"/>
                    </a:ext>
                  </a:extLst>
                </a:gridCol>
                <a:gridCol w="3747037">
                  <a:extLst>
                    <a:ext uri="{9D8B030D-6E8A-4147-A177-3AD203B41FA5}">
                      <a16:colId xmlns:a16="http://schemas.microsoft.com/office/drawing/2014/main" xmlns="" val="3855433735"/>
                    </a:ext>
                  </a:extLst>
                </a:gridCol>
              </a:tblGrid>
              <a:tr h="610765">
                <a:tc>
                  <a:txBody>
                    <a:bodyPr/>
                    <a:lstStyle/>
                    <a:p>
                      <a:pPr marL="0" marR="0" algn="ctr">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kiến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433216945"/>
                  </a:ext>
                </a:extLst>
              </a:tr>
              <a:tr h="717830">
                <a:tc>
                  <a:txBody>
                    <a:bodyPr/>
                    <a:lstStyle/>
                    <a:p>
                      <a:pPr marL="0" marR="0" algn="just">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8545444"/>
                  </a:ext>
                </a:extLst>
              </a:tr>
              <a:tr h="610765">
                <a:tc>
                  <a:txBody>
                    <a:bodyPr/>
                    <a:lstStyle/>
                    <a:p>
                      <a:pPr marL="0" marR="0" algn="just">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03849629"/>
                  </a:ext>
                </a:extLst>
              </a:tr>
              <a:tr h="1253288">
                <a:tc>
                  <a:txBody>
                    <a:bodyPr/>
                    <a:lstStyle/>
                    <a:p>
                      <a:pPr marL="0" marR="0" algn="just">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Hoạt động kinh tế chủ yếu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29064604"/>
                  </a:ext>
                </a:extLst>
              </a:tr>
            </a:tbl>
          </a:graphicData>
        </a:graphic>
      </p:graphicFrame>
      <p:sp>
        <p:nvSpPr>
          <p:cNvPr id="14" name="TextBox 13">
            <a:extLst>
              <a:ext uri="{FF2B5EF4-FFF2-40B4-BE49-F238E27FC236}">
                <a16:creationId xmlns:a16="http://schemas.microsoft.com/office/drawing/2014/main" xmlns="" id="{5B7633DA-B832-444F-BB5F-2B30FD698E53}"/>
              </a:ext>
            </a:extLst>
          </p:cNvPr>
          <p:cNvSpPr txBox="1"/>
          <p:nvPr/>
        </p:nvSpPr>
        <p:spPr>
          <a:xfrm>
            <a:off x="3730439" y="3151344"/>
            <a:ext cx="3504492" cy="461665"/>
          </a:xfrm>
          <a:prstGeom prst="rect">
            <a:avLst/>
          </a:prstGeom>
          <a:noFill/>
        </p:spPr>
        <p:txBody>
          <a:bodyPr wrap="square">
            <a:spAutoFit/>
          </a:bodyPr>
          <a:lstStyle/>
          <a:p>
            <a:r>
              <a:rPr lang="en-US" sz="2400" dirty="0" err="1">
                <a:solidFill>
                  <a:prstClr val="black"/>
                </a:solidFill>
                <a:latin typeface="Times New Roman" panose="02020603050405020304" pitchFamily="18" charset="0"/>
                <a:ea typeface="Calibri" panose="020F0502020204030204" pitchFamily="34" charset="0"/>
              </a:rPr>
              <a:t>Đầu</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thế</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kỉ</a:t>
            </a:r>
            <a:r>
              <a:rPr lang="en-US" sz="2400" dirty="0">
                <a:solidFill>
                  <a:prstClr val="black"/>
                </a:solidFill>
                <a:latin typeface="Times New Roman" panose="02020603050405020304" pitchFamily="18" charset="0"/>
                <a:ea typeface="Calibri" panose="020F0502020204030204" pitchFamily="34" charset="0"/>
              </a:rPr>
              <a:t> V </a:t>
            </a:r>
            <a:r>
              <a:rPr lang="en-US" sz="2400" dirty="0" err="1">
                <a:solidFill>
                  <a:prstClr val="black"/>
                </a:solidFill>
                <a:latin typeface="Times New Roman" panose="02020603050405020304" pitchFamily="18" charset="0"/>
                <a:ea typeface="Calibri" panose="020F0502020204030204" pitchFamily="34" charset="0"/>
              </a:rPr>
              <a:t>đến</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thế</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kỉ</a:t>
            </a:r>
            <a:r>
              <a:rPr lang="en-US" sz="2400" dirty="0">
                <a:solidFill>
                  <a:prstClr val="black"/>
                </a:solidFill>
                <a:latin typeface="Times New Roman" panose="02020603050405020304" pitchFamily="18" charset="0"/>
                <a:ea typeface="Calibri" panose="020F0502020204030204" pitchFamily="34" charset="0"/>
              </a:rPr>
              <a:t> IX</a:t>
            </a:r>
            <a:endParaRPr lang="en-US" sz="2400" dirty="0">
              <a:solidFill>
                <a:prstClr val="black"/>
              </a:solidFill>
            </a:endParaRPr>
          </a:p>
        </p:txBody>
      </p:sp>
      <p:sp>
        <p:nvSpPr>
          <p:cNvPr id="16" name="TextBox 15">
            <a:extLst>
              <a:ext uri="{FF2B5EF4-FFF2-40B4-BE49-F238E27FC236}">
                <a16:creationId xmlns:a16="http://schemas.microsoft.com/office/drawing/2014/main" xmlns="" id="{A4A29437-62B2-441C-8615-D878D1EF540B}"/>
              </a:ext>
            </a:extLst>
          </p:cNvPr>
          <p:cNvSpPr txBox="1"/>
          <p:nvPr/>
        </p:nvSpPr>
        <p:spPr>
          <a:xfrm>
            <a:off x="7466909" y="3135942"/>
            <a:ext cx="2165484" cy="461665"/>
          </a:xfrm>
          <a:prstGeom prst="rect">
            <a:avLst/>
          </a:prstGeom>
          <a:noFill/>
        </p:spPr>
        <p:txBody>
          <a:bodyPr wrap="square">
            <a:spAutoFit/>
          </a:bodyPr>
          <a:lstStyle/>
          <a:p>
            <a:r>
              <a:rPr lang="en-US" sz="2400" dirty="0" err="1">
                <a:solidFill>
                  <a:prstClr val="black"/>
                </a:solidFill>
                <a:latin typeface="Times New Roman" panose="02020603050405020304" pitchFamily="18" charset="0"/>
                <a:ea typeface="Calibri" panose="020F0502020204030204" pitchFamily="34" charset="0"/>
              </a:rPr>
              <a:t>Từ</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thế</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kỉ</a:t>
            </a:r>
            <a:r>
              <a:rPr lang="en-US" sz="2400" dirty="0">
                <a:solidFill>
                  <a:prstClr val="black"/>
                </a:solidFill>
                <a:latin typeface="Times New Roman" panose="02020603050405020304" pitchFamily="18" charset="0"/>
                <a:ea typeface="Calibri" panose="020F0502020204030204" pitchFamily="34" charset="0"/>
              </a:rPr>
              <a:t> X</a:t>
            </a:r>
            <a:endParaRPr lang="en-US" sz="2400" dirty="0">
              <a:solidFill>
                <a:prstClr val="black"/>
              </a:solidFill>
            </a:endParaRPr>
          </a:p>
        </p:txBody>
      </p:sp>
      <p:sp>
        <p:nvSpPr>
          <p:cNvPr id="17" name="TextBox 16">
            <a:extLst>
              <a:ext uri="{FF2B5EF4-FFF2-40B4-BE49-F238E27FC236}">
                <a16:creationId xmlns:a16="http://schemas.microsoft.com/office/drawing/2014/main" xmlns="" id="{6B3EB577-93BC-4470-91C1-75867FFB1826}"/>
              </a:ext>
            </a:extLst>
          </p:cNvPr>
          <p:cNvSpPr txBox="1"/>
          <p:nvPr/>
        </p:nvSpPr>
        <p:spPr>
          <a:xfrm>
            <a:off x="3761031" y="3839192"/>
            <a:ext cx="3234854" cy="461665"/>
          </a:xfrm>
          <a:prstGeom prst="rect">
            <a:avLst/>
          </a:prstGeom>
          <a:noFill/>
        </p:spPr>
        <p:txBody>
          <a:bodyPr wrap="square">
            <a:spAutoFit/>
          </a:bodyPr>
          <a:lstStyle/>
          <a:p>
            <a:r>
              <a:rPr lang="en-US" sz="2400" dirty="0" err="1">
                <a:solidFill>
                  <a:prstClr val="black"/>
                </a:solidFill>
                <a:latin typeface="Times New Roman" panose="02020603050405020304" pitchFamily="18" charset="0"/>
                <a:ea typeface="Calibri" panose="020F0502020204030204" pitchFamily="34" charset="0"/>
              </a:rPr>
              <a:t>Lãnh</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chúa</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và</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nông</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nô</a:t>
            </a:r>
            <a:endParaRPr lang="en-US" sz="2400" dirty="0">
              <a:solidFill>
                <a:prstClr val="black"/>
              </a:solidFill>
            </a:endParaRPr>
          </a:p>
        </p:txBody>
      </p:sp>
      <p:sp>
        <p:nvSpPr>
          <p:cNvPr id="18" name="TextBox 17">
            <a:extLst>
              <a:ext uri="{FF2B5EF4-FFF2-40B4-BE49-F238E27FC236}">
                <a16:creationId xmlns:a16="http://schemas.microsoft.com/office/drawing/2014/main" xmlns="" id="{9D1E783E-2B5B-4859-AE17-5B646E460AD9}"/>
              </a:ext>
            </a:extLst>
          </p:cNvPr>
          <p:cNvSpPr txBox="1"/>
          <p:nvPr/>
        </p:nvSpPr>
        <p:spPr>
          <a:xfrm>
            <a:off x="7348036" y="3843731"/>
            <a:ext cx="3952310" cy="461665"/>
          </a:xfrm>
          <a:prstGeom prst="rect">
            <a:avLst/>
          </a:prstGeom>
          <a:noFill/>
        </p:spPr>
        <p:txBody>
          <a:bodyPr wrap="square">
            <a:spAutoFit/>
          </a:bodyPr>
          <a:lstStyle/>
          <a:p>
            <a:r>
              <a:rPr lang="en-US" sz="2400" dirty="0" err="1">
                <a:solidFill>
                  <a:prstClr val="black"/>
                </a:solidFill>
                <a:latin typeface="Times New Roman" panose="02020603050405020304" pitchFamily="18" charset="0"/>
                <a:ea typeface="Calibri" panose="020F0502020204030204" pitchFamily="34" charset="0"/>
              </a:rPr>
              <a:t>Thương</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nhân</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và</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thợ</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thủ</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công</a:t>
            </a:r>
            <a:endParaRPr lang="en-US" sz="2400" dirty="0">
              <a:solidFill>
                <a:prstClr val="black"/>
              </a:solidFill>
            </a:endParaRPr>
          </a:p>
        </p:txBody>
      </p:sp>
      <p:sp>
        <p:nvSpPr>
          <p:cNvPr id="20" name="TextBox 19">
            <a:extLst>
              <a:ext uri="{FF2B5EF4-FFF2-40B4-BE49-F238E27FC236}">
                <a16:creationId xmlns:a16="http://schemas.microsoft.com/office/drawing/2014/main" xmlns="" id="{3AE097A0-D85E-4FD4-B6F7-0C125C1EB36E}"/>
              </a:ext>
            </a:extLst>
          </p:cNvPr>
          <p:cNvSpPr txBox="1"/>
          <p:nvPr/>
        </p:nvSpPr>
        <p:spPr>
          <a:xfrm>
            <a:off x="3774628" y="4471021"/>
            <a:ext cx="2347750" cy="461665"/>
          </a:xfrm>
          <a:prstGeom prst="rect">
            <a:avLst/>
          </a:prstGeom>
          <a:noFill/>
        </p:spPr>
        <p:txBody>
          <a:bodyPr wrap="square">
            <a:spAutoFit/>
          </a:bodyPr>
          <a:lstStyle/>
          <a:p>
            <a:r>
              <a:rPr lang="en-US" sz="2400" dirty="0" err="1">
                <a:solidFill>
                  <a:prstClr val="black"/>
                </a:solidFill>
                <a:latin typeface="Times New Roman" panose="02020603050405020304" pitchFamily="18" charset="0"/>
                <a:ea typeface="Calibri" panose="020F0502020204030204" pitchFamily="34" charset="0"/>
              </a:rPr>
              <a:t>Nông</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nghiệp</a:t>
            </a:r>
            <a:endParaRPr lang="en-US" sz="2400" dirty="0">
              <a:solidFill>
                <a:prstClr val="black"/>
              </a:solidFill>
            </a:endParaRPr>
          </a:p>
        </p:txBody>
      </p:sp>
      <p:sp>
        <p:nvSpPr>
          <p:cNvPr id="22" name="TextBox 21">
            <a:extLst>
              <a:ext uri="{FF2B5EF4-FFF2-40B4-BE49-F238E27FC236}">
                <a16:creationId xmlns:a16="http://schemas.microsoft.com/office/drawing/2014/main" xmlns="" id="{F361F654-E9CC-40E5-82AB-8ED692676A71}"/>
              </a:ext>
            </a:extLst>
          </p:cNvPr>
          <p:cNvSpPr txBox="1"/>
          <p:nvPr/>
        </p:nvSpPr>
        <p:spPr>
          <a:xfrm>
            <a:off x="7348036" y="4517187"/>
            <a:ext cx="3215331" cy="830997"/>
          </a:xfrm>
          <a:prstGeom prst="rect">
            <a:avLst/>
          </a:prstGeom>
          <a:noFill/>
        </p:spPr>
        <p:txBody>
          <a:bodyPr wrap="square">
            <a:spAutoFit/>
          </a:bodyPr>
          <a:lstStyle/>
          <a:p>
            <a:r>
              <a:rPr lang="en-US" sz="2400" dirty="0" err="1">
                <a:solidFill>
                  <a:prstClr val="black"/>
                </a:solidFill>
                <a:latin typeface="Times New Roman" panose="02020603050405020304" pitchFamily="18" charset="0"/>
                <a:ea typeface="Calibri" panose="020F0502020204030204" pitchFamily="34" charset="0"/>
              </a:rPr>
              <a:t>Thủ</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công</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nghiệp</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thương</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nghiệp</a:t>
            </a:r>
            <a:endParaRPr lang="en-US" sz="2400" dirty="0">
              <a:solidFill>
                <a:prstClr val="black"/>
              </a:solidFill>
            </a:endParaRPr>
          </a:p>
        </p:txBody>
      </p:sp>
    </p:spTree>
    <p:extLst>
      <p:ext uri="{BB962C8B-B14F-4D97-AF65-F5344CB8AC3E}">
        <p14:creationId xmlns:p14="http://schemas.microsoft.com/office/powerpoint/2010/main" val="38365423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20"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60576" y="2089196"/>
            <a:ext cx="9003322" cy="9003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82212">
            <a:off x="2128839" y="260531"/>
            <a:ext cx="1232976" cy="112370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82212" flipH="1">
            <a:off x="8693422" y="695680"/>
            <a:ext cx="1054238" cy="1060020"/>
          </a:xfrm>
          <a:prstGeom prst="rect">
            <a:avLst/>
          </a:prstGeom>
        </p:spPr>
      </p:pic>
      <p:sp>
        <p:nvSpPr>
          <p:cNvPr id="15" name="TextBox 15"/>
          <p:cNvSpPr txBox="1"/>
          <p:nvPr/>
        </p:nvSpPr>
        <p:spPr>
          <a:xfrm>
            <a:off x="4269467" y="651193"/>
            <a:ext cx="4686234" cy="797078"/>
          </a:xfrm>
          <a:prstGeom prst="rect">
            <a:avLst/>
          </a:prstGeom>
        </p:spPr>
        <p:txBody>
          <a:bodyPr wrap="square" lIns="0" tIns="0" rIns="0" bIns="0" rtlCol="0" anchor="t">
            <a:spAutoFit/>
          </a:bodyPr>
          <a:lstStyle/>
          <a:p>
            <a:pPr>
              <a:lnSpc>
                <a:spcPts val="6627"/>
              </a:lnSpc>
              <a:spcBef>
                <a:spcPct val="0"/>
              </a:spcBef>
              <a:defRPr/>
            </a:pPr>
            <a:r>
              <a:rPr lang="en-US" sz="5400" b="1" dirty="0">
                <a:solidFill>
                  <a:srgbClr val="D13B00"/>
                </a:solidFill>
                <a:latin typeface="Times New Roman" panose="02020603050405020304" pitchFamily="18" charset="0"/>
                <a:cs typeface="Times New Roman" panose="02020603050405020304" pitchFamily="18" charset="0"/>
              </a:rPr>
              <a:t>VẬN DỤNG</a:t>
            </a:r>
          </a:p>
        </p:txBody>
      </p:sp>
      <p:sp>
        <p:nvSpPr>
          <p:cNvPr id="19" name="TextBox 18">
            <a:extLst>
              <a:ext uri="{FF2B5EF4-FFF2-40B4-BE49-F238E27FC236}">
                <a16:creationId xmlns:a16="http://schemas.microsoft.com/office/drawing/2014/main" xmlns="" id="{26D59434-49B6-4CA2-B65F-8D7304096B34}"/>
              </a:ext>
            </a:extLst>
          </p:cNvPr>
          <p:cNvSpPr txBox="1"/>
          <p:nvPr/>
        </p:nvSpPr>
        <p:spPr>
          <a:xfrm>
            <a:off x="779428" y="1612934"/>
            <a:ext cx="11088317" cy="1452642"/>
          </a:xfrm>
          <a:prstGeom prst="rect">
            <a:avLst/>
          </a:prstGeom>
          <a:noFill/>
        </p:spPr>
        <p:txBody>
          <a:bodyPr wrap="square">
            <a:spAutoFit/>
          </a:bodyPr>
          <a:lstStyle/>
          <a:p>
            <a:pPr algn="just">
              <a:lnSpc>
                <a:spcPct val="107000"/>
              </a:lnSpc>
            </a:pP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nay. </a:t>
            </a:r>
            <a:endParaRPr lang="en-US" sz="2800" b="1" i="1" dirty="0">
              <a:solidFill>
                <a:prstClr val="black"/>
              </a:solidFill>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xmlns="" id="{471670BF-90F9-463D-8775-DC4E98852674}"/>
              </a:ext>
            </a:extLst>
          </p:cNvPr>
          <p:cNvSpPr txBox="1"/>
          <p:nvPr/>
        </p:nvSpPr>
        <p:spPr>
          <a:xfrm>
            <a:off x="5877638" y="3422420"/>
            <a:ext cx="5136105" cy="1905330"/>
          </a:xfrm>
          <a:prstGeom prst="rect">
            <a:avLst/>
          </a:prstGeom>
          <a:noFill/>
        </p:spPr>
        <p:txBody>
          <a:bodyPr wrap="square">
            <a:spAutoFit/>
          </a:bodyPr>
          <a:lstStyle/>
          <a:p>
            <a:pPr>
              <a:lnSpc>
                <a:spcPct val="107000"/>
              </a:lnSpc>
              <a:defRPr/>
            </a:pP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phớt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Bô-lô-nha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03BA3CA4-9746-4EAC-B1EB-C8B98BA6DB29}"/>
              </a:ext>
            </a:extLst>
          </p:cNvPr>
          <p:cNvSpPr txBox="1"/>
          <p:nvPr/>
        </p:nvSpPr>
        <p:spPr>
          <a:xfrm>
            <a:off x="2323011" y="3436068"/>
            <a:ext cx="3095915" cy="1905330"/>
          </a:xfrm>
          <a:prstGeom prst="rect">
            <a:avLst/>
          </a:prstGeom>
          <a:noFill/>
        </p:spPr>
        <p:txBody>
          <a:bodyPr wrap="square">
            <a:spAutoFit/>
          </a:bodyPr>
          <a:lstStyle/>
          <a:p>
            <a:pPr>
              <a:lnSpc>
                <a:spcPct val="107000"/>
              </a:lnSpc>
              <a:defRPr/>
            </a:pP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Phi-ren-</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Giê-nô-va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defRPr/>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-xi-a,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041831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barn(inVertical)">
                                      <p:cBhvr>
                                        <p:cTn id="7" dur="500"/>
                                        <p:tgtEl>
                                          <p:spTgt spid="2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4">
                                            <p:txEl>
                                              <p:pRg st="2" end="2"/>
                                            </p:txEl>
                                          </p:spTgt>
                                        </p:tgtEl>
                                        <p:attrNameLst>
                                          <p:attrName>style.visibility</p:attrName>
                                        </p:attrNameLst>
                                      </p:cBhvr>
                                      <p:to>
                                        <p:strVal val="visible"/>
                                      </p:to>
                                    </p:set>
                                    <p:animEffect transition="in" filter="barn(inVertical)">
                                      <p:cBhvr>
                                        <p:cTn id="10" dur="500"/>
                                        <p:tgtEl>
                                          <p:spTgt spid="2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animEffect transition="in" filter="barn(inVertical)">
                                      <p:cBhvr>
                                        <p:cTn id="13" dur="500"/>
                                        <p:tgtEl>
                                          <p:spTgt spid="2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barn(inVertical)">
                                      <p:cBhvr>
                                        <p:cTn id="18" dur="500"/>
                                        <p:tgtEl>
                                          <p:spTgt spid="23">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barn(inVertical)">
                                      <p:cBhvr>
                                        <p:cTn id="21" dur="500"/>
                                        <p:tgtEl>
                                          <p:spTgt spid="2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barn(inVertical)">
                                      <p:cBhvr>
                                        <p:cTn id="26"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9450" y="-235303"/>
            <a:ext cx="6350" cy="7328605"/>
          </a:xfrm>
          <a:prstGeom prst="rect">
            <a:avLst/>
          </a:prstGeom>
          <a:solidFill>
            <a:srgbClr val="373636"/>
          </a:solidFill>
        </p:spPr>
      </p:sp>
      <p:grpSp>
        <p:nvGrpSpPr>
          <p:cNvPr id="3" name="Group 3"/>
          <p:cNvGrpSpPr/>
          <p:nvPr/>
        </p:nvGrpSpPr>
        <p:grpSpPr>
          <a:xfrm>
            <a:off x="423210" y="685801"/>
            <a:ext cx="525181" cy="378943"/>
            <a:chOff x="0" y="0"/>
            <a:chExt cx="1050363" cy="757887"/>
          </a:xfrm>
        </p:grpSpPr>
        <p:sp>
          <p:nvSpPr>
            <p:cNvPr id="4" name="AutoShape 4"/>
            <p:cNvSpPr/>
            <p:nvPr/>
          </p:nvSpPr>
          <p:spPr>
            <a:xfrm>
              <a:off x="0" y="0"/>
              <a:ext cx="1050363" cy="757887"/>
            </a:xfrm>
            <a:prstGeom prst="rect">
              <a:avLst/>
            </a:prstGeom>
            <a:solidFill>
              <a:srgbClr val="FFFFFF"/>
            </a:solidFill>
          </p:spPr>
        </p:sp>
        <p:sp>
          <p:nvSpPr>
            <p:cNvPr id="5" name="TextBox 5"/>
            <p:cNvSpPr txBox="1"/>
            <p:nvPr/>
          </p:nvSpPr>
          <p:spPr>
            <a:xfrm>
              <a:off x="78124" y="227896"/>
              <a:ext cx="894115" cy="307776"/>
            </a:xfrm>
            <a:prstGeom prst="rect">
              <a:avLst/>
            </a:prstGeom>
          </p:spPr>
          <p:txBody>
            <a:bodyPr lIns="0" tIns="0" rIns="0" bIns="0" rtlCol="0" anchor="t">
              <a:spAutoFit/>
            </a:bodyPr>
            <a:lstStyle/>
            <a:p>
              <a:pPr algn="ctr">
                <a:lnSpc>
                  <a:spcPts val="1173"/>
                </a:lnSpc>
              </a:pPr>
              <a:r>
                <a:rPr lang="en-US" sz="1066">
                  <a:solidFill>
                    <a:srgbClr val="373636"/>
                  </a:solidFill>
                  <a:latin typeface="Fira Sans Bold"/>
                </a:rPr>
                <a:t>01</a:t>
              </a:r>
            </a:p>
          </p:txBody>
        </p:sp>
      </p:grpSp>
      <p:sp>
        <p:nvSpPr>
          <p:cNvPr id="8" name="AutoShape 8"/>
          <p:cNvSpPr/>
          <p:nvPr/>
        </p:nvSpPr>
        <p:spPr>
          <a:xfrm>
            <a:off x="0" y="5494737"/>
            <a:ext cx="12192000" cy="6350"/>
          </a:xfrm>
          <a:prstGeom prst="rect">
            <a:avLst/>
          </a:prstGeom>
          <a:solidFill>
            <a:srgbClr val="373636"/>
          </a:solidFill>
        </p:spPr>
      </p:sp>
      <p:sp>
        <p:nvSpPr>
          <p:cNvPr id="10" name="TextBox 10"/>
          <p:cNvSpPr txBox="1"/>
          <p:nvPr/>
        </p:nvSpPr>
        <p:spPr>
          <a:xfrm>
            <a:off x="6720419" y="5559452"/>
            <a:ext cx="5234816" cy="429926"/>
          </a:xfrm>
          <a:prstGeom prst="rect">
            <a:avLst/>
          </a:prstGeom>
        </p:spPr>
        <p:txBody>
          <a:bodyPr lIns="0" tIns="0" rIns="0" bIns="0" rtlCol="0" anchor="t">
            <a:spAutoFit/>
          </a:bodyPr>
          <a:lstStyle/>
          <a:p>
            <a:pPr algn="ctr">
              <a:lnSpc>
                <a:spcPct val="107000"/>
              </a:lnSpc>
            </a:pPr>
            <a:r>
              <a:rPr lang="en-US" sz="28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 học Bo-lo-na (I-ta-li-a)</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descr="A picture containing building, mountain&#10;&#10;Description automatically generated">
            <a:extLst>
              <a:ext uri="{FF2B5EF4-FFF2-40B4-BE49-F238E27FC236}">
                <a16:creationId xmlns:a16="http://schemas.microsoft.com/office/drawing/2014/main" xmlns="" id="{638DDF43-D664-47A1-B82A-94882F220E6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524905" y="55411"/>
            <a:ext cx="6667095" cy="5445676"/>
          </a:xfrm>
          <a:prstGeom prst="rect">
            <a:avLst/>
          </a:prstGeom>
        </p:spPr>
      </p:pic>
      <p:sp>
        <p:nvSpPr>
          <p:cNvPr id="13" name="TextBox 12">
            <a:extLst>
              <a:ext uri="{FF2B5EF4-FFF2-40B4-BE49-F238E27FC236}">
                <a16:creationId xmlns:a16="http://schemas.microsoft.com/office/drawing/2014/main" xmlns="" id="{B6692209-6B9B-46AF-B3D9-8601B75EE48B}"/>
              </a:ext>
            </a:extLst>
          </p:cNvPr>
          <p:cNvSpPr txBox="1"/>
          <p:nvPr/>
        </p:nvSpPr>
        <p:spPr>
          <a:xfrm>
            <a:off x="1085079" y="1172715"/>
            <a:ext cx="4040547" cy="3416320"/>
          </a:xfrm>
          <a:prstGeom prst="rect">
            <a:avLst/>
          </a:prstGeom>
          <a:noFill/>
        </p:spPr>
        <p:txBody>
          <a:bodyPr wrap="square">
            <a:spAutoFit/>
          </a:bodyPr>
          <a:lstStyle/>
          <a:p>
            <a:pPr algn="just"/>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Bologna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kỷ</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Bologna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nền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Âu</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280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9450" y="-235303"/>
            <a:ext cx="6350" cy="7328605"/>
          </a:xfrm>
          <a:prstGeom prst="rect">
            <a:avLst/>
          </a:prstGeom>
          <a:solidFill>
            <a:srgbClr val="373636"/>
          </a:solidFill>
        </p:spPr>
      </p:sp>
      <p:grpSp>
        <p:nvGrpSpPr>
          <p:cNvPr id="3" name="Group 3"/>
          <p:cNvGrpSpPr/>
          <p:nvPr/>
        </p:nvGrpSpPr>
        <p:grpSpPr>
          <a:xfrm>
            <a:off x="423210" y="685801"/>
            <a:ext cx="525181" cy="378943"/>
            <a:chOff x="0" y="0"/>
            <a:chExt cx="1050363" cy="757887"/>
          </a:xfrm>
        </p:grpSpPr>
        <p:sp>
          <p:nvSpPr>
            <p:cNvPr id="4" name="AutoShape 4"/>
            <p:cNvSpPr/>
            <p:nvPr/>
          </p:nvSpPr>
          <p:spPr>
            <a:xfrm>
              <a:off x="0" y="0"/>
              <a:ext cx="1050363" cy="757887"/>
            </a:xfrm>
            <a:prstGeom prst="rect">
              <a:avLst/>
            </a:prstGeom>
            <a:solidFill>
              <a:srgbClr val="FFFFFF"/>
            </a:solidFill>
          </p:spPr>
        </p:sp>
        <p:sp>
          <p:nvSpPr>
            <p:cNvPr id="5" name="TextBox 5"/>
            <p:cNvSpPr txBox="1"/>
            <p:nvPr/>
          </p:nvSpPr>
          <p:spPr>
            <a:xfrm>
              <a:off x="78124" y="227896"/>
              <a:ext cx="894115" cy="307776"/>
            </a:xfrm>
            <a:prstGeom prst="rect">
              <a:avLst/>
            </a:prstGeom>
          </p:spPr>
          <p:txBody>
            <a:bodyPr lIns="0" tIns="0" rIns="0" bIns="0" rtlCol="0" anchor="t">
              <a:spAutoFit/>
            </a:bodyPr>
            <a:lstStyle/>
            <a:p>
              <a:pPr algn="ctr">
                <a:lnSpc>
                  <a:spcPts val="1173"/>
                </a:lnSpc>
                <a:defRPr/>
              </a:pPr>
              <a:r>
                <a:rPr lang="en-US" sz="1066" dirty="0">
                  <a:solidFill>
                    <a:srgbClr val="373636"/>
                  </a:solidFill>
                  <a:latin typeface="Fira Sans Bold"/>
                </a:rPr>
                <a:t>02</a:t>
              </a:r>
            </a:p>
          </p:txBody>
        </p:sp>
      </p:grpSp>
      <p:sp>
        <p:nvSpPr>
          <p:cNvPr id="8" name="AutoShape 8"/>
          <p:cNvSpPr/>
          <p:nvPr/>
        </p:nvSpPr>
        <p:spPr>
          <a:xfrm>
            <a:off x="0" y="5494737"/>
            <a:ext cx="12192000" cy="6350"/>
          </a:xfrm>
          <a:prstGeom prst="rect">
            <a:avLst/>
          </a:prstGeom>
          <a:solidFill>
            <a:srgbClr val="373636"/>
          </a:solidFill>
        </p:spPr>
      </p:sp>
      <p:sp>
        <p:nvSpPr>
          <p:cNvPr id="10" name="TextBox 10"/>
          <p:cNvSpPr txBox="1"/>
          <p:nvPr/>
        </p:nvSpPr>
        <p:spPr>
          <a:xfrm>
            <a:off x="6720419" y="5559452"/>
            <a:ext cx="5234816" cy="438262"/>
          </a:xfrm>
          <a:prstGeom prst="rect">
            <a:avLst/>
          </a:prstGeom>
        </p:spPr>
        <p:txBody>
          <a:bodyPr lIns="0" tIns="0" rIns="0" bIns="0" rtlCol="0" anchor="t">
            <a:spAutoFit/>
          </a:bodyPr>
          <a:lstStyle/>
          <a:p>
            <a:pPr algn="ctr">
              <a:lnSpc>
                <a:spcPct val="107000"/>
              </a:lnSpc>
            </a:pP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Oxford (Anh)</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2" name="Picture 11" descr="A picture containing outdoor, building, old, place of worship&#10;&#10;Description automatically generated">
            <a:extLst>
              <a:ext uri="{FF2B5EF4-FFF2-40B4-BE49-F238E27FC236}">
                <a16:creationId xmlns:a16="http://schemas.microsoft.com/office/drawing/2014/main" xmlns="" id="{086C71DA-E95B-4BC6-9E38-78F65BEBEE4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337108" y="0"/>
            <a:ext cx="6858219" cy="5488386"/>
          </a:xfrm>
          <a:prstGeom prst="rect">
            <a:avLst/>
          </a:prstGeom>
        </p:spPr>
      </p:pic>
      <p:sp>
        <p:nvSpPr>
          <p:cNvPr id="14" name="TextBox 13">
            <a:extLst>
              <a:ext uri="{FF2B5EF4-FFF2-40B4-BE49-F238E27FC236}">
                <a16:creationId xmlns:a16="http://schemas.microsoft.com/office/drawing/2014/main" xmlns="" id="{73E875B7-EB88-4548-8C64-D30D9EB7EDAB}"/>
              </a:ext>
            </a:extLst>
          </p:cNvPr>
          <p:cNvSpPr txBox="1"/>
          <p:nvPr/>
        </p:nvSpPr>
        <p:spPr>
          <a:xfrm>
            <a:off x="753894" y="286020"/>
            <a:ext cx="4515120" cy="4916346"/>
          </a:xfrm>
          <a:prstGeom prst="rect">
            <a:avLst/>
          </a:prstGeom>
          <a:noFill/>
        </p:spPr>
        <p:txBody>
          <a:bodyPr wrap="square">
            <a:spAutoFit/>
          </a:bodyPr>
          <a:lstStyle/>
          <a:p>
            <a:pPr algn="just">
              <a:lnSpc>
                <a:spcPct val="107000"/>
              </a:lnSpc>
            </a:pPr>
            <a:r>
              <a:rPr lang="en-US" sz="23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3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3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Oxford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Anh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kỷ</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13.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1201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tuyển</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(chancellor)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1231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universitas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solidFill>
                <a:prstClr val="black"/>
              </a:solidFill>
              <a:ea typeface="Calibri" panose="020F0502020204030204" pitchFamily="34" charset="0"/>
              <a:cs typeface="Times New Roman" panose="02020603050405020304" pitchFamily="18" charset="0"/>
            </a:endParaRPr>
          </a:p>
          <a:p>
            <a:pPr algn="just"/>
            <a:r>
              <a:rPr lang="en-US" sz="2300" dirty="0" err="1">
                <a:solidFill>
                  <a:srgbClr val="000000"/>
                </a:solidFill>
                <a:latin typeface="Times New Roman" panose="02020603050405020304" pitchFamily="18" charset="0"/>
                <a:ea typeface="Times New Roman" panose="02020603050405020304" pitchFamily="18" charset="0"/>
              </a:rPr>
              <a:t>Viện</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Ðại</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học</a:t>
            </a:r>
            <a:r>
              <a:rPr lang="en-US" sz="2300" dirty="0">
                <a:solidFill>
                  <a:srgbClr val="000000"/>
                </a:solidFill>
                <a:latin typeface="Times New Roman" panose="02020603050405020304" pitchFamily="18" charset="0"/>
                <a:ea typeface="Times New Roman" panose="02020603050405020304" pitchFamily="18" charset="0"/>
              </a:rPr>
              <a:t> Oxford </a:t>
            </a:r>
            <a:r>
              <a:rPr lang="en-US" sz="2300" dirty="0" err="1">
                <a:solidFill>
                  <a:srgbClr val="000000"/>
                </a:solidFill>
                <a:latin typeface="Times New Roman" panose="02020603050405020304" pitchFamily="18" charset="0"/>
                <a:ea typeface="Times New Roman" panose="02020603050405020304" pitchFamily="18" charset="0"/>
              </a:rPr>
              <a:t>thành</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lập</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với</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mục</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đích</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chính</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là</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đào</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tạo</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tu</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sĩ</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và</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linh</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mục</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cho</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Giáo</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hội</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Thiên</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Chúa</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giáo</a:t>
            </a:r>
            <a:r>
              <a:rPr lang="en-US" sz="2300" dirty="0">
                <a:solidFill>
                  <a:srgbClr val="000000"/>
                </a:solidFill>
                <a:latin typeface="Times New Roman" panose="02020603050405020304" pitchFamily="18" charset="0"/>
                <a:ea typeface="Times New Roman" panose="02020603050405020304" pitchFamily="18" charset="0"/>
              </a:rPr>
              <a:t> La </a:t>
            </a:r>
            <a:r>
              <a:rPr lang="en-US" sz="2300" dirty="0" err="1">
                <a:solidFill>
                  <a:srgbClr val="000000"/>
                </a:solidFill>
                <a:latin typeface="Times New Roman" panose="02020603050405020304" pitchFamily="18" charset="0"/>
                <a:ea typeface="Times New Roman" panose="02020603050405020304" pitchFamily="18" charset="0"/>
              </a:rPr>
              <a:t>Mã</a:t>
            </a:r>
            <a:r>
              <a:rPr lang="en-US" sz="2300" dirty="0">
                <a:solidFill>
                  <a:srgbClr val="000000"/>
                </a:solidFill>
                <a:latin typeface="Times New Roman" panose="02020603050405020304" pitchFamily="18" charset="0"/>
                <a:ea typeface="Times New Roman" panose="02020603050405020304" pitchFamily="18" charset="0"/>
              </a:rPr>
              <a:t>. </a:t>
            </a:r>
            <a:endParaRPr lang="en-US" sz="2300" dirty="0">
              <a:solidFill>
                <a:prstClr val="black"/>
              </a:solidFill>
            </a:endParaRPr>
          </a:p>
        </p:txBody>
      </p:sp>
    </p:spTree>
    <p:extLst>
      <p:ext uri="{BB962C8B-B14F-4D97-AF65-F5344CB8AC3E}">
        <p14:creationId xmlns:p14="http://schemas.microsoft.com/office/powerpoint/2010/main" val="2268294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60576" y="2089196"/>
            <a:ext cx="9003322" cy="9003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82212">
            <a:off x="1575219" y="228698"/>
            <a:ext cx="1232976" cy="112370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82212" flipH="1">
            <a:off x="9970207" y="446457"/>
            <a:ext cx="1054238" cy="1060020"/>
          </a:xfrm>
          <a:prstGeom prst="rect">
            <a:avLst/>
          </a:prstGeom>
        </p:spPr>
      </p:pic>
      <p:sp>
        <p:nvSpPr>
          <p:cNvPr id="15" name="TextBox 15"/>
          <p:cNvSpPr txBox="1"/>
          <p:nvPr/>
        </p:nvSpPr>
        <p:spPr>
          <a:xfrm>
            <a:off x="3042893" y="525043"/>
            <a:ext cx="6712691" cy="797078"/>
          </a:xfrm>
          <a:prstGeom prst="rect">
            <a:avLst/>
          </a:prstGeom>
        </p:spPr>
        <p:txBody>
          <a:bodyPr wrap="square" lIns="0" tIns="0" rIns="0" bIns="0" rtlCol="0" anchor="t">
            <a:spAutoFit/>
          </a:bodyPr>
          <a:lstStyle/>
          <a:p>
            <a:pPr>
              <a:lnSpc>
                <a:spcPts val="6627"/>
              </a:lnSpc>
              <a:spcBef>
                <a:spcPct val="0"/>
              </a:spcBef>
              <a:defRPr/>
            </a:pPr>
            <a:r>
              <a:rPr lang="en-US" sz="5400" b="1" dirty="0">
                <a:solidFill>
                  <a:srgbClr val="D13B00"/>
                </a:solidFill>
                <a:latin typeface="Times New Roman" panose="02020603050405020304" pitchFamily="18" charset="0"/>
                <a:cs typeface="Times New Roman" panose="02020603050405020304" pitchFamily="18" charset="0"/>
              </a:rPr>
              <a:t>NHIỆM VỤ Ở NHÀ </a:t>
            </a:r>
          </a:p>
        </p:txBody>
      </p:sp>
      <p:sp>
        <p:nvSpPr>
          <p:cNvPr id="10" name="TextBox 9">
            <a:extLst>
              <a:ext uri="{FF2B5EF4-FFF2-40B4-BE49-F238E27FC236}">
                <a16:creationId xmlns:a16="http://schemas.microsoft.com/office/drawing/2014/main" xmlns="" id="{5E0BBF73-5615-4AEC-B17B-59A4F585A25E}"/>
              </a:ext>
            </a:extLst>
          </p:cNvPr>
          <p:cNvSpPr txBox="1"/>
          <p:nvPr/>
        </p:nvSpPr>
        <p:spPr>
          <a:xfrm>
            <a:off x="677694" y="1718705"/>
            <a:ext cx="10836611" cy="4238853"/>
          </a:xfrm>
          <a:prstGeom prst="rect">
            <a:avLst/>
          </a:prstGeom>
          <a:noFill/>
        </p:spPr>
        <p:txBody>
          <a:bodyPr wrap="square">
            <a:spAutoFit/>
          </a:bodyPr>
          <a:lstStyle/>
          <a:p>
            <a:pPr algn="just">
              <a:lnSpc>
                <a:spcPct val="107000"/>
              </a:lnSpc>
            </a:pP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sưu</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tầm</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liệu</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a:t>
            </a:r>
            <a:endParaRPr lang="en-US" sz="3200" b="1" i="1" dirty="0">
              <a:solidFill>
                <a:prstClr val="black"/>
              </a:solidFill>
              <a:ea typeface="Calibri" panose="020F0502020204030204" pitchFamily="34" charset="0"/>
              <a:cs typeface="Times New Roman" panose="02020603050405020304" pitchFamily="18" charset="0"/>
            </a:endParaRPr>
          </a:p>
          <a:p>
            <a:pPr algn="just">
              <a:lnSpc>
                <a:spcPct val="107000"/>
              </a:lnSpc>
            </a:pP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solidFill>
                <a:prstClr val="black"/>
              </a:solidFill>
              <a:ea typeface="Calibri" panose="020F0502020204030204" pitchFamily="34" charset="0"/>
              <a:cs typeface="Times New Roman" panose="02020603050405020304" pitchFamily="18" charset="0"/>
            </a:endParaRPr>
          </a:p>
          <a:p>
            <a:pPr algn="just">
              <a:lnSpc>
                <a:spcPct val="107000"/>
              </a:lnSpc>
            </a:pP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Cô-lôm-bô</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Ma-</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gien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lăng</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Ga-ma,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i="1" dirty="0">
              <a:solidFill>
                <a:prstClr val="black"/>
              </a:solidFill>
              <a:ea typeface="Calibri" panose="020F0502020204030204" pitchFamily="34" charset="0"/>
              <a:cs typeface="Times New Roman" panose="02020603050405020304" pitchFamily="18" charset="0"/>
            </a:endParaRPr>
          </a:p>
          <a:p>
            <a:pPr algn="just">
              <a:lnSpc>
                <a:spcPct val="107000"/>
              </a:lnSpc>
            </a:pP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ấn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solidFill>
                <a:prstClr val="black"/>
              </a:solidFill>
              <a:ea typeface="Calibri" panose="020F0502020204030204" pitchFamily="34" charset="0"/>
              <a:cs typeface="Times New Roman" panose="02020603050405020304" pitchFamily="18" charset="0"/>
            </a:endParaRPr>
          </a:p>
          <a:p>
            <a:r>
              <a:rPr lang="en-US" sz="3200" i="1" dirty="0">
                <a:solidFill>
                  <a:prstClr val="black"/>
                </a:solidFill>
                <a:latin typeface="Times New Roman" panose="02020603050405020304" pitchFamily="18" charset="0"/>
                <a:ea typeface="Calibri" panose="020F0502020204030204" pitchFamily="34" charset="0"/>
              </a:rPr>
              <a:t/>
            </a:r>
            <a:br>
              <a:rPr lang="en-US" sz="3200" i="1" dirty="0">
                <a:solidFill>
                  <a:prstClr val="black"/>
                </a:solidFill>
                <a:latin typeface="Times New Roman" panose="02020603050405020304" pitchFamily="18" charset="0"/>
                <a:ea typeface="Calibri" panose="020F0502020204030204" pitchFamily="34" charset="0"/>
              </a:rPr>
            </a:br>
            <a:endParaRPr lang="en-US" sz="3200" i="1" dirty="0">
              <a:solidFill>
                <a:prstClr val="black"/>
              </a:solidFill>
            </a:endParaRPr>
          </a:p>
        </p:txBody>
      </p:sp>
    </p:spTree>
    <p:extLst>
      <p:ext uri="{BB962C8B-B14F-4D97-AF65-F5344CB8AC3E}">
        <p14:creationId xmlns:p14="http://schemas.microsoft.com/office/powerpoint/2010/main" val="2657241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pPr defTabSz="1219170">
              <a:buClr>
                <a:srgbClr val="000000"/>
              </a:buClr>
              <a:defRPr/>
            </a:pPr>
            <a:fld id="{D7BE28D7-7F56-4F1C-A291-36D4F422562A}" type="slidenum">
              <a:rPr lang="en-US" sz="1867" kern="0">
                <a:solidFill>
                  <a:srgbClr val="000000"/>
                </a:solidFill>
                <a:latin typeface="Arial"/>
                <a:cs typeface="Arial"/>
                <a:sym typeface="Arial"/>
              </a:rPr>
              <a:pPr defTabSz="1219170">
                <a:buClr>
                  <a:srgbClr val="000000"/>
                </a:buClr>
                <a:defRPr/>
              </a:pPr>
              <a:t>48</a:t>
            </a:fld>
            <a:endParaRPr lang="en-US" sz="1867" kern="0">
              <a:solidFill>
                <a:srgbClr val="000000"/>
              </a:solidFill>
              <a:latin typeface="Arial"/>
              <a:cs typeface="Arial"/>
              <a:sym typeface="Arial"/>
            </a:endParaRPr>
          </a:p>
        </p:txBody>
      </p:sp>
      <p:sp>
        <p:nvSpPr>
          <p:cNvPr id="3078" name="Rectangle 10"/>
          <p:cNvSpPr>
            <a:spLocks noChangeArrowheads="1"/>
          </p:cNvSpPr>
          <p:nvPr/>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defTabSz="1219170">
              <a:buClr>
                <a:srgbClr val="000000"/>
              </a:buClr>
              <a:defRPr/>
            </a:pPr>
            <a:endParaRPr lang="en-US" sz="2200" kern="0">
              <a:solidFill>
                <a:srgbClr val="000000"/>
              </a:solidFill>
              <a:effectLst>
                <a:outerShdw blurRad="38100" dist="38100" dir="2700000" algn="tl">
                  <a:srgbClr val="000000">
                    <a:alpha val="43137"/>
                  </a:srgbClr>
                </a:outerShdw>
              </a:effectLst>
              <a:latin typeface="Arial" pitchFamily="34" charset="0"/>
              <a:cs typeface="Arial"/>
              <a:sym typeface="Arial"/>
            </a:endParaRPr>
          </a:p>
        </p:txBody>
      </p:sp>
      <p:pic>
        <p:nvPicPr>
          <p:cNvPr id="50" name="Picture 4">
            <a:extLst>
              <a:ext uri="{FF2B5EF4-FFF2-40B4-BE49-F238E27FC236}">
                <a16:creationId xmlns:a16="http://schemas.microsoft.com/office/drawing/2014/main" xmlns="" id="{2F2CCBA0-2534-4BDE-9BDD-E56CD8B4A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468" y="921758"/>
            <a:ext cx="3965451" cy="1990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AD6CEA4A-B426-47F4-9C2F-E8985C26FC29}"/>
              </a:ext>
            </a:extLst>
          </p:cNvPr>
          <p:cNvSpPr/>
          <p:nvPr/>
        </p:nvSpPr>
        <p:spPr>
          <a:xfrm>
            <a:off x="1143290" y="754650"/>
            <a:ext cx="9905710" cy="8160750"/>
          </a:xfrm>
          <a:prstGeom prst="rect">
            <a:avLst/>
          </a:prstGeom>
          <a:noFill/>
        </p:spPr>
        <p:txBody>
          <a:bodyPr spcFirstLastPara="1" wrap="none">
            <a:prstTxWarp prst="textArchUp">
              <a:avLst>
                <a:gd name="adj" fmla="val 5918539"/>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Xin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chúc</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grpSp>
        <p:nvGrpSpPr>
          <p:cNvPr id="12" name="Group 196">
            <a:extLst>
              <a:ext uri="{FF2B5EF4-FFF2-40B4-BE49-F238E27FC236}">
                <a16:creationId xmlns:a16="http://schemas.microsoft.com/office/drawing/2014/main" xmlns="" id="{8769749C-CE41-40E6-8307-C235D0033288}"/>
              </a:ext>
            </a:extLst>
          </p:cNvPr>
          <p:cNvGrpSpPr>
            <a:grpSpLocks/>
          </p:cNvGrpSpPr>
          <p:nvPr/>
        </p:nvGrpSpPr>
        <p:grpSpPr bwMode="auto">
          <a:xfrm>
            <a:off x="-7646" y="55048"/>
            <a:ext cx="998538" cy="776288"/>
            <a:chOff x="2304" y="1632"/>
            <a:chExt cx="525" cy="480"/>
          </a:xfrm>
        </p:grpSpPr>
        <p:sp>
          <p:nvSpPr>
            <p:cNvPr id="13" name="Freeform 197">
              <a:extLst>
                <a:ext uri="{FF2B5EF4-FFF2-40B4-BE49-F238E27FC236}">
                  <a16:creationId xmlns:a16="http://schemas.microsoft.com/office/drawing/2014/main" xmlns="" id="{9B4468D6-AB96-4D21-A127-B7C3B4C9821C}"/>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98">
              <a:extLst>
                <a:ext uri="{FF2B5EF4-FFF2-40B4-BE49-F238E27FC236}">
                  <a16:creationId xmlns:a16="http://schemas.microsoft.com/office/drawing/2014/main" xmlns="" id="{4C0C6681-3417-40CE-915B-58D31F25567C}"/>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99">
              <a:extLst>
                <a:ext uri="{FF2B5EF4-FFF2-40B4-BE49-F238E27FC236}">
                  <a16:creationId xmlns:a16="http://schemas.microsoft.com/office/drawing/2014/main" xmlns="" id="{D4D7A4D3-2F3A-4A30-9737-43B74BF7FDDE}"/>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00">
              <a:extLst>
                <a:ext uri="{FF2B5EF4-FFF2-40B4-BE49-F238E27FC236}">
                  <a16:creationId xmlns:a16="http://schemas.microsoft.com/office/drawing/2014/main" xmlns="" id="{CE6F3FC8-3C05-4AD1-AA97-958FDE124C78}"/>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96">
            <a:extLst>
              <a:ext uri="{FF2B5EF4-FFF2-40B4-BE49-F238E27FC236}">
                <a16:creationId xmlns:a16="http://schemas.microsoft.com/office/drawing/2014/main" xmlns="" id="{3550C85A-6749-42BF-998E-FBEA0A8EE3FD}"/>
              </a:ext>
            </a:extLst>
          </p:cNvPr>
          <p:cNvGrpSpPr>
            <a:grpSpLocks/>
          </p:cNvGrpSpPr>
          <p:nvPr/>
        </p:nvGrpSpPr>
        <p:grpSpPr bwMode="auto">
          <a:xfrm>
            <a:off x="11228204" y="173384"/>
            <a:ext cx="1000125" cy="777875"/>
            <a:chOff x="2304" y="1632"/>
            <a:chExt cx="525" cy="480"/>
          </a:xfrm>
        </p:grpSpPr>
        <p:sp>
          <p:nvSpPr>
            <p:cNvPr id="18" name="Freeform 197">
              <a:extLst>
                <a:ext uri="{FF2B5EF4-FFF2-40B4-BE49-F238E27FC236}">
                  <a16:creationId xmlns:a16="http://schemas.microsoft.com/office/drawing/2014/main" xmlns="" id="{931E0E8A-968B-4362-AF4F-12A06D255BF9}"/>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98">
              <a:extLst>
                <a:ext uri="{FF2B5EF4-FFF2-40B4-BE49-F238E27FC236}">
                  <a16:creationId xmlns:a16="http://schemas.microsoft.com/office/drawing/2014/main" xmlns="" id="{743704F0-67B8-4EE2-8A91-8FDE7C223A74}"/>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9">
              <a:extLst>
                <a:ext uri="{FF2B5EF4-FFF2-40B4-BE49-F238E27FC236}">
                  <a16:creationId xmlns:a16="http://schemas.microsoft.com/office/drawing/2014/main" xmlns="" id="{B049545C-01FE-477C-8192-8254953539F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0">
              <a:extLst>
                <a:ext uri="{FF2B5EF4-FFF2-40B4-BE49-F238E27FC236}">
                  <a16:creationId xmlns:a16="http://schemas.microsoft.com/office/drawing/2014/main" xmlns="" id="{4E7F80B0-4055-4072-842E-C26DE578793F}"/>
                </a:ext>
              </a:extLst>
            </p:cNvPr>
            <p:cNvSpPr>
              <a:spLocks/>
            </p:cNvSpPr>
            <p:nvPr/>
          </p:nvSpPr>
          <p:spPr bwMode="gray">
            <a:xfrm>
              <a:off x="250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3" name="Rectangle 22">
            <a:extLst>
              <a:ext uri="{FF2B5EF4-FFF2-40B4-BE49-F238E27FC236}">
                <a16:creationId xmlns:a16="http://schemas.microsoft.com/office/drawing/2014/main" xmlns="" id="{2454B546-035B-4F81-B1EB-D03E59480032}"/>
              </a:ext>
            </a:extLst>
          </p:cNvPr>
          <p:cNvSpPr/>
          <p:nvPr/>
        </p:nvSpPr>
        <p:spPr>
          <a:xfrm>
            <a:off x="1524000" y="4815406"/>
            <a:ext cx="8686800"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ngoan</a:t>
            </a:r>
            <a:endParaRPr kumimoji="0" lang="en-US" sz="4800" b="1" i="0" u="none" strike="noStrike" kern="1200" cap="none" spc="0" normalizeH="0" baseline="0" noProof="0" dirty="0">
              <a:ln w="1905"/>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24" name="Picture 44" descr="POINSET2">
            <a:extLst>
              <a:ext uri="{FF2B5EF4-FFF2-40B4-BE49-F238E27FC236}">
                <a16:creationId xmlns:a16="http://schemas.microsoft.com/office/drawing/2014/main" xmlns="" id="{34FEFCE7-777F-40D9-9D69-340C272C84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057" y="5765459"/>
            <a:ext cx="1066547" cy="6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xmlns="" id="{6A58E053-D022-4739-9C7A-DC33D8C09DD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1226" y="6084946"/>
            <a:ext cx="7563285" cy="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5" descr="POINSET2">
            <a:extLst>
              <a:ext uri="{FF2B5EF4-FFF2-40B4-BE49-F238E27FC236}">
                <a16:creationId xmlns:a16="http://schemas.microsoft.com/office/drawing/2014/main" xmlns="" id="{76A7EDB1-BA3D-4D91-86B7-D7CDF34137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1413014" y="5611729"/>
            <a:ext cx="647649" cy="113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96">
            <a:extLst>
              <a:ext uri="{FF2B5EF4-FFF2-40B4-BE49-F238E27FC236}">
                <a16:creationId xmlns:a16="http://schemas.microsoft.com/office/drawing/2014/main" xmlns="" id="{B8061F9D-F683-43A1-9554-E1C4D1234F74}"/>
              </a:ext>
            </a:extLst>
          </p:cNvPr>
          <p:cNvGrpSpPr>
            <a:grpSpLocks/>
          </p:cNvGrpSpPr>
          <p:nvPr/>
        </p:nvGrpSpPr>
        <p:grpSpPr bwMode="auto">
          <a:xfrm>
            <a:off x="590118" y="6260091"/>
            <a:ext cx="933882" cy="497058"/>
            <a:chOff x="2304" y="1632"/>
            <a:chExt cx="525" cy="480"/>
          </a:xfrm>
        </p:grpSpPr>
        <p:sp>
          <p:nvSpPr>
            <p:cNvPr id="28" name="Freeform 197">
              <a:extLst>
                <a:ext uri="{FF2B5EF4-FFF2-40B4-BE49-F238E27FC236}">
                  <a16:creationId xmlns:a16="http://schemas.microsoft.com/office/drawing/2014/main" xmlns="" id="{3D2B6C27-B1AF-4DC5-8FDD-4B1DBB61CD64}"/>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98">
              <a:extLst>
                <a:ext uri="{FF2B5EF4-FFF2-40B4-BE49-F238E27FC236}">
                  <a16:creationId xmlns:a16="http://schemas.microsoft.com/office/drawing/2014/main" xmlns="" id="{DC6244BB-B1A3-4F53-91E7-0EC4E7BCB8FA}"/>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99">
              <a:extLst>
                <a:ext uri="{FF2B5EF4-FFF2-40B4-BE49-F238E27FC236}">
                  <a16:creationId xmlns:a16="http://schemas.microsoft.com/office/drawing/2014/main" xmlns="" id="{175474FB-EAE0-425D-8A8F-B895C0D14799}"/>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200">
              <a:extLst>
                <a:ext uri="{FF2B5EF4-FFF2-40B4-BE49-F238E27FC236}">
                  <a16:creationId xmlns:a16="http://schemas.microsoft.com/office/drawing/2014/main" xmlns="" id="{B83AB33C-F883-4CA1-AE12-5D47400FBF54}"/>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196">
            <a:extLst>
              <a:ext uri="{FF2B5EF4-FFF2-40B4-BE49-F238E27FC236}">
                <a16:creationId xmlns:a16="http://schemas.microsoft.com/office/drawing/2014/main" xmlns="" id="{A79F8BE3-5D9A-476D-9349-EA1315A17DD3}"/>
              </a:ext>
            </a:extLst>
          </p:cNvPr>
          <p:cNvGrpSpPr>
            <a:grpSpLocks/>
          </p:cNvGrpSpPr>
          <p:nvPr/>
        </p:nvGrpSpPr>
        <p:grpSpPr bwMode="auto">
          <a:xfrm>
            <a:off x="10668000" y="6178570"/>
            <a:ext cx="899770" cy="602000"/>
            <a:chOff x="2304" y="1632"/>
            <a:chExt cx="525" cy="480"/>
          </a:xfrm>
        </p:grpSpPr>
        <p:sp>
          <p:nvSpPr>
            <p:cNvPr id="33" name="Freeform 197">
              <a:extLst>
                <a:ext uri="{FF2B5EF4-FFF2-40B4-BE49-F238E27FC236}">
                  <a16:creationId xmlns:a16="http://schemas.microsoft.com/office/drawing/2014/main" xmlns="" id="{1247E9A4-1873-441B-AF03-51C9B0B0B366}"/>
                </a:ext>
              </a:extLst>
            </p:cNvPr>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98">
              <a:extLst>
                <a:ext uri="{FF2B5EF4-FFF2-40B4-BE49-F238E27FC236}">
                  <a16:creationId xmlns:a16="http://schemas.microsoft.com/office/drawing/2014/main" xmlns="" id="{E0468E03-3E31-4715-A136-4D9E3190DAB5}"/>
                </a:ext>
              </a:extLst>
            </p:cNvPr>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99">
              <a:extLst>
                <a:ext uri="{FF2B5EF4-FFF2-40B4-BE49-F238E27FC236}">
                  <a16:creationId xmlns:a16="http://schemas.microsoft.com/office/drawing/2014/main" xmlns="" id="{DF4DF9B0-8205-43CE-822E-10D2902ADE72}"/>
                </a:ext>
              </a:extLst>
            </p:cNvPr>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200">
              <a:extLst>
                <a:ext uri="{FF2B5EF4-FFF2-40B4-BE49-F238E27FC236}">
                  <a16:creationId xmlns:a16="http://schemas.microsoft.com/office/drawing/2014/main" xmlns="" id="{C1A92ABA-3A99-4ABC-8B90-EBB24866216E}"/>
                </a:ext>
              </a:extLst>
            </p:cNvPr>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 name="Giai-Dieu-To-Quoc-Trong-Tan">
            <a:hlinkClick r:id="" action="ppaction://media"/>
            <a:extLst>
              <a:ext uri="{FF2B5EF4-FFF2-40B4-BE49-F238E27FC236}">
                <a16:creationId xmlns:a16="http://schemas.microsoft.com/office/drawing/2014/main" xmlns="" id="{DBA9378F-F58D-41EE-9BA0-5122B1C08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68" y="5651889"/>
            <a:ext cx="406400" cy="406400"/>
          </a:xfrm>
          <a:prstGeom prst="rect">
            <a:avLst/>
          </a:prstGeom>
        </p:spPr>
      </p:pic>
    </p:spTree>
    <p:extLst>
      <p:ext uri="{BB962C8B-B14F-4D97-AF65-F5344CB8AC3E}">
        <p14:creationId xmlns:p14="http://schemas.microsoft.com/office/powerpoint/2010/main" val="33636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par>
                                <p:cTn id="8" presetID="6" presetClass="entr" presetSubtype="32"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1000"/>
                                        <p:tgtEl>
                                          <p:spTgt spid="17"/>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1250"/>
                                        <p:tgtEl>
                                          <p:spTgt spid="27"/>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125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1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2683A23-AEFE-3F32-5041-7C756C4BA13B}"/>
              </a:ext>
            </a:extLst>
          </p:cNvPr>
          <p:cNvSpPr txBox="1"/>
          <p:nvPr/>
        </p:nvSpPr>
        <p:spPr>
          <a:xfrm>
            <a:off x="2061882" y="87649"/>
            <a:ext cx="8274423" cy="498663"/>
          </a:xfrm>
          <a:prstGeom prst="rect">
            <a:avLst/>
          </a:prstGeom>
          <a:noFill/>
        </p:spPr>
        <p:txBody>
          <a:bodyPr wrap="square">
            <a:spAutoFit/>
          </a:bodyPr>
          <a:lstStyle/>
          <a:p>
            <a:pPr marL="457200" algn="ctr">
              <a:lnSpc>
                <a:spcPct val="150000"/>
              </a:lnSpc>
            </a:pPr>
            <a:r>
              <a:rPr lang="vi-VN" sz="2000" b="1" dirty="0">
                <a:solidFill>
                  <a:srgbClr val="002060"/>
                </a:solidFill>
                <a:effectLst/>
                <a:latin typeface="Times New Roman" panose="02020603050405020304" pitchFamily="18" charset="0"/>
                <a:ea typeface="Times New Roman" panose="02020603050405020304" pitchFamily="18" charset="0"/>
              </a:rPr>
              <a:t>CHƯƠNG I. </a:t>
            </a:r>
            <a:r>
              <a:rPr lang="en-US" sz="2000" b="1" dirty="0">
                <a:solidFill>
                  <a:srgbClr val="002060"/>
                </a:solidFill>
                <a:effectLst/>
                <a:latin typeface="Times New Roman" panose="02020603050405020304" pitchFamily="18" charset="0"/>
                <a:ea typeface="Times New Roman" panose="02020603050405020304" pitchFamily="18" charset="0"/>
              </a:rPr>
              <a:t>TÂY ÂU TỪ THẾ KỈ V ĐẾN NỬA ĐẦU THẾ KỈ XVI</a:t>
            </a:r>
            <a:endParaRPr lang="en-US" sz="1600" dirty="0">
              <a:solidFill>
                <a:srgbClr val="00206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59455AB1-2C2C-675F-B5AD-1317339C156C}"/>
              </a:ext>
            </a:extLst>
          </p:cNvPr>
          <p:cNvSpPr txBox="1"/>
          <p:nvPr/>
        </p:nvSpPr>
        <p:spPr>
          <a:xfrm>
            <a:off x="2568387" y="417783"/>
            <a:ext cx="7261412" cy="1289071"/>
          </a:xfrm>
          <a:prstGeom prst="rect">
            <a:avLst/>
          </a:prstGeom>
          <a:noFill/>
        </p:spPr>
        <p:txBody>
          <a:bodyPr wrap="square">
            <a:spAutoFit/>
          </a:bodyPr>
          <a:lstStyle/>
          <a:p>
            <a:pPr marL="457200" algn="ctr">
              <a:lnSpc>
                <a:spcPct val="150000"/>
              </a:lnSpc>
            </a:pPr>
            <a:r>
              <a:rPr lang="vi-VN" sz="1800" b="1" dirty="0">
                <a:solidFill>
                  <a:srgbClr val="0070C0"/>
                </a:solidFill>
                <a:effectLst/>
                <a:latin typeface="Times New Roman" panose="02020603050405020304" pitchFamily="18" charset="0"/>
                <a:ea typeface="Times New Roman" panose="02020603050405020304" pitchFamily="18" charset="0"/>
              </a:rPr>
              <a:t>Bài 1</a:t>
            </a:r>
            <a:endParaRPr lang="en-US" sz="1400" dirty="0">
              <a:effectLst/>
              <a:latin typeface="Times New Roman" panose="02020603050405020304" pitchFamily="18" charset="0"/>
              <a:ea typeface="Times New Roman" panose="02020603050405020304" pitchFamily="18" charset="0"/>
            </a:endParaRPr>
          </a:p>
          <a:p>
            <a:pPr marL="457200" algn="ctr">
              <a:lnSpc>
                <a:spcPct val="150000"/>
              </a:lnSpc>
            </a:pPr>
            <a:r>
              <a:rPr lang="en-US" sz="1800" b="1" dirty="0">
                <a:solidFill>
                  <a:srgbClr val="0070C0"/>
                </a:solidFill>
                <a:effectLst/>
                <a:latin typeface="Times New Roman" panose="02020603050405020304" pitchFamily="18" charset="0"/>
                <a:ea typeface="Times New Roman" panose="02020603050405020304" pitchFamily="18" charset="0"/>
              </a:rPr>
              <a:t>QUÁ TRÌNH HÌNH THÀNH VÀ PHÁT TRIỂN CHẾ ĐỘ PHONG KIẾN Ở TÂY ÂU</a:t>
            </a:r>
            <a:endParaRPr lang="en-US" sz="14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xmlns="" id="{C47BC5CB-9711-AA6A-8F47-9BC3A194669C}"/>
              </a:ext>
            </a:extLst>
          </p:cNvPr>
          <p:cNvSpPr txBox="1"/>
          <p:nvPr/>
        </p:nvSpPr>
        <p:spPr>
          <a:xfrm>
            <a:off x="152400" y="1801906"/>
            <a:ext cx="6096000" cy="369332"/>
          </a:xfrm>
          <a:prstGeom prst="rect">
            <a:avLst/>
          </a:prstGeom>
          <a:noFill/>
        </p:spPr>
        <p:txBody>
          <a:bodyPr wrap="square">
            <a:spAutoFit/>
          </a:bodyPr>
          <a:lstStyle/>
          <a:p>
            <a:r>
              <a:rPr lang="vi-VN" sz="1800" b="1" dirty="0">
                <a:solidFill>
                  <a:srgbClr val="002060"/>
                </a:solidFill>
                <a:effectLst/>
                <a:latin typeface="Times New Roman" panose="02020603050405020304" pitchFamily="18" charset="0"/>
                <a:ea typeface="Times New Roman" panose="02020603050405020304" pitchFamily="18" charset="0"/>
              </a:rPr>
              <a:t>1. Quá trình hình thành xã hội phong kiến ở Tây Âu</a:t>
            </a:r>
            <a:endParaRPr lang="en-US" dirty="0">
              <a:solidFill>
                <a:srgbClr val="002060"/>
              </a:solidFill>
            </a:endParaRPr>
          </a:p>
        </p:txBody>
      </p:sp>
    </p:spTree>
    <p:extLst>
      <p:ext uri="{BB962C8B-B14F-4D97-AF65-F5344CB8AC3E}">
        <p14:creationId xmlns:p14="http://schemas.microsoft.com/office/powerpoint/2010/main" val="9375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AEFAE3AD-1333-44FF-95E1-BCA37854DEF7}"/>
              </a:ext>
            </a:extLst>
          </p:cNvPr>
          <p:cNvGraphicFramePr>
            <a:graphicFrameLocks noGrp="1"/>
          </p:cNvGraphicFramePr>
          <p:nvPr>
            <p:extLst/>
          </p:nvPr>
        </p:nvGraphicFramePr>
        <p:xfrm>
          <a:off x="241301" y="1645216"/>
          <a:ext cx="11281392" cy="5160210"/>
        </p:xfrm>
        <a:graphic>
          <a:graphicData uri="http://schemas.openxmlformats.org/drawingml/2006/table">
            <a:tbl>
              <a:tblPr firstRow="1" firstCol="1" bandRow="1"/>
              <a:tblGrid>
                <a:gridCol w="4800553">
                  <a:extLst>
                    <a:ext uri="{9D8B030D-6E8A-4147-A177-3AD203B41FA5}">
                      <a16:colId xmlns:a16="http://schemas.microsoft.com/office/drawing/2014/main" xmlns="" val="2781591556"/>
                    </a:ext>
                  </a:extLst>
                </a:gridCol>
                <a:gridCol w="6480839">
                  <a:extLst>
                    <a:ext uri="{9D8B030D-6E8A-4147-A177-3AD203B41FA5}">
                      <a16:colId xmlns:a16="http://schemas.microsoft.com/office/drawing/2014/main" xmlns="" val="1322828149"/>
                    </a:ext>
                  </a:extLst>
                </a:gridCol>
              </a:tblGrid>
              <a:tr h="516691">
                <a:tc>
                  <a:txBody>
                    <a:bodyPr/>
                    <a:lstStyle/>
                    <a:p>
                      <a:pPr marL="0" marR="0" algn="ctr">
                        <a:lnSpc>
                          <a:spcPct val="107000"/>
                        </a:lnSpc>
                        <a:spcBef>
                          <a:spcPts val="0"/>
                        </a:spcBef>
                        <a:spcAft>
                          <a:spcPts val="0"/>
                        </a:spcAft>
                      </a:pP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xmlns="" val="3361754890"/>
                  </a:ext>
                </a:extLst>
              </a:tr>
              <a:tr h="899111">
                <a:tc>
                  <a:txBody>
                    <a:bodyPr/>
                    <a:lstStyle/>
                    <a:p>
                      <a:pPr marL="0" marR="0" algn="just">
                        <a:lnSpc>
                          <a:spcPct val="107000"/>
                        </a:lnSpc>
                        <a:spcBef>
                          <a:spcPts val="0"/>
                        </a:spcBef>
                        <a:spcAft>
                          <a:spcPts val="0"/>
                        </a:spcAft>
                      </a:pPr>
                      <a:r>
                        <a:rPr lang="vi-VN" sz="2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When: Đế quốc La Mã suy yếu vào thời gian nào?</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481401143"/>
                  </a:ext>
                </a:extLst>
              </a:tr>
              <a:tr h="815090">
                <a:tc>
                  <a:txBody>
                    <a:bodyPr/>
                    <a:lstStyle/>
                    <a:p>
                      <a:pPr marL="0" marR="0" algn="just">
                        <a:lnSpc>
                          <a:spcPct val="107000"/>
                        </a:lnSpc>
                        <a:spcBef>
                          <a:spcPts val="0"/>
                        </a:spcBef>
                        <a:spcAft>
                          <a:spcPts val="0"/>
                        </a:spcAft>
                      </a:pPr>
                      <a:r>
                        <a:rPr lang="vi-VN" sz="2400" b="1" i="1" kern="1200" dirty="0" smtClean="0">
                          <a:solidFill>
                            <a:schemeClr val="tx1"/>
                          </a:solidFill>
                          <a:effectLst/>
                          <a:latin typeface="Times New Roman" panose="02020603050405020304" pitchFamily="18" charset="0"/>
                          <a:ea typeface="+mn-ea"/>
                          <a:cs typeface="Times New Roman" panose="02020603050405020304" pitchFamily="18" charset="0"/>
                        </a:rPr>
                        <a:t>? Who: Ai đã tràn xuống chiếm đất của La Mã?</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375"/>
                        </a:spcBef>
                        <a:spcAft>
                          <a:spcPts val="375"/>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46031980"/>
                  </a:ext>
                </a:extLst>
              </a:tr>
              <a:tr h="749300">
                <a:tc>
                  <a:txBody>
                    <a:bodyPr/>
                    <a:lstStyle/>
                    <a:p>
                      <a:pPr marL="0" marR="0" algn="just">
                        <a:lnSpc>
                          <a:spcPct val="107000"/>
                        </a:lnSpc>
                        <a:spcBef>
                          <a:spcPts val="0"/>
                        </a:spcBef>
                        <a:spcAft>
                          <a:spcPts val="0"/>
                        </a:spcAft>
                      </a:pPr>
                      <a:r>
                        <a:rPr lang="vi-VN" sz="2400" b="1" dirty="0" smtClean="0">
                          <a:effectLst/>
                          <a:latin typeface="Times New Roman" panose="02020603050405020304" pitchFamily="18" charset="0"/>
                          <a:ea typeface="Calibri" panose="020F0502020204030204" pitchFamily="34" charset="0"/>
                          <a:cs typeface="Times New Roman" panose="02020603050405020304" pitchFamily="18" charset="0"/>
                        </a:rPr>
                        <a:t>? What: Khi tiến vào lãnh thổ của La Mã người Giéc man đã làm gì?</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80881776"/>
                  </a:ext>
                </a:extLst>
              </a:tr>
              <a:tr h="779399">
                <a:tc>
                  <a:txBody>
                    <a:bodyPr/>
                    <a:lstStyle/>
                    <a:p>
                      <a:pPr algn="just">
                        <a:lnSpc>
                          <a:spcPct val="115000"/>
                        </a:lnSpc>
                        <a:spcAft>
                          <a:spcPts val="0"/>
                        </a:spcAft>
                        <a:tabLst>
                          <a:tab pos="76200" algn="l"/>
                        </a:tabLst>
                      </a:pPr>
                      <a:r>
                        <a:rPr lang="en-US" sz="2400" b="1" dirty="0" smtClean="0">
                          <a:effectLst/>
                          <a:latin typeface="Times"/>
                          <a:ea typeface="Times"/>
                        </a:rPr>
                        <a:t>? Where: </a:t>
                      </a:r>
                      <a:r>
                        <a:rPr lang="vi-VN" sz="2400" b="1" dirty="0" smtClean="0">
                          <a:effectLst/>
                          <a:latin typeface="Times"/>
                          <a:ea typeface="Times"/>
                        </a:rPr>
                        <a:t>Quá trình phong kiến hóa diễn ra mạnh mẽ ở đâu?</a:t>
                      </a:r>
                      <a:endParaRPr lang="en-US" sz="2400" b="1"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305369">
                <a:tc>
                  <a:txBody>
                    <a:bodyPr/>
                    <a:lstStyle/>
                    <a:p>
                      <a:pPr algn="just">
                        <a:lnSpc>
                          <a:spcPct val="115000"/>
                        </a:lnSpc>
                        <a:spcAft>
                          <a:spcPts val="0"/>
                        </a:spcAft>
                        <a:tabLst>
                          <a:tab pos="76200" algn="l"/>
                        </a:tabLst>
                      </a:pPr>
                      <a:r>
                        <a:rPr lang="en-US" sz="2400" b="1" dirty="0" smtClean="0">
                          <a:effectLst/>
                          <a:latin typeface="Times"/>
                          <a:ea typeface="Times"/>
                        </a:rPr>
                        <a:t>? How: </a:t>
                      </a:r>
                      <a:r>
                        <a:rPr lang="vi-VN" sz="2400" b="1" dirty="0" smtClean="0">
                          <a:effectLst/>
                          <a:latin typeface="Times"/>
                          <a:ea typeface="Times"/>
                        </a:rPr>
                        <a:t>Sự hình thành các giai cấp trong xã hội phong kiến như thế nào?</a:t>
                      </a:r>
                      <a:endParaRPr lang="en-US" sz="2400" b="1"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3" name="TextBox 2">
            <a:extLst>
              <a:ext uri="{FF2B5EF4-FFF2-40B4-BE49-F238E27FC236}">
                <a16:creationId xmlns:a16="http://schemas.microsoft.com/office/drawing/2014/main" xmlns="" id="{85D9A376-C3A7-49E1-B1CD-DEAB47FD0FD1}"/>
              </a:ext>
            </a:extLst>
          </p:cNvPr>
          <p:cNvSpPr txBox="1"/>
          <p:nvPr/>
        </p:nvSpPr>
        <p:spPr>
          <a:xfrm>
            <a:off x="3588611" y="1000301"/>
            <a:ext cx="4200939"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b="1" i="1" dirty="0">
                <a:solidFill>
                  <a:prstClr val="black">
                    <a:lumMod val="95000"/>
                    <a:lumOff val="5000"/>
                  </a:prstClr>
                </a:solidFill>
                <a:latin typeface="Times New Roman" panose="02020603050405020304" pitchFamily="18" charset="0"/>
                <a:cs typeface="Times New Roman" panose="02020603050405020304" pitchFamily="18" charset="0"/>
              </a:rPr>
              <a:t>PHIẾU HỌC TẬP SỐ 1</a:t>
            </a:r>
            <a:endParaRPr lang="en-US" sz="1600" dirty="0">
              <a:solidFill>
                <a:prstClr val="black">
                  <a:lumMod val="95000"/>
                  <a:lumOff val="5000"/>
                </a:prstClr>
              </a:solidFill>
            </a:endParaRPr>
          </a:p>
        </p:txBody>
      </p:sp>
      <p:pic>
        <p:nvPicPr>
          <p:cNvPr id="5" name="Picture 11">
            <a:extLst>
              <a:ext uri="{FF2B5EF4-FFF2-40B4-BE49-F238E27FC236}">
                <a16:creationId xmlns:a16="http://schemas.microsoft.com/office/drawing/2014/main" xmlns="" id="{87411D84-84CB-4D8F-BA85-EC464E36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0136">
            <a:off x="11275944" y="5771738"/>
            <a:ext cx="950515" cy="1161740"/>
          </a:xfrm>
          <a:prstGeom prst="rect">
            <a:avLst/>
          </a:prstGeom>
        </p:spPr>
      </p:pic>
      <p:sp>
        <p:nvSpPr>
          <p:cNvPr id="6" name="TextBox 5">
            <a:extLst>
              <a:ext uri="{FF2B5EF4-FFF2-40B4-BE49-F238E27FC236}">
                <a16:creationId xmlns:a16="http://schemas.microsoft.com/office/drawing/2014/main" xmlns="" id="{FD315371-56DB-43A8-AEF8-E8DF957D5AAD}"/>
              </a:ext>
            </a:extLst>
          </p:cNvPr>
          <p:cNvSpPr txBox="1"/>
          <p:nvPr/>
        </p:nvSpPr>
        <p:spPr>
          <a:xfrm>
            <a:off x="0" y="-30788"/>
            <a:ext cx="12065000" cy="707886"/>
          </a:xfrm>
          <a:prstGeom prst="rect">
            <a:avLst/>
          </a:prstGeom>
          <a:solidFill>
            <a:schemeClr val="accent5">
              <a:lumMod val="40000"/>
              <a:lumOff val="60000"/>
            </a:schemeClr>
          </a:solidFill>
        </p:spPr>
        <p:txBody>
          <a:bodyPr wrap="square">
            <a:spAutoFit/>
          </a:bodyPr>
          <a:lstStyle/>
          <a:p>
            <a:pPr algn="ctr"/>
            <a:r>
              <a:rPr lang="nl-NL" sz="2000" b="1" dirty="0">
                <a:solidFill>
                  <a:srgbClr val="FF0000"/>
                </a:solidFill>
                <a:latin typeface="Times New Roman" panose="02020603050405020304" pitchFamily="18" charset="0"/>
                <a:ea typeface="Calibri" panose="020F0502020204030204" pitchFamily="34" charset="0"/>
              </a:rPr>
              <a:t>          NHIỆM VỤ </a:t>
            </a:r>
            <a:r>
              <a:rPr lang="nl-NL" sz="2000" b="1" dirty="0" smtClean="0">
                <a:solidFill>
                  <a:srgbClr val="FF0000"/>
                </a:solidFill>
                <a:latin typeface="Times New Roman" panose="02020603050405020304" pitchFamily="18" charset="0"/>
                <a:ea typeface="Calibri" panose="020F0502020204030204" pitchFamily="34" charset="0"/>
              </a:rPr>
              <a:t>1:</a:t>
            </a:r>
          </a:p>
          <a:p>
            <a:pPr algn="ctr"/>
            <a:r>
              <a:rPr lang="vi-VN" sz="2000" dirty="0" smtClean="0">
                <a:solidFill>
                  <a:prstClr val="black"/>
                </a:solidFill>
                <a:latin typeface="Times New Roman" panose="02020603050405020304" pitchFamily="18" charset="0"/>
                <a:ea typeface="Calibri" panose="020F0502020204030204" pitchFamily="34" charset="0"/>
              </a:rPr>
              <a:t>HS </a:t>
            </a:r>
            <a:r>
              <a:rPr lang="vi-VN" sz="2000" dirty="0">
                <a:solidFill>
                  <a:prstClr val="black"/>
                </a:solidFill>
                <a:latin typeface="Times New Roman" panose="02020603050405020304" pitchFamily="18" charset="0"/>
                <a:ea typeface="Calibri" panose="020F0502020204030204" pitchFamily="34" charset="0"/>
              </a:rPr>
              <a:t>quan sát H2 và </a:t>
            </a:r>
            <a:r>
              <a:rPr lang="vi-VN" sz="2000" dirty="0" smtClean="0">
                <a:solidFill>
                  <a:prstClr val="black"/>
                </a:solidFill>
                <a:latin typeface="Times New Roman" panose="02020603050405020304" pitchFamily="18" charset="0"/>
                <a:ea typeface="Calibri" panose="020F0502020204030204" pitchFamily="34" charset="0"/>
              </a:rPr>
              <a:t>đọc </a:t>
            </a:r>
            <a:r>
              <a:rPr lang="vi-VN" sz="2000" dirty="0">
                <a:solidFill>
                  <a:prstClr val="black"/>
                </a:solidFill>
                <a:latin typeface="Times New Roman" panose="02020603050405020304" pitchFamily="18" charset="0"/>
                <a:ea typeface="Calibri" panose="020F0502020204030204" pitchFamily="34" charset="0"/>
              </a:rPr>
              <a:t>và khai thác thông tin tư liệu </a:t>
            </a:r>
            <a:r>
              <a:rPr lang="en-US" sz="2000" dirty="0" err="1" smtClean="0">
                <a:solidFill>
                  <a:prstClr val="black"/>
                </a:solidFill>
                <a:latin typeface="Times New Roman" panose="02020603050405020304" pitchFamily="18" charset="0"/>
                <a:ea typeface="Calibri" panose="020F0502020204030204" pitchFamily="34" charset="0"/>
              </a:rPr>
              <a:t>phần</a:t>
            </a:r>
            <a:r>
              <a:rPr lang="en-US" sz="2000" dirty="0" smtClean="0">
                <a:solidFill>
                  <a:prstClr val="black"/>
                </a:solidFill>
                <a:latin typeface="Times New Roman" panose="02020603050405020304" pitchFamily="18" charset="0"/>
                <a:ea typeface="Calibri" panose="020F0502020204030204" pitchFamily="34" charset="0"/>
              </a:rPr>
              <a:t> 1 </a:t>
            </a:r>
            <a:r>
              <a:rPr lang="en-US" sz="2000" dirty="0" err="1" smtClean="0">
                <a:solidFill>
                  <a:prstClr val="black"/>
                </a:solidFill>
                <a:latin typeface="Times New Roman" panose="02020603050405020304" pitchFamily="18" charset="0"/>
                <a:ea typeface="Calibri" panose="020F0502020204030204" pitchFamily="34" charset="0"/>
              </a:rPr>
              <a:t>trong</a:t>
            </a:r>
            <a:r>
              <a:rPr lang="en-US" sz="2000" dirty="0" smtClean="0">
                <a:solidFill>
                  <a:prstClr val="black"/>
                </a:solidFill>
                <a:latin typeface="Times New Roman" panose="02020603050405020304" pitchFamily="18" charset="0"/>
                <a:ea typeface="Calibri" panose="020F0502020204030204" pitchFamily="34" charset="0"/>
              </a:rPr>
              <a:t> </a:t>
            </a:r>
            <a:r>
              <a:rPr lang="vi-VN" sz="2000" dirty="0" smtClean="0">
                <a:solidFill>
                  <a:prstClr val="black"/>
                </a:solidFill>
                <a:latin typeface="Times New Roman" panose="02020603050405020304" pitchFamily="18" charset="0"/>
                <a:ea typeface="Calibri" panose="020F0502020204030204" pitchFamily="34" charset="0"/>
              </a:rPr>
              <a:t>SGK </a:t>
            </a:r>
            <a:r>
              <a:rPr lang="vi-VN" sz="2000" dirty="0">
                <a:solidFill>
                  <a:prstClr val="black"/>
                </a:solidFill>
                <a:latin typeface="Times New Roman" panose="02020603050405020304" pitchFamily="18" charset="0"/>
                <a:ea typeface="Calibri" panose="020F0502020204030204" pitchFamily="34" charset="0"/>
              </a:rPr>
              <a:t>(Tr9,10) để </a:t>
            </a:r>
            <a:r>
              <a:rPr lang="en-US" sz="2000" dirty="0" smtClean="0">
                <a:solidFill>
                  <a:prstClr val="black"/>
                </a:solidFill>
                <a:latin typeface="Times New Roman" panose="02020603050405020304" pitchFamily="18" charset="0"/>
                <a:ea typeface="Calibri" panose="020F0502020204030204" pitchFamily="34" charset="0"/>
              </a:rPr>
              <a:t> </a:t>
            </a:r>
            <a:r>
              <a:rPr lang="en-US" sz="2000" dirty="0" err="1" smtClean="0">
                <a:solidFill>
                  <a:prstClr val="black"/>
                </a:solidFill>
                <a:latin typeface="Times New Roman" panose="02020603050405020304" pitchFamily="18" charset="0"/>
                <a:ea typeface="Calibri" panose="020F0502020204030204" pitchFamily="34" charset="0"/>
              </a:rPr>
              <a:t>hoàn</a:t>
            </a:r>
            <a:r>
              <a:rPr lang="en-US" sz="2000" dirty="0" smtClean="0">
                <a:solidFill>
                  <a:prstClr val="black"/>
                </a:solidFill>
                <a:latin typeface="Times New Roman" panose="02020603050405020304" pitchFamily="18" charset="0"/>
                <a:ea typeface="Calibri" panose="020F0502020204030204" pitchFamily="34" charset="0"/>
              </a:rPr>
              <a:t> </a:t>
            </a:r>
            <a:r>
              <a:rPr lang="en-US" sz="2000" dirty="0" err="1" smtClean="0">
                <a:solidFill>
                  <a:prstClr val="black"/>
                </a:solidFill>
                <a:latin typeface="Times New Roman" panose="02020603050405020304" pitchFamily="18" charset="0"/>
                <a:ea typeface="Calibri" panose="020F0502020204030204" pitchFamily="34" charset="0"/>
              </a:rPr>
              <a:t>thành</a:t>
            </a:r>
            <a:r>
              <a:rPr lang="en-US" sz="2000" dirty="0" smtClean="0">
                <a:solidFill>
                  <a:prstClr val="black"/>
                </a:solidFill>
                <a:latin typeface="Times New Roman" panose="02020603050405020304" pitchFamily="18" charset="0"/>
                <a:ea typeface="Calibri" panose="020F0502020204030204" pitchFamily="34" charset="0"/>
              </a:rPr>
              <a:t> </a:t>
            </a:r>
            <a:r>
              <a:rPr lang="en-US" sz="2000" dirty="0" err="1" smtClean="0">
                <a:solidFill>
                  <a:prstClr val="black"/>
                </a:solidFill>
                <a:latin typeface="Times New Roman" panose="02020603050405020304" pitchFamily="18" charset="0"/>
                <a:ea typeface="Calibri" panose="020F0502020204030204" pitchFamily="34" charset="0"/>
              </a:rPr>
              <a:t>phiếu</a:t>
            </a:r>
            <a:r>
              <a:rPr lang="en-US" sz="2000" dirty="0" smtClean="0">
                <a:solidFill>
                  <a:prstClr val="black"/>
                </a:solidFill>
                <a:latin typeface="Times New Roman" panose="02020603050405020304" pitchFamily="18" charset="0"/>
                <a:ea typeface="Calibri" panose="020F0502020204030204" pitchFamily="34" charset="0"/>
              </a:rPr>
              <a:t> </a:t>
            </a:r>
            <a:r>
              <a:rPr lang="en-US" sz="2000" dirty="0" err="1" smtClean="0">
                <a:solidFill>
                  <a:prstClr val="black"/>
                </a:solidFill>
                <a:latin typeface="Times New Roman" panose="02020603050405020304" pitchFamily="18" charset="0"/>
                <a:ea typeface="Calibri" panose="020F0502020204030204" pitchFamily="34" charset="0"/>
              </a:rPr>
              <a:t>học</a:t>
            </a:r>
            <a:r>
              <a:rPr lang="en-US" sz="2000" dirty="0" smtClean="0">
                <a:solidFill>
                  <a:prstClr val="black"/>
                </a:solidFill>
                <a:latin typeface="Times New Roman" panose="02020603050405020304" pitchFamily="18" charset="0"/>
                <a:ea typeface="Calibri" panose="020F0502020204030204" pitchFamily="34" charset="0"/>
              </a:rPr>
              <a:t> </a:t>
            </a:r>
            <a:r>
              <a:rPr lang="en-US" sz="2000" dirty="0" err="1" smtClean="0">
                <a:solidFill>
                  <a:prstClr val="black"/>
                </a:solidFill>
                <a:latin typeface="Times New Roman" panose="02020603050405020304" pitchFamily="18" charset="0"/>
                <a:ea typeface="Calibri" panose="020F0502020204030204" pitchFamily="34" charset="0"/>
              </a:rPr>
              <a:t>tập</a:t>
            </a:r>
            <a:r>
              <a:rPr lang="en-US" sz="2000" dirty="0" smtClean="0">
                <a:solidFill>
                  <a:prstClr val="black"/>
                </a:solidFill>
                <a:latin typeface="Times New Roman" panose="02020603050405020304" pitchFamily="18" charset="0"/>
                <a:ea typeface="Calibri" panose="020F0502020204030204" pitchFamily="34" charset="0"/>
              </a:rPr>
              <a:t> </a:t>
            </a:r>
            <a:r>
              <a:rPr lang="en-US" sz="2000" dirty="0" err="1" smtClean="0">
                <a:solidFill>
                  <a:prstClr val="black"/>
                </a:solidFill>
                <a:latin typeface="Times New Roman" panose="02020603050405020304" pitchFamily="18" charset="0"/>
                <a:ea typeface="Calibri" panose="020F0502020204030204" pitchFamily="34" charset="0"/>
              </a:rPr>
              <a:t>số</a:t>
            </a:r>
            <a:r>
              <a:rPr lang="en-US" sz="2000" dirty="0" smtClean="0">
                <a:solidFill>
                  <a:prstClr val="black"/>
                </a:solidFill>
                <a:latin typeface="Times New Roman" panose="02020603050405020304" pitchFamily="18" charset="0"/>
                <a:ea typeface="Calibri" panose="020F0502020204030204" pitchFamily="34" charset="0"/>
              </a:rPr>
              <a:t> 1: </a:t>
            </a:r>
            <a:endParaRPr lang="nl-NL" sz="2000" dirty="0">
              <a:solidFill>
                <a:prstClr val="black"/>
              </a:solidFill>
              <a:latin typeface="Times New Roman" panose="02020603050405020304" pitchFamily="18" charset="0"/>
              <a:ea typeface="Calibri" panose="020F0502020204030204" pitchFamily="34" charset="0"/>
            </a:endParaRPr>
          </a:p>
        </p:txBody>
      </p:sp>
      <p:pic>
        <p:nvPicPr>
          <p:cNvPr id="7" name="Picture 10">
            <a:extLst>
              <a:ext uri="{FF2B5EF4-FFF2-40B4-BE49-F238E27FC236}">
                <a16:creationId xmlns:a16="http://schemas.microsoft.com/office/drawing/2014/main" xmlns="" id="{5F49145B-B562-4863-8393-874E632DDC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24339">
            <a:off x="309064" y="662029"/>
            <a:ext cx="610193" cy="745792"/>
          </a:xfrm>
          <a:prstGeom prst="rect">
            <a:avLst/>
          </a:prstGeom>
        </p:spPr>
      </p:pic>
    </p:spTree>
    <p:extLst>
      <p:ext uri="{BB962C8B-B14F-4D97-AF65-F5344CB8AC3E}">
        <p14:creationId xmlns:p14="http://schemas.microsoft.com/office/powerpoint/2010/main" val="7523361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CCB2C63-3A34-4061-9844-0846203C58BB}"/>
              </a:ext>
            </a:extLst>
          </p:cNvPr>
          <p:cNvSpPr txBox="1"/>
          <p:nvPr/>
        </p:nvSpPr>
        <p:spPr>
          <a:xfrm>
            <a:off x="4096613" y="275933"/>
            <a:ext cx="42009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b="1" i="1" dirty="0">
                <a:solidFill>
                  <a:prstClr val="black">
                    <a:lumMod val="95000"/>
                    <a:lumOff val="5000"/>
                  </a:prstClr>
                </a:solidFill>
                <a:latin typeface="Times New Roman" panose="02020603050405020304" pitchFamily="18" charset="0"/>
                <a:cs typeface="Times New Roman" panose="02020603050405020304" pitchFamily="18" charset="0"/>
              </a:rPr>
              <a:t>PHIẾU HỌC TẬP SỐ 1</a:t>
            </a:r>
            <a:endParaRPr lang="en-US" dirty="0">
              <a:solidFill>
                <a:prstClr val="black">
                  <a:lumMod val="95000"/>
                  <a:lumOff val="5000"/>
                </a:prstClr>
              </a:solidFill>
            </a:endParaRPr>
          </a:p>
        </p:txBody>
      </p:sp>
      <p:pic>
        <p:nvPicPr>
          <p:cNvPr id="6" name="Picture 10">
            <a:extLst>
              <a:ext uri="{FF2B5EF4-FFF2-40B4-BE49-F238E27FC236}">
                <a16:creationId xmlns:a16="http://schemas.microsoft.com/office/drawing/2014/main" xmlns="" id="{057E4387-64D7-47CF-AF1C-5F505D0CF7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4339">
            <a:off x="167974" y="124108"/>
            <a:ext cx="870343" cy="1063753"/>
          </a:xfrm>
          <a:prstGeom prst="rect">
            <a:avLst/>
          </a:prstGeom>
        </p:spPr>
      </p:pic>
      <p:pic>
        <p:nvPicPr>
          <p:cNvPr id="7" name="Picture 11">
            <a:extLst>
              <a:ext uri="{FF2B5EF4-FFF2-40B4-BE49-F238E27FC236}">
                <a16:creationId xmlns:a16="http://schemas.microsoft.com/office/drawing/2014/main" xmlns="" id="{C125724D-6D5F-4526-A22A-477602A62B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80136">
            <a:off x="11275944" y="5771738"/>
            <a:ext cx="950515" cy="116174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023367443"/>
              </p:ext>
            </p:extLst>
          </p:nvPr>
        </p:nvGraphicFramePr>
        <p:xfrm>
          <a:off x="123208" y="990600"/>
          <a:ext cx="11929092" cy="5527664"/>
        </p:xfrm>
        <a:graphic>
          <a:graphicData uri="http://schemas.openxmlformats.org/drawingml/2006/table">
            <a:tbl>
              <a:tblPr firstRow="1" firstCol="1" bandRow="1"/>
              <a:tblGrid>
                <a:gridCol w="4305300"/>
                <a:gridCol w="7623792"/>
              </a:tblGrid>
              <a:tr h="444500">
                <a:tc>
                  <a:txBody>
                    <a:bodyPr/>
                    <a:lstStyle/>
                    <a:p>
                      <a:pPr marL="0" marR="0" algn="ctr">
                        <a:lnSpc>
                          <a:spcPct val="107000"/>
                        </a:lnSpc>
                        <a:spcBef>
                          <a:spcPts val="0"/>
                        </a:spcBef>
                        <a:spcAft>
                          <a:spcPts val="0"/>
                        </a:spcAft>
                      </a:pP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i="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i="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i="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400" b="1" i="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r>
              <a:tr h="899111">
                <a:tc>
                  <a:txBody>
                    <a:bodyPr/>
                    <a:lstStyle/>
                    <a:p>
                      <a:pPr marL="0" marR="0" algn="just">
                        <a:lnSpc>
                          <a:spcPct val="107000"/>
                        </a:lnSpc>
                        <a:spcBef>
                          <a:spcPts val="0"/>
                        </a:spcBef>
                        <a:spcAft>
                          <a:spcPts val="0"/>
                        </a:spcAft>
                      </a:pPr>
                      <a:r>
                        <a:rPr lang="vi-VN" sz="20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When: Đế quốc La Mã suy yếu vào thời gian nào?</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000" b="1" i="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815090">
                <a:tc>
                  <a:txBody>
                    <a:bodyPr/>
                    <a:lstStyle/>
                    <a:p>
                      <a:pPr marL="0" marR="0" algn="just">
                        <a:lnSpc>
                          <a:spcPct val="107000"/>
                        </a:lnSpc>
                        <a:spcBef>
                          <a:spcPts val="0"/>
                        </a:spcBef>
                        <a:spcAft>
                          <a:spcPts val="0"/>
                        </a:spcAft>
                      </a:pPr>
                      <a:r>
                        <a:rPr lang="vi-VN" sz="2000" b="1" i="0" kern="1200" dirty="0" smtClean="0">
                          <a:solidFill>
                            <a:schemeClr val="tx1"/>
                          </a:solidFill>
                          <a:effectLst/>
                          <a:latin typeface="Times New Roman" panose="02020603050405020304" pitchFamily="18" charset="0"/>
                          <a:ea typeface="+mn-ea"/>
                          <a:cs typeface="Times New Roman" panose="02020603050405020304" pitchFamily="18" charset="0"/>
                        </a:rPr>
                        <a:t>? Who: Ai đã tràn xuống chiếm đất của La Mã?</a:t>
                      </a:r>
                      <a:endPar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algn="just">
                        <a:lnSpc>
                          <a:spcPct val="107000"/>
                        </a:lnSpc>
                        <a:spcBef>
                          <a:spcPts val="0"/>
                        </a:spcBef>
                        <a:spcAft>
                          <a:spcPts val="0"/>
                        </a:spcAft>
                      </a:pPr>
                      <a:endPar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algn="just">
                        <a:lnSpc>
                          <a:spcPct val="107000"/>
                        </a:lnSpc>
                        <a:spcBef>
                          <a:spcPts val="0"/>
                        </a:spcBef>
                        <a:spcAft>
                          <a:spcPts val="0"/>
                        </a:spcAft>
                      </a:pPr>
                      <a:endParaRPr lang="vi-VN" sz="2000" b="1" i="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375"/>
                        </a:spcBef>
                        <a:spcAft>
                          <a:spcPts val="375"/>
                        </a:spcAft>
                      </a:pPr>
                      <a:r>
                        <a:rPr lang="en-US" sz="20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49300">
                <a:tc>
                  <a:txBody>
                    <a:bodyPr/>
                    <a:lstStyle/>
                    <a:p>
                      <a:pPr marL="0" marR="0" algn="just">
                        <a:lnSpc>
                          <a:spcPct val="107000"/>
                        </a:lnSpc>
                        <a:spcBef>
                          <a:spcPts val="0"/>
                        </a:spcBef>
                        <a:spcAft>
                          <a:spcPts val="0"/>
                        </a:spcAft>
                      </a:pPr>
                      <a:r>
                        <a:rPr lang="vi-VN" sz="2000" b="1" i="0" dirty="0" smtClean="0">
                          <a:effectLst/>
                          <a:latin typeface="Times New Roman" panose="02020603050405020304" pitchFamily="18" charset="0"/>
                          <a:ea typeface="Calibri" panose="020F0502020204030204" pitchFamily="34" charset="0"/>
                          <a:cs typeface="Times New Roman" panose="02020603050405020304" pitchFamily="18" charset="0"/>
                        </a:rPr>
                        <a:t>? What: Khi tiến vào lãnh thổ của La Mã người Giéc man đã làm gì?</a:t>
                      </a:r>
                      <a:endParaRPr lang="en-US" sz="2000" b="1" i="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2000" b="1" i="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vi-VN" sz="2000" b="1" i="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0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79399">
                <a:tc>
                  <a:txBody>
                    <a:bodyPr/>
                    <a:lstStyle/>
                    <a:p>
                      <a:pPr algn="just">
                        <a:lnSpc>
                          <a:spcPct val="115000"/>
                        </a:lnSpc>
                        <a:spcAft>
                          <a:spcPts val="0"/>
                        </a:spcAft>
                        <a:tabLst>
                          <a:tab pos="76200" algn="l"/>
                        </a:tabLst>
                      </a:pPr>
                      <a:r>
                        <a:rPr lang="en-US" sz="2000" b="1" i="0" dirty="0" smtClean="0">
                          <a:effectLst/>
                          <a:latin typeface="Times"/>
                          <a:ea typeface="Times"/>
                        </a:rPr>
                        <a:t>? Where: </a:t>
                      </a:r>
                      <a:r>
                        <a:rPr lang="vi-VN" sz="2000" b="1" i="0" dirty="0" smtClean="0">
                          <a:effectLst/>
                          <a:latin typeface="Times"/>
                          <a:ea typeface="Times"/>
                        </a:rPr>
                        <a:t>Quá trình phong kiến hóa diễn ra mạnh mẽ ở đâu?</a:t>
                      </a:r>
                      <a:endParaRPr lang="en-US" sz="2000" b="1" i="0"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95566">
                <a:tc>
                  <a:txBody>
                    <a:bodyPr/>
                    <a:lstStyle/>
                    <a:p>
                      <a:pPr algn="just">
                        <a:lnSpc>
                          <a:spcPct val="115000"/>
                        </a:lnSpc>
                        <a:spcAft>
                          <a:spcPts val="0"/>
                        </a:spcAft>
                        <a:tabLst>
                          <a:tab pos="76200" algn="l"/>
                        </a:tabLst>
                      </a:pPr>
                      <a:r>
                        <a:rPr lang="en-US" sz="2000" b="1" i="0" dirty="0" smtClean="0">
                          <a:effectLst/>
                          <a:latin typeface="Times"/>
                          <a:ea typeface="Times"/>
                        </a:rPr>
                        <a:t>? How: </a:t>
                      </a:r>
                      <a:r>
                        <a:rPr lang="en-US" sz="2000" b="1" i="0" dirty="0" err="1" smtClean="0">
                          <a:effectLst/>
                          <a:latin typeface="Times"/>
                          <a:ea typeface="Times"/>
                        </a:rPr>
                        <a:t>Giai</a:t>
                      </a:r>
                      <a:r>
                        <a:rPr lang="en-US" sz="2000" b="1" i="0" baseline="0" dirty="0" smtClean="0">
                          <a:effectLst/>
                          <a:latin typeface="Times"/>
                          <a:ea typeface="Times"/>
                        </a:rPr>
                        <a:t> </a:t>
                      </a:r>
                      <a:r>
                        <a:rPr lang="en-US" sz="2000" b="1" i="0" baseline="0" dirty="0" err="1" smtClean="0">
                          <a:effectLst/>
                          <a:latin typeface="Times"/>
                          <a:ea typeface="Times"/>
                        </a:rPr>
                        <a:t>cấp</a:t>
                      </a:r>
                      <a:r>
                        <a:rPr lang="en-US" sz="2000" b="1" i="0" baseline="0" dirty="0" smtClean="0">
                          <a:effectLst/>
                          <a:latin typeface="Times"/>
                          <a:ea typeface="Times"/>
                        </a:rPr>
                        <a:t> </a:t>
                      </a:r>
                      <a:r>
                        <a:rPr lang="en-US" sz="2000" b="1" i="0" baseline="0" dirty="0" err="1" smtClean="0">
                          <a:effectLst/>
                          <a:latin typeface="Times"/>
                          <a:ea typeface="Times"/>
                        </a:rPr>
                        <a:t>mới</a:t>
                      </a:r>
                      <a:r>
                        <a:rPr lang="en-US" sz="2000" b="1" i="0" baseline="0" dirty="0" smtClean="0">
                          <a:effectLst/>
                          <a:latin typeface="Times"/>
                          <a:ea typeface="Times"/>
                        </a:rPr>
                        <a:t> </a:t>
                      </a:r>
                      <a:r>
                        <a:rPr lang="en-US" sz="2000" b="1" i="0" baseline="0" dirty="0" err="1" smtClean="0">
                          <a:effectLst/>
                          <a:latin typeface="Times"/>
                          <a:ea typeface="Times"/>
                        </a:rPr>
                        <a:t>nào</a:t>
                      </a:r>
                      <a:r>
                        <a:rPr lang="en-US" sz="2000" b="1" i="0" baseline="0" dirty="0" smtClean="0">
                          <a:effectLst/>
                          <a:latin typeface="Times"/>
                          <a:ea typeface="Times"/>
                        </a:rPr>
                        <a:t> </a:t>
                      </a:r>
                      <a:r>
                        <a:rPr lang="en-US" sz="2000" b="1" i="0" baseline="0" dirty="0" err="1" smtClean="0">
                          <a:effectLst/>
                          <a:latin typeface="Times"/>
                          <a:ea typeface="Times"/>
                        </a:rPr>
                        <a:t>được</a:t>
                      </a:r>
                      <a:r>
                        <a:rPr lang="en-US" sz="2000" b="1" i="0" baseline="0" dirty="0" smtClean="0">
                          <a:effectLst/>
                          <a:latin typeface="Times"/>
                          <a:ea typeface="Times"/>
                        </a:rPr>
                        <a:t> </a:t>
                      </a:r>
                      <a:r>
                        <a:rPr lang="en-US" sz="2000" b="1" i="0" baseline="0" dirty="0" err="1" smtClean="0">
                          <a:effectLst/>
                          <a:latin typeface="Times"/>
                          <a:ea typeface="Times"/>
                        </a:rPr>
                        <a:t>hình</a:t>
                      </a:r>
                      <a:r>
                        <a:rPr lang="en-US" sz="2000" b="1" i="0" baseline="0" dirty="0" smtClean="0">
                          <a:effectLst/>
                          <a:latin typeface="Times"/>
                          <a:ea typeface="Times"/>
                        </a:rPr>
                        <a:t> </a:t>
                      </a:r>
                      <a:r>
                        <a:rPr lang="en-US" sz="2000" b="1" i="0" baseline="0" dirty="0" err="1" smtClean="0">
                          <a:effectLst/>
                          <a:latin typeface="Times"/>
                          <a:ea typeface="Times"/>
                        </a:rPr>
                        <a:t>thành</a:t>
                      </a:r>
                      <a:r>
                        <a:rPr lang="en-US" sz="2000" b="1" i="0" baseline="0" dirty="0" smtClean="0">
                          <a:effectLst/>
                          <a:latin typeface="Times"/>
                          <a:ea typeface="Times"/>
                        </a:rPr>
                        <a:t> </a:t>
                      </a:r>
                      <a:r>
                        <a:rPr lang="en-US" sz="2000" b="1" i="0" baseline="0" dirty="0" err="1" smtClean="0">
                          <a:effectLst/>
                          <a:latin typeface="Times"/>
                          <a:ea typeface="Times"/>
                        </a:rPr>
                        <a:t>trong</a:t>
                      </a:r>
                      <a:r>
                        <a:rPr lang="en-US" sz="2000" b="1" i="0" baseline="0" dirty="0" smtClean="0">
                          <a:effectLst/>
                          <a:latin typeface="Times"/>
                          <a:ea typeface="Times"/>
                        </a:rPr>
                        <a:t> </a:t>
                      </a:r>
                      <a:r>
                        <a:rPr lang="en-US" sz="2000" b="1" i="0" baseline="0" dirty="0" err="1" smtClean="0">
                          <a:effectLst/>
                          <a:latin typeface="Times"/>
                          <a:ea typeface="Times"/>
                        </a:rPr>
                        <a:t>xã</a:t>
                      </a:r>
                      <a:r>
                        <a:rPr lang="en-US" sz="2000" b="1" i="0" baseline="0" dirty="0" smtClean="0">
                          <a:effectLst/>
                          <a:latin typeface="Times"/>
                          <a:ea typeface="Times"/>
                        </a:rPr>
                        <a:t> </a:t>
                      </a:r>
                      <a:r>
                        <a:rPr lang="en-US" sz="2000" b="1" i="0" baseline="0" dirty="0" err="1" smtClean="0">
                          <a:effectLst/>
                          <a:latin typeface="Times"/>
                          <a:ea typeface="Times"/>
                        </a:rPr>
                        <a:t>hội</a:t>
                      </a:r>
                      <a:r>
                        <a:rPr lang="en-US" sz="2000" b="1" i="0" baseline="0" dirty="0" smtClean="0">
                          <a:effectLst/>
                          <a:latin typeface="Times"/>
                          <a:ea typeface="Times"/>
                        </a:rPr>
                        <a:t> </a:t>
                      </a:r>
                      <a:r>
                        <a:rPr lang="en-US" sz="2000" b="1" i="0" baseline="0" dirty="0" err="1" smtClean="0">
                          <a:effectLst/>
                          <a:latin typeface="Times"/>
                          <a:ea typeface="Times"/>
                        </a:rPr>
                        <a:t>Tây</a:t>
                      </a:r>
                      <a:r>
                        <a:rPr lang="en-US" sz="2000" b="1" i="0" baseline="0" dirty="0" smtClean="0">
                          <a:effectLst/>
                          <a:latin typeface="Times"/>
                          <a:ea typeface="Times"/>
                        </a:rPr>
                        <a:t> </a:t>
                      </a:r>
                      <a:r>
                        <a:rPr lang="en-US" sz="2000" b="1" i="0" baseline="0" dirty="0" err="1" smtClean="0">
                          <a:effectLst/>
                          <a:latin typeface="Times"/>
                          <a:ea typeface="Times"/>
                        </a:rPr>
                        <a:t>Âu</a:t>
                      </a:r>
                      <a:r>
                        <a:rPr lang="en-US" sz="2000" b="1" i="0" baseline="0" dirty="0" smtClean="0">
                          <a:effectLst/>
                          <a:latin typeface="Times"/>
                          <a:ea typeface="Times"/>
                        </a:rPr>
                        <a:t>.</a:t>
                      </a:r>
                      <a:endParaRPr lang="en-US" sz="2000" b="1" i="0"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4" name="TextBox 3"/>
          <p:cNvSpPr txBox="1"/>
          <p:nvPr/>
        </p:nvSpPr>
        <p:spPr>
          <a:xfrm>
            <a:off x="4476750" y="1460500"/>
            <a:ext cx="7575550" cy="830997"/>
          </a:xfrm>
          <a:prstGeom prst="rect">
            <a:avLst/>
          </a:prstGeom>
          <a:noFill/>
        </p:spPr>
        <p:txBody>
          <a:bodyPr wrap="square" rtlCol="0">
            <a:spAutoFit/>
          </a:bodyPr>
          <a:lstStyle/>
          <a:p>
            <a:pPr algn="just"/>
            <a:r>
              <a:rPr lang="vi-VN" sz="2400" dirty="0">
                <a:solidFill>
                  <a:srgbClr val="FF0000"/>
                </a:solidFill>
                <a:latin typeface="Times New Roman" pitchFamily="18" charset="0"/>
                <a:cs typeface="Times New Roman" pitchFamily="18" charset="0"/>
              </a:rPr>
              <a:t>- Từ thế kỷ III,  đế quốc La Mã lâm vào tình trạng khủng hoảng.</a:t>
            </a:r>
            <a:endParaRPr lang="en-US" sz="2400" dirty="0">
              <a:solidFill>
                <a:srgbClr val="FF0000"/>
              </a:solidFill>
              <a:latin typeface="Times New Roman" pitchFamily="18" charset="0"/>
              <a:cs typeface="Times New Roman" pitchFamily="18" charset="0"/>
            </a:endParaRPr>
          </a:p>
        </p:txBody>
      </p:sp>
      <p:sp>
        <p:nvSpPr>
          <p:cNvPr id="8" name="TextBox 7"/>
          <p:cNvSpPr txBox="1"/>
          <p:nvPr/>
        </p:nvSpPr>
        <p:spPr>
          <a:xfrm>
            <a:off x="4476750" y="2327414"/>
            <a:ext cx="7429500" cy="1200329"/>
          </a:xfrm>
          <a:prstGeom prst="rect">
            <a:avLst/>
          </a:prstGeom>
          <a:noFill/>
        </p:spPr>
        <p:txBody>
          <a:bodyPr wrap="square" rtlCol="0">
            <a:spAutoFit/>
          </a:bodyPr>
          <a:lstStyle/>
          <a:p>
            <a:pPr algn="just"/>
            <a:r>
              <a:rPr lang="vi-VN" sz="2400" dirty="0">
                <a:solidFill>
                  <a:srgbClr val="FF0000"/>
                </a:solidFill>
                <a:latin typeface="Times New Roman" pitchFamily="18" charset="0"/>
                <a:cs typeface="Times New Roman" pitchFamily="18" charset="0"/>
              </a:rPr>
              <a:t>- Từ thế kỷ V, các bộ tộc người Giéc man từ phương Bắc tràn xuống xâm chiếm lãnh thổ dẫn đến sự diệt vong của đế quốc La Mã</a:t>
            </a:r>
            <a:endParaRPr lang="en-US" sz="2400" dirty="0">
              <a:solidFill>
                <a:srgbClr val="FF0000"/>
              </a:solidFill>
              <a:latin typeface="Times New Roman" pitchFamily="18" charset="0"/>
              <a:cs typeface="Times New Roman" pitchFamily="18" charset="0"/>
            </a:endParaRPr>
          </a:p>
        </p:txBody>
      </p:sp>
      <p:sp>
        <p:nvSpPr>
          <p:cNvPr id="9" name="TextBox 8"/>
          <p:cNvSpPr txBox="1"/>
          <p:nvPr/>
        </p:nvSpPr>
        <p:spPr>
          <a:xfrm>
            <a:off x="4457700" y="3527743"/>
            <a:ext cx="7467600" cy="1332481"/>
          </a:xfrm>
          <a:prstGeom prst="rect">
            <a:avLst/>
          </a:prstGeom>
          <a:noFill/>
        </p:spPr>
        <p:txBody>
          <a:bodyPr wrap="square" rtlCol="0">
            <a:spAutoFit/>
          </a:bodyPr>
          <a:lstStyle/>
          <a:p>
            <a:pPr algn="just">
              <a:lnSpc>
                <a:spcPct val="115000"/>
              </a:lnSpc>
            </a:pPr>
            <a:r>
              <a:rPr lang="en-US" sz="2400" dirty="0">
                <a:solidFill>
                  <a:srgbClr val="FF0000"/>
                </a:solidFill>
                <a:latin typeface="Times New Roman" pitchFamily="18" charset="0"/>
                <a:ea typeface="Times"/>
                <a:cs typeface="Times New Roman" pitchFamily="18" charset="0"/>
              </a:rPr>
              <a:t>-</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Người</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Giéc</a:t>
            </a:r>
            <a:r>
              <a:rPr lang="en-US" sz="2400" dirty="0">
                <a:solidFill>
                  <a:srgbClr val="FF0000"/>
                </a:solidFill>
                <a:latin typeface="Times New Roman" pitchFamily="18" charset="0"/>
                <a:ea typeface="Times New Roman"/>
                <a:cs typeface="Times New Roman" pitchFamily="18" charset="0"/>
              </a:rPr>
              <a:t>-man </a:t>
            </a:r>
            <a:r>
              <a:rPr lang="en-US" sz="2400" dirty="0" err="1">
                <a:solidFill>
                  <a:srgbClr val="FF0000"/>
                </a:solidFill>
                <a:latin typeface="Times New Roman" pitchFamily="18" charset="0"/>
                <a:ea typeface="Times New Roman"/>
                <a:cs typeface="Times New Roman" pitchFamily="18" charset="0"/>
              </a:rPr>
              <a:t>tiêu</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diệt</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các</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quốc</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gia</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cổ</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đại</a:t>
            </a:r>
            <a:r>
              <a:rPr lang="en-US" sz="2400" dirty="0">
                <a:solidFill>
                  <a:srgbClr val="FF0000"/>
                </a:solidFill>
                <a:latin typeface="Times New Roman" pitchFamily="18" charset="0"/>
                <a:ea typeface="Times New Roman"/>
                <a:cs typeface="Times New Roman" pitchFamily="18" charset="0"/>
              </a:rPr>
              <a:t> Hi </a:t>
            </a:r>
            <a:r>
              <a:rPr lang="en-US" sz="2400" dirty="0" err="1">
                <a:solidFill>
                  <a:srgbClr val="FF0000"/>
                </a:solidFill>
                <a:latin typeface="Times New Roman" pitchFamily="18" charset="0"/>
                <a:ea typeface="Times New Roman"/>
                <a:cs typeface="Times New Roman" pitchFamily="18" charset="0"/>
              </a:rPr>
              <a:t>Lạp</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và</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Rô</a:t>
            </a:r>
            <a:r>
              <a:rPr lang="en-US" sz="2400" dirty="0">
                <a:solidFill>
                  <a:srgbClr val="FF0000"/>
                </a:solidFill>
                <a:latin typeface="Times New Roman" pitchFamily="18" charset="0"/>
                <a:ea typeface="Times New Roman"/>
                <a:cs typeface="Times New Roman" pitchFamily="18" charset="0"/>
              </a:rPr>
              <a:t>-ma. </a:t>
            </a:r>
            <a:r>
              <a:rPr lang="en-US" sz="2400" dirty="0" err="1">
                <a:solidFill>
                  <a:srgbClr val="FF0000"/>
                </a:solidFill>
                <a:latin typeface="Times New Roman" pitchFamily="18" charset="0"/>
                <a:ea typeface="Times New Roman"/>
                <a:cs typeface="Times New Roman" pitchFamily="18" charset="0"/>
              </a:rPr>
              <a:t>Thành</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lập</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nhiều</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vương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quốc</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mới</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Ăng-glôXắc-xông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Phơ-răng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Tây</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Gốt</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Đông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Gốt</a:t>
            </a:r>
            <a:r>
              <a:rPr lang="en-US" sz="2400" dirty="0">
                <a:solidFill>
                  <a:srgbClr val="FF0000"/>
                </a:solidFill>
                <a:latin typeface="Times New Roman" pitchFamily="18" charset="0"/>
                <a:ea typeface="Times New Roman"/>
                <a:cs typeface="Times New Roman" pitchFamily="18" charset="0"/>
              </a:rPr>
              <a:t>…</a:t>
            </a:r>
          </a:p>
        </p:txBody>
      </p:sp>
      <p:sp>
        <p:nvSpPr>
          <p:cNvPr id="12" name="TextBox 11"/>
          <p:cNvSpPr txBox="1"/>
          <p:nvPr/>
        </p:nvSpPr>
        <p:spPr>
          <a:xfrm>
            <a:off x="4476750" y="5054600"/>
            <a:ext cx="5099050" cy="461665"/>
          </a:xfrm>
          <a:prstGeom prst="rect">
            <a:avLst/>
          </a:prstGeom>
          <a:noFill/>
        </p:spPr>
        <p:txBody>
          <a:bodyPr wrap="square" rtlCol="0">
            <a:spAutoFit/>
          </a:bodyPr>
          <a:lstStyle/>
          <a:p>
            <a:pPr algn="just"/>
            <a:r>
              <a:rPr lang="vi-VN" sz="2400" dirty="0">
                <a:solidFill>
                  <a:srgbClr val="FF0000"/>
                </a:solidFill>
                <a:latin typeface="Times New Roman" pitchFamily="18" charset="0"/>
                <a:cs typeface="Times New Roman" pitchFamily="18" charset="0"/>
              </a:rPr>
              <a:t>-Vương quốc Phờ-răng</a:t>
            </a:r>
            <a:endParaRPr lang="en-US" sz="2400" dirty="0">
              <a:solidFill>
                <a:srgbClr val="FF0000"/>
              </a:solidFill>
              <a:latin typeface="Times New Roman" pitchFamily="18" charset="0"/>
              <a:cs typeface="Times New Roman" pitchFamily="18" charset="0"/>
            </a:endParaRPr>
          </a:p>
        </p:txBody>
      </p:sp>
      <p:sp>
        <p:nvSpPr>
          <p:cNvPr id="13" name="TextBox 12"/>
          <p:cNvSpPr txBox="1"/>
          <p:nvPr/>
        </p:nvSpPr>
        <p:spPr>
          <a:xfrm>
            <a:off x="4572000" y="5791200"/>
            <a:ext cx="7334250" cy="461665"/>
          </a:xfrm>
          <a:prstGeom prst="rect">
            <a:avLst/>
          </a:prstGeom>
          <a:noFill/>
        </p:spPr>
        <p:txBody>
          <a:bodyPr wrap="square" rtlCol="0">
            <a:spAutoFit/>
          </a:bodyPr>
          <a:lstStyle/>
          <a:p>
            <a:r>
              <a:rPr lang="en-US" sz="2400" dirty="0">
                <a:solidFill>
                  <a:srgbClr val="FF0000"/>
                </a:solidFill>
                <a:latin typeface="Times"/>
                <a:ea typeface="Times"/>
              </a:rPr>
              <a:t>-</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Xuất</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hiện</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các</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giai</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cấp</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mới</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lãnh</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chúa</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và</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nông</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nô</a:t>
            </a:r>
            <a:r>
              <a:rPr lang="en-US" sz="2400" dirty="0">
                <a:solidFill>
                  <a:srgbClr val="FF0000"/>
                </a:solidFill>
                <a:latin typeface="Times New Roman"/>
                <a:ea typeface="Times New Roman"/>
              </a:rPr>
              <a:t>.</a:t>
            </a:r>
            <a:endParaRPr lang="en-US" sz="2400" dirty="0">
              <a:solidFill>
                <a:srgbClr val="FF0000"/>
              </a:solidFill>
            </a:endParaRPr>
          </a:p>
        </p:txBody>
      </p:sp>
    </p:spTree>
    <p:extLst>
      <p:ext uri="{BB962C8B-B14F-4D97-AF65-F5344CB8AC3E}">
        <p14:creationId xmlns:p14="http://schemas.microsoft.com/office/powerpoint/2010/main" val="38015277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2">
            <a:extLst>
              <a:ext uri="{FF2B5EF4-FFF2-40B4-BE49-F238E27FC236}">
                <a16:creationId xmlns:a16="http://schemas.microsoft.com/office/drawing/2014/main" xmlns="" id="{D627773D-715F-432D-B24D-73CE0BFD258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just">
              <a:lnSpc>
                <a:spcPct val="110000"/>
              </a:lnSpc>
              <a:spcBef>
                <a:spcPct val="0"/>
              </a:spcBef>
              <a:spcAft>
                <a:spcPts val="800"/>
              </a:spcAft>
            </a:pPr>
            <a:r>
              <a:rPr lang="en-US" sz="2800" b="1" i="1" dirty="0" err="1">
                <a:solidFill>
                  <a:srgbClr val="FFFFFF"/>
                </a:solidFill>
                <a:latin typeface="Times New Roman" panose="02020603050405020304" pitchFamily="18" charset="0"/>
                <a:ea typeface="+mj-ea"/>
                <a:cs typeface="Times New Roman" panose="02020603050405020304" pitchFamily="18" charset="0"/>
              </a:rPr>
              <a:t>Xác</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định</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vị</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trí</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của</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các</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quốc</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gia</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mới</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được</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thành</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lập</a:t>
            </a:r>
            <a:r>
              <a:rPr lang="en-US" sz="2800" b="1" i="1" dirty="0">
                <a:solidFill>
                  <a:srgbClr val="FFFFFF"/>
                </a:solidFill>
                <a:latin typeface="Times New Roman" panose="02020603050405020304" pitchFamily="18" charset="0"/>
                <a:ea typeface="+mj-ea"/>
                <a:cs typeface="Times New Roman" panose="02020603050405020304" pitchFamily="18" charset="0"/>
              </a:rPr>
              <a:t>.</a:t>
            </a:r>
          </a:p>
        </p:txBody>
      </p:sp>
      <p:pic>
        <p:nvPicPr>
          <p:cNvPr id="5" name="Picture 4" descr="Map&#10;&#10;Description automatically generated">
            <a:extLst>
              <a:ext uri="{FF2B5EF4-FFF2-40B4-BE49-F238E27FC236}">
                <a16:creationId xmlns:a16="http://schemas.microsoft.com/office/drawing/2014/main" xmlns="" id="{1BDAD113-5B39-4C76-84D1-9C8E2F701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22" y="0"/>
            <a:ext cx="10840594" cy="6667499"/>
          </a:xfrm>
          <a:prstGeom prst="rect">
            <a:avLst/>
          </a:prstGeom>
        </p:spPr>
      </p:pic>
    </p:spTree>
    <p:extLst>
      <p:ext uri="{BB962C8B-B14F-4D97-AF65-F5344CB8AC3E}">
        <p14:creationId xmlns:p14="http://schemas.microsoft.com/office/powerpoint/2010/main" val="9669889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218" y="396607"/>
            <a:ext cx="12048781" cy="5673687"/>
          </a:xfrm>
          <a:prstGeom prst="rect">
            <a:avLst/>
          </a:prstGeom>
        </p:spPr>
      </p:pic>
    </p:spTree>
    <p:extLst>
      <p:ext uri="{BB962C8B-B14F-4D97-AF65-F5344CB8AC3E}">
        <p14:creationId xmlns:p14="http://schemas.microsoft.com/office/powerpoint/2010/main" val="3491563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3723</Words>
  <Application>Microsoft Office PowerPoint</Application>
  <PresentationFormat>Widescreen</PresentationFormat>
  <Paragraphs>350</Paragraphs>
  <Slides>48</Slides>
  <Notes>1</Notes>
  <HiddenSlides>0</HiddenSlides>
  <MMClips>2</MMClips>
  <ScaleCrop>false</ScaleCrop>
  <HeadingPairs>
    <vt:vector size="6" baseType="variant">
      <vt:variant>
        <vt:lpstr>Fonts Used</vt:lpstr>
      </vt:variant>
      <vt:variant>
        <vt:i4>12</vt:i4>
      </vt:variant>
      <vt:variant>
        <vt:lpstr>Theme</vt:lpstr>
      </vt:variant>
      <vt:variant>
        <vt:i4>25</vt:i4>
      </vt:variant>
      <vt:variant>
        <vt:lpstr>Slide Titles</vt:lpstr>
      </vt:variant>
      <vt:variant>
        <vt:i4>48</vt:i4>
      </vt:variant>
    </vt:vector>
  </HeadingPairs>
  <TitlesOfParts>
    <vt:vector size="85" baseType="lpstr">
      <vt:lpstr>Arial</vt:lpstr>
      <vt:lpstr>Bernoru</vt:lpstr>
      <vt:lpstr>Calibri</vt:lpstr>
      <vt:lpstr>Calibri Light</vt:lpstr>
      <vt:lpstr>Fira Sans Bold</vt:lpstr>
      <vt:lpstr>Josefin Sans Bold</vt:lpstr>
      <vt:lpstr>Lato Bold</vt:lpstr>
      <vt:lpstr>Public Sans</vt:lpstr>
      <vt:lpstr>Times</vt:lpstr>
      <vt:lpstr>Times New Roman</vt:lpstr>
      <vt:lpstr>TT Norms ExtraBold</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THANHCONG</cp:lastModifiedBy>
  <cp:revision>54</cp:revision>
  <dcterms:created xsi:type="dcterms:W3CDTF">2022-06-19T11:40:22Z</dcterms:created>
  <dcterms:modified xsi:type="dcterms:W3CDTF">2023-09-07T09:34:08Z</dcterms:modified>
</cp:coreProperties>
</file>