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Bold" panose="020B080603050402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DCE93-14D4-41CD-A0CB-295A51AE3A2F}" v="2" dt="2023-09-20T04:11:16.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57"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 Nhac Linh" userId="7a758929-9deb-4286-a18a-3c337fdc57b5" providerId="ADAL" clId="{35FDCE93-14D4-41CD-A0CB-295A51AE3A2F}"/>
    <pc:docChg chg="custSel modSld">
      <pc:chgData name="Ly Nhac Linh" userId="7a758929-9deb-4286-a18a-3c337fdc57b5" providerId="ADAL" clId="{35FDCE93-14D4-41CD-A0CB-295A51AE3A2F}" dt="2023-09-20T04:11:16.370" v="10"/>
      <pc:docMkLst>
        <pc:docMk/>
      </pc:docMkLst>
      <pc:sldChg chg="addSp delSp modSp mod">
        <pc:chgData name="Ly Nhac Linh" userId="7a758929-9deb-4286-a18a-3c337fdc57b5" providerId="ADAL" clId="{35FDCE93-14D4-41CD-A0CB-295A51AE3A2F}" dt="2023-09-20T04:10:43.958" v="8" actId="478"/>
        <pc:sldMkLst>
          <pc:docMk/>
          <pc:sldMk cId="0" sldId="256"/>
        </pc:sldMkLst>
        <pc:spChg chg="mod">
          <ac:chgData name="Ly Nhac Linh" userId="7a758929-9deb-4286-a18a-3c337fdc57b5" providerId="ADAL" clId="{35FDCE93-14D4-41CD-A0CB-295A51AE3A2F}" dt="2023-09-20T04:08:44.929" v="0" actId="20577"/>
          <ac:spMkLst>
            <pc:docMk/>
            <pc:sldMk cId="0" sldId="256"/>
            <ac:spMk id="3" creationId="{00000000-0000-0000-0000-000000000000}"/>
          </ac:spMkLst>
        </pc:spChg>
        <pc:spChg chg="add del">
          <ac:chgData name="Ly Nhac Linh" userId="7a758929-9deb-4286-a18a-3c337fdc57b5" providerId="ADAL" clId="{35FDCE93-14D4-41CD-A0CB-295A51AE3A2F}" dt="2023-09-20T04:10:43.958" v="8" actId="478"/>
          <ac:spMkLst>
            <pc:docMk/>
            <pc:sldMk cId="0" sldId="256"/>
            <ac:spMk id="7" creationId="{5EE058E6-AD9D-910F-B4B9-B358CDD2F06C}"/>
          </ac:spMkLst>
        </pc:spChg>
      </pc:sldChg>
      <pc:sldChg chg="addSp delSp modSp mod">
        <pc:chgData name="Ly Nhac Linh" userId="7a758929-9deb-4286-a18a-3c337fdc57b5" providerId="ADAL" clId="{35FDCE93-14D4-41CD-A0CB-295A51AE3A2F}" dt="2023-09-20T04:11:16.370" v="10"/>
        <pc:sldMkLst>
          <pc:docMk/>
          <pc:sldMk cId="0" sldId="258"/>
        </pc:sldMkLst>
        <pc:spChg chg="mod">
          <ac:chgData name="Ly Nhac Linh" userId="7a758929-9deb-4286-a18a-3c337fdc57b5" providerId="ADAL" clId="{35FDCE93-14D4-41CD-A0CB-295A51AE3A2F}" dt="2023-09-20T04:09:00.110" v="1" actId="14100"/>
          <ac:spMkLst>
            <pc:docMk/>
            <pc:sldMk cId="0" sldId="258"/>
            <ac:spMk id="4" creationId="{00000000-0000-0000-0000-000000000000}"/>
          </ac:spMkLst>
        </pc:spChg>
        <pc:spChg chg="add del mod">
          <ac:chgData name="Ly Nhac Linh" userId="7a758929-9deb-4286-a18a-3c337fdc57b5" providerId="ADAL" clId="{35FDCE93-14D4-41CD-A0CB-295A51AE3A2F}" dt="2023-09-20T04:11:16.370" v="10"/>
          <ac:spMkLst>
            <pc:docMk/>
            <pc:sldMk cId="0" sldId="258"/>
            <ac:spMk id="6" creationId="{2E77425C-9F9C-23F6-5819-6309B7826E8C}"/>
          </ac:spMkLst>
        </pc:spChg>
      </pc:sldChg>
      <pc:sldChg chg="modSp mod">
        <pc:chgData name="Ly Nhac Linh" userId="7a758929-9deb-4286-a18a-3c337fdc57b5" providerId="ADAL" clId="{35FDCE93-14D4-41CD-A0CB-295A51AE3A2F}" dt="2023-09-20T04:09:11.134" v="2" actId="20577"/>
        <pc:sldMkLst>
          <pc:docMk/>
          <pc:sldMk cId="0" sldId="259"/>
        </pc:sldMkLst>
        <pc:spChg chg="mod">
          <ac:chgData name="Ly Nhac Linh" userId="7a758929-9deb-4286-a18a-3c337fdc57b5" providerId="ADAL" clId="{35FDCE93-14D4-41CD-A0CB-295A51AE3A2F}" dt="2023-09-20T04:09:11.134" v="2" actId="20577"/>
          <ac:spMkLst>
            <pc:docMk/>
            <pc:sldMk cId="0" sldId="259"/>
            <ac:spMk id="3" creationId="{00000000-0000-0000-0000-000000000000}"/>
          </ac:spMkLst>
        </pc:spChg>
      </pc:sldChg>
      <pc:sldChg chg="modSp mod">
        <pc:chgData name="Ly Nhac Linh" userId="7a758929-9deb-4286-a18a-3c337fdc57b5" providerId="ADAL" clId="{35FDCE93-14D4-41CD-A0CB-295A51AE3A2F}" dt="2023-09-20T04:09:26.321" v="3" actId="123"/>
        <pc:sldMkLst>
          <pc:docMk/>
          <pc:sldMk cId="0" sldId="261"/>
        </pc:sldMkLst>
        <pc:spChg chg="mod">
          <ac:chgData name="Ly Nhac Linh" userId="7a758929-9deb-4286-a18a-3c337fdc57b5" providerId="ADAL" clId="{35FDCE93-14D4-41CD-A0CB-295A51AE3A2F}" dt="2023-09-20T04:09:26.321" v="3" actId="123"/>
          <ac:spMkLst>
            <pc:docMk/>
            <pc:sldMk cId="0" sldId="261"/>
            <ac:spMk id="8" creationId="{00000000-0000-0000-0000-000000000000}"/>
          </ac:spMkLst>
        </pc:spChg>
      </pc:sldChg>
      <pc:sldChg chg="modSp mod">
        <pc:chgData name="Ly Nhac Linh" userId="7a758929-9deb-4286-a18a-3c337fdc57b5" providerId="ADAL" clId="{35FDCE93-14D4-41CD-A0CB-295A51AE3A2F}" dt="2023-09-20T04:09:39.605" v="4" actId="14100"/>
        <pc:sldMkLst>
          <pc:docMk/>
          <pc:sldMk cId="0" sldId="262"/>
        </pc:sldMkLst>
        <pc:spChg chg="mod">
          <ac:chgData name="Ly Nhac Linh" userId="7a758929-9deb-4286-a18a-3c337fdc57b5" providerId="ADAL" clId="{35FDCE93-14D4-41CD-A0CB-295A51AE3A2F}" dt="2023-09-20T04:09:39.605" v="4" actId="14100"/>
          <ac:spMkLst>
            <pc:docMk/>
            <pc:sldMk cId="0" sldId="262"/>
            <ac:spMk id="5" creationId="{00000000-0000-0000-0000-000000000000}"/>
          </ac:spMkLst>
        </pc:spChg>
      </pc:sldChg>
      <pc:sldChg chg="modSp mod">
        <pc:chgData name="Ly Nhac Linh" userId="7a758929-9deb-4286-a18a-3c337fdc57b5" providerId="ADAL" clId="{35FDCE93-14D4-41CD-A0CB-295A51AE3A2F}" dt="2023-09-20T04:09:49.347" v="5" actId="123"/>
        <pc:sldMkLst>
          <pc:docMk/>
          <pc:sldMk cId="0" sldId="263"/>
        </pc:sldMkLst>
        <pc:spChg chg="mod">
          <ac:chgData name="Ly Nhac Linh" userId="7a758929-9deb-4286-a18a-3c337fdc57b5" providerId="ADAL" clId="{35FDCE93-14D4-41CD-A0CB-295A51AE3A2F}" dt="2023-09-20T04:09:49.347" v="5" actId="123"/>
          <ac:spMkLst>
            <pc:docMk/>
            <pc:sldMk cId="0" sldId="263"/>
            <ac:spMk id="6" creationId="{00000000-0000-0000-0000-000000000000}"/>
          </ac:spMkLst>
        </pc:spChg>
      </pc:sldChg>
      <pc:sldChg chg="modSp mod">
        <pc:chgData name="Ly Nhac Linh" userId="7a758929-9deb-4286-a18a-3c337fdc57b5" providerId="ADAL" clId="{35FDCE93-14D4-41CD-A0CB-295A51AE3A2F}" dt="2023-09-20T04:10:01.331" v="6" actId="20577"/>
        <pc:sldMkLst>
          <pc:docMk/>
          <pc:sldMk cId="0" sldId="266"/>
        </pc:sldMkLst>
        <pc:spChg chg="mod">
          <ac:chgData name="Ly Nhac Linh" userId="7a758929-9deb-4286-a18a-3c337fdc57b5" providerId="ADAL" clId="{35FDCE93-14D4-41CD-A0CB-295A51AE3A2F}" dt="2023-09-20T04:10:01.331" v="6" actId="20577"/>
          <ac:spMkLst>
            <pc:docMk/>
            <pc:sldMk cId="0" sldId="266"/>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28600" y="317500"/>
          <a:ext cx="17754600" cy="1320800"/>
        </p:xfrm>
        <a:graphic>
          <a:graphicData uri="http://schemas.openxmlformats.org/drawingml/2006/table">
            <a:tbl>
              <a:tblPr firstRow="1" bandRow="1">
                <a:tableStyleId>{5C22544A-7EE6-4342-B048-85BDC9FD1C3A}</a:tableStyleId>
              </a:tblPr>
              <a:tblGrid>
                <a:gridCol w="4438650">
                  <a:extLst>
                    <a:ext uri="{9D8B030D-6E8A-4147-A177-3AD203B41FA5}">
                      <a16:colId xmlns:a16="http://schemas.microsoft.com/office/drawing/2014/main" val="3445325001"/>
                    </a:ext>
                  </a:extLst>
                </a:gridCol>
                <a:gridCol w="4438650">
                  <a:extLst>
                    <a:ext uri="{9D8B030D-6E8A-4147-A177-3AD203B41FA5}">
                      <a16:colId xmlns:a16="http://schemas.microsoft.com/office/drawing/2014/main" val="1408127056"/>
                    </a:ext>
                  </a:extLst>
                </a:gridCol>
                <a:gridCol w="4438650">
                  <a:extLst>
                    <a:ext uri="{9D8B030D-6E8A-4147-A177-3AD203B41FA5}">
                      <a16:colId xmlns:a16="http://schemas.microsoft.com/office/drawing/2014/main" val="401071409"/>
                    </a:ext>
                  </a:extLst>
                </a:gridCol>
                <a:gridCol w="4438650">
                  <a:extLst>
                    <a:ext uri="{9D8B030D-6E8A-4147-A177-3AD203B41FA5}">
                      <a16:colId xmlns:a16="http://schemas.microsoft.com/office/drawing/2014/main" val="1621969086"/>
                    </a:ext>
                  </a:extLst>
                </a:gridCol>
              </a:tblGrid>
              <a:tr h="1320800">
                <a:tc>
                  <a:txBody>
                    <a:bodyPr/>
                    <a:lstStyle/>
                    <a:p>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8167723"/>
                  </a:ext>
                </a:extLst>
              </a:tr>
            </a:tbl>
          </a:graphicData>
        </a:graphic>
      </p:graphicFrame>
      <p:pic>
        <p:nvPicPr>
          <p:cNvPr id="11" name="Picture 10" descr="A picture containing applicatio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4724400" y="419100"/>
            <a:ext cx="4267200" cy="1066800"/>
          </a:xfrm>
          <a:prstGeom prst="rect">
            <a:avLst/>
          </a:prstGeom>
        </p:spPr>
      </p:pic>
      <p:sp>
        <p:nvSpPr>
          <p:cNvPr id="7" name="Rectangle 6"/>
          <p:cNvSpPr/>
          <p:nvPr/>
        </p:nvSpPr>
        <p:spPr>
          <a:xfrm>
            <a:off x="9220200" y="571500"/>
            <a:ext cx="4191000" cy="882293"/>
          </a:xfrm>
          <a:prstGeom prst="rect">
            <a:avLst/>
          </a:prstGeom>
          <a:solidFill>
            <a:schemeClr val="bg1"/>
          </a:solidFill>
        </p:spPr>
        <p:txBody>
          <a:bodyPr wrap="square">
            <a:spAutoFit/>
          </a:bodyPr>
          <a:lstStyle/>
          <a:p>
            <a:pPr algn="ctr">
              <a:lnSpc>
                <a:spcPct val="115000"/>
              </a:lnSpc>
              <a:spcAft>
                <a:spcPts val="100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BAN QUẢN LÝ DỰ ÁN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b="1" dirty="0">
                <a:solidFill>
                  <a:srgbClr val="FF0000"/>
                </a:solidFill>
                <a:latin typeface="Times New Roman" panose="02020603050405020304" pitchFamily="18" charset="0"/>
                <a:ea typeface="Calibri" panose="020F0502020204030204" pitchFamily="34" charset="0"/>
              </a:rPr>
              <a:t>ROTA HẢI PHÒNG</a:t>
            </a:r>
            <a:endParaRPr lang="en-US" sz="2000" dirty="0"/>
          </a:p>
        </p:txBody>
      </p:sp>
      <p:sp>
        <p:nvSpPr>
          <p:cNvPr id="8" name="Rectangle 7"/>
          <p:cNvSpPr/>
          <p:nvPr/>
        </p:nvSpPr>
        <p:spPr>
          <a:xfrm>
            <a:off x="13639800" y="571500"/>
            <a:ext cx="4191000" cy="830997"/>
          </a:xfrm>
          <a:prstGeom prst="rect">
            <a:avLst/>
          </a:prstGeom>
          <a:solidFill>
            <a:schemeClr val="bg1"/>
          </a:solidFill>
        </p:spPr>
        <p:txBody>
          <a:bodyPr wrap="square">
            <a:spAutoFit/>
          </a:bodyPr>
          <a:lstStyle/>
          <a:p>
            <a:r>
              <a:rPr lang="en-US" sz="2400" b="1" dirty="0">
                <a:solidFill>
                  <a:srgbClr val="FF0000"/>
                </a:solidFill>
                <a:latin typeface="Times New Roman" panose="02020603050405020304" pitchFamily="18" charset="0"/>
                <a:ea typeface="Calibri" panose="020F0502020204030204" pitchFamily="34" charset="0"/>
              </a:rPr>
              <a:t>QUẬN ĐOÀN DƯƠNG </a:t>
            </a:r>
            <a:r>
              <a:rPr lang="en-US" sz="2400" b="1" dirty="0" smtClean="0">
                <a:solidFill>
                  <a:srgbClr val="FF0000"/>
                </a:solidFill>
                <a:latin typeface="Times New Roman" panose="02020603050405020304" pitchFamily="18" charset="0"/>
                <a:ea typeface="Calibri" panose="020F0502020204030204" pitchFamily="34" charset="0"/>
              </a:rPr>
              <a:t>KINH</a:t>
            </a:r>
          </a:p>
          <a:p>
            <a:endParaRPr lang="en-US" sz="2400" dirty="0"/>
          </a:p>
        </p:txBody>
      </p:sp>
      <p:pic>
        <p:nvPicPr>
          <p:cNvPr id="18" name="Picture 17" descr="A picture containing text, clipart&#10;&#10;Description automatically generated">
            <a:extLst>
              <a:ext uri="{FF2B5EF4-FFF2-40B4-BE49-F238E27FC236}">
                <a16:creationId xmlns:a16="http://schemas.microsoft.com/office/drawing/2014/main" id="{A8DCCA28-0802-4C3B-B946-511181AB3B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7200" y="419100"/>
            <a:ext cx="3962400" cy="1066800"/>
          </a:xfrm>
          <a:prstGeom prst="rect">
            <a:avLst/>
          </a:prstGeom>
        </p:spPr>
      </p:pic>
      <p:sp>
        <p:nvSpPr>
          <p:cNvPr id="13" name="Rectangle 12"/>
          <p:cNvSpPr/>
          <p:nvPr/>
        </p:nvSpPr>
        <p:spPr>
          <a:xfrm>
            <a:off x="228600" y="1714500"/>
            <a:ext cx="17830800" cy="7986802"/>
          </a:xfrm>
          <a:prstGeom prst="rect">
            <a:avLst/>
          </a:prstGeom>
        </p:spPr>
        <p:txBody>
          <a:bodyPr wrap="square">
            <a:spAutoFit/>
          </a:bodyPr>
          <a:lstStyle/>
          <a:p>
            <a:pPr algn="ctr">
              <a:lnSpc>
                <a:spcPct val="150000"/>
              </a:lnSpc>
              <a:spcAft>
                <a:spcPts val="0"/>
              </a:spcAft>
            </a:pPr>
            <a:r>
              <a:rPr lang="en-US" sz="101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TẬP HUẤN</a:t>
            </a:r>
            <a:endParaRPr lang="en-US" sz="10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200" b="1" dirty="0">
                <a:solidFill>
                  <a:srgbClr val="FF0000"/>
                </a:solidFill>
                <a:ea typeface="Times New Roman" panose="02020603050405020304" pitchFamily="18" charset="0"/>
                <a:cs typeface="Times New Roman" panose="02020603050405020304" pitchFamily="18" charset="0"/>
              </a:rPr>
              <a:t> </a:t>
            </a:r>
            <a:endParaRPr lang="en-US" dirty="0"/>
          </a:p>
          <a:p>
            <a:pPr algn="ctr">
              <a:spcAft>
                <a:spcPts val="0"/>
              </a:spcAft>
            </a:pP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 MỤC TIÊU PHÁT TRIỂN BỀN VỮNG </a:t>
            </a:r>
            <a:endParaRPr lang="en-US"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Aft>
                <a:spcPts val="0"/>
              </a:spcAft>
            </a:pP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 AN TOÀN TRÊN INTERNET </a:t>
            </a:r>
            <a:endParaRPr lang="en-US" sz="6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6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en-US" sz="6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SINHTẠI </a:t>
            </a: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TRƯỜNG HỌC</a:t>
            </a:r>
            <a:endParaRPr lang="en-US"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spcAft>
                <a:spcPts val="0"/>
              </a:spcAft>
            </a:pPr>
            <a:endParaRPr lang="en-US" sz="1600" b="1" i="1" dirty="0" smtClean="0">
              <a:solidFill>
                <a:srgbClr val="FF0000"/>
              </a:solidFill>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b="1" i="1" dirty="0">
              <a:solidFill>
                <a:srgbClr val="FF0000"/>
              </a:solidFill>
              <a:ea typeface="Times New Roman" panose="02020603050405020304" pitchFamily="18" charset="0"/>
              <a:cs typeface="Times New Roman" panose="02020603050405020304" pitchFamily="18" charset="0"/>
            </a:endParaRPr>
          </a:p>
          <a:p>
            <a:pPr algn="ctr">
              <a:lnSpc>
                <a:spcPct val="150000"/>
              </a:lnSpc>
              <a:spcAft>
                <a:spcPts val="0"/>
              </a:spcAft>
            </a:pPr>
            <a:r>
              <a:rPr lang="en-US" sz="1600" b="1" i="1" dirty="0">
                <a:solidFill>
                  <a:srgbClr val="FF0000"/>
                </a:solidFill>
                <a:ea typeface="Times New Roman" panose="02020603050405020304" pitchFamily="18" charset="0"/>
                <a:cs typeface="Times New Roman" panose="02020603050405020304" pitchFamily="18" charset="0"/>
              </a:rPr>
              <a:t> </a:t>
            </a:r>
            <a:endParaRPr lang="en-US" dirty="0"/>
          </a:p>
          <a:p>
            <a:pPr algn="ctr">
              <a:lnSpc>
                <a:spcPct val="150000"/>
              </a:lnSpc>
              <a:spcAft>
                <a:spcPts val="0"/>
              </a:spcAft>
            </a:pP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13 </a:t>
            </a:r>
            <a:r>
              <a:rPr lang="en-US" sz="55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55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 </a:t>
            </a: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2023</a:t>
            </a:r>
            <a:endParaRPr lang="en-US" sz="55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07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99D4E"/>
        </a:solidFill>
        <a:effectLst/>
      </p:bgPr>
    </p:bg>
    <p:spTree>
      <p:nvGrpSpPr>
        <p:cNvPr id="1" name=""/>
        <p:cNvGrpSpPr/>
        <p:nvPr/>
      </p:nvGrpSpPr>
      <p:grpSpPr>
        <a:xfrm>
          <a:off x="0" y="0"/>
          <a:ext cx="0" cy="0"/>
          <a:chOff x="0" y="0"/>
          <a:chExt cx="0" cy="0"/>
        </a:xfrm>
      </p:grpSpPr>
      <p:sp>
        <p:nvSpPr>
          <p:cNvPr id="2" name="Freeform 2"/>
          <p:cNvSpPr/>
          <p:nvPr/>
        </p:nvSpPr>
        <p:spPr>
          <a:xfrm>
            <a:off x="0" y="0"/>
            <a:ext cx="6315489" cy="10287000"/>
          </a:xfrm>
          <a:custGeom>
            <a:avLst/>
            <a:gdLst/>
            <a:ahLst/>
            <a:cxnLst/>
            <a:rect l="l" t="t" r="r" b="b"/>
            <a:pathLst>
              <a:path w="6315489" h="10287000">
                <a:moveTo>
                  <a:pt x="0" y="0"/>
                </a:moveTo>
                <a:lnTo>
                  <a:pt x="6315489" y="0"/>
                </a:lnTo>
                <a:lnTo>
                  <a:pt x="6315489" y="10287000"/>
                </a:lnTo>
                <a:lnTo>
                  <a:pt x="0" y="10287000"/>
                </a:lnTo>
                <a:lnTo>
                  <a:pt x="0" y="0"/>
                </a:lnTo>
                <a:close/>
              </a:path>
            </a:pathLst>
          </a:custGeom>
          <a:blipFill>
            <a:blip r:embed="rId2"/>
            <a:stretch>
              <a:fillRect l="-34106" r="-20552"/>
            </a:stretch>
          </a:blipFill>
        </p:spPr>
        <p:txBody>
          <a:bodyPr/>
          <a:lstStyle/>
          <a:p>
            <a:endParaRPr lang="en-US"/>
          </a:p>
        </p:txBody>
      </p:sp>
      <p:sp>
        <p:nvSpPr>
          <p:cNvPr id="3" name="TextBox 3"/>
          <p:cNvSpPr txBox="1"/>
          <p:nvPr/>
        </p:nvSpPr>
        <p:spPr>
          <a:xfrm>
            <a:off x="6760518" y="404813"/>
            <a:ext cx="10118996" cy="1238250"/>
          </a:xfrm>
          <a:prstGeom prst="rect">
            <a:avLst/>
          </a:prstGeom>
        </p:spPr>
        <p:txBody>
          <a:bodyPr lIns="0" tIns="0" rIns="0" bIns="0" rtlCol="0" anchor="t">
            <a:spAutoFit/>
          </a:bodyPr>
          <a:lstStyle/>
          <a:p>
            <a:pPr>
              <a:lnSpc>
                <a:spcPts val="9720"/>
              </a:lnSpc>
            </a:pPr>
            <a:r>
              <a:rPr lang="en-US" sz="8100">
                <a:solidFill>
                  <a:srgbClr val="FFFFFF"/>
                </a:solidFill>
                <a:latin typeface="Open Sans"/>
              </a:rPr>
              <a:t>Cách thực hiện </a:t>
            </a:r>
          </a:p>
        </p:txBody>
      </p:sp>
      <p:sp>
        <p:nvSpPr>
          <p:cNvPr id="4" name="TextBox 4"/>
          <p:cNvSpPr txBox="1"/>
          <p:nvPr/>
        </p:nvSpPr>
        <p:spPr>
          <a:xfrm>
            <a:off x="6934227" y="2406650"/>
            <a:ext cx="11074395" cy="7880350"/>
          </a:xfrm>
          <a:prstGeom prst="rect">
            <a:avLst/>
          </a:prstGeom>
        </p:spPr>
        <p:txBody>
          <a:bodyPr lIns="0" tIns="0" rIns="0" bIns="0" rtlCol="0" anchor="t">
            <a:spAutoFit/>
          </a:bodyPr>
          <a:lstStyle/>
          <a:p>
            <a:pPr>
              <a:lnSpc>
                <a:spcPts val="3500"/>
              </a:lnSpc>
            </a:pPr>
            <a:r>
              <a:rPr lang="en-US" sz="2500">
                <a:solidFill>
                  <a:srgbClr val="FFFFFF"/>
                </a:solidFill>
                <a:latin typeface="Open Sans"/>
              </a:rPr>
              <a:t>1. Tập huấn viên xác định mục đích, nội dung quan sát, tiêu chí cần quan sát  chi  tiết,  cụ thể và  phù  hợp  với  mục  đích  đề ra.  cần khảo  sát  địa  điểm  quan  sát  từ trước và lựa chọn địa điểm nào phù hợp nhất với mục đích quan sát và khoảng cách so với lớp học.</a:t>
            </a:r>
          </a:p>
          <a:p>
            <a:pPr>
              <a:lnSpc>
                <a:spcPts val="3500"/>
              </a:lnSpc>
            </a:pPr>
            <a:r>
              <a:rPr lang="en-US" sz="2500">
                <a:solidFill>
                  <a:srgbClr val="FFFFFF"/>
                </a:solidFill>
                <a:latin typeface="Open Sans"/>
              </a:rPr>
              <a:t>2. Chia nhóm</a:t>
            </a:r>
          </a:p>
          <a:p>
            <a:pPr>
              <a:lnSpc>
                <a:spcPts val="3500"/>
              </a:lnSpc>
            </a:pPr>
            <a:r>
              <a:rPr lang="en-US" sz="2500">
                <a:solidFill>
                  <a:srgbClr val="FFFFFF"/>
                </a:solidFill>
                <a:latin typeface="Open Sans"/>
              </a:rPr>
              <a:t>3. Tập huấn  viên  đưa yêu  cầu cho các nhóm  và  giới  hạn  thời gian (thường là 30 phút quan sát và tính thêm thời  gian đi di chuyển).</a:t>
            </a:r>
          </a:p>
          <a:p>
            <a:pPr>
              <a:lnSpc>
                <a:spcPts val="3500"/>
              </a:lnSpc>
            </a:pPr>
            <a:r>
              <a:rPr lang="en-US" sz="2500">
                <a:solidFill>
                  <a:srgbClr val="FFFFFF"/>
                </a:solidFill>
                <a:latin typeface="Open Sans"/>
              </a:rPr>
              <a:t>4. Học viên tiến hành quan sát, hỏi thêm thông tin từ chủ hộ, thảo luận, thống nhất và ghi chép kết quả của nhóm để trình bày. Tập huấn viên phải đi cùng nhóm để hỗ trợ và giúp nhóm trong quá trình quan sát. Nếu tập huấn viên có nhiều hiểu biết và kiến thức về nội dung quan sát là rất có lợi.</a:t>
            </a:r>
          </a:p>
          <a:p>
            <a:pPr>
              <a:lnSpc>
                <a:spcPts val="3500"/>
              </a:lnSpc>
            </a:pPr>
            <a:r>
              <a:rPr lang="en-US" sz="2500">
                <a:solidFill>
                  <a:srgbClr val="FFFFFF"/>
                </a:solidFill>
                <a:latin typeface="Open Sans"/>
              </a:rPr>
              <a:t>5. Trình bày kết quả quan sát: Sau khi các nhóm trình bày, tập huấn viên nên yêu cầu bổ sung từ các thành viên trong nhóm trước khi chuyển sang bước tiếp theo.</a:t>
            </a:r>
          </a:p>
          <a:p>
            <a:pPr>
              <a:lnSpc>
                <a:spcPts val="3500"/>
              </a:lnSpc>
            </a:pPr>
            <a:r>
              <a:rPr lang="en-US" sz="2500">
                <a:solidFill>
                  <a:srgbClr val="FFFFFF"/>
                </a:solidFill>
                <a:latin typeface="Open Sans"/>
              </a:rPr>
              <a:t>6. Tập huấn viên phân tích, tổng kết kết quả quan sát và tư vấn để đưa ra giải pháp hợp lý</a:t>
            </a:r>
          </a:p>
          <a:p>
            <a:pPr>
              <a:lnSpc>
                <a:spcPts val="3500"/>
              </a:lnSpc>
            </a:pPr>
            <a:endParaRPr lang="en-US" sz="2500">
              <a:solidFill>
                <a:srgbClr val="FFFFFF"/>
              </a:solidFill>
              <a:latin typeface="Open Sans"/>
            </a:endParaRPr>
          </a:p>
          <a:p>
            <a:pPr>
              <a:lnSpc>
                <a:spcPts val="3500"/>
              </a:lnSpc>
            </a:pPr>
            <a:endParaRPr lang="en-US" sz="2500">
              <a:solidFill>
                <a:srgbClr val="FFFFFF"/>
              </a:solidFill>
              <a:latin typeface="Open Sans"/>
            </a:endParaRPr>
          </a:p>
        </p:txBody>
      </p:sp>
      <p:sp>
        <p:nvSpPr>
          <p:cNvPr id="5" name="AutoShape 5"/>
          <p:cNvSpPr/>
          <p:nvPr/>
        </p:nvSpPr>
        <p:spPr>
          <a:xfrm>
            <a:off x="6934227" y="1903867"/>
            <a:ext cx="618738" cy="0"/>
          </a:xfrm>
          <a:prstGeom prst="line">
            <a:avLst/>
          </a:prstGeom>
          <a:ln w="1905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399D4E"/>
          </a:solidFill>
        </p:spPr>
        <p:txBody>
          <a:bodyPr/>
          <a:lstStyle/>
          <a:p>
            <a:endParaRPr lang="en-US"/>
          </a:p>
        </p:txBody>
      </p:sp>
      <p:grpSp>
        <p:nvGrpSpPr>
          <p:cNvPr id="3" name="Group 3"/>
          <p:cNvGrpSpPr/>
          <p:nvPr/>
        </p:nvGrpSpPr>
        <p:grpSpPr>
          <a:xfrm>
            <a:off x="1452562" y="2018685"/>
            <a:ext cx="6166822" cy="7239883"/>
            <a:chOff x="0" y="0"/>
            <a:chExt cx="8222429" cy="9653177"/>
          </a:xfrm>
        </p:grpSpPr>
        <p:sp>
          <p:nvSpPr>
            <p:cNvPr id="4" name="TextBox 4"/>
            <p:cNvSpPr txBox="1"/>
            <p:nvPr/>
          </p:nvSpPr>
          <p:spPr>
            <a:xfrm>
              <a:off x="0" y="2109120"/>
              <a:ext cx="8222429" cy="4227443"/>
            </a:xfrm>
            <a:prstGeom prst="rect">
              <a:avLst/>
            </a:prstGeom>
          </p:spPr>
          <p:txBody>
            <a:bodyPr lIns="0" tIns="0" rIns="0" bIns="0" rtlCol="0" anchor="t">
              <a:spAutoFit/>
            </a:bodyPr>
            <a:lstStyle/>
            <a:p>
              <a:pPr>
                <a:lnSpc>
                  <a:spcPts val="8303"/>
                </a:lnSpc>
              </a:pPr>
              <a:r>
                <a:rPr lang="en-US" sz="6919">
                  <a:solidFill>
                    <a:srgbClr val="FFFFFF"/>
                  </a:solidFill>
                  <a:latin typeface="Open Sans"/>
                </a:rPr>
                <a:t>Phương  pháp </a:t>
              </a:r>
              <a:r>
                <a:rPr lang="en-US" sz="6919">
                  <a:solidFill>
                    <a:srgbClr val="A1EFB2"/>
                  </a:solidFill>
                  <a:latin typeface="Open Sans"/>
                </a:rPr>
                <a:t>trình diễn </a:t>
              </a:r>
            </a:p>
            <a:p>
              <a:pPr>
                <a:lnSpc>
                  <a:spcPts val="8303"/>
                </a:lnSpc>
              </a:pPr>
              <a:r>
                <a:rPr lang="en-US" sz="6919">
                  <a:solidFill>
                    <a:srgbClr val="A1EFB2"/>
                  </a:solidFill>
                  <a:latin typeface="Open Sans"/>
                </a:rPr>
                <a:t>thực hành</a:t>
              </a:r>
            </a:p>
          </p:txBody>
        </p:sp>
        <p:sp>
          <p:nvSpPr>
            <p:cNvPr id="5" name="TextBox 5"/>
            <p:cNvSpPr txBox="1"/>
            <p:nvPr/>
          </p:nvSpPr>
          <p:spPr>
            <a:xfrm>
              <a:off x="0" y="6811500"/>
              <a:ext cx="8222429" cy="2841677"/>
            </a:xfrm>
            <a:prstGeom prst="rect">
              <a:avLst/>
            </a:prstGeom>
          </p:spPr>
          <p:txBody>
            <a:bodyPr lIns="0" tIns="0" rIns="0" bIns="0" rtlCol="0" anchor="t">
              <a:spAutoFit/>
            </a:bodyPr>
            <a:lstStyle/>
            <a:p>
              <a:pPr marL="533516" lvl="1" indent="-266758">
                <a:lnSpc>
                  <a:spcPts val="3459"/>
                </a:lnSpc>
                <a:buFont typeface="Arial"/>
                <a:buChar char="•"/>
              </a:pPr>
              <a:r>
                <a:rPr lang="en-US" sz="2471">
                  <a:solidFill>
                    <a:srgbClr val="FFFFFF"/>
                  </a:solidFill>
                  <a:latin typeface="Open Sans"/>
                </a:rPr>
                <a:t>Học viên có thể kiểm chứng thông tin  bằng  cách  trực tiếp  thực  hiện  thao  tác vì  vậy  tính  ứng  dụng  nội  dung tập  huấn vào thực tế sản xuất cao.</a:t>
              </a:r>
            </a:p>
            <a:p>
              <a:pPr>
                <a:lnSpc>
                  <a:spcPts val="3459"/>
                </a:lnSpc>
              </a:pPr>
              <a:endParaRPr lang="en-US" sz="2471">
                <a:solidFill>
                  <a:srgbClr val="FFFFFF"/>
                </a:solidFill>
                <a:latin typeface="Open Sans"/>
              </a:endParaRPr>
            </a:p>
          </p:txBody>
        </p:sp>
        <p:sp>
          <p:nvSpPr>
            <p:cNvPr id="6" name="Freeform 6"/>
            <p:cNvSpPr/>
            <p:nvPr/>
          </p:nvSpPr>
          <p:spPr>
            <a:xfrm>
              <a:off x="183817" y="0"/>
              <a:ext cx="1664465" cy="1504071"/>
            </a:xfrm>
            <a:custGeom>
              <a:avLst/>
              <a:gdLst/>
              <a:ahLst/>
              <a:cxnLst/>
              <a:rect l="l" t="t" r="r" b="b"/>
              <a:pathLst>
                <a:path w="1664465" h="1504071">
                  <a:moveTo>
                    <a:pt x="0" y="0"/>
                  </a:moveTo>
                  <a:lnTo>
                    <a:pt x="1664464" y="0"/>
                  </a:lnTo>
                  <a:lnTo>
                    <a:pt x="1664464" y="1504071"/>
                  </a:lnTo>
                  <a:lnTo>
                    <a:pt x="0" y="15040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7" name="TextBox 7"/>
          <p:cNvSpPr txBox="1"/>
          <p:nvPr/>
        </p:nvSpPr>
        <p:spPr>
          <a:xfrm>
            <a:off x="10249145" y="500062"/>
            <a:ext cx="6238875" cy="1057275"/>
          </a:xfrm>
          <a:prstGeom prst="rect">
            <a:avLst/>
          </a:prstGeom>
        </p:spPr>
        <p:txBody>
          <a:bodyPr lIns="0" tIns="0" rIns="0" bIns="0" rtlCol="0" anchor="t">
            <a:spAutoFit/>
          </a:bodyPr>
          <a:lstStyle/>
          <a:p>
            <a:pPr>
              <a:lnSpc>
                <a:spcPts val="8399"/>
              </a:lnSpc>
            </a:pPr>
            <a:r>
              <a:rPr lang="en-US" sz="6999">
                <a:solidFill>
                  <a:srgbClr val="2A2A2A"/>
                </a:solidFill>
                <a:latin typeface="Open Sans"/>
              </a:rPr>
              <a:t>Cách thực hiện</a:t>
            </a:r>
          </a:p>
        </p:txBody>
      </p:sp>
      <p:sp>
        <p:nvSpPr>
          <p:cNvPr id="8" name="TextBox 8"/>
          <p:cNvSpPr txBox="1"/>
          <p:nvPr/>
        </p:nvSpPr>
        <p:spPr>
          <a:xfrm>
            <a:off x="10249145" y="1971060"/>
            <a:ext cx="7010155" cy="7151958"/>
          </a:xfrm>
          <a:prstGeom prst="rect">
            <a:avLst/>
          </a:prstGeom>
        </p:spPr>
        <p:txBody>
          <a:bodyPr lIns="0" tIns="0" rIns="0" bIns="0" rtlCol="0" anchor="t">
            <a:spAutoFit/>
          </a:bodyPr>
          <a:lstStyle/>
          <a:p>
            <a:pPr marL="539749" lvl="1" indent="-269875">
              <a:lnSpc>
                <a:spcPts val="3499"/>
              </a:lnSpc>
              <a:buFont typeface="Arial"/>
              <a:buChar char="•"/>
            </a:pPr>
            <a:r>
              <a:rPr lang="en-US" sz="2499" dirty="0" err="1">
                <a:solidFill>
                  <a:srgbClr val="2A2A2A"/>
                </a:solidFill>
                <a:latin typeface="Open Sans"/>
              </a:rPr>
              <a:t>Chuẩn</a:t>
            </a:r>
            <a:r>
              <a:rPr lang="en-US" sz="2499" dirty="0">
                <a:solidFill>
                  <a:srgbClr val="2A2A2A"/>
                </a:solidFill>
                <a:latin typeface="Open Sans"/>
              </a:rPr>
              <a:t> </a:t>
            </a:r>
            <a:r>
              <a:rPr lang="en-US" sz="2499" dirty="0" err="1">
                <a:solidFill>
                  <a:srgbClr val="2A2A2A"/>
                </a:solidFill>
                <a:latin typeface="Open Sans"/>
              </a:rPr>
              <a:t>bị</a:t>
            </a:r>
            <a:r>
              <a:rPr lang="en-US" sz="2499" dirty="0">
                <a:solidFill>
                  <a:srgbClr val="2A2A2A"/>
                </a:solidFill>
                <a:latin typeface="Open Sans"/>
              </a:rPr>
              <a:t> </a:t>
            </a:r>
            <a:r>
              <a:rPr lang="en-US" sz="2499" dirty="0" err="1">
                <a:solidFill>
                  <a:srgbClr val="2A2A2A"/>
                </a:solidFill>
                <a:latin typeface="Open Sans"/>
              </a:rPr>
              <a:t>mẫu</a:t>
            </a:r>
            <a:r>
              <a:rPr lang="en-US" sz="2499" dirty="0">
                <a:solidFill>
                  <a:srgbClr val="2A2A2A"/>
                </a:solidFill>
                <a:latin typeface="Open Sans"/>
              </a:rPr>
              <a:t> </a:t>
            </a:r>
            <a:r>
              <a:rPr lang="en-US" sz="2499" dirty="0" err="1">
                <a:solidFill>
                  <a:srgbClr val="2A2A2A"/>
                </a:solidFill>
                <a:latin typeface="Open Sans"/>
              </a:rPr>
              <a:t>vật</a:t>
            </a:r>
            <a:r>
              <a:rPr lang="en-US" sz="2499" dirty="0">
                <a:solidFill>
                  <a:srgbClr val="2A2A2A"/>
                </a:solidFill>
                <a:latin typeface="Open Sans"/>
              </a:rPr>
              <a:t>, </a:t>
            </a:r>
            <a:r>
              <a:rPr lang="en-US" sz="2499" dirty="0" err="1">
                <a:solidFill>
                  <a:srgbClr val="2A2A2A"/>
                </a:solidFill>
                <a:latin typeface="Open Sans"/>
              </a:rPr>
              <a:t>nguyên</a:t>
            </a:r>
            <a:r>
              <a:rPr lang="en-US" sz="2499" dirty="0">
                <a:solidFill>
                  <a:srgbClr val="2A2A2A"/>
                </a:solidFill>
                <a:latin typeface="Open Sans"/>
              </a:rPr>
              <a:t> </a:t>
            </a:r>
            <a:r>
              <a:rPr lang="en-US" sz="2499" dirty="0" err="1">
                <a:solidFill>
                  <a:srgbClr val="2A2A2A"/>
                </a:solidFill>
                <a:latin typeface="Open Sans"/>
              </a:rPr>
              <a:t>liệu</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dụng</a:t>
            </a:r>
            <a:r>
              <a:rPr lang="en-US" sz="2499" dirty="0">
                <a:solidFill>
                  <a:srgbClr val="2A2A2A"/>
                </a:solidFill>
                <a:latin typeface="Open Sans"/>
              </a:rPr>
              <a:t> </a:t>
            </a:r>
            <a:r>
              <a:rPr lang="en-US" sz="2499" dirty="0" err="1">
                <a:solidFill>
                  <a:srgbClr val="2A2A2A"/>
                </a:solidFill>
                <a:latin typeface="Open Sans"/>
              </a:rPr>
              <a:t>cụ</a:t>
            </a:r>
            <a:r>
              <a:rPr lang="en-US" sz="2499" dirty="0">
                <a:solidFill>
                  <a:srgbClr val="2A2A2A"/>
                </a:solidFill>
                <a:latin typeface="Open Sans"/>
              </a:rPr>
              <a:t> </a:t>
            </a:r>
            <a:r>
              <a:rPr lang="en-US" sz="2499" dirty="0" err="1">
                <a:solidFill>
                  <a:srgbClr val="2A2A2A"/>
                </a:solidFill>
                <a:latin typeface="Open Sans"/>
              </a:rPr>
              <a:t>cần</a:t>
            </a:r>
            <a:r>
              <a:rPr lang="en-US" sz="2499" dirty="0">
                <a:solidFill>
                  <a:srgbClr val="2A2A2A"/>
                </a:solidFill>
                <a:latin typeface="Open Sans"/>
              </a:rPr>
              <a:t> </a:t>
            </a:r>
            <a:r>
              <a:rPr lang="en-US" sz="2499" dirty="0" err="1">
                <a:solidFill>
                  <a:srgbClr val="2A2A2A"/>
                </a:solidFill>
                <a:latin typeface="Open Sans"/>
              </a:rPr>
              <a:t>thiết</a:t>
            </a:r>
            <a:endParaRPr lang="en-US" sz="2499" dirty="0">
              <a:solidFill>
                <a:srgbClr val="2A2A2A"/>
              </a:solidFill>
              <a:latin typeface="Open Sans"/>
            </a:endParaRPr>
          </a:p>
          <a:p>
            <a:pPr marL="539749" lvl="1" indent="-269875">
              <a:lnSpc>
                <a:spcPts val="3499"/>
              </a:lnSpc>
              <a:buFont typeface="Arial"/>
              <a:buChar char="•"/>
            </a:pPr>
            <a:r>
              <a:rPr lang="en-US" sz="2499" dirty="0" err="1">
                <a:solidFill>
                  <a:srgbClr val="2A2A2A"/>
                </a:solidFill>
                <a:latin typeface="Open Sans"/>
              </a:rPr>
              <a:t>Tập</a:t>
            </a:r>
            <a:r>
              <a:rPr lang="en-US" sz="2499" dirty="0">
                <a:solidFill>
                  <a:srgbClr val="2A2A2A"/>
                </a:solidFill>
                <a:latin typeface="Open Sans"/>
              </a:rPr>
              <a:t> </a:t>
            </a:r>
            <a:r>
              <a:rPr lang="en-US" sz="2499" dirty="0" err="1">
                <a:solidFill>
                  <a:srgbClr val="2A2A2A"/>
                </a:solidFill>
                <a:latin typeface="Open Sans"/>
              </a:rPr>
              <a:t>huấn</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giới</a:t>
            </a:r>
            <a:r>
              <a:rPr lang="en-US" sz="2499" dirty="0">
                <a:solidFill>
                  <a:srgbClr val="2A2A2A"/>
                </a:solidFill>
                <a:latin typeface="Open Sans"/>
              </a:rPr>
              <a:t> </a:t>
            </a:r>
            <a:r>
              <a:rPr lang="en-US" sz="2499" dirty="0" err="1">
                <a:solidFill>
                  <a:srgbClr val="2A2A2A"/>
                </a:solidFill>
                <a:latin typeface="Open Sans"/>
              </a:rPr>
              <a:t>thiệu</a:t>
            </a:r>
            <a:r>
              <a:rPr lang="en-US" sz="2499" dirty="0">
                <a:solidFill>
                  <a:srgbClr val="2A2A2A"/>
                </a:solidFill>
                <a:latin typeface="Open Sans"/>
              </a:rPr>
              <a:t> qua </a:t>
            </a:r>
            <a:r>
              <a:rPr lang="en-US" sz="2499" dirty="0" err="1">
                <a:solidFill>
                  <a:srgbClr val="2A2A2A"/>
                </a:solidFill>
                <a:latin typeface="Open Sans"/>
              </a:rPr>
              <a:t>về</a:t>
            </a:r>
            <a:r>
              <a:rPr lang="en-US" sz="2499" dirty="0">
                <a:solidFill>
                  <a:srgbClr val="2A2A2A"/>
                </a:solidFill>
                <a:latin typeface="Open Sans"/>
              </a:rPr>
              <a:t> </a:t>
            </a:r>
            <a:r>
              <a:rPr lang="en-US" sz="2499" dirty="0" err="1">
                <a:solidFill>
                  <a:srgbClr val="2A2A2A"/>
                </a:solidFill>
                <a:latin typeface="Open Sans"/>
              </a:rPr>
              <a:t>yêu</a:t>
            </a:r>
            <a:r>
              <a:rPr lang="en-US" sz="2499" dirty="0">
                <a:solidFill>
                  <a:srgbClr val="2A2A2A"/>
                </a:solidFill>
                <a:latin typeface="Open Sans"/>
              </a:rPr>
              <a:t> </a:t>
            </a:r>
            <a:r>
              <a:rPr lang="en-US" sz="2499" dirty="0" err="1">
                <a:solidFill>
                  <a:srgbClr val="2A2A2A"/>
                </a:solidFill>
                <a:latin typeface="Open Sans"/>
              </a:rPr>
              <a:t>cầu</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nội</a:t>
            </a:r>
            <a:r>
              <a:rPr lang="en-US" sz="2499" dirty="0">
                <a:solidFill>
                  <a:srgbClr val="2A2A2A"/>
                </a:solidFill>
                <a:latin typeface="Open Sans"/>
              </a:rPr>
              <a:t> dung lý </a:t>
            </a:r>
            <a:r>
              <a:rPr lang="en-US" sz="2499" dirty="0" err="1">
                <a:solidFill>
                  <a:srgbClr val="2A2A2A"/>
                </a:solidFill>
                <a:latin typeface="Open Sans"/>
              </a:rPr>
              <a:t>thuyết</a:t>
            </a:r>
            <a:r>
              <a:rPr lang="en-US" sz="2499" dirty="0">
                <a:solidFill>
                  <a:srgbClr val="2A2A2A"/>
                </a:solidFill>
                <a:latin typeface="Open Sans"/>
              </a:rPr>
              <a:t> </a:t>
            </a:r>
            <a:r>
              <a:rPr lang="en-US" sz="2499" dirty="0" err="1">
                <a:solidFill>
                  <a:srgbClr val="2A2A2A"/>
                </a:solidFill>
                <a:latin typeface="Open Sans"/>
              </a:rPr>
              <a:t>có</a:t>
            </a:r>
            <a:r>
              <a:rPr lang="en-US" sz="2499" dirty="0">
                <a:solidFill>
                  <a:srgbClr val="2A2A2A"/>
                </a:solidFill>
                <a:latin typeface="Open Sans"/>
              </a:rPr>
              <a:t> </a:t>
            </a:r>
            <a:r>
              <a:rPr lang="en-US" sz="2499" dirty="0" err="1">
                <a:solidFill>
                  <a:srgbClr val="2A2A2A"/>
                </a:solidFill>
                <a:latin typeface="Open Sans"/>
              </a:rPr>
              <a:t>liên</a:t>
            </a:r>
            <a:r>
              <a:rPr lang="en-US" sz="2499" dirty="0">
                <a:solidFill>
                  <a:srgbClr val="2A2A2A"/>
                </a:solidFill>
                <a:latin typeface="Open Sans"/>
              </a:rPr>
              <a:t> </a:t>
            </a:r>
            <a:r>
              <a:rPr lang="en-US" sz="2499" dirty="0" err="1">
                <a:solidFill>
                  <a:srgbClr val="2A2A2A"/>
                </a:solidFill>
                <a:latin typeface="Open Sans"/>
              </a:rPr>
              <a:t>quan</a:t>
            </a:r>
            <a:r>
              <a:rPr lang="en-US" sz="2499" dirty="0">
                <a:solidFill>
                  <a:srgbClr val="2A2A2A"/>
                </a:solidFill>
                <a:latin typeface="Open Sans"/>
              </a:rPr>
              <a:t> </a:t>
            </a:r>
            <a:r>
              <a:rPr lang="en-US" sz="2499" dirty="0" err="1">
                <a:solidFill>
                  <a:srgbClr val="2A2A2A"/>
                </a:solidFill>
                <a:latin typeface="Open Sans"/>
              </a:rPr>
              <a:t>đến</a:t>
            </a:r>
            <a:r>
              <a:rPr lang="en-US" sz="2499" dirty="0">
                <a:solidFill>
                  <a:srgbClr val="2A2A2A"/>
                </a:solidFill>
                <a:latin typeface="Open Sans"/>
              </a:rPr>
              <a:t> </a:t>
            </a:r>
            <a:r>
              <a:rPr lang="en-US" sz="2499" dirty="0" err="1">
                <a:solidFill>
                  <a:srgbClr val="2A2A2A"/>
                </a:solidFill>
                <a:latin typeface="Open Sans"/>
              </a:rPr>
              <a:t>phần</a:t>
            </a:r>
            <a:r>
              <a:rPr lang="en-US" sz="2499" dirty="0">
                <a:solidFill>
                  <a:srgbClr val="2A2A2A"/>
                </a:solidFill>
                <a:latin typeface="Open Sans"/>
              </a:rPr>
              <a:t> </a:t>
            </a: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sẽ</a:t>
            </a:r>
            <a:r>
              <a:rPr lang="en-US" sz="2499" dirty="0">
                <a:solidFill>
                  <a:srgbClr val="2A2A2A"/>
                </a:solidFill>
                <a:latin typeface="Open Sans"/>
              </a:rPr>
              <a:t> </a:t>
            </a:r>
            <a:r>
              <a:rPr lang="en-US" sz="2499" dirty="0" err="1">
                <a:solidFill>
                  <a:srgbClr val="2A2A2A"/>
                </a:solidFill>
                <a:latin typeface="Open Sans"/>
              </a:rPr>
              <a:t>thực</a:t>
            </a:r>
            <a:r>
              <a:rPr lang="en-US" sz="2499" dirty="0">
                <a:solidFill>
                  <a:srgbClr val="2A2A2A"/>
                </a:solidFill>
                <a:latin typeface="Open Sans"/>
              </a:rPr>
              <a:t> </a:t>
            </a:r>
            <a:r>
              <a:rPr lang="en-US" sz="2499" dirty="0" err="1">
                <a:solidFill>
                  <a:srgbClr val="2A2A2A"/>
                </a:solidFill>
                <a:latin typeface="Open Sans"/>
              </a:rPr>
              <a:t>hành</a:t>
            </a:r>
            <a:endParaRPr lang="en-US" sz="2499" dirty="0">
              <a:solidFill>
                <a:srgbClr val="2A2A2A"/>
              </a:solidFill>
              <a:latin typeface="Open Sans"/>
            </a:endParaRPr>
          </a:p>
          <a:p>
            <a:pPr marL="539749" lvl="1" indent="-269875">
              <a:lnSpc>
                <a:spcPts val="3499"/>
              </a:lnSpc>
              <a:buFont typeface="Arial"/>
              <a:buChar char="•"/>
            </a:pP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nhóm</a:t>
            </a:r>
            <a:r>
              <a:rPr lang="en-US" sz="2499" dirty="0">
                <a:solidFill>
                  <a:srgbClr val="2A2A2A"/>
                </a:solidFill>
                <a:latin typeface="Open Sans"/>
              </a:rPr>
              <a:t> </a:t>
            </a: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làm</a:t>
            </a:r>
            <a:r>
              <a:rPr lang="en-US" sz="2499" dirty="0">
                <a:solidFill>
                  <a:srgbClr val="2A2A2A"/>
                </a:solidFill>
                <a:latin typeface="Open Sans"/>
              </a:rPr>
              <a:t> </a:t>
            </a:r>
            <a:r>
              <a:rPr lang="en-US" sz="2499" dirty="0" err="1">
                <a:solidFill>
                  <a:srgbClr val="2A2A2A"/>
                </a:solidFill>
                <a:latin typeface="Open Sans"/>
              </a:rPr>
              <a:t>thử</a:t>
            </a:r>
            <a:r>
              <a:rPr lang="en-US" sz="2499" dirty="0">
                <a:solidFill>
                  <a:srgbClr val="2A2A2A"/>
                </a:solidFill>
                <a:latin typeface="Open Sans"/>
              </a:rPr>
              <a:t> </a:t>
            </a:r>
            <a:r>
              <a:rPr lang="en-US" sz="2499" dirty="0" err="1">
                <a:solidFill>
                  <a:srgbClr val="2A2A2A"/>
                </a:solidFill>
                <a:latin typeface="Open Sans"/>
              </a:rPr>
              <a:t>theo</a:t>
            </a:r>
            <a:r>
              <a:rPr lang="en-US" sz="2499" dirty="0">
                <a:solidFill>
                  <a:srgbClr val="2A2A2A"/>
                </a:solidFill>
                <a:latin typeface="Open Sans"/>
              </a:rPr>
              <a:t> </a:t>
            </a:r>
            <a:r>
              <a:rPr lang="en-US" sz="2499" dirty="0" err="1">
                <a:solidFill>
                  <a:srgbClr val="2A2A2A"/>
                </a:solidFill>
                <a:latin typeface="Open Sans"/>
              </a:rPr>
              <a:t>kinh</a:t>
            </a:r>
            <a:r>
              <a:rPr lang="en-US" sz="2499" dirty="0">
                <a:solidFill>
                  <a:srgbClr val="2A2A2A"/>
                </a:solidFill>
                <a:latin typeface="Open Sans"/>
              </a:rPr>
              <a:t> </a:t>
            </a:r>
            <a:r>
              <a:rPr lang="en-US" sz="2499" dirty="0" err="1">
                <a:solidFill>
                  <a:srgbClr val="2A2A2A"/>
                </a:solidFill>
                <a:latin typeface="Open Sans"/>
              </a:rPr>
              <a:t>nghiệm</a:t>
            </a:r>
            <a:r>
              <a:rPr lang="en-US" sz="2499" dirty="0">
                <a:solidFill>
                  <a:srgbClr val="2A2A2A"/>
                </a:solidFill>
                <a:latin typeface="Open Sans"/>
              </a:rPr>
              <a:t> của </a:t>
            </a:r>
            <a:r>
              <a:rPr lang="en-US" sz="2499" dirty="0" err="1">
                <a:solidFill>
                  <a:srgbClr val="2A2A2A"/>
                </a:solidFill>
                <a:latin typeface="Open Sans"/>
              </a:rPr>
              <a:t>họ</a:t>
            </a:r>
            <a:endParaRPr lang="en-US" sz="2499" dirty="0">
              <a:solidFill>
                <a:srgbClr val="2A2A2A"/>
              </a:solidFill>
              <a:latin typeface="Open Sans"/>
            </a:endParaRPr>
          </a:p>
          <a:p>
            <a:pPr marL="539749" lvl="1" indent="-269875">
              <a:lnSpc>
                <a:spcPts val="3499"/>
              </a:lnSpc>
              <a:buFont typeface="Arial"/>
              <a:buChar char="•"/>
            </a:pP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tập</a:t>
            </a:r>
            <a:r>
              <a:rPr lang="en-US" sz="2499" dirty="0">
                <a:solidFill>
                  <a:srgbClr val="2A2A2A"/>
                </a:solidFill>
                <a:latin typeface="Open Sans"/>
              </a:rPr>
              <a:t> </a:t>
            </a:r>
            <a:r>
              <a:rPr lang="en-US" sz="2499" dirty="0" err="1">
                <a:solidFill>
                  <a:srgbClr val="2A2A2A"/>
                </a:solidFill>
                <a:latin typeface="Open Sans"/>
              </a:rPr>
              <a:t>huấn</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cùng</a:t>
            </a:r>
            <a:r>
              <a:rPr lang="en-US" sz="2499" dirty="0">
                <a:solidFill>
                  <a:srgbClr val="2A2A2A"/>
                </a:solidFill>
                <a:latin typeface="Open Sans"/>
              </a:rPr>
              <a:t> </a:t>
            </a:r>
            <a:r>
              <a:rPr lang="en-US" sz="2499" dirty="0" err="1">
                <a:solidFill>
                  <a:srgbClr val="2A2A2A"/>
                </a:solidFill>
                <a:latin typeface="Open Sans"/>
              </a:rPr>
              <a:t>phân</a:t>
            </a:r>
            <a:r>
              <a:rPr lang="en-US" sz="2499" dirty="0">
                <a:solidFill>
                  <a:srgbClr val="2A2A2A"/>
                </a:solidFill>
                <a:latin typeface="Open Sans"/>
              </a:rPr>
              <a:t> </a:t>
            </a:r>
            <a:r>
              <a:rPr lang="en-US" sz="2499" dirty="0" err="1">
                <a:solidFill>
                  <a:srgbClr val="2A2A2A"/>
                </a:solidFill>
                <a:latin typeface="Open Sans"/>
              </a:rPr>
              <a:t>tích</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đánh</a:t>
            </a:r>
            <a:r>
              <a:rPr lang="en-US" sz="2499" dirty="0">
                <a:solidFill>
                  <a:srgbClr val="2A2A2A"/>
                </a:solidFill>
                <a:latin typeface="Open Sans"/>
              </a:rPr>
              <a:t> </a:t>
            </a:r>
            <a:r>
              <a:rPr lang="en-US" sz="2499" dirty="0" err="1">
                <a:solidFill>
                  <a:srgbClr val="2A2A2A"/>
                </a:solidFill>
                <a:latin typeface="Open Sans"/>
              </a:rPr>
              <a:t>giá</a:t>
            </a:r>
            <a:r>
              <a:rPr lang="en-US" sz="2499" dirty="0">
                <a:solidFill>
                  <a:srgbClr val="2A2A2A"/>
                </a:solidFill>
                <a:latin typeface="Open Sans"/>
              </a:rPr>
              <a:t> </a:t>
            </a:r>
            <a:r>
              <a:rPr lang="en-US" sz="2499" dirty="0" err="1">
                <a:solidFill>
                  <a:srgbClr val="2A2A2A"/>
                </a:solidFill>
                <a:latin typeface="Open Sans"/>
              </a:rPr>
              <a:t>kết</a:t>
            </a:r>
            <a:r>
              <a:rPr lang="en-US" sz="2499" dirty="0">
                <a:solidFill>
                  <a:srgbClr val="2A2A2A"/>
                </a:solidFill>
                <a:latin typeface="Open Sans"/>
              </a:rPr>
              <a:t> </a:t>
            </a:r>
            <a:r>
              <a:rPr lang="en-US" sz="2499" dirty="0" err="1">
                <a:solidFill>
                  <a:srgbClr val="2A2A2A"/>
                </a:solidFill>
                <a:latin typeface="Open Sans"/>
              </a:rPr>
              <a:t>quả</a:t>
            </a:r>
            <a:r>
              <a:rPr lang="en-US" sz="2499" dirty="0">
                <a:solidFill>
                  <a:srgbClr val="2A2A2A"/>
                </a:solidFill>
                <a:latin typeface="Open Sans"/>
              </a:rPr>
              <a:t> </a:t>
            </a:r>
            <a:r>
              <a:rPr lang="en-US" sz="2499" dirty="0" err="1">
                <a:solidFill>
                  <a:srgbClr val="2A2A2A"/>
                </a:solidFill>
                <a:latin typeface="Open Sans"/>
              </a:rPr>
              <a:t>làm</a:t>
            </a:r>
            <a:r>
              <a:rPr lang="en-US" sz="2499" dirty="0">
                <a:solidFill>
                  <a:srgbClr val="2A2A2A"/>
                </a:solidFill>
                <a:latin typeface="Open Sans"/>
              </a:rPr>
              <a:t> </a:t>
            </a:r>
            <a:r>
              <a:rPr lang="en-US" sz="2499" dirty="0" err="1">
                <a:solidFill>
                  <a:srgbClr val="2A2A2A"/>
                </a:solidFill>
                <a:latin typeface="Open Sans"/>
              </a:rPr>
              <a:t>thử</a:t>
            </a:r>
            <a:r>
              <a:rPr lang="en-US" sz="2499" dirty="0">
                <a:solidFill>
                  <a:srgbClr val="2A2A2A"/>
                </a:solidFill>
                <a:latin typeface="Open Sans"/>
              </a:rPr>
              <a:t>.</a:t>
            </a:r>
          </a:p>
          <a:p>
            <a:pPr marL="539749" lvl="1" indent="-269875">
              <a:lnSpc>
                <a:spcPts val="3499"/>
              </a:lnSpc>
              <a:buFont typeface="Arial"/>
              <a:buChar char="•"/>
            </a:pPr>
            <a:r>
              <a:rPr lang="en-US" sz="2499" dirty="0" err="1">
                <a:solidFill>
                  <a:srgbClr val="2A2A2A"/>
                </a:solidFill>
                <a:latin typeface="Open Sans"/>
              </a:rPr>
              <a:t>Tập</a:t>
            </a:r>
            <a:r>
              <a:rPr lang="en-US" sz="2499" dirty="0">
                <a:solidFill>
                  <a:srgbClr val="2A2A2A"/>
                </a:solidFill>
                <a:latin typeface="Open Sans"/>
              </a:rPr>
              <a:t>  </a:t>
            </a:r>
            <a:r>
              <a:rPr lang="en-US" sz="2499" dirty="0" err="1">
                <a:solidFill>
                  <a:srgbClr val="2A2A2A"/>
                </a:solidFill>
                <a:latin typeface="Open Sans"/>
              </a:rPr>
              <a:t>huấn</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hướng</a:t>
            </a:r>
            <a:r>
              <a:rPr lang="en-US" sz="2499" dirty="0">
                <a:solidFill>
                  <a:srgbClr val="2A2A2A"/>
                </a:solidFill>
                <a:latin typeface="Open Sans"/>
              </a:rPr>
              <a:t> </a:t>
            </a:r>
            <a:r>
              <a:rPr lang="en-US" sz="2499" dirty="0" err="1">
                <a:solidFill>
                  <a:srgbClr val="2A2A2A"/>
                </a:solidFill>
                <a:latin typeface="Open Sans"/>
              </a:rPr>
              <a:t>dẫn</a:t>
            </a:r>
            <a:r>
              <a:rPr lang="en-US" sz="2499" dirty="0">
                <a:solidFill>
                  <a:srgbClr val="2A2A2A"/>
                </a:solidFill>
                <a:latin typeface="Open Sans"/>
              </a:rPr>
              <a:t>  </a:t>
            </a:r>
            <a:r>
              <a:rPr lang="en-US" sz="2499" dirty="0" err="1">
                <a:solidFill>
                  <a:srgbClr val="2A2A2A"/>
                </a:solidFill>
                <a:latin typeface="Open Sans"/>
              </a:rPr>
              <a:t>cách</a:t>
            </a:r>
            <a:r>
              <a:rPr lang="en-US" sz="2499" dirty="0">
                <a:solidFill>
                  <a:srgbClr val="2A2A2A"/>
                </a:solidFill>
                <a:latin typeface="Open Sans"/>
              </a:rPr>
              <a:t>  </a:t>
            </a:r>
            <a:r>
              <a:rPr lang="en-US" sz="2499" dirty="0" err="1">
                <a:solidFill>
                  <a:srgbClr val="2A2A2A"/>
                </a:solidFill>
                <a:latin typeface="Open Sans"/>
              </a:rPr>
              <a:t>làm</a:t>
            </a:r>
            <a:r>
              <a:rPr lang="en-US" sz="2499" dirty="0">
                <a:solidFill>
                  <a:srgbClr val="2A2A2A"/>
                </a:solidFill>
                <a:latin typeface="Open Sans"/>
              </a:rPr>
              <a:t> </a:t>
            </a:r>
            <a:r>
              <a:rPr lang="en-US" sz="2499" dirty="0" err="1">
                <a:solidFill>
                  <a:srgbClr val="2A2A2A"/>
                </a:solidFill>
                <a:latin typeface="Open Sans"/>
              </a:rPr>
              <a:t>mới</a:t>
            </a:r>
            <a:r>
              <a:rPr lang="en-US" sz="2499" dirty="0">
                <a:solidFill>
                  <a:srgbClr val="2A2A2A"/>
                </a:solidFill>
                <a:latin typeface="Open Sans"/>
              </a:rPr>
              <a:t> </a:t>
            </a:r>
            <a:r>
              <a:rPr lang="en-US" sz="2499" dirty="0" err="1">
                <a:solidFill>
                  <a:srgbClr val="2A2A2A"/>
                </a:solidFill>
                <a:latin typeface="Open Sans"/>
              </a:rPr>
              <a:t>cho</a:t>
            </a:r>
            <a:r>
              <a:rPr lang="en-US" sz="2499" dirty="0">
                <a:solidFill>
                  <a:srgbClr val="2A2A2A"/>
                </a:solidFill>
                <a:latin typeface="Open Sans"/>
              </a:rPr>
              <a:t> </a:t>
            </a: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cả</a:t>
            </a:r>
            <a:r>
              <a:rPr lang="en-US" sz="2499" dirty="0">
                <a:solidFill>
                  <a:srgbClr val="2A2A2A"/>
                </a:solidFill>
                <a:latin typeface="Open Sans"/>
              </a:rPr>
              <a:t> lý </a:t>
            </a:r>
            <a:r>
              <a:rPr lang="en-US" sz="2499" dirty="0" err="1">
                <a:solidFill>
                  <a:srgbClr val="2A2A2A"/>
                </a:solidFill>
                <a:latin typeface="Open Sans"/>
              </a:rPr>
              <a:t>thuyết</a:t>
            </a:r>
            <a:r>
              <a:rPr lang="en-US" sz="2499" dirty="0">
                <a:solidFill>
                  <a:srgbClr val="2A2A2A"/>
                </a:solidFill>
                <a:latin typeface="Open Sans"/>
              </a:rPr>
              <a:t> </a:t>
            </a:r>
            <a:r>
              <a:rPr lang="en-US" sz="2499" dirty="0" err="1">
                <a:solidFill>
                  <a:srgbClr val="2A2A2A"/>
                </a:solidFill>
                <a:latin typeface="Open Sans"/>
              </a:rPr>
              <a:t>lẫn</a:t>
            </a:r>
            <a:r>
              <a:rPr lang="en-US" sz="2499" dirty="0">
                <a:solidFill>
                  <a:srgbClr val="2A2A2A"/>
                </a:solidFill>
                <a:latin typeface="Open Sans"/>
              </a:rPr>
              <a:t> </a:t>
            </a:r>
            <a:r>
              <a:rPr lang="en-US" sz="2499" dirty="0" err="1">
                <a:solidFill>
                  <a:srgbClr val="2A2A2A"/>
                </a:solidFill>
                <a:latin typeface="Open Sans"/>
              </a:rPr>
              <a:t>thực</a:t>
            </a:r>
            <a:r>
              <a:rPr lang="en-US" sz="2499" dirty="0">
                <a:solidFill>
                  <a:srgbClr val="2A2A2A"/>
                </a:solidFill>
                <a:latin typeface="Open Sans"/>
              </a:rPr>
              <a:t> </a:t>
            </a:r>
            <a:r>
              <a:rPr lang="en-US" sz="2499" dirty="0" err="1">
                <a:solidFill>
                  <a:srgbClr val="2A2A2A"/>
                </a:solidFill>
                <a:latin typeface="Open Sans"/>
              </a:rPr>
              <a:t>hành</a:t>
            </a:r>
            <a:r>
              <a:rPr lang="en-US" sz="2499" dirty="0">
                <a:solidFill>
                  <a:srgbClr val="2A2A2A"/>
                </a:solidFill>
                <a:latin typeface="Open Sans"/>
              </a:rPr>
              <a:t> </a:t>
            </a:r>
          </a:p>
          <a:p>
            <a:pPr marL="539749" lvl="1" indent="-269875">
              <a:lnSpc>
                <a:spcPts val="3499"/>
              </a:lnSpc>
              <a:buFont typeface="Arial"/>
              <a:buChar char="•"/>
            </a:pP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thực</a:t>
            </a:r>
            <a:r>
              <a:rPr lang="en-US" sz="2499" dirty="0">
                <a:solidFill>
                  <a:srgbClr val="2A2A2A"/>
                </a:solidFill>
                <a:latin typeface="Open Sans"/>
              </a:rPr>
              <a:t> </a:t>
            </a:r>
            <a:r>
              <a:rPr lang="en-US" sz="2499" dirty="0" err="1">
                <a:solidFill>
                  <a:srgbClr val="2A2A2A"/>
                </a:solidFill>
                <a:latin typeface="Open Sans"/>
              </a:rPr>
              <a:t>hành</a:t>
            </a:r>
            <a:r>
              <a:rPr lang="en-US" sz="2499" dirty="0">
                <a:solidFill>
                  <a:srgbClr val="2A2A2A"/>
                </a:solidFill>
                <a:latin typeface="Open Sans"/>
              </a:rPr>
              <a:t> </a:t>
            </a:r>
            <a:r>
              <a:rPr lang="en-US" sz="2499" dirty="0" err="1">
                <a:solidFill>
                  <a:srgbClr val="2A2A2A"/>
                </a:solidFill>
                <a:latin typeface="Open Sans"/>
              </a:rPr>
              <a:t>theo</a:t>
            </a:r>
            <a:r>
              <a:rPr lang="en-US" sz="2499" dirty="0">
                <a:solidFill>
                  <a:srgbClr val="2A2A2A"/>
                </a:solidFill>
                <a:latin typeface="Open Sans"/>
              </a:rPr>
              <a:t> </a:t>
            </a:r>
            <a:r>
              <a:rPr lang="en-US" sz="2499" dirty="0" err="1">
                <a:solidFill>
                  <a:srgbClr val="2A2A2A"/>
                </a:solidFill>
                <a:latin typeface="Open Sans"/>
              </a:rPr>
              <a:t>cách</a:t>
            </a:r>
            <a:r>
              <a:rPr lang="en-US" sz="2499" dirty="0">
                <a:solidFill>
                  <a:srgbClr val="2A2A2A"/>
                </a:solidFill>
                <a:latin typeface="Open Sans"/>
              </a:rPr>
              <a:t> </a:t>
            </a:r>
            <a:r>
              <a:rPr lang="en-US" sz="2499" dirty="0" err="1">
                <a:solidFill>
                  <a:srgbClr val="2A2A2A"/>
                </a:solidFill>
                <a:latin typeface="Open Sans"/>
              </a:rPr>
              <a:t>làm</a:t>
            </a:r>
            <a:r>
              <a:rPr lang="en-US" sz="2499" dirty="0">
                <a:solidFill>
                  <a:srgbClr val="2A2A2A"/>
                </a:solidFill>
                <a:latin typeface="Open Sans"/>
              </a:rPr>
              <a:t> </a:t>
            </a:r>
            <a:r>
              <a:rPr lang="en-US" sz="2499" dirty="0" err="1">
                <a:solidFill>
                  <a:srgbClr val="2A2A2A"/>
                </a:solidFill>
                <a:latin typeface="Open Sans"/>
              </a:rPr>
              <a:t>mới</a:t>
            </a:r>
            <a:endParaRPr lang="en-US" sz="2499" dirty="0">
              <a:solidFill>
                <a:srgbClr val="2A2A2A"/>
              </a:solidFill>
              <a:latin typeface="Open Sans"/>
            </a:endParaRPr>
          </a:p>
          <a:p>
            <a:pPr marL="539749" lvl="1" indent="-269875">
              <a:lnSpc>
                <a:spcPts val="3499"/>
              </a:lnSpc>
              <a:buFont typeface="Arial"/>
              <a:buChar char="•"/>
            </a:pPr>
            <a:r>
              <a:rPr lang="en-US" sz="2499" dirty="0" err="1">
                <a:solidFill>
                  <a:srgbClr val="2A2A2A"/>
                </a:solidFill>
                <a:latin typeface="Open Sans"/>
              </a:rPr>
              <a:t>Tập</a:t>
            </a:r>
            <a:r>
              <a:rPr lang="en-US" sz="2499" dirty="0">
                <a:solidFill>
                  <a:srgbClr val="2A2A2A"/>
                </a:solidFill>
                <a:latin typeface="Open Sans"/>
              </a:rPr>
              <a:t> </a:t>
            </a:r>
            <a:r>
              <a:rPr lang="en-US" sz="2499" dirty="0" err="1">
                <a:solidFill>
                  <a:srgbClr val="2A2A2A"/>
                </a:solidFill>
                <a:latin typeface="Open Sans"/>
              </a:rPr>
              <a:t>huấn</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nên</a:t>
            </a:r>
            <a:r>
              <a:rPr lang="en-US" sz="2499" dirty="0">
                <a:solidFill>
                  <a:srgbClr val="2A2A2A"/>
                </a:solidFill>
                <a:latin typeface="Open Sans"/>
              </a:rPr>
              <a:t> </a:t>
            </a:r>
            <a:r>
              <a:rPr lang="en-US" sz="2499" dirty="0" err="1">
                <a:solidFill>
                  <a:srgbClr val="2A2A2A"/>
                </a:solidFill>
                <a:latin typeface="Open Sans"/>
              </a:rPr>
              <a:t>nhận</a:t>
            </a:r>
            <a:r>
              <a:rPr lang="en-US" sz="2499" dirty="0">
                <a:solidFill>
                  <a:srgbClr val="2A2A2A"/>
                </a:solidFill>
                <a:latin typeface="Open Sans"/>
              </a:rPr>
              <a:t> </a:t>
            </a:r>
            <a:r>
              <a:rPr lang="en-US" sz="2499" dirty="0" err="1">
                <a:solidFill>
                  <a:srgbClr val="2A2A2A"/>
                </a:solidFill>
                <a:latin typeface="Open Sans"/>
              </a:rPr>
              <a:t>xét</a:t>
            </a:r>
            <a:r>
              <a:rPr lang="en-US" sz="2499" dirty="0">
                <a:solidFill>
                  <a:srgbClr val="2A2A2A"/>
                </a:solidFill>
                <a:latin typeface="Open Sans"/>
              </a:rPr>
              <a:t> </a:t>
            </a: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thao</a:t>
            </a:r>
            <a:r>
              <a:rPr lang="en-US" sz="2499" dirty="0">
                <a:solidFill>
                  <a:srgbClr val="2A2A2A"/>
                </a:solidFill>
                <a:latin typeface="Open Sans"/>
              </a:rPr>
              <a:t> </a:t>
            </a:r>
            <a:r>
              <a:rPr lang="en-US" sz="2499" dirty="0" err="1">
                <a:solidFill>
                  <a:srgbClr val="2A2A2A"/>
                </a:solidFill>
                <a:latin typeface="Open Sans"/>
              </a:rPr>
              <a:t>tác</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kết</a:t>
            </a:r>
            <a:r>
              <a:rPr lang="en-US" sz="2499" dirty="0">
                <a:solidFill>
                  <a:srgbClr val="2A2A2A"/>
                </a:solidFill>
                <a:latin typeface="Open Sans"/>
              </a:rPr>
              <a:t> </a:t>
            </a:r>
            <a:r>
              <a:rPr lang="en-US" sz="2499" dirty="0" err="1">
                <a:solidFill>
                  <a:srgbClr val="2A2A2A"/>
                </a:solidFill>
                <a:latin typeface="Open Sans"/>
              </a:rPr>
              <a:t>quả</a:t>
            </a:r>
            <a:r>
              <a:rPr lang="en-US" sz="2499" dirty="0">
                <a:solidFill>
                  <a:srgbClr val="2A2A2A"/>
                </a:solidFill>
                <a:latin typeface="Open Sans"/>
              </a:rPr>
              <a:t> </a:t>
            </a:r>
            <a:r>
              <a:rPr lang="en-US" sz="2499" dirty="0" err="1">
                <a:solidFill>
                  <a:srgbClr val="2A2A2A"/>
                </a:solidFill>
                <a:latin typeface="Open Sans"/>
              </a:rPr>
              <a:t>thực</a:t>
            </a:r>
            <a:r>
              <a:rPr lang="en-US" sz="2499" dirty="0">
                <a:solidFill>
                  <a:srgbClr val="2A2A2A"/>
                </a:solidFill>
                <a:latin typeface="Open Sans"/>
              </a:rPr>
              <a:t> </a:t>
            </a:r>
            <a:r>
              <a:rPr lang="en-US" sz="2499" dirty="0" err="1">
                <a:solidFill>
                  <a:srgbClr val="2A2A2A"/>
                </a:solidFill>
                <a:latin typeface="Open Sans"/>
              </a:rPr>
              <a:t>hành</a:t>
            </a:r>
            <a:r>
              <a:rPr lang="en-US" sz="2499" dirty="0">
                <a:solidFill>
                  <a:srgbClr val="2A2A2A"/>
                </a:solidFill>
                <a:latin typeface="Open Sans"/>
              </a:rPr>
              <a:t> của </a:t>
            </a: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nhóm</a:t>
            </a:r>
            <a:r>
              <a:rPr lang="en-US" sz="2499" dirty="0">
                <a:solidFill>
                  <a:srgbClr val="2A2A2A"/>
                </a:solidFill>
                <a:latin typeface="Open Sans"/>
              </a:rPr>
              <a:t>. Sau</a:t>
            </a:r>
          </a:p>
          <a:p>
            <a:pPr marL="539750" lvl="1" indent="-269875">
              <a:lnSpc>
                <a:spcPts val="3499"/>
              </a:lnSpc>
              <a:buFont typeface="Arial"/>
              <a:buChar char="•"/>
            </a:pPr>
            <a:r>
              <a:rPr lang="en-US" sz="2499" dirty="0" err="1">
                <a:solidFill>
                  <a:srgbClr val="2A2A2A"/>
                </a:solidFill>
                <a:latin typeface="Open Sans"/>
              </a:rPr>
              <a:t>đó</a:t>
            </a:r>
            <a:r>
              <a:rPr lang="en-US" sz="2499" dirty="0">
                <a:solidFill>
                  <a:srgbClr val="2A2A2A"/>
                </a:solidFill>
                <a:latin typeface="Open Sans"/>
              </a:rPr>
              <a:t> </a:t>
            </a:r>
            <a:r>
              <a:rPr lang="en-US" sz="2499" dirty="0" err="1">
                <a:solidFill>
                  <a:srgbClr val="2A2A2A"/>
                </a:solidFill>
                <a:latin typeface="Open Sans"/>
              </a:rPr>
              <a:t>nhắc</a:t>
            </a:r>
            <a:r>
              <a:rPr lang="en-US" sz="2499" dirty="0">
                <a:solidFill>
                  <a:srgbClr val="2A2A2A"/>
                </a:solidFill>
                <a:latin typeface="Open Sans"/>
              </a:rPr>
              <a:t> </a:t>
            </a:r>
            <a:r>
              <a:rPr lang="en-US" sz="2499" dirty="0" err="1">
                <a:solidFill>
                  <a:srgbClr val="2A2A2A"/>
                </a:solidFill>
                <a:latin typeface="Open Sans"/>
              </a:rPr>
              <a:t>lại</a:t>
            </a:r>
            <a:r>
              <a:rPr lang="en-US" sz="2499" dirty="0">
                <a:solidFill>
                  <a:srgbClr val="2A2A2A"/>
                </a:solidFill>
                <a:latin typeface="Open Sans"/>
              </a:rPr>
              <a:t> </a:t>
            </a:r>
            <a:r>
              <a:rPr lang="en-US" sz="2499" dirty="0" err="1">
                <a:solidFill>
                  <a:srgbClr val="2A2A2A"/>
                </a:solidFill>
                <a:latin typeface="Open Sans"/>
              </a:rPr>
              <a:t>nội</a:t>
            </a:r>
            <a:r>
              <a:rPr lang="en-US" sz="2499" dirty="0">
                <a:solidFill>
                  <a:srgbClr val="2A2A2A"/>
                </a:solidFill>
                <a:latin typeface="Open Sans"/>
              </a:rPr>
              <a:t> dung lý </a:t>
            </a:r>
            <a:r>
              <a:rPr lang="en-US" sz="2499" dirty="0" err="1">
                <a:solidFill>
                  <a:srgbClr val="2A2A2A"/>
                </a:solidFill>
                <a:latin typeface="Open Sans"/>
              </a:rPr>
              <a:t>thuyết</a:t>
            </a:r>
            <a:r>
              <a:rPr lang="en-US" sz="2499" dirty="0">
                <a:solidFill>
                  <a:srgbClr val="2A2A2A"/>
                </a:solidFill>
                <a:latin typeface="Open Sans"/>
              </a:rPr>
              <a:t> </a:t>
            </a:r>
            <a:r>
              <a:rPr lang="en-US" sz="2499" dirty="0" err="1">
                <a:solidFill>
                  <a:srgbClr val="2A2A2A"/>
                </a:solidFill>
                <a:latin typeface="Open Sans"/>
              </a:rPr>
              <a:t>để</a:t>
            </a:r>
            <a:r>
              <a:rPr lang="en-US" sz="2499" dirty="0">
                <a:solidFill>
                  <a:srgbClr val="2A2A2A"/>
                </a:solidFill>
                <a:latin typeface="Open Sans"/>
              </a:rPr>
              <a:t> </a:t>
            </a: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nhớ</a:t>
            </a:r>
            <a:r>
              <a:rPr lang="en-US" sz="2499" dirty="0">
                <a:solidFill>
                  <a:srgbClr val="2A2A2A"/>
                </a:solidFill>
                <a:latin typeface="Open Sans"/>
              </a:rPr>
              <a:t> </a:t>
            </a:r>
            <a:r>
              <a:rPr lang="en-US" sz="2499" dirty="0" err="1">
                <a:solidFill>
                  <a:srgbClr val="2A2A2A"/>
                </a:solidFill>
                <a:latin typeface="Open Sans"/>
              </a:rPr>
              <a:t>lâu</a:t>
            </a:r>
            <a:r>
              <a:rPr lang="en-US" sz="2499" dirty="0">
                <a:solidFill>
                  <a:srgbClr val="2A2A2A"/>
                </a:solidFill>
                <a:latin typeface="Open Sans"/>
              </a:rPr>
              <a:t> </a:t>
            </a:r>
            <a:r>
              <a:rPr lang="en-US" sz="2499" dirty="0" err="1">
                <a:solidFill>
                  <a:srgbClr val="2A2A2A"/>
                </a:solidFill>
                <a:latin typeface="Open Sans"/>
              </a:rPr>
              <a:t>hơn</a:t>
            </a:r>
            <a:r>
              <a:rPr lang="en-US" sz="2499" dirty="0">
                <a:solidFill>
                  <a:srgbClr val="2A2A2A"/>
                </a:solidFill>
                <a:latin typeface="Open San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1EFB2"/>
        </a:solidFill>
        <a:effectLst/>
      </p:bgPr>
    </p:bg>
    <p:spTree>
      <p:nvGrpSpPr>
        <p:cNvPr id="1" name=""/>
        <p:cNvGrpSpPr/>
        <p:nvPr/>
      </p:nvGrpSpPr>
      <p:grpSpPr>
        <a:xfrm>
          <a:off x="0" y="0"/>
          <a:ext cx="0" cy="0"/>
          <a:chOff x="0" y="0"/>
          <a:chExt cx="0" cy="0"/>
        </a:xfrm>
      </p:grpSpPr>
      <p:sp>
        <p:nvSpPr>
          <p:cNvPr id="2" name="Freeform 2"/>
          <p:cNvSpPr/>
          <p:nvPr/>
        </p:nvSpPr>
        <p:spPr>
          <a:xfrm>
            <a:off x="0" y="0"/>
            <a:ext cx="8005354" cy="10287000"/>
          </a:xfrm>
          <a:custGeom>
            <a:avLst/>
            <a:gdLst/>
            <a:ahLst/>
            <a:cxnLst/>
            <a:rect l="l" t="t" r="r" b="b"/>
            <a:pathLst>
              <a:path w="8005354" h="10287000">
                <a:moveTo>
                  <a:pt x="0" y="0"/>
                </a:moveTo>
                <a:lnTo>
                  <a:pt x="8005354" y="0"/>
                </a:lnTo>
                <a:lnTo>
                  <a:pt x="8005354" y="10287000"/>
                </a:lnTo>
                <a:lnTo>
                  <a:pt x="0" y="10287000"/>
                </a:lnTo>
                <a:lnTo>
                  <a:pt x="0" y="0"/>
                </a:lnTo>
                <a:close/>
              </a:path>
            </a:pathLst>
          </a:custGeom>
          <a:blipFill>
            <a:blip r:embed="rId2"/>
            <a:stretch>
              <a:fillRect l="-46424" r="-46424"/>
            </a:stretch>
          </a:blipFill>
        </p:spPr>
        <p:txBody>
          <a:bodyPr/>
          <a:lstStyle/>
          <a:p>
            <a:endParaRPr lang="en-US"/>
          </a:p>
        </p:txBody>
      </p:sp>
      <p:grpSp>
        <p:nvGrpSpPr>
          <p:cNvPr id="3" name="Group 3"/>
          <p:cNvGrpSpPr/>
          <p:nvPr/>
        </p:nvGrpSpPr>
        <p:grpSpPr>
          <a:xfrm>
            <a:off x="9880650" y="3682360"/>
            <a:ext cx="7034868" cy="2922279"/>
            <a:chOff x="0" y="0"/>
            <a:chExt cx="9379824" cy="3896372"/>
          </a:xfrm>
        </p:grpSpPr>
        <p:sp>
          <p:nvSpPr>
            <p:cNvPr id="4" name="TextBox 4"/>
            <p:cNvSpPr txBox="1"/>
            <p:nvPr/>
          </p:nvSpPr>
          <p:spPr>
            <a:xfrm>
              <a:off x="0" y="0"/>
              <a:ext cx="9379824" cy="3251200"/>
            </a:xfrm>
            <a:prstGeom prst="rect">
              <a:avLst/>
            </a:prstGeom>
          </p:spPr>
          <p:txBody>
            <a:bodyPr lIns="0" tIns="0" rIns="0" bIns="0" rtlCol="0" anchor="t">
              <a:spAutoFit/>
            </a:bodyPr>
            <a:lstStyle/>
            <a:p>
              <a:pPr marL="0" lvl="0" indent="0">
                <a:lnSpc>
                  <a:spcPts val="9600"/>
                </a:lnSpc>
                <a:spcBef>
                  <a:spcPct val="0"/>
                </a:spcBef>
              </a:pPr>
              <a:r>
                <a:rPr lang="en-US" sz="8000" dirty="0" err="1">
                  <a:solidFill>
                    <a:srgbClr val="2A2A2A"/>
                  </a:solidFill>
                  <a:latin typeface="Open Sans"/>
                </a:rPr>
                <a:t>Trân</a:t>
              </a:r>
              <a:r>
                <a:rPr lang="en-US" sz="8000" dirty="0">
                  <a:solidFill>
                    <a:srgbClr val="2A2A2A"/>
                  </a:solidFill>
                  <a:latin typeface="Open Sans"/>
                </a:rPr>
                <a:t> </a:t>
              </a:r>
              <a:r>
                <a:rPr lang="en-US" sz="8000" dirty="0" err="1">
                  <a:solidFill>
                    <a:srgbClr val="2A2A2A"/>
                  </a:solidFill>
                  <a:latin typeface="Open Sans"/>
                </a:rPr>
                <a:t>trọng</a:t>
              </a:r>
              <a:r>
                <a:rPr lang="en-US" sz="8000" dirty="0">
                  <a:solidFill>
                    <a:srgbClr val="2A2A2A"/>
                  </a:solidFill>
                  <a:latin typeface="Open Sans"/>
                </a:rPr>
                <a:t> </a:t>
              </a:r>
              <a:r>
                <a:rPr lang="en-US" sz="8000" dirty="0" err="1">
                  <a:solidFill>
                    <a:srgbClr val="2A2A2A"/>
                  </a:solidFill>
                  <a:latin typeface="Open Sans"/>
                </a:rPr>
                <a:t>cảm</a:t>
              </a:r>
              <a:r>
                <a:rPr lang="en-US" sz="8000" dirty="0">
                  <a:solidFill>
                    <a:srgbClr val="2A2A2A"/>
                  </a:solidFill>
                  <a:latin typeface="Open Sans"/>
                </a:rPr>
                <a:t> </a:t>
              </a:r>
              <a:r>
                <a:rPr lang="en-US" sz="8000" dirty="0" err="1">
                  <a:solidFill>
                    <a:srgbClr val="2A2A2A"/>
                  </a:solidFill>
                  <a:latin typeface="Open Sans"/>
                </a:rPr>
                <a:t>ơn</a:t>
              </a:r>
              <a:r>
                <a:rPr lang="en-US" sz="8000" dirty="0">
                  <a:solidFill>
                    <a:srgbClr val="2A2A2A"/>
                  </a:solidFill>
                  <a:latin typeface="Open Sans"/>
                </a:rPr>
                <a:t>!</a:t>
              </a:r>
            </a:p>
          </p:txBody>
        </p:sp>
        <p:sp>
          <p:nvSpPr>
            <p:cNvPr id="5" name="AutoShape 5"/>
            <p:cNvSpPr/>
            <p:nvPr/>
          </p:nvSpPr>
          <p:spPr>
            <a:xfrm>
              <a:off x="0" y="3870972"/>
              <a:ext cx="1948793" cy="0"/>
            </a:xfrm>
            <a:prstGeom prst="line">
              <a:avLst/>
            </a:prstGeom>
            <a:ln w="50800" cap="flat">
              <a:solidFill>
                <a:srgbClr val="2A2A2A"/>
              </a:solidFill>
              <a:prstDash val="solid"/>
              <a:headEnd type="none" w="sm" len="sm"/>
              <a:tailEnd type="none" w="sm" len="sm"/>
            </a:ln>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1EFB2"/>
        </a:solidFill>
        <a:effectLst/>
      </p:bgPr>
    </p:bg>
    <p:spTree>
      <p:nvGrpSpPr>
        <p:cNvPr id="1" name=""/>
        <p:cNvGrpSpPr/>
        <p:nvPr/>
      </p:nvGrpSpPr>
      <p:grpSpPr>
        <a:xfrm>
          <a:off x="0" y="0"/>
          <a:ext cx="0" cy="0"/>
          <a:chOff x="0" y="0"/>
          <a:chExt cx="0" cy="0"/>
        </a:xfrm>
      </p:grpSpPr>
      <p:sp>
        <p:nvSpPr>
          <p:cNvPr id="2" name="Freeform 2"/>
          <p:cNvSpPr/>
          <p:nvPr/>
        </p:nvSpPr>
        <p:spPr>
          <a:xfrm>
            <a:off x="0" y="0"/>
            <a:ext cx="8005354" cy="10287000"/>
          </a:xfrm>
          <a:custGeom>
            <a:avLst/>
            <a:gdLst/>
            <a:ahLst/>
            <a:cxnLst/>
            <a:rect l="l" t="t" r="r" b="b"/>
            <a:pathLst>
              <a:path w="8005354" h="10287000">
                <a:moveTo>
                  <a:pt x="0" y="0"/>
                </a:moveTo>
                <a:lnTo>
                  <a:pt x="8005354" y="0"/>
                </a:lnTo>
                <a:lnTo>
                  <a:pt x="8005354" y="10287000"/>
                </a:lnTo>
                <a:lnTo>
                  <a:pt x="0" y="10287000"/>
                </a:lnTo>
                <a:lnTo>
                  <a:pt x="0" y="0"/>
                </a:lnTo>
                <a:close/>
              </a:path>
            </a:pathLst>
          </a:custGeom>
          <a:blipFill>
            <a:blip r:embed="rId2"/>
            <a:stretch>
              <a:fillRect l="-46754" r="-46754"/>
            </a:stretch>
          </a:blipFill>
        </p:spPr>
        <p:txBody>
          <a:bodyPr/>
          <a:lstStyle/>
          <a:p>
            <a:endParaRPr lang="en-US"/>
          </a:p>
        </p:txBody>
      </p:sp>
      <p:sp>
        <p:nvSpPr>
          <p:cNvPr id="3" name="TextBox 3"/>
          <p:cNvSpPr txBox="1"/>
          <p:nvPr/>
        </p:nvSpPr>
        <p:spPr>
          <a:xfrm>
            <a:off x="8957331" y="2897254"/>
            <a:ext cx="8099308" cy="3695700"/>
          </a:xfrm>
          <a:prstGeom prst="rect">
            <a:avLst/>
          </a:prstGeom>
        </p:spPr>
        <p:txBody>
          <a:bodyPr lIns="0" tIns="0" rIns="0" bIns="0" rtlCol="0" anchor="t">
            <a:spAutoFit/>
          </a:bodyPr>
          <a:lstStyle/>
          <a:p>
            <a:pPr>
              <a:lnSpc>
                <a:spcPts val="9720"/>
              </a:lnSpc>
            </a:pPr>
            <a:r>
              <a:rPr lang="en-US" sz="8100" dirty="0">
                <a:solidFill>
                  <a:srgbClr val="000000"/>
                </a:solidFill>
                <a:latin typeface="Open Sans"/>
              </a:rPr>
              <a:t>Phương </a:t>
            </a:r>
            <a:r>
              <a:rPr lang="en-US" sz="8100" dirty="0" err="1">
                <a:solidFill>
                  <a:srgbClr val="000000"/>
                </a:solidFill>
                <a:latin typeface="Open Sans"/>
              </a:rPr>
              <a:t>pháp</a:t>
            </a:r>
            <a:r>
              <a:rPr lang="en-US" sz="8100" dirty="0">
                <a:solidFill>
                  <a:srgbClr val="000000"/>
                </a:solidFill>
                <a:latin typeface="Open Sans"/>
              </a:rPr>
              <a:t> </a:t>
            </a:r>
          </a:p>
          <a:p>
            <a:pPr>
              <a:lnSpc>
                <a:spcPts val="9720"/>
              </a:lnSpc>
            </a:pPr>
            <a:r>
              <a:rPr lang="en-US" sz="8100" dirty="0" err="1">
                <a:solidFill>
                  <a:srgbClr val="000000"/>
                </a:solidFill>
                <a:latin typeface="Open Sans"/>
              </a:rPr>
              <a:t>tập</a:t>
            </a:r>
            <a:r>
              <a:rPr lang="en-US" sz="8100" dirty="0">
                <a:solidFill>
                  <a:srgbClr val="000000"/>
                </a:solidFill>
                <a:latin typeface="Open Sans"/>
              </a:rPr>
              <a:t>  </a:t>
            </a:r>
            <a:r>
              <a:rPr lang="en-US" sz="8100" dirty="0" err="1">
                <a:solidFill>
                  <a:srgbClr val="000000"/>
                </a:solidFill>
                <a:latin typeface="Open Sans"/>
              </a:rPr>
              <a:t>huấn</a:t>
            </a:r>
            <a:r>
              <a:rPr lang="en-US" sz="8100" dirty="0">
                <a:solidFill>
                  <a:srgbClr val="000000"/>
                </a:solidFill>
                <a:latin typeface="Open Sans"/>
              </a:rPr>
              <a:t> </a:t>
            </a:r>
            <a:r>
              <a:rPr lang="en-US" sz="8100" dirty="0" err="1">
                <a:solidFill>
                  <a:srgbClr val="000000"/>
                </a:solidFill>
                <a:latin typeface="Open Sans"/>
              </a:rPr>
              <a:t>có</a:t>
            </a:r>
            <a:r>
              <a:rPr lang="en-US" sz="8100" dirty="0">
                <a:solidFill>
                  <a:srgbClr val="000000"/>
                </a:solidFill>
                <a:latin typeface="Open Sans"/>
              </a:rPr>
              <a:t> </a:t>
            </a:r>
          </a:p>
          <a:p>
            <a:pPr>
              <a:lnSpc>
                <a:spcPts val="9720"/>
              </a:lnSpc>
            </a:pPr>
            <a:r>
              <a:rPr lang="en-US" sz="8100" dirty="0" err="1">
                <a:solidFill>
                  <a:srgbClr val="000000"/>
                </a:solidFill>
                <a:latin typeface="Open Sans"/>
              </a:rPr>
              <a:t>sự</a:t>
            </a:r>
            <a:r>
              <a:rPr lang="en-US" sz="8100" dirty="0">
                <a:solidFill>
                  <a:srgbClr val="000000"/>
                </a:solidFill>
                <a:latin typeface="Open Sans"/>
              </a:rPr>
              <a:t> </a:t>
            </a:r>
            <a:r>
              <a:rPr lang="en-US" sz="8100" dirty="0" err="1">
                <a:solidFill>
                  <a:srgbClr val="000000"/>
                </a:solidFill>
                <a:latin typeface="Open Sans"/>
              </a:rPr>
              <a:t>tham</a:t>
            </a:r>
            <a:r>
              <a:rPr lang="en-US" sz="8100" dirty="0">
                <a:solidFill>
                  <a:srgbClr val="000000"/>
                </a:solidFill>
                <a:latin typeface="Open Sans"/>
              </a:rPr>
              <a:t> </a:t>
            </a:r>
            <a:r>
              <a:rPr lang="en-US" sz="8100" dirty="0" err="1">
                <a:solidFill>
                  <a:srgbClr val="000000"/>
                </a:solidFill>
                <a:latin typeface="Open Sans"/>
              </a:rPr>
              <a:t>gia</a:t>
            </a:r>
            <a:r>
              <a:rPr lang="en-US" sz="8100" dirty="0">
                <a:solidFill>
                  <a:srgbClr val="000000"/>
                </a:solidFill>
                <a:latin typeface="Open Sans"/>
              </a:rPr>
              <a:t> </a:t>
            </a:r>
          </a:p>
        </p:txBody>
      </p:sp>
      <p:sp>
        <p:nvSpPr>
          <p:cNvPr id="4" name="AutoShape 4"/>
          <p:cNvSpPr/>
          <p:nvPr/>
        </p:nvSpPr>
        <p:spPr>
          <a:xfrm>
            <a:off x="9144000" y="7189155"/>
            <a:ext cx="1176441" cy="0"/>
          </a:xfrm>
          <a:prstGeom prst="line">
            <a:avLst/>
          </a:prstGeom>
          <a:ln w="38100" cap="flat">
            <a:solidFill>
              <a:srgbClr val="2A2A2A"/>
            </a:solidFill>
            <a:prstDash val="solid"/>
            <a:headEnd type="none" w="sm" len="sm"/>
            <a:tailEnd type="none" w="sm" len="sm"/>
          </a:ln>
        </p:spPr>
        <p:txBody>
          <a:bodyPr/>
          <a:lstStyle/>
          <a:p>
            <a:endParaRPr lang="en-US"/>
          </a:p>
        </p:txBody>
      </p:sp>
      <p:sp>
        <p:nvSpPr>
          <p:cNvPr id="5" name="Freeform 5"/>
          <p:cNvSpPr/>
          <p:nvPr/>
        </p:nvSpPr>
        <p:spPr>
          <a:xfrm>
            <a:off x="1634494" y="1113019"/>
            <a:ext cx="3130179" cy="406923"/>
          </a:xfrm>
          <a:custGeom>
            <a:avLst/>
            <a:gdLst/>
            <a:ahLst/>
            <a:cxnLst/>
            <a:rect l="l" t="t" r="r" b="b"/>
            <a:pathLst>
              <a:path w="3130179" h="406923">
                <a:moveTo>
                  <a:pt x="0" y="0"/>
                </a:moveTo>
                <a:lnTo>
                  <a:pt x="3130179" y="0"/>
                </a:lnTo>
                <a:lnTo>
                  <a:pt x="3130179" y="406924"/>
                </a:lnTo>
                <a:lnTo>
                  <a:pt x="0" y="40692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8807989" y="3552352"/>
          <a:ext cx="7277100" cy="6254827"/>
        </p:xfrm>
        <a:graphic>
          <a:graphicData uri="http://schemas.openxmlformats.org/drawingml/2006/table">
            <a:tbl>
              <a:tblPr/>
              <a:tblGrid>
                <a:gridCol w="7277100">
                  <a:extLst>
                    <a:ext uri="{9D8B030D-6E8A-4147-A177-3AD203B41FA5}">
                      <a16:colId xmlns:a16="http://schemas.microsoft.com/office/drawing/2014/main" val="20000"/>
                    </a:ext>
                  </a:extLst>
                </a:gridCol>
              </a:tblGrid>
              <a:tr h="1249167">
                <a:tc>
                  <a:txBody>
                    <a:bodyPr/>
                    <a:lstStyle/>
                    <a:p>
                      <a:pPr algn="l">
                        <a:lnSpc>
                          <a:spcPts val="3499"/>
                        </a:lnSpc>
                        <a:defRPr/>
                      </a:pPr>
                      <a:r>
                        <a:rPr lang="en-US" sz="2499">
                          <a:solidFill>
                            <a:srgbClr val="2A2A2A"/>
                          </a:solidFill>
                          <a:latin typeface="Open Sans"/>
                        </a:rPr>
                        <a:t>Phương pháp động não</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399D4E"/>
                      </a:solidFill>
                      <a:prstDash val="solid"/>
                      <a:round/>
                      <a:headEnd type="none" w="med" len="med"/>
                      <a:tailEnd type="none" w="med" len="med"/>
                    </a:lnB>
                  </a:tcPr>
                </a:tc>
                <a:extLst>
                  <a:ext uri="{0D108BD9-81ED-4DB2-BD59-A6C34878D82A}">
                    <a16:rowId xmlns:a16="http://schemas.microsoft.com/office/drawing/2014/main" val="10000"/>
                  </a:ext>
                </a:extLst>
              </a:tr>
              <a:tr h="1249167">
                <a:tc>
                  <a:txBody>
                    <a:bodyPr/>
                    <a:lstStyle/>
                    <a:p>
                      <a:pPr algn="l">
                        <a:lnSpc>
                          <a:spcPts val="3499"/>
                        </a:lnSpc>
                        <a:defRPr/>
                      </a:pPr>
                      <a:r>
                        <a:rPr lang="en-US" sz="2499">
                          <a:solidFill>
                            <a:srgbClr val="2A2A2A"/>
                          </a:solidFill>
                          <a:latin typeface="Open Sans"/>
                        </a:rPr>
                        <a:t>Thảo luận nhóm</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399D4E"/>
                      </a:solidFill>
                      <a:prstDash val="solid"/>
                      <a:round/>
                      <a:headEnd type="none" w="med" len="med"/>
                      <a:tailEnd type="none" w="med" len="med"/>
                    </a:lnT>
                    <a:lnB w="9525" cap="flat" cmpd="sng" algn="ctr">
                      <a:solidFill>
                        <a:srgbClr val="399D4E"/>
                      </a:solidFill>
                      <a:prstDash val="solid"/>
                      <a:round/>
                      <a:headEnd type="none" w="med" len="med"/>
                      <a:tailEnd type="none" w="med" len="med"/>
                    </a:lnB>
                  </a:tcPr>
                </a:tc>
                <a:extLst>
                  <a:ext uri="{0D108BD9-81ED-4DB2-BD59-A6C34878D82A}">
                    <a16:rowId xmlns:a16="http://schemas.microsoft.com/office/drawing/2014/main" val="10001"/>
                  </a:ext>
                </a:extLst>
              </a:tr>
              <a:tr h="1249167">
                <a:tc>
                  <a:txBody>
                    <a:bodyPr/>
                    <a:lstStyle/>
                    <a:p>
                      <a:pPr algn="l">
                        <a:lnSpc>
                          <a:spcPts val="3499"/>
                        </a:lnSpc>
                        <a:defRPr/>
                      </a:pPr>
                      <a:r>
                        <a:rPr lang="en-US" sz="2499">
                          <a:solidFill>
                            <a:srgbClr val="2A2A2A"/>
                          </a:solidFill>
                          <a:latin typeface="Open Sans"/>
                        </a:rPr>
                        <a:t>Quan sát thực tế</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399D4E"/>
                      </a:solidFill>
                      <a:prstDash val="solid"/>
                      <a:round/>
                      <a:headEnd type="none" w="med" len="med"/>
                      <a:tailEnd type="none" w="med" len="med"/>
                    </a:lnT>
                    <a:lnB w="9525" cap="flat" cmpd="sng" algn="ctr">
                      <a:solidFill>
                        <a:srgbClr val="399D4E"/>
                      </a:solidFill>
                      <a:prstDash val="solid"/>
                      <a:round/>
                      <a:headEnd type="none" w="med" len="med"/>
                      <a:tailEnd type="none" w="med" len="med"/>
                    </a:lnB>
                  </a:tcPr>
                </a:tc>
                <a:extLst>
                  <a:ext uri="{0D108BD9-81ED-4DB2-BD59-A6C34878D82A}">
                    <a16:rowId xmlns:a16="http://schemas.microsoft.com/office/drawing/2014/main" val="10002"/>
                  </a:ext>
                </a:extLst>
              </a:tr>
              <a:tr h="1591531">
                <a:tc>
                  <a:txBody>
                    <a:bodyPr/>
                    <a:lstStyle/>
                    <a:p>
                      <a:pPr algn="l">
                        <a:lnSpc>
                          <a:spcPts val="3499"/>
                        </a:lnSpc>
                        <a:defRPr/>
                      </a:pPr>
                      <a:r>
                        <a:rPr lang="en-US" sz="2499">
                          <a:solidFill>
                            <a:srgbClr val="2A2A2A"/>
                          </a:solidFill>
                          <a:latin typeface="Open Sans"/>
                        </a:rPr>
                        <a:t>Trĩnh diễn, thực hành</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399D4E"/>
                      </a:solidFill>
                      <a:prstDash val="solid"/>
                      <a:round/>
                      <a:headEnd type="none" w="med" len="med"/>
                      <a:tailEnd type="none" w="med" len="med"/>
                    </a:lnT>
                    <a:lnB w="9525" cap="flat" cmpd="sng" algn="ctr">
                      <a:solidFill>
                        <a:srgbClr val="399D4E"/>
                      </a:solidFill>
                      <a:prstDash val="solid"/>
                      <a:round/>
                      <a:headEnd type="none" w="med" len="med"/>
                      <a:tailEnd type="none" w="med" len="med"/>
                    </a:lnB>
                  </a:tcPr>
                </a:tc>
                <a:extLst>
                  <a:ext uri="{0D108BD9-81ED-4DB2-BD59-A6C34878D82A}">
                    <a16:rowId xmlns:a16="http://schemas.microsoft.com/office/drawing/2014/main" val="10003"/>
                  </a:ext>
                </a:extLst>
              </a:tr>
              <a:tr h="915795">
                <a:tc>
                  <a:txBody>
                    <a:bodyPr/>
                    <a:lstStyle/>
                    <a:p>
                      <a:pPr algn="l">
                        <a:lnSpc>
                          <a:spcPts val="3499"/>
                        </a:lnSpc>
                        <a:defRPr/>
                      </a:pPr>
                      <a:r>
                        <a:rPr lang="en-US" sz="2499">
                          <a:solidFill>
                            <a:srgbClr val="2A2A2A"/>
                          </a:solidFill>
                          <a:latin typeface="Open Sans"/>
                        </a:rPr>
                        <a:t>Tư vấn và đóng vai</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399D4E"/>
                      </a:solidFill>
                      <a:prstDash val="solid"/>
                      <a:round/>
                      <a:headEnd type="none" w="med" len="med"/>
                      <a:tailEnd type="none" w="med" len="med"/>
                    </a:lnT>
                    <a:lnB w="9525" cap="flat" cmpd="sng" algn="ctr">
                      <a:solidFill>
                        <a:srgbClr val="399D4E"/>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Freeform 3"/>
          <p:cNvSpPr/>
          <p:nvPr/>
        </p:nvSpPr>
        <p:spPr>
          <a:xfrm>
            <a:off x="1028700" y="4184685"/>
            <a:ext cx="7344009" cy="4990160"/>
          </a:xfrm>
          <a:custGeom>
            <a:avLst/>
            <a:gdLst/>
            <a:ahLst/>
            <a:cxnLst/>
            <a:rect l="l" t="t" r="r" b="b"/>
            <a:pathLst>
              <a:path w="7344009" h="4990160">
                <a:moveTo>
                  <a:pt x="0" y="0"/>
                </a:moveTo>
                <a:lnTo>
                  <a:pt x="7344009" y="0"/>
                </a:lnTo>
                <a:lnTo>
                  <a:pt x="7344009" y="4990160"/>
                </a:lnTo>
                <a:lnTo>
                  <a:pt x="0" y="499016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733550" y="1727086"/>
            <a:ext cx="10238266" cy="1371600"/>
          </a:xfrm>
          <a:prstGeom prst="rect">
            <a:avLst/>
          </a:prstGeom>
        </p:spPr>
        <p:txBody>
          <a:bodyPr lIns="0" tIns="0" rIns="0" bIns="0" rtlCol="0" anchor="t">
            <a:spAutoFit/>
          </a:bodyPr>
          <a:lstStyle/>
          <a:p>
            <a:pPr>
              <a:lnSpc>
                <a:spcPts val="10800"/>
              </a:lnSpc>
            </a:pPr>
            <a:r>
              <a:rPr lang="en-US" sz="9000">
                <a:solidFill>
                  <a:srgbClr val="2A2A2A"/>
                </a:solidFill>
                <a:latin typeface="Open Sans"/>
              </a:rPr>
              <a:t>Các phương pháp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9D4E"/>
        </a:solidFill>
        <a:effectLst/>
      </p:bgPr>
    </p:bg>
    <p:spTree>
      <p:nvGrpSpPr>
        <p:cNvPr id="1" name=""/>
        <p:cNvGrpSpPr/>
        <p:nvPr/>
      </p:nvGrpSpPr>
      <p:grpSpPr>
        <a:xfrm>
          <a:off x="0" y="0"/>
          <a:ext cx="0" cy="0"/>
          <a:chOff x="0" y="0"/>
          <a:chExt cx="0" cy="0"/>
        </a:xfrm>
      </p:grpSpPr>
      <p:sp>
        <p:nvSpPr>
          <p:cNvPr id="2" name="Freeform 2"/>
          <p:cNvSpPr/>
          <p:nvPr/>
        </p:nvSpPr>
        <p:spPr>
          <a:xfrm>
            <a:off x="0" y="0"/>
            <a:ext cx="5459458" cy="10287000"/>
          </a:xfrm>
          <a:custGeom>
            <a:avLst/>
            <a:gdLst/>
            <a:ahLst/>
            <a:cxnLst/>
            <a:rect l="l" t="t" r="r" b="b"/>
            <a:pathLst>
              <a:path w="5459458" h="10287000">
                <a:moveTo>
                  <a:pt x="0" y="0"/>
                </a:moveTo>
                <a:lnTo>
                  <a:pt x="5459458" y="0"/>
                </a:lnTo>
                <a:lnTo>
                  <a:pt x="5459458" y="10287000"/>
                </a:lnTo>
                <a:lnTo>
                  <a:pt x="0" y="10287000"/>
                </a:lnTo>
                <a:lnTo>
                  <a:pt x="0" y="0"/>
                </a:lnTo>
                <a:close/>
              </a:path>
            </a:pathLst>
          </a:custGeom>
          <a:blipFill>
            <a:blip r:embed="rId2"/>
            <a:stretch>
              <a:fillRect l="-91389" r="-91389"/>
            </a:stretch>
          </a:blipFill>
        </p:spPr>
        <p:txBody>
          <a:bodyPr/>
          <a:lstStyle/>
          <a:p>
            <a:endParaRPr lang="en-US"/>
          </a:p>
        </p:txBody>
      </p:sp>
      <p:sp>
        <p:nvSpPr>
          <p:cNvPr id="3" name="TextBox 3"/>
          <p:cNvSpPr txBox="1"/>
          <p:nvPr/>
        </p:nvSpPr>
        <p:spPr>
          <a:xfrm>
            <a:off x="7257527" y="2532800"/>
            <a:ext cx="10727055" cy="952500"/>
          </a:xfrm>
          <a:prstGeom prst="rect">
            <a:avLst/>
          </a:prstGeom>
        </p:spPr>
        <p:txBody>
          <a:bodyPr lIns="0" tIns="0" rIns="0" bIns="0" rtlCol="0" anchor="t">
            <a:spAutoFit/>
          </a:bodyPr>
          <a:lstStyle/>
          <a:p>
            <a:pPr>
              <a:lnSpc>
                <a:spcPts val="7559"/>
              </a:lnSpc>
            </a:pPr>
            <a:r>
              <a:rPr lang="en-US" sz="6300">
                <a:solidFill>
                  <a:srgbClr val="FFFFFF"/>
                </a:solidFill>
                <a:latin typeface="Open Sans"/>
              </a:rPr>
              <a:t>Ưu điểm</a:t>
            </a:r>
          </a:p>
        </p:txBody>
      </p:sp>
      <p:sp>
        <p:nvSpPr>
          <p:cNvPr id="4" name="TextBox 4"/>
          <p:cNvSpPr txBox="1"/>
          <p:nvPr/>
        </p:nvSpPr>
        <p:spPr>
          <a:xfrm>
            <a:off x="7257526" y="4359527"/>
            <a:ext cx="10192273" cy="3112390"/>
          </a:xfrm>
          <a:prstGeom prst="rect">
            <a:avLst/>
          </a:prstGeom>
        </p:spPr>
        <p:txBody>
          <a:bodyPr wrap="square" lIns="0" tIns="0" rIns="0" bIns="0" rtlCol="0" anchor="t">
            <a:spAutoFit/>
          </a:bodyPr>
          <a:lstStyle/>
          <a:p>
            <a:pPr marL="539749" lvl="1" indent="-269875">
              <a:lnSpc>
                <a:spcPts val="3499"/>
              </a:lnSpc>
              <a:buFont typeface="Arial"/>
              <a:buChar char="•"/>
            </a:pPr>
            <a:r>
              <a:rPr lang="en-US" sz="2499" dirty="0" err="1">
                <a:solidFill>
                  <a:srgbClr val="FFFFFF"/>
                </a:solidFill>
                <a:latin typeface="Open Sans"/>
              </a:rPr>
              <a:t>Khuyến</a:t>
            </a:r>
            <a:r>
              <a:rPr lang="en-US" sz="2499" dirty="0">
                <a:solidFill>
                  <a:srgbClr val="FFFFFF"/>
                </a:solidFill>
                <a:latin typeface="Open Sans"/>
              </a:rPr>
              <a:t> </a:t>
            </a:r>
            <a:r>
              <a:rPr lang="en-US" sz="2499" dirty="0" err="1">
                <a:solidFill>
                  <a:srgbClr val="FFFFFF"/>
                </a:solidFill>
                <a:latin typeface="Open Sans"/>
              </a:rPr>
              <a:t>khích</a:t>
            </a:r>
            <a:r>
              <a:rPr lang="en-US" sz="2499" dirty="0">
                <a:solidFill>
                  <a:srgbClr val="FFFFFF"/>
                </a:solidFill>
                <a:latin typeface="Open Sans"/>
              </a:rPr>
              <a:t> </a:t>
            </a:r>
            <a:r>
              <a:rPr lang="en-US" sz="2499" dirty="0" err="1">
                <a:solidFill>
                  <a:srgbClr val="FFFFFF"/>
                </a:solidFill>
                <a:latin typeface="Open Sans"/>
              </a:rPr>
              <a:t>người</a:t>
            </a:r>
            <a:r>
              <a:rPr lang="en-US" sz="2499" dirty="0">
                <a:solidFill>
                  <a:srgbClr val="FFFFFF"/>
                </a:solidFill>
                <a:latin typeface="Open Sans"/>
              </a:rPr>
              <a:t> </a:t>
            </a:r>
            <a:r>
              <a:rPr lang="en-US" sz="2499" dirty="0" err="1">
                <a:solidFill>
                  <a:srgbClr val="FFFFFF"/>
                </a:solidFill>
                <a:latin typeface="Open Sans"/>
              </a:rPr>
              <a:t>học</a:t>
            </a:r>
            <a:r>
              <a:rPr lang="en-US" sz="2499" dirty="0">
                <a:solidFill>
                  <a:srgbClr val="FFFFFF"/>
                </a:solidFill>
                <a:latin typeface="Open Sans"/>
              </a:rPr>
              <a:t> chia </a:t>
            </a:r>
            <a:r>
              <a:rPr lang="en-US" sz="2499" dirty="0" err="1">
                <a:solidFill>
                  <a:srgbClr val="FFFFFF"/>
                </a:solidFill>
                <a:latin typeface="Open Sans"/>
              </a:rPr>
              <a:t>sẻ</a:t>
            </a:r>
            <a:r>
              <a:rPr lang="en-US" sz="2499" dirty="0">
                <a:solidFill>
                  <a:srgbClr val="FFFFFF"/>
                </a:solidFill>
                <a:latin typeface="Open Sans"/>
              </a:rPr>
              <a:t> </a:t>
            </a:r>
            <a:r>
              <a:rPr lang="en-US" sz="2499" dirty="0" err="1">
                <a:solidFill>
                  <a:srgbClr val="FFFFFF"/>
                </a:solidFill>
                <a:latin typeface="Open Sans"/>
              </a:rPr>
              <a:t>kiến</a:t>
            </a:r>
            <a:r>
              <a:rPr lang="en-US" sz="2499" dirty="0">
                <a:solidFill>
                  <a:srgbClr val="FFFFFF"/>
                </a:solidFill>
                <a:latin typeface="Open Sans"/>
              </a:rPr>
              <a:t> thức </a:t>
            </a:r>
            <a:r>
              <a:rPr lang="en-US" sz="2499" dirty="0" err="1">
                <a:solidFill>
                  <a:srgbClr val="FFFFFF"/>
                </a:solidFill>
                <a:latin typeface="Open Sans"/>
              </a:rPr>
              <a:t>và</a:t>
            </a:r>
            <a:r>
              <a:rPr lang="en-US" sz="2499" dirty="0">
                <a:solidFill>
                  <a:srgbClr val="FFFFFF"/>
                </a:solidFill>
                <a:latin typeface="Open Sans"/>
              </a:rPr>
              <a:t> </a:t>
            </a:r>
            <a:r>
              <a:rPr lang="en-US" sz="2499" dirty="0" err="1">
                <a:solidFill>
                  <a:srgbClr val="FFFFFF"/>
                </a:solidFill>
                <a:latin typeface="Open Sans"/>
              </a:rPr>
              <a:t>kinh</a:t>
            </a:r>
            <a:r>
              <a:rPr lang="en-US" sz="2499" dirty="0">
                <a:solidFill>
                  <a:srgbClr val="FFFFFF"/>
                </a:solidFill>
                <a:latin typeface="Open Sans"/>
              </a:rPr>
              <a:t> </a:t>
            </a:r>
            <a:r>
              <a:rPr lang="en-US" sz="2499" dirty="0" err="1">
                <a:solidFill>
                  <a:srgbClr val="FFFFFF"/>
                </a:solidFill>
                <a:latin typeface="Open Sans"/>
              </a:rPr>
              <a:t>nghiệm</a:t>
            </a:r>
            <a:endParaRPr lang="en-US" sz="2499" dirty="0">
              <a:solidFill>
                <a:srgbClr val="FFFFFF"/>
              </a:solidFill>
              <a:latin typeface="Open Sans"/>
            </a:endParaRPr>
          </a:p>
          <a:p>
            <a:pPr marL="539749" lvl="1" indent="-269875">
              <a:lnSpc>
                <a:spcPts val="3499"/>
              </a:lnSpc>
              <a:buFont typeface="Arial"/>
              <a:buChar char="•"/>
            </a:pPr>
            <a:r>
              <a:rPr lang="en-US" sz="2499" dirty="0" err="1">
                <a:solidFill>
                  <a:srgbClr val="FFFFFF"/>
                </a:solidFill>
                <a:latin typeface="Open Sans"/>
              </a:rPr>
              <a:t>Tạo</a:t>
            </a:r>
            <a:r>
              <a:rPr lang="en-US" sz="2499" dirty="0">
                <a:solidFill>
                  <a:srgbClr val="FFFFFF"/>
                </a:solidFill>
                <a:latin typeface="Open Sans"/>
              </a:rPr>
              <a:t> </a:t>
            </a:r>
            <a:r>
              <a:rPr lang="en-US" sz="2499" dirty="0" err="1">
                <a:solidFill>
                  <a:srgbClr val="FFFFFF"/>
                </a:solidFill>
                <a:latin typeface="Open Sans"/>
              </a:rPr>
              <a:t>cho</a:t>
            </a:r>
            <a:r>
              <a:rPr lang="en-US" sz="2499" dirty="0">
                <a:solidFill>
                  <a:srgbClr val="FFFFFF"/>
                </a:solidFill>
                <a:latin typeface="Open Sans"/>
              </a:rPr>
              <a:t> </a:t>
            </a:r>
            <a:r>
              <a:rPr lang="en-US" sz="2499" dirty="0" err="1">
                <a:solidFill>
                  <a:srgbClr val="FFFFFF"/>
                </a:solidFill>
                <a:latin typeface="Open Sans"/>
              </a:rPr>
              <a:t>người</a:t>
            </a:r>
            <a:r>
              <a:rPr lang="en-US" sz="2499" dirty="0">
                <a:solidFill>
                  <a:srgbClr val="FFFFFF"/>
                </a:solidFill>
                <a:latin typeface="Open Sans"/>
              </a:rPr>
              <a:t> </a:t>
            </a:r>
            <a:r>
              <a:rPr lang="en-US" sz="2499" dirty="0" err="1">
                <a:solidFill>
                  <a:srgbClr val="FFFFFF"/>
                </a:solidFill>
                <a:latin typeface="Open Sans"/>
              </a:rPr>
              <a:t>học</a:t>
            </a:r>
            <a:r>
              <a:rPr lang="en-US" sz="2499" dirty="0">
                <a:solidFill>
                  <a:srgbClr val="FFFFFF"/>
                </a:solidFill>
                <a:latin typeface="Open Sans"/>
              </a:rPr>
              <a:t> </a:t>
            </a:r>
            <a:r>
              <a:rPr lang="en-US" sz="2499" dirty="0" err="1">
                <a:solidFill>
                  <a:srgbClr val="FFFFFF"/>
                </a:solidFill>
                <a:latin typeface="Open Sans"/>
              </a:rPr>
              <a:t>tính</a:t>
            </a:r>
            <a:r>
              <a:rPr lang="en-US" sz="2499" dirty="0">
                <a:solidFill>
                  <a:srgbClr val="FFFFFF"/>
                </a:solidFill>
                <a:latin typeface="Open Sans"/>
              </a:rPr>
              <a:t> </a:t>
            </a:r>
            <a:r>
              <a:rPr lang="en-US" sz="2499" dirty="0" err="1">
                <a:solidFill>
                  <a:srgbClr val="FFFFFF"/>
                </a:solidFill>
                <a:latin typeface="Open Sans"/>
              </a:rPr>
              <a:t>chủ</a:t>
            </a:r>
            <a:r>
              <a:rPr lang="en-US" sz="2499" dirty="0">
                <a:solidFill>
                  <a:srgbClr val="FFFFFF"/>
                </a:solidFill>
                <a:latin typeface="Open Sans"/>
              </a:rPr>
              <a:t> </a:t>
            </a:r>
            <a:r>
              <a:rPr lang="en-US" sz="2499" dirty="0" err="1">
                <a:solidFill>
                  <a:srgbClr val="FFFFFF"/>
                </a:solidFill>
                <a:latin typeface="Open Sans"/>
              </a:rPr>
              <a:t>động</a:t>
            </a:r>
            <a:r>
              <a:rPr lang="en-US" sz="2499" dirty="0">
                <a:solidFill>
                  <a:srgbClr val="FFFFFF"/>
                </a:solidFill>
                <a:latin typeface="Open Sans"/>
              </a:rPr>
              <a:t> </a:t>
            </a:r>
            <a:r>
              <a:rPr lang="en-US" sz="2499" dirty="0" err="1">
                <a:solidFill>
                  <a:srgbClr val="FFFFFF"/>
                </a:solidFill>
                <a:latin typeface="Open Sans"/>
              </a:rPr>
              <a:t>và</a:t>
            </a:r>
            <a:r>
              <a:rPr lang="en-US" sz="2499" dirty="0">
                <a:solidFill>
                  <a:srgbClr val="FFFFFF"/>
                </a:solidFill>
                <a:latin typeface="Open Sans"/>
              </a:rPr>
              <a:t> </a:t>
            </a:r>
            <a:r>
              <a:rPr lang="en-US" sz="2499" dirty="0" err="1">
                <a:solidFill>
                  <a:srgbClr val="FFFFFF"/>
                </a:solidFill>
                <a:latin typeface="Open Sans"/>
              </a:rPr>
              <a:t>sáng</a:t>
            </a:r>
            <a:r>
              <a:rPr lang="en-US" sz="2499" dirty="0">
                <a:solidFill>
                  <a:srgbClr val="FFFFFF"/>
                </a:solidFill>
                <a:latin typeface="Open Sans"/>
              </a:rPr>
              <a:t> </a:t>
            </a:r>
            <a:r>
              <a:rPr lang="en-US" sz="2499" dirty="0" err="1">
                <a:solidFill>
                  <a:srgbClr val="FFFFFF"/>
                </a:solidFill>
                <a:latin typeface="Open Sans"/>
              </a:rPr>
              <a:t>tạo</a:t>
            </a:r>
            <a:endParaRPr lang="en-US" sz="2499" dirty="0">
              <a:solidFill>
                <a:srgbClr val="FFFFFF"/>
              </a:solidFill>
              <a:latin typeface="Open Sans"/>
            </a:endParaRPr>
          </a:p>
          <a:p>
            <a:pPr marL="539749" lvl="1" indent="-269875">
              <a:lnSpc>
                <a:spcPts val="3499"/>
              </a:lnSpc>
              <a:buFont typeface="Arial"/>
              <a:buChar char="•"/>
            </a:pPr>
            <a:r>
              <a:rPr lang="en-US" sz="2499" dirty="0" err="1">
                <a:solidFill>
                  <a:srgbClr val="FFFFFF"/>
                </a:solidFill>
                <a:latin typeface="Open Sans"/>
              </a:rPr>
              <a:t>Hỗ</a:t>
            </a:r>
            <a:r>
              <a:rPr lang="en-US" sz="2499" dirty="0">
                <a:solidFill>
                  <a:srgbClr val="FFFFFF"/>
                </a:solidFill>
                <a:latin typeface="Open Sans"/>
              </a:rPr>
              <a:t> </a:t>
            </a:r>
            <a:r>
              <a:rPr lang="en-US" sz="2499" dirty="0" err="1">
                <a:solidFill>
                  <a:srgbClr val="FFFFFF"/>
                </a:solidFill>
                <a:latin typeface="Open Sans"/>
              </a:rPr>
              <a:t>trợ</a:t>
            </a:r>
            <a:r>
              <a:rPr lang="en-US" sz="2499" dirty="0">
                <a:solidFill>
                  <a:srgbClr val="FFFFFF"/>
                </a:solidFill>
                <a:latin typeface="Open Sans"/>
              </a:rPr>
              <a:t> </a:t>
            </a:r>
            <a:r>
              <a:rPr lang="en-US" sz="2499" dirty="0" err="1">
                <a:solidFill>
                  <a:srgbClr val="FFFFFF"/>
                </a:solidFill>
                <a:latin typeface="Open Sans"/>
              </a:rPr>
              <a:t>quá</a:t>
            </a:r>
            <a:r>
              <a:rPr lang="en-US" sz="2499" dirty="0">
                <a:solidFill>
                  <a:srgbClr val="FFFFFF"/>
                </a:solidFill>
                <a:latin typeface="Open Sans"/>
              </a:rPr>
              <a:t> </a:t>
            </a:r>
            <a:r>
              <a:rPr lang="en-US" sz="2499" dirty="0" err="1">
                <a:solidFill>
                  <a:srgbClr val="FFFFFF"/>
                </a:solidFill>
                <a:latin typeface="Open Sans"/>
              </a:rPr>
              <a:t>trình</a:t>
            </a:r>
            <a:r>
              <a:rPr lang="en-US" sz="2499" dirty="0">
                <a:solidFill>
                  <a:srgbClr val="FFFFFF"/>
                </a:solidFill>
                <a:latin typeface="Open Sans"/>
              </a:rPr>
              <a:t> </a:t>
            </a:r>
            <a:r>
              <a:rPr lang="en-US" sz="2499" dirty="0" err="1">
                <a:solidFill>
                  <a:srgbClr val="FFFFFF"/>
                </a:solidFill>
                <a:latin typeface="Open Sans"/>
              </a:rPr>
              <a:t>chuyển</a:t>
            </a:r>
            <a:r>
              <a:rPr lang="en-US" sz="2499" dirty="0">
                <a:solidFill>
                  <a:srgbClr val="FFFFFF"/>
                </a:solidFill>
                <a:latin typeface="Open Sans"/>
              </a:rPr>
              <a:t> </a:t>
            </a:r>
            <a:r>
              <a:rPr lang="en-US" sz="2499" dirty="0" err="1">
                <a:solidFill>
                  <a:srgbClr val="FFFFFF"/>
                </a:solidFill>
                <a:latin typeface="Open Sans"/>
              </a:rPr>
              <a:t>hóa</a:t>
            </a:r>
            <a:r>
              <a:rPr lang="en-US" sz="2499" dirty="0">
                <a:solidFill>
                  <a:srgbClr val="FFFFFF"/>
                </a:solidFill>
                <a:latin typeface="Open Sans"/>
              </a:rPr>
              <a:t>, </a:t>
            </a:r>
            <a:r>
              <a:rPr lang="en-US" sz="2499" dirty="0" err="1">
                <a:solidFill>
                  <a:srgbClr val="FFFFFF"/>
                </a:solidFill>
                <a:latin typeface="Open Sans"/>
              </a:rPr>
              <a:t>biến</a:t>
            </a:r>
            <a:r>
              <a:rPr lang="en-US" sz="2499" dirty="0">
                <a:solidFill>
                  <a:srgbClr val="FFFFFF"/>
                </a:solidFill>
                <a:latin typeface="Open Sans"/>
              </a:rPr>
              <a:t> </a:t>
            </a:r>
            <a:r>
              <a:rPr lang="en-US" sz="2499" dirty="0" err="1">
                <a:solidFill>
                  <a:srgbClr val="FFFFFF"/>
                </a:solidFill>
                <a:latin typeface="Open Sans"/>
              </a:rPr>
              <a:t>thông</a:t>
            </a:r>
            <a:r>
              <a:rPr lang="en-US" sz="2499" dirty="0">
                <a:solidFill>
                  <a:srgbClr val="FFFFFF"/>
                </a:solidFill>
                <a:latin typeface="Open Sans"/>
              </a:rPr>
              <a:t> tin </a:t>
            </a:r>
            <a:r>
              <a:rPr lang="en-US" sz="2499" dirty="0" err="1">
                <a:solidFill>
                  <a:srgbClr val="FFFFFF"/>
                </a:solidFill>
                <a:latin typeface="Open Sans"/>
              </a:rPr>
              <a:t>thu</a:t>
            </a:r>
            <a:r>
              <a:rPr lang="en-US" sz="2499" dirty="0">
                <a:solidFill>
                  <a:srgbClr val="FFFFFF"/>
                </a:solidFill>
                <a:latin typeface="Open Sans"/>
              </a:rPr>
              <a:t> </a:t>
            </a:r>
            <a:r>
              <a:rPr lang="en-US" sz="2499" dirty="0" err="1">
                <a:solidFill>
                  <a:srgbClr val="FFFFFF"/>
                </a:solidFill>
                <a:latin typeface="Open Sans"/>
              </a:rPr>
              <a:t>được</a:t>
            </a:r>
            <a:r>
              <a:rPr lang="en-US" sz="2499" dirty="0">
                <a:solidFill>
                  <a:srgbClr val="FFFFFF"/>
                </a:solidFill>
                <a:latin typeface="Open Sans"/>
              </a:rPr>
              <a:t> </a:t>
            </a:r>
            <a:r>
              <a:rPr lang="en-US" sz="2499" dirty="0" err="1">
                <a:solidFill>
                  <a:srgbClr val="FFFFFF"/>
                </a:solidFill>
                <a:latin typeface="Open Sans"/>
              </a:rPr>
              <a:t>từ</a:t>
            </a:r>
            <a:r>
              <a:rPr lang="en-US" sz="2499" dirty="0">
                <a:solidFill>
                  <a:srgbClr val="FFFFFF"/>
                </a:solidFill>
                <a:latin typeface="Open Sans"/>
              </a:rPr>
              <a:t> </a:t>
            </a:r>
            <a:r>
              <a:rPr lang="en-US" sz="2499" dirty="0" err="1">
                <a:solidFill>
                  <a:srgbClr val="FFFFFF"/>
                </a:solidFill>
                <a:latin typeface="Open Sans"/>
              </a:rPr>
              <a:t>đào</a:t>
            </a:r>
            <a:r>
              <a:rPr lang="en-US" sz="2499" dirty="0">
                <a:solidFill>
                  <a:srgbClr val="FFFFFF"/>
                </a:solidFill>
                <a:latin typeface="Open Sans"/>
              </a:rPr>
              <a:t> </a:t>
            </a:r>
            <a:r>
              <a:rPr lang="en-US" sz="2499" dirty="0" err="1">
                <a:solidFill>
                  <a:srgbClr val="FFFFFF"/>
                </a:solidFill>
                <a:latin typeface="Open Sans"/>
              </a:rPr>
              <a:t>tạo</a:t>
            </a:r>
            <a:r>
              <a:rPr lang="en-US" sz="2499" dirty="0">
                <a:solidFill>
                  <a:srgbClr val="FFFFFF"/>
                </a:solidFill>
                <a:latin typeface="Open Sans"/>
              </a:rPr>
              <a:t>, </a:t>
            </a:r>
            <a:r>
              <a:rPr lang="en-US" sz="2499" dirty="0" err="1">
                <a:solidFill>
                  <a:srgbClr val="FFFFFF"/>
                </a:solidFill>
                <a:latin typeface="Open Sans"/>
              </a:rPr>
              <a:t>tập</a:t>
            </a:r>
            <a:r>
              <a:rPr lang="en-US" sz="2499" dirty="0">
                <a:solidFill>
                  <a:srgbClr val="FFFFFF"/>
                </a:solidFill>
                <a:latin typeface="Open Sans"/>
              </a:rPr>
              <a:t> </a:t>
            </a:r>
            <a:r>
              <a:rPr lang="en-US" sz="2499" dirty="0" err="1">
                <a:solidFill>
                  <a:srgbClr val="FFFFFF"/>
                </a:solidFill>
                <a:latin typeface="Open Sans"/>
              </a:rPr>
              <a:t>huấn</a:t>
            </a:r>
            <a:r>
              <a:rPr lang="en-US" sz="2499" dirty="0">
                <a:solidFill>
                  <a:srgbClr val="FFFFFF"/>
                </a:solidFill>
                <a:latin typeface="Open Sans"/>
              </a:rPr>
              <a:t> </a:t>
            </a:r>
            <a:r>
              <a:rPr lang="en-US" sz="2499" dirty="0" err="1">
                <a:solidFill>
                  <a:srgbClr val="FFFFFF"/>
                </a:solidFill>
                <a:latin typeface="Open Sans"/>
              </a:rPr>
              <a:t>thành</a:t>
            </a:r>
            <a:r>
              <a:rPr lang="en-US" sz="2499" dirty="0">
                <a:solidFill>
                  <a:srgbClr val="FFFFFF"/>
                </a:solidFill>
                <a:latin typeface="Open Sans"/>
              </a:rPr>
              <a:t> </a:t>
            </a:r>
            <a:r>
              <a:rPr lang="en-US" sz="2499" dirty="0" err="1">
                <a:solidFill>
                  <a:srgbClr val="FFFFFF"/>
                </a:solidFill>
                <a:latin typeface="Open Sans"/>
              </a:rPr>
              <a:t>kiến</a:t>
            </a:r>
            <a:r>
              <a:rPr lang="en-US" sz="2499" dirty="0">
                <a:solidFill>
                  <a:srgbClr val="FFFFFF"/>
                </a:solidFill>
                <a:latin typeface="Open Sans"/>
              </a:rPr>
              <a:t> thức </a:t>
            </a:r>
            <a:r>
              <a:rPr lang="en-US" sz="2499" dirty="0" err="1">
                <a:solidFill>
                  <a:srgbClr val="FFFFFF"/>
                </a:solidFill>
                <a:latin typeface="Open Sans"/>
              </a:rPr>
              <a:t>của</a:t>
            </a:r>
            <a:r>
              <a:rPr lang="en-US" sz="2499" dirty="0">
                <a:solidFill>
                  <a:srgbClr val="FFFFFF"/>
                </a:solidFill>
                <a:latin typeface="Open Sans"/>
              </a:rPr>
              <a:t> </a:t>
            </a:r>
            <a:r>
              <a:rPr lang="en-US" sz="2499" dirty="0" err="1">
                <a:solidFill>
                  <a:srgbClr val="FFFFFF"/>
                </a:solidFill>
                <a:latin typeface="Open Sans"/>
              </a:rPr>
              <a:t>mình</a:t>
            </a:r>
            <a:r>
              <a:rPr lang="en-US" sz="2499" dirty="0">
                <a:solidFill>
                  <a:srgbClr val="FFFFFF"/>
                </a:solidFill>
                <a:latin typeface="Open Sans"/>
              </a:rPr>
              <a:t> </a:t>
            </a:r>
            <a:r>
              <a:rPr lang="en-US" sz="2499" dirty="0" err="1">
                <a:solidFill>
                  <a:srgbClr val="FFFFFF"/>
                </a:solidFill>
                <a:latin typeface="Open Sans"/>
              </a:rPr>
              <a:t>thông</a:t>
            </a:r>
            <a:r>
              <a:rPr lang="en-US" sz="2499" dirty="0">
                <a:solidFill>
                  <a:srgbClr val="FFFFFF"/>
                </a:solidFill>
                <a:latin typeface="Open Sans"/>
              </a:rPr>
              <a:t> qua </a:t>
            </a:r>
            <a:r>
              <a:rPr lang="en-US" sz="2499" dirty="0" err="1">
                <a:solidFill>
                  <a:srgbClr val="FFFFFF"/>
                </a:solidFill>
                <a:latin typeface="Open Sans"/>
              </a:rPr>
              <a:t>các</a:t>
            </a:r>
            <a:r>
              <a:rPr lang="en-US" sz="2499" dirty="0">
                <a:solidFill>
                  <a:srgbClr val="FFFFFF"/>
                </a:solidFill>
                <a:latin typeface="Open Sans"/>
              </a:rPr>
              <a:t> </a:t>
            </a:r>
            <a:r>
              <a:rPr lang="en-US" sz="2499" dirty="0" err="1">
                <a:solidFill>
                  <a:srgbClr val="FFFFFF"/>
                </a:solidFill>
                <a:latin typeface="Open Sans"/>
              </a:rPr>
              <a:t>hoạt</a:t>
            </a:r>
            <a:r>
              <a:rPr lang="en-US" sz="2499" dirty="0">
                <a:solidFill>
                  <a:srgbClr val="FFFFFF"/>
                </a:solidFill>
                <a:latin typeface="Open Sans"/>
              </a:rPr>
              <a:t> </a:t>
            </a:r>
            <a:r>
              <a:rPr lang="en-US" sz="2499" dirty="0" err="1">
                <a:solidFill>
                  <a:srgbClr val="FFFFFF"/>
                </a:solidFill>
                <a:latin typeface="Open Sans"/>
              </a:rPr>
              <a:t>động</a:t>
            </a:r>
            <a:r>
              <a:rPr lang="en-US" sz="2499" dirty="0">
                <a:solidFill>
                  <a:srgbClr val="FFFFFF"/>
                </a:solidFill>
                <a:latin typeface="Open Sans"/>
              </a:rPr>
              <a:t> </a:t>
            </a:r>
            <a:r>
              <a:rPr lang="en-US" sz="2499" dirty="0" err="1">
                <a:solidFill>
                  <a:srgbClr val="FFFFFF"/>
                </a:solidFill>
                <a:latin typeface="Open Sans"/>
              </a:rPr>
              <a:t>thực</a:t>
            </a:r>
            <a:r>
              <a:rPr lang="en-US" sz="2499" dirty="0">
                <a:solidFill>
                  <a:srgbClr val="FFFFFF"/>
                </a:solidFill>
                <a:latin typeface="Open Sans"/>
              </a:rPr>
              <a:t> </a:t>
            </a:r>
            <a:r>
              <a:rPr lang="en-US" sz="2499" dirty="0" err="1">
                <a:solidFill>
                  <a:srgbClr val="FFFFFF"/>
                </a:solidFill>
                <a:latin typeface="Open Sans"/>
              </a:rPr>
              <a:t>hành</a:t>
            </a:r>
            <a:r>
              <a:rPr lang="en-US" sz="2499" dirty="0">
                <a:solidFill>
                  <a:srgbClr val="FFFFFF"/>
                </a:solidFill>
                <a:latin typeface="Open Sans"/>
              </a:rPr>
              <a:t> </a:t>
            </a:r>
            <a:r>
              <a:rPr lang="en-US" sz="2499" dirty="0" err="1">
                <a:solidFill>
                  <a:srgbClr val="FFFFFF"/>
                </a:solidFill>
                <a:latin typeface="Open Sans"/>
              </a:rPr>
              <a:t>và</a:t>
            </a:r>
            <a:r>
              <a:rPr lang="en-US" sz="2499" dirty="0">
                <a:solidFill>
                  <a:srgbClr val="FFFFFF"/>
                </a:solidFill>
                <a:latin typeface="Open Sans"/>
              </a:rPr>
              <a:t> </a:t>
            </a:r>
            <a:r>
              <a:rPr lang="en-US" sz="2499" dirty="0" err="1">
                <a:solidFill>
                  <a:srgbClr val="FFFFFF"/>
                </a:solidFill>
                <a:latin typeface="Open Sans"/>
              </a:rPr>
              <a:t>áp</a:t>
            </a:r>
            <a:r>
              <a:rPr lang="en-US" sz="2499" dirty="0">
                <a:solidFill>
                  <a:srgbClr val="FFFFFF"/>
                </a:solidFill>
                <a:latin typeface="Open Sans"/>
              </a:rPr>
              <a:t> </a:t>
            </a:r>
            <a:r>
              <a:rPr lang="en-US" sz="2499" dirty="0" err="1">
                <a:solidFill>
                  <a:srgbClr val="FFFFFF"/>
                </a:solidFill>
                <a:latin typeface="Open Sans"/>
              </a:rPr>
              <a:t>dụng</a:t>
            </a:r>
            <a:r>
              <a:rPr lang="en-US" sz="2499" dirty="0">
                <a:solidFill>
                  <a:srgbClr val="FFFFFF"/>
                </a:solidFill>
                <a:latin typeface="Open Sans"/>
              </a:rPr>
              <a:t> </a:t>
            </a:r>
            <a:r>
              <a:rPr lang="en-US" sz="2499" dirty="0" err="1">
                <a:solidFill>
                  <a:srgbClr val="FFFFFF"/>
                </a:solidFill>
                <a:latin typeface="Open Sans"/>
              </a:rPr>
              <a:t>thực</a:t>
            </a:r>
            <a:r>
              <a:rPr lang="en-US" sz="2499" dirty="0">
                <a:solidFill>
                  <a:srgbClr val="FFFFFF"/>
                </a:solidFill>
                <a:latin typeface="Open Sans"/>
              </a:rPr>
              <a:t> </a:t>
            </a:r>
            <a:r>
              <a:rPr lang="en-US" sz="2499" dirty="0" err="1">
                <a:solidFill>
                  <a:srgbClr val="FFFFFF"/>
                </a:solidFill>
                <a:latin typeface="Open Sans"/>
              </a:rPr>
              <a:t>tế</a:t>
            </a:r>
            <a:endParaRPr lang="en-US" sz="2499" dirty="0">
              <a:solidFill>
                <a:srgbClr val="FFFFFF"/>
              </a:solidFill>
              <a:latin typeface="Open Sans"/>
            </a:endParaRPr>
          </a:p>
          <a:p>
            <a:pPr marL="539749" lvl="1" indent="-269875">
              <a:lnSpc>
                <a:spcPts val="3499"/>
              </a:lnSpc>
              <a:buFont typeface="Arial"/>
              <a:buChar char="•"/>
            </a:pPr>
            <a:r>
              <a:rPr lang="en-US" sz="2499" dirty="0" err="1">
                <a:solidFill>
                  <a:srgbClr val="FFFFFF"/>
                </a:solidFill>
                <a:latin typeface="Open Sans"/>
              </a:rPr>
              <a:t>Hỗ</a:t>
            </a:r>
            <a:r>
              <a:rPr lang="en-US" sz="2499" dirty="0">
                <a:solidFill>
                  <a:srgbClr val="FFFFFF"/>
                </a:solidFill>
                <a:latin typeface="Open Sans"/>
              </a:rPr>
              <a:t> </a:t>
            </a:r>
            <a:r>
              <a:rPr lang="en-US" sz="2499" dirty="0" err="1">
                <a:solidFill>
                  <a:srgbClr val="FFFFFF"/>
                </a:solidFill>
                <a:latin typeface="Open Sans"/>
              </a:rPr>
              <a:t>trợ</a:t>
            </a:r>
            <a:r>
              <a:rPr lang="en-US" sz="2499" dirty="0">
                <a:solidFill>
                  <a:srgbClr val="FFFFFF"/>
                </a:solidFill>
                <a:latin typeface="Open Sans"/>
              </a:rPr>
              <a:t> </a:t>
            </a:r>
            <a:r>
              <a:rPr lang="en-US" sz="2499" dirty="0" err="1">
                <a:solidFill>
                  <a:srgbClr val="FFFFFF"/>
                </a:solidFill>
                <a:latin typeface="Open Sans"/>
              </a:rPr>
              <a:t>người</a:t>
            </a:r>
            <a:r>
              <a:rPr lang="en-US" sz="2499" dirty="0">
                <a:solidFill>
                  <a:srgbClr val="FFFFFF"/>
                </a:solidFill>
                <a:latin typeface="Open Sans"/>
              </a:rPr>
              <a:t> </a:t>
            </a:r>
            <a:r>
              <a:rPr lang="en-US" sz="2499" dirty="0" err="1">
                <a:solidFill>
                  <a:srgbClr val="FFFFFF"/>
                </a:solidFill>
                <a:latin typeface="Open Sans"/>
              </a:rPr>
              <a:t>học</a:t>
            </a:r>
            <a:r>
              <a:rPr lang="en-US" sz="2499" dirty="0">
                <a:solidFill>
                  <a:srgbClr val="FFFFFF"/>
                </a:solidFill>
                <a:latin typeface="Open Sans"/>
              </a:rPr>
              <a:t> </a:t>
            </a:r>
            <a:r>
              <a:rPr lang="en-US" sz="2499" dirty="0" err="1">
                <a:solidFill>
                  <a:srgbClr val="FFFFFF"/>
                </a:solidFill>
                <a:latin typeface="Open Sans"/>
              </a:rPr>
              <a:t>trong</a:t>
            </a:r>
            <a:r>
              <a:rPr lang="en-US" sz="2499" dirty="0">
                <a:solidFill>
                  <a:srgbClr val="FFFFFF"/>
                </a:solidFill>
                <a:latin typeface="Open Sans"/>
              </a:rPr>
              <a:t> </a:t>
            </a:r>
            <a:r>
              <a:rPr lang="en-US" sz="2499" dirty="0" err="1">
                <a:solidFill>
                  <a:srgbClr val="FFFFFF"/>
                </a:solidFill>
                <a:latin typeface="Open Sans"/>
              </a:rPr>
              <a:t>quá</a:t>
            </a:r>
            <a:r>
              <a:rPr lang="en-US" sz="2499" dirty="0">
                <a:solidFill>
                  <a:srgbClr val="FFFFFF"/>
                </a:solidFill>
                <a:latin typeface="Open Sans"/>
              </a:rPr>
              <a:t> </a:t>
            </a:r>
            <a:r>
              <a:rPr lang="en-US" sz="2499" dirty="0" err="1">
                <a:solidFill>
                  <a:srgbClr val="FFFFFF"/>
                </a:solidFill>
                <a:latin typeface="Open Sans"/>
              </a:rPr>
              <a:t>trình</a:t>
            </a:r>
            <a:r>
              <a:rPr lang="en-US" sz="2499" dirty="0">
                <a:solidFill>
                  <a:srgbClr val="FFFFFF"/>
                </a:solidFill>
                <a:latin typeface="Open Sans"/>
              </a:rPr>
              <a:t> </a:t>
            </a:r>
            <a:r>
              <a:rPr lang="en-US" sz="2499" dirty="0" err="1">
                <a:solidFill>
                  <a:srgbClr val="FFFFFF"/>
                </a:solidFill>
                <a:latin typeface="Open Sans"/>
              </a:rPr>
              <a:t>tự</a:t>
            </a:r>
            <a:r>
              <a:rPr lang="en-US" sz="2499" dirty="0">
                <a:solidFill>
                  <a:srgbClr val="FFFFFF"/>
                </a:solidFill>
                <a:latin typeface="Open Sans"/>
              </a:rPr>
              <a:t> </a:t>
            </a:r>
            <a:r>
              <a:rPr lang="en-US" sz="2499" dirty="0" err="1">
                <a:solidFill>
                  <a:srgbClr val="FFFFFF"/>
                </a:solidFill>
                <a:latin typeface="Open Sans"/>
              </a:rPr>
              <a:t>vận</a:t>
            </a:r>
            <a:r>
              <a:rPr lang="en-US" sz="2499" dirty="0">
                <a:solidFill>
                  <a:srgbClr val="FFFFFF"/>
                </a:solidFill>
                <a:latin typeface="Open Sans"/>
              </a:rPr>
              <a:t> </a:t>
            </a:r>
            <a:r>
              <a:rPr lang="en-US" sz="2499" dirty="0" err="1">
                <a:solidFill>
                  <a:srgbClr val="FFFFFF"/>
                </a:solidFill>
                <a:latin typeface="Open Sans"/>
              </a:rPr>
              <a:t>động</a:t>
            </a:r>
            <a:r>
              <a:rPr lang="en-US" sz="2499" dirty="0">
                <a:solidFill>
                  <a:srgbClr val="FFFFFF"/>
                </a:solidFill>
                <a:latin typeface="Open Sans"/>
              </a:rPr>
              <a:t> </a:t>
            </a:r>
            <a:r>
              <a:rPr lang="en-US" sz="2499" dirty="0" err="1">
                <a:solidFill>
                  <a:srgbClr val="FFFFFF"/>
                </a:solidFill>
                <a:latin typeface="Open Sans"/>
              </a:rPr>
              <a:t>của</a:t>
            </a:r>
            <a:r>
              <a:rPr lang="en-US" sz="2499" dirty="0">
                <a:solidFill>
                  <a:srgbClr val="FFFFFF"/>
                </a:solidFill>
                <a:latin typeface="Open Sans"/>
              </a:rPr>
              <a:t> </a:t>
            </a:r>
            <a:r>
              <a:rPr lang="en-US" sz="2499" dirty="0" err="1">
                <a:solidFill>
                  <a:srgbClr val="FFFFFF"/>
                </a:solidFill>
                <a:latin typeface="Open Sans"/>
              </a:rPr>
              <a:t>họ</a:t>
            </a:r>
            <a:endParaRPr lang="en-US" sz="2499" dirty="0">
              <a:solidFill>
                <a:srgbClr val="FFFFFF"/>
              </a:solidFill>
              <a:latin typeface="Open Sans"/>
            </a:endParaRPr>
          </a:p>
          <a:p>
            <a:pPr marL="539749" lvl="1" indent="-269875">
              <a:lnSpc>
                <a:spcPts val="3499"/>
              </a:lnSpc>
              <a:buFont typeface="Arial"/>
              <a:buChar char="•"/>
            </a:pPr>
            <a:r>
              <a:rPr lang="en-US" sz="2499" dirty="0" err="1">
                <a:solidFill>
                  <a:srgbClr val="FFFFFF"/>
                </a:solidFill>
                <a:latin typeface="Open Sans"/>
              </a:rPr>
              <a:t>Mở</a:t>
            </a:r>
            <a:r>
              <a:rPr lang="en-US" sz="2499" dirty="0">
                <a:solidFill>
                  <a:srgbClr val="FFFFFF"/>
                </a:solidFill>
                <a:latin typeface="Open Sans"/>
              </a:rPr>
              <a:t> </a:t>
            </a:r>
            <a:r>
              <a:rPr lang="en-US" sz="2499" dirty="0" err="1">
                <a:solidFill>
                  <a:srgbClr val="FFFFFF"/>
                </a:solidFill>
                <a:latin typeface="Open Sans"/>
              </a:rPr>
              <a:t>cánh</a:t>
            </a:r>
            <a:r>
              <a:rPr lang="en-US" sz="2499" dirty="0">
                <a:solidFill>
                  <a:srgbClr val="FFFFFF"/>
                </a:solidFill>
                <a:latin typeface="Open Sans"/>
              </a:rPr>
              <a:t> </a:t>
            </a:r>
            <a:r>
              <a:rPr lang="en-US" sz="2499" dirty="0" err="1">
                <a:solidFill>
                  <a:srgbClr val="FFFFFF"/>
                </a:solidFill>
                <a:latin typeface="Open Sans"/>
              </a:rPr>
              <a:t>cửa</a:t>
            </a:r>
            <a:r>
              <a:rPr lang="en-US" sz="2499" dirty="0">
                <a:solidFill>
                  <a:srgbClr val="FFFFFF"/>
                </a:solidFill>
                <a:latin typeface="Open Sans"/>
              </a:rPr>
              <a:t> </a:t>
            </a:r>
            <a:r>
              <a:rPr lang="en-US" sz="2499" dirty="0" err="1">
                <a:solidFill>
                  <a:srgbClr val="FFFFFF"/>
                </a:solidFill>
                <a:latin typeface="Open Sans"/>
              </a:rPr>
              <a:t>giao</a:t>
            </a:r>
            <a:r>
              <a:rPr lang="en-US" sz="2499" dirty="0">
                <a:solidFill>
                  <a:srgbClr val="FFFFFF"/>
                </a:solidFill>
                <a:latin typeface="Open Sans"/>
              </a:rPr>
              <a:t> </a:t>
            </a:r>
            <a:r>
              <a:rPr lang="en-US" sz="2499" dirty="0" err="1">
                <a:solidFill>
                  <a:srgbClr val="FFFFFF"/>
                </a:solidFill>
                <a:latin typeface="Open Sans"/>
              </a:rPr>
              <a:t>tiếp</a:t>
            </a:r>
            <a:r>
              <a:rPr lang="en-US" sz="2499" dirty="0">
                <a:solidFill>
                  <a:srgbClr val="FFFFFF"/>
                </a:solidFill>
                <a:latin typeface="Open Sans"/>
              </a:rPr>
              <a:t> 2 </a:t>
            </a:r>
            <a:r>
              <a:rPr lang="en-US" sz="2499" dirty="0" err="1">
                <a:solidFill>
                  <a:srgbClr val="FFFFFF"/>
                </a:solidFill>
                <a:latin typeface="Open Sans"/>
              </a:rPr>
              <a:t>chiều</a:t>
            </a:r>
            <a:r>
              <a:rPr lang="en-US" sz="2499" dirty="0">
                <a:solidFill>
                  <a:srgbClr val="FFFFFF"/>
                </a:solidFill>
                <a:latin typeface="Open Sans"/>
              </a:rPr>
              <a:t> </a:t>
            </a:r>
            <a:r>
              <a:rPr lang="en-US" sz="2499" dirty="0" err="1">
                <a:solidFill>
                  <a:srgbClr val="FFFFFF"/>
                </a:solidFill>
                <a:latin typeface="Open Sans"/>
              </a:rPr>
              <a:t>giữa</a:t>
            </a:r>
            <a:r>
              <a:rPr lang="en-US" sz="2499" dirty="0">
                <a:solidFill>
                  <a:srgbClr val="FFFFFF"/>
                </a:solidFill>
                <a:latin typeface="Open Sans"/>
              </a:rPr>
              <a:t> </a:t>
            </a:r>
            <a:r>
              <a:rPr lang="en-US" sz="2499" dirty="0" err="1">
                <a:solidFill>
                  <a:srgbClr val="FFFFFF"/>
                </a:solidFill>
                <a:latin typeface="Open Sans"/>
              </a:rPr>
              <a:t>tập</a:t>
            </a:r>
            <a:r>
              <a:rPr lang="en-US" sz="2499" dirty="0">
                <a:solidFill>
                  <a:srgbClr val="FFFFFF"/>
                </a:solidFill>
                <a:latin typeface="Open Sans"/>
              </a:rPr>
              <a:t> </a:t>
            </a:r>
            <a:r>
              <a:rPr lang="en-US" sz="2499" dirty="0" err="1">
                <a:solidFill>
                  <a:srgbClr val="FFFFFF"/>
                </a:solidFill>
                <a:latin typeface="Open Sans"/>
              </a:rPr>
              <a:t>huấn</a:t>
            </a:r>
            <a:r>
              <a:rPr lang="en-US" sz="2499" dirty="0">
                <a:solidFill>
                  <a:srgbClr val="FFFFFF"/>
                </a:solidFill>
                <a:latin typeface="Open Sans"/>
              </a:rPr>
              <a:t> </a:t>
            </a:r>
            <a:r>
              <a:rPr lang="en-US" sz="2499" dirty="0" err="1">
                <a:solidFill>
                  <a:srgbClr val="FFFFFF"/>
                </a:solidFill>
                <a:latin typeface="Open Sans"/>
              </a:rPr>
              <a:t>viên</a:t>
            </a:r>
            <a:r>
              <a:rPr lang="en-US" sz="2499" dirty="0">
                <a:solidFill>
                  <a:srgbClr val="FFFFFF"/>
                </a:solidFill>
                <a:latin typeface="Open Sans"/>
              </a:rPr>
              <a:t> </a:t>
            </a:r>
            <a:r>
              <a:rPr lang="en-US" sz="2499" dirty="0" err="1">
                <a:solidFill>
                  <a:srgbClr val="FFFFFF"/>
                </a:solidFill>
                <a:latin typeface="Open Sans"/>
              </a:rPr>
              <a:t>và</a:t>
            </a:r>
            <a:r>
              <a:rPr lang="en-US" sz="2499" dirty="0">
                <a:solidFill>
                  <a:srgbClr val="FFFFFF"/>
                </a:solidFill>
                <a:latin typeface="Open Sans"/>
              </a:rPr>
              <a:t> </a:t>
            </a:r>
            <a:r>
              <a:rPr lang="en-US" sz="2499" dirty="0" err="1">
                <a:solidFill>
                  <a:srgbClr val="FFFFFF"/>
                </a:solidFill>
                <a:latin typeface="Open Sans"/>
              </a:rPr>
              <a:t>giảng</a:t>
            </a:r>
            <a:r>
              <a:rPr lang="en-US" sz="2499" dirty="0">
                <a:solidFill>
                  <a:srgbClr val="FFFFFF"/>
                </a:solidFill>
                <a:latin typeface="Open Sans"/>
              </a:rPr>
              <a:t> </a:t>
            </a:r>
            <a:r>
              <a:rPr lang="en-US" sz="2499" dirty="0" err="1">
                <a:solidFill>
                  <a:srgbClr val="FFFFFF"/>
                </a:solidFill>
                <a:latin typeface="Open Sans"/>
              </a:rPr>
              <a:t>viên</a:t>
            </a:r>
            <a:endParaRPr lang="en-US" sz="2499" dirty="0">
              <a:solidFill>
                <a:srgbClr val="FFFFFF"/>
              </a:solidFill>
              <a:latin typeface="Open Sans"/>
            </a:endParaRPr>
          </a:p>
        </p:txBody>
      </p:sp>
      <p:sp>
        <p:nvSpPr>
          <p:cNvPr id="5" name="AutoShape 5"/>
          <p:cNvSpPr/>
          <p:nvPr/>
        </p:nvSpPr>
        <p:spPr>
          <a:xfrm>
            <a:off x="7257527" y="4256825"/>
            <a:ext cx="1296886" cy="0"/>
          </a:xfrm>
          <a:prstGeom prst="line">
            <a:avLst/>
          </a:prstGeom>
          <a:ln w="3810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45907" y="3623188"/>
            <a:ext cx="8984573" cy="5166604"/>
          </a:xfrm>
          <a:custGeom>
            <a:avLst/>
            <a:gdLst/>
            <a:ahLst/>
            <a:cxnLst/>
            <a:rect l="l" t="t" r="r" b="b"/>
            <a:pathLst>
              <a:path w="8984573" h="5166604">
                <a:moveTo>
                  <a:pt x="0" y="0"/>
                </a:moveTo>
                <a:lnTo>
                  <a:pt x="8984573" y="0"/>
                </a:lnTo>
                <a:lnTo>
                  <a:pt x="8984573" y="5166604"/>
                </a:lnTo>
                <a:lnTo>
                  <a:pt x="0" y="516660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045907" y="1028700"/>
            <a:ext cx="8497282" cy="2386695"/>
          </a:xfrm>
          <a:prstGeom prst="rect">
            <a:avLst/>
          </a:prstGeom>
        </p:spPr>
        <p:txBody>
          <a:bodyPr lIns="0" tIns="0" rIns="0" bIns="0" rtlCol="0" anchor="t">
            <a:spAutoFit/>
          </a:bodyPr>
          <a:lstStyle/>
          <a:p>
            <a:pPr>
              <a:lnSpc>
                <a:spcPts val="9396"/>
              </a:lnSpc>
            </a:pPr>
            <a:r>
              <a:rPr lang="en-US" sz="7830" dirty="0" err="1">
                <a:solidFill>
                  <a:srgbClr val="2A2A2A"/>
                </a:solidFill>
                <a:latin typeface="Open Sans"/>
              </a:rPr>
              <a:t>Hiệu</a:t>
            </a:r>
            <a:r>
              <a:rPr lang="en-US" sz="7830" dirty="0">
                <a:solidFill>
                  <a:srgbClr val="2A2A2A"/>
                </a:solidFill>
                <a:latin typeface="Open Sans"/>
              </a:rPr>
              <a:t> </a:t>
            </a:r>
            <a:r>
              <a:rPr lang="en-US" sz="7830" dirty="0" err="1">
                <a:solidFill>
                  <a:srgbClr val="2A2A2A"/>
                </a:solidFill>
                <a:latin typeface="Open Sans"/>
              </a:rPr>
              <a:t>quả</a:t>
            </a:r>
            <a:r>
              <a:rPr lang="en-US" sz="7830" dirty="0">
                <a:solidFill>
                  <a:srgbClr val="2A2A2A"/>
                </a:solidFill>
                <a:latin typeface="Open Sans"/>
              </a:rPr>
              <a:t>  </a:t>
            </a:r>
            <a:r>
              <a:rPr lang="en-US" sz="7830" dirty="0" err="1">
                <a:solidFill>
                  <a:srgbClr val="2A2A2A"/>
                </a:solidFill>
                <a:latin typeface="Open Sans"/>
              </a:rPr>
              <a:t>của</a:t>
            </a:r>
            <a:r>
              <a:rPr lang="en-US" sz="7830" dirty="0">
                <a:solidFill>
                  <a:srgbClr val="2A2A2A"/>
                </a:solidFill>
                <a:latin typeface="Open Sans"/>
              </a:rPr>
              <a:t> </a:t>
            </a:r>
          </a:p>
          <a:p>
            <a:pPr>
              <a:lnSpc>
                <a:spcPts val="9396"/>
              </a:lnSpc>
            </a:pPr>
            <a:r>
              <a:rPr lang="en-US" sz="7830" dirty="0" err="1">
                <a:solidFill>
                  <a:srgbClr val="399D4E"/>
                </a:solidFill>
                <a:latin typeface="Open Sans"/>
              </a:rPr>
              <a:t>học</a:t>
            </a:r>
            <a:r>
              <a:rPr lang="en-US" sz="7830" dirty="0">
                <a:solidFill>
                  <a:srgbClr val="399D4E"/>
                </a:solidFill>
                <a:latin typeface="Open Sans"/>
              </a:rPr>
              <a:t> </a:t>
            </a:r>
            <a:r>
              <a:rPr lang="en-US" sz="7830" dirty="0" err="1">
                <a:solidFill>
                  <a:srgbClr val="399D4E"/>
                </a:solidFill>
                <a:latin typeface="Open Sans"/>
              </a:rPr>
              <a:t>tập</a:t>
            </a:r>
            <a:r>
              <a:rPr lang="en-US" sz="7830" dirty="0">
                <a:solidFill>
                  <a:srgbClr val="399D4E"/>
                </a:solidFill>
                <a:latin typeface="Open Sans"/>
              </a:rPr>
              <a:t> </a:t>
            </a:r>
            <a:r>
              <a:rPr lang="en-US" sz="7830" dirty="0" err="1">
                <a:solidFill>
                  <a:srgbClr val="399D4E"/>
                </a:solidFill>
                <a:latin typeface="Open Sans"/>
              </a:rPr>
              <a:t>chủ</a:t>
            </a:r>
            <a:r>
              <a:rPr lang="en-US" sz="7830" dirty="0">
                <a:solidFill>
                  <a:srgbClr val="399D4E"/>
                </a:solidFill>
                <a:latin typeface="Open Sans"/>
              </a:rPr>
              <a:t> </a:t>
            </a:r>
            <a:r>
              <a:rPr lang="en-US" sz="7830" dirty="0" err="1">
                <a:solidFill>
                  <a:srgbClr val="399D4E"/>
                </a:solidFill>
                <a:latin typeface="Open Sans"/>
              </a:rPr>
              <a:t>động</a:t>
            </a:r>
            <a:endParaRPr lang="en-US" sz="7830" dirty="0">
              <a:solidFill>
                <a:srgbClr val="399D4E"/>
              </a:solidFill>
              <a:latin typeface="Open Sans"/>
            </a:endParaRPr>
          </a:p>
        </p:txBody>
      </p:sp>
      <p:sp>
        <p:nvSpPr>
          <p:cNvPr id="4" name="Freeform 4"/>
          <p:cNvSpPr/>
          <p:nvPr/>
        </p:nvSpPr>
        <p:spPr>
          <a:xfrm>
            <a:off x="1357181" y="4595210"/>
            <a:ext cx="5997460" cy="3762043"/>
          </a:xfrm>
          <a:custGeom>
            <a:avLst/>
            <a:gdLst/>
            <a:ahLst/>
            <a:cxnLst/>
            <a:rect l="l" t="t" r="r" b="b"/>
            <a:pathLst>
              <a:path w="5997460" h="3762043">
                <a:moveTo>
                  <a:pt x="0" y="0"/>
                </a:moveTo>
                <a:lnTo>
                  <a:pt x="5997460" y="0"/>
                </a:lnTo>
                <a:lnTo>
                  <a:pt x="5997460" y="3762044"/>
                </a:lnTo>
                <a:lnTo>
                  <a:pt x="0" y="37620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99D4E"/>
        </a:solidFill>
        <a:effectLst/>
      </p:bgPr>
    </p:bg>
    <p:spTree>
      <p:nvGrpSpPr>
        <p:cNvPr id="1" name=""/>
        <p:cNvGrpSpPr/>
        <p:nvPr/>
      </p:nvGrpSpPr>
      <p:grpSpPr>
        <a:xfrm>
          <a:off x="0" y="0"/>
          <a:ext cx="0" cy="0"/>
          <a:chOff x="0" y="0"/>
          <a:chExt cx="0" cy="0"/>
        </a:xfrm>
      </p:grpSpPr>
      <p:sp>
        <p:nvSpPr>
          <p:cNvPr id="2" name="Freeform 2"/>
          <p:cNvSpPr/>
          <p:nvPr/>
        </p:nvSpPr>
        <p:spPr>
          <a:xfrm>
            <a:off x="0" y="0"/>
            <a:ext cx="7873836" cy="10287000"/>
          </a:xfrm>
          <a:custGeom>
            <a:avLst/>
            <a:gdLst/>
            <a:ahLst/>
            <a:cxnLst/>
            <a:rect l="l" t="t" r="r" b="b"/>
            <a:pathLst>
              <a:path w="7873836" h="10287000">
                <a:moveTo>
                  <a:pt x="0" y="0"/>
                </a:moveTo>
                <a:lnTo>
                  <a:pt x="7873836" y="0"/>
                </a:lnTo>
                <a:lnTo>
                  <a:pt x="7873836" y="10287000"/>
                </a:lnTo>
                <a:lnTo>
                  <a:pt x="0" y="10287000"/>
                </a:lnTo>
                <a:lnTo>
                  <a:pt x="0" y="0"/>
                </a:lnTo>
                <a:close/>
              </a:path>
            </a:pathLst>
          </a:custGeom>
          <a:blipFill>
            <a:blip r:embed="rId2"/>
            <a:stretch>
              <a:fillRect l="-55347" r="-24684"/>
            </a:stretch>
          </a:blipFill>
        </p:spPr>
        <p:txBody>
          <a:bodyPr/>
          <a:lstStyle/>
          <a:p>
            <a:endParaRPr lang="en-US"/>
          </a:p>
        </p:txBody>
      </p:sp>
      <p:sp>
        <p:nvSpPr>
          <p:cNvPr id="3" name="TextBox 3"/>
          <p:cNvSpPr txBox="1"/>
          <p:nvPr/>
        </p:nvSpPr>
        <p:spPr>
          <a:xfrm>
            <a:off x="7873836" y="1771650"/>
            <a:ext cx="9801225" cy="2743200"/>
          </a:xfrm>
          <a:prstGeom prst="rect">
            <a:avLst/>
          </a:prstGeom>
        </p:spPr>
        <p:txBody>
          <a:bodyPr lIns="0" tIns="0" rIns="0" bIns="0" rtlCol="0" anchor="t">
            <a:spAutoFit/>
          </a:bodyPr>
          <a:lstStyle/>
          <a:p>
            <a:pPr>
              <a:lnSpc>
                <a:spcPts val="10800"/>
              </a:lnSpc>
            </a:pPr>
            <a:r>
              <a:rPr lang="en-US" sz="9000" dirty="0">
                <a:solidFill>
                  <a:srgbClr val="FFFFFF"/>
                </a:solidFill>
                <a:latin typeface="Open Sans"/>
              </a:rPr>
              <a:t>Phương </a:t>
            </a:r>
            <a:r>
              <a:rPr lang="en-US" sz="9000" dirty="0" err="1">
                <a:solidFill>
                  <a:srgbClr val="FFFFFF"/>
                </a:solidFill>
                <a:latin typeface="Open Sans"/>
              </a:rPr>
              <a:t>pháp</a:t>
            </a:r>
            <a:r>
              <a:rPr lang="en-US" sz="9000" dirty="0">
                <a:solidFill>
                  <a:srgbClr val="FFFFFF"/>
                </a:solidFill>
                <a:latin typeface="Open Sans"/>
              </a:rPr>
              <a:t> </a:t>
            </a:r>
          </a:p>
          <a:p>
            <a:pPr>
              <a:lnSpc>
                <a:spcPts val="10800"/>
              </a:lnSpc>
            </a:pPr>
            <a:r>
              <a:rPr lang="en-US" sz="9000" dirty="0" err="1">
                <a:solidFill>
                  <a:srgbClr val="A1EFB2"/>
                </a:solidFill>
                <a:latin typeface="Open Sans"/>
              </a:rPr>
              <a:t>động</a:t>
            </a:r>
            <a:r>
              <a:rPr lang="en-US" sz="9000" dirty="0">
                <a:solidFill>
                  <a:srgbClr val="A1EFB2"/>
                </a:solidFill>
                <a:latin typeface="Open Sans"/>
              </a:rPr>
              <a:t> </a:t>
            </a:r>
            <a:r>
              <a:rPr lang="en-US" sz="9000" dirty="0" err="1">
                <a:solidFill>
                  <a:srgbClr val="A1EFB2"/>
                </a:solidFill>
                <a:latin typeface="Open Sans"/>
              </a:rPr>
              <a:t>não</a:t>
            </a:r>
            <a:endParaRPr lang="en-US" sz="9000" dirty="0">
              <a:solidFill>
                <a:srgbClr val="A1EFB2"/>
              </a:solidFill>
              <a:latin typeface="Open Sans"/>
            </a:endParaRPr>
          </a:p>
        </p:txBody>
      </p:sp>
      <p:sp>
        <p:nvSpPr>
          <p:cNvPr id="4" name="TextBox 4"/>
          <p:cNvSpPr txBox="1"/>
          <p:nvPr/>
        </p:nvSpPr>
        <p:spPr>
          <a:xfrm>
            <a:off x="8486775" y="5688618"/>
            <a:ext cx="9801225" cy="261302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FFFFFF"/>
                </a:solidFill>
                <a:latin typeface="Open Sans"/>
              </a:rPr>
              <a:t> Giảng viên nêu vấn đề hoặc đưa ra câu hỏi cụ thể </a:t>
            </a:r>
          </a:p>
          <a:p>
            <a:pPr marL="539749" lvl="1" indent="-269875">
              <a:lnSpc>
                <a:spcPts val="3499"/>
              </a:lnSpc>
              <a:buFont typeface="Arial"/>
              <a:buChar char="•"/>
            </a:pPr>
            <a:r>
              <a:rPr lang="en-US" sz="2499">
                <a:solidFill>
                  <a:srgbClr val="FFFFFF"/>
                </a:solidFill>
                <a:latin typeface="Open Sans"/>
              </a:rPr>
              <a:t> Học viên suy nghĩ, đưa ra các ý kiến của mình và giảng viên thu thập các ý kiến</a:t>
            </a:r>
          </a:p>
          <a:p>
            <a:pPr marL="539749" lvl="1" indent="-269875">
              <a:lnSpc>
                <a:spcPts val="3499"/>
              </a:lnSpc>
              <a:buFont typeface="Arial"/>
              <a:buChar char="•"/>
            </a:pPr>
            <a:r>
              <a:rPr lang="en-US" sz="2499">
                <a:solidFill>
                  <a:srgbClr val="FFFFFF"/>
                </a:solidFill>
                <a:latin typeface="Open Sans"/>
              </a:rPr>
              <a:t> Mọi người cùng bổ sung, tổng hợp ý kiến và chốt lại vấn đề</a:t>
            </a:r>
          </a:p>
          <a:p>
            <a:pPr>
              <a:lnSpc>
                <a:spcPts val="3499"/>
              </a:lnSpc>
            </a:pPr>
            <a:endParaRPr lang="en-US" sz="2499">
              <a:solidFill>
                <a:srgbClr val="FFFFFF"/>
              </a:solidFill>
              <a:latin typeface="Open Sans"/>
            </a:endParaRPr>
          </a:p>
          <a:p>
            <a:pPr>
              <a:lnSpc>
                <a:spcPts val="3499"/>
              </a:lnSpc>
            </a:pPr>
            <a:endParaRPr lang="en-US" sz="2499">
              <a:solidFill>
                <a:srgbClr val="FFFFFF"/>
              </a:solidFill>
              <a:latin typeface="Open Sans"/>
            </a:endParaRPr>
          </a:p>
        </p:txBody>
      </p:sp>
      <p:sp>
        <p:nvSpPr>
          <p:cNvPr id="5" name="AutoShape 5"/>
          <p:cNvSpPr/>
          <p:nvPr/>
        </p:nvSpPr>
        <p:spPr>
          <a:xfrm>
            <a:off x="7873836" y="5124450"/>
            <a:ext cx="1296886" cy="0"/>
          </a:xfrm>
          <a:prstGeom prst="line">
            <a:avLst/>
          </a:prstGeom>
          <a:ln w="3810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02104" y="7658702"/>
            <a:ext cx="1643633" cy="1718627"/>
          </a:xfrm>
          <a:custGeom>
            <a:avLst/>
            <a:gdLst/>
            <a:ahLst/>
            <a:cxnLst/>
            <a:rect l="l" t="t" r="r" b="b"/>
            <a:pathLst>
              <a:path w="1643633" h="1718627">
                <a:moveTo>
                  <a:pt x="0" y="0"/>
                </a:moveTo>
                <a:lnTo>
                  <a:pt x="1643633" y="0"/>
                </a:lnTo>
                <a:lnTo>
                  <a:pt x="1643633" y="1718628"/>
                </a:lnTo>
                <a:lnTo>
                  <a:pt x="0" y="17186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2522160" y="7918540"/>
            <a:ext cx="2356895" cy="1379855"/>
          </a:xfrm>
          <a:custGeom>
            <a:avLst/>
            <a:gdLst/>
            <a:ahLst/>
            <a:cxnLst/>
            <a:rect l="l" t="t" r="r" b="b"/>
            <a:pathLst>
              <a:path w="2356895" h="1379855">
                <a:moveTo>
                  <a:pt x="0" y="0"/>
                </a:moveTo>
                <a:lnTo>
                  <a:pt x="2356895" y="0"/>
                </a:lnTo>
                <a:lnTo>
                  <a:pt x="2356895" y="1379855"/>
                </a:lnTo>
                <a:lnTo>
                  <a:pt x="0" y="13798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5295622" y="7839605"/>
            <a:ext cx="2168586" cy="1537725"/>
          </a:xfrm>
          <a:custGeom>
            <a:avLst/>
            <a:gdLst/>
            <a:ahLst/>
            <a:cxnLst/>
            <a:rect l="l" t="t" r="r" b="b"/>
            <a:pathLst>
              <a:path w="2168586" h="1537725">
                <a:moveTo>
                  <a:pt x="0" y="0"/>
                </a:moveTo>
                <a:lnTo>
                  <a:pt x="2168586" y="0"/>
                </a:lnTo>
                <a:lnTo>
                  <a:pt x="2168586" y="1537725"/>
                </a:lnTo>
                <a:lnTo>
                  <a:pt x="0" y="15377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0659279" y="2061287"/>
            <a:ext cx="6984158" cy="5117702"/>
          </a:xfrm>
          <a:custGeom>
            <a:avLst/>
            <a:gdLst/>
            <a:ahLst/>
            <a:cxnLst/>
            <a:rect l="l" t="t" r="r" b="b"/>
            <a:pathLst>
              <a:path w="6984158" h="5117702">
                <a:moveTo>
                  <a:pt x="0" y="0"/>
                </a:moveTo>
                <a:lnTo>
                  <a:pt x="6984157" y="0"/>
                </a:lnTo>
                <a:lnTo>
                  <a:pt x="6984157" y="5117701"/>
                </a:lnTo>
                <a:lnTo>
                  <a:pt x="0" y="5117701"/>
                </a:lnTo>
                <a:lnTo>
                  <a:pt x="0" y="0"/>
                </a:lnTo>
                <a:close/>
              </a:path>
            </a:pathLst>
          </a:custGeom>
          <a:blipFill>
            <a:blip r:embed="rId8"/>
            <a:stretch>
              <a:fillRect/>
            </a:stretch>
          </a:blipFill>
        </p:spPr>
        <p:txBody>
          <a:bodyPr/>
          <a:lstStyle/>
          <a:p>
            <a:endParaRPr lang="en-US"/>
          </a:p>
        </p:txBody>
      </p:sp>
      <p:grpSp>
        <p:nvGrpSpPr>
          <p:cNvPr id="6" name="Group 6"/>
          <p:cNvGrpSpPr/>
          <p:nvPr/>
        </p:nvGrpSpPr>
        <p:grpSpPr>
          <a:xfrm>
            <a:off x="1274483" y="1788667"/>
            <a:ext cx="8676909" cy="7542716"/>
            <a:chOff x="0" y="0"/>
            <a:chExt cx="11569212" cy="10056954"/>
          </a:xfrm>
        </p:grpSpPr>
        <p:sp>
          <p:nvSpPr>
            <p:cNvPr id="7" name="TextBox 7"/>
            <p:cNvSpPr txBox="1"/>
            <p:nvPr/>
          </p:nvSpPr>
          <p:spPr>
            <a:xfrm>
              <a:off x="0" y="0"/>
              <a:ext cx="11569212" cy="1219200"/>
            </a:xfrm>
            <a:prstGeom prst="rect">
              <a:avLst/>
            </a:prstGeom>
          </p:spPr>
          <p:txBody>
            <a:bodyPr lIns="0" tIns="0" rIns="0" bIns="0" rtlCol="0" anchor="t">
              <a:spAutoFit/>
            </a:bodyPr>
            <a:lstStyle/>
            <a:p>
              <a:pPr>
                <a:lnSpc>
                  <a:spcPts val="7200"/>
                </a:lnSpc>
              </a:pPr>
              <a:r>
                <a:rPr lang="en-US" sz="6000">
                  <a:solidFill>
                    <a:srgbClr val="2A2A2A"/>
                  </a:solidFill>
                  <a:latin typeface="Open Sans"/>
                </a:rPr>
                <a:t>Phương pháp Philip 365</a:t>
              </a:r>
            </a:p>
          </p:txBody>
        </p:sp>
        <p:sp>
          <p:nvSpPr>
            <p:cNvPr id="8" name="TextBox 8"/>
            <p:cNvSpPr txBox="1"/>
            <p:nvPr/>
          </p:nvSpPr>
          <p:spPr>
            <a:xfrm>
              <a:off x="0" y="1717920"/>
              <a:ext cx="11569212" cy="8339034"/>
            </a:xfrm>
            <a:prstGeom prst="rect">
              <a:avLst/>
            </a:prstGeom>
          </p:spPr>
          <p:txBody>
            <a:bodyPr lIns="0" tIns="0" rIns="0" bIns="0" rtlCol="0" anchor="t">
              <a:spAutoFit/>
            </a:bodyPr>
            <a:lstStyle/>
            <a:p>
              <a:pPr algn="just">
                <a:lnSpc>
                  <a:spcPts val="3499"/>
                </a:lnSpc>
              </a:pPr>
              <a:r>
                <a:rPr lang="en-US" sz="2499" dirty="0">
                  <a:solidFill>
                    <a:srgbClr val="2A2A2A"/>
                  </a:solidFill>
                  <a:latin typeface="Open Sans"/>
                </a:rPr>
                <a:t>Phương </a:t>
              </a:r>
              <a:r>
                <a:rPr lang="en-US" sz="2499" dirty="0" err="1">
                  <a:solidFill>
                    <a:srgbClr val="2A2A2A"/>
                  </a:solidFill>
                  <a:latin typeface="Open Sans"/>
                </a:rPr>
                <a:t>pháp</a:t>
              </a:r>
              <a:r>
                <a:rPr lang="en-US" sz="2499" dirty="0">
                  <a:solidFill>
                    <a:srgbClr val="2A2A2A"/>
                  </a:solidFill>
                  <a:latin typeface="Open Sans"/>
                </a:rPr>
                <a:t> Philip (365)  </a:t>
              </a:r>
              <a:r>
                <a:rPr lang="en-US" sz="2499" dirty="0" err="1">
                  <a:solidFill>
                    <a:srgbClr val="2A2A2A"/>
                  </a:solidFill>
                  <a:latin typeface="Open Sans"/>
                </a:rPr>
                <a:t>là</a:t>
              </a:r>
              <a:r>
                <a:rPr lang="en-US" sz="2499" dirty="0">
                  <a:solidFill>
                    <a:srgbClr val="2A2A2A"/>
                  </a:solidFill>
                  <a:latin typeface="Open Sans"/>
                </a:rPr>
                <a:t>  </a:t>
              </a:r>
              <a:r>
                <a:rPr lang="en-US" sz="2499" dirty="0" err="1">
                  <a:solidFill>
                    <a:srgbClr val="2A2A2A"/>
                  </a:solidFill>
                  <a:latin typeface="Open Sans"/>
                </a:rPr>
                <a:t>một</a:t>
              </a:r>
              <a:r>
                <a:rPr lang="en-US" sz="2499" dirty="0">
                  <a:solidFill>
                    <a:srgbClr val="2A2A2A"/>
                  </a:solidFill>
                  <a:latin typeface="Open Sans"/>
                </a:rPr>
                <a:t>  </a:t>
              </a:r>
              <a:r>
                <a:rPr lang="en-US" sz="2499" dirty="0" err="1">
                  <a:solidFill>
                    <a:srgbClr val="2A2A2A"/>
                  </a:solidFill>
                  <a:latin typeface="Open Sans"/>
                </a:rPr>
                <a:t>dạng</a:t>
              </a:r>
              <a:r>
                <a:rPr lang="en-US" sz="2499" dirty="0">
                  <a:solidFill>
                    <a:srgbClr val="2A2A2A"/>
                  </a:solidFill>
                  <a:latin typeface="Open Sans"/>
                </a:rPr>
                <a:t> </a:t>
              </a:r>
              <a:r>
                <a:rPr lang="en-US" sz="2499" dirty="0" err="1">
                  <a:solidFill>
                    <a:srgbClr val="2A2A2A"/>
                  </a:solidFill>
                  <a:latin typeface="Open Sans"/>
                </a:rPr>
                <a:t>biến</a:t>
              </a:r>
              <a:r>
                <a:rPr lang="en-US" sz="2499" dirty="0">
                  <a:solidFill>
                    <a:srgbClr val="2A2A2A"/>
                  </a:solidFill>
                  <a:latin typeface="Open Sans"/>
                </a:rPr>
                <a:t>  </a:t>
              </a:r>
              <a:r>
                <a:rPr lang="en-US" sz="2499" dirty="0" err="1">
                  <a:solidFill>
                    <a:srgbClr val="2A2A2A"/>
                  </a:solidFill>
                  <a:latin typeface="Open Sans"/>
                </a:rPr>
                <a:t>thể</a:t>
              </a:r>
              <a:r>
                <a:rPr lang="en-US" sz="2499" dirty="0">
                  <a:solidFill>
                    <a:srgbClr val="2A2A2A"/>
                  </a:solidFill>
                  <a:latin typeface="Open Sans"/>
                </a:rPr>
                <a:t>  của  </a:t>
              </a:r>
              <a:r>
                <a:rPr lang="en-US" sz="2499" dirty="0" err="1">
                  <a:solidFill>
                    <a:srgbClr val="2A2A2A"/>
                  </a:solidFill>
                  <a:latin typeface="Open Sans"/>
                </a:rPr>
                <a:t>phgơng</a:t>
              </a:r>
              <a:r>
                <a:rPr lang="en-US" sz="2499" dirty="0">
                  <a:solidFill>
                    <a:srgbClr val="2A2A2A"/>
                  </a:solidFill>
                  <a:latin typeface="Open Sans"/>
                </a:rPr>
                <a:t> </a:t>
              </a:r>
              <a:r>
                <a:rPr lang="en-US" sz="2499" dirty="0" err="1">
                  <a:solidFill>
                    <a:srgbClr val="2A2A2A"/>
                  </a:solidFill>
                  <a:latin typeface="Open Sans"/>
                </a:rPr>
                <a:t>pháp</a:t>
              </a:r>
              <a:r>
                <a:rPr lang="en-US" sz="2499" dirty="0">
                  <a:solidFill>
                    <a:srgbClr val="2A2A2A"/>
                  </a:solidFill>
                  <a:latin typeface="Open Sans"/>
                </a:rPr>
                <a:t>  </a:t>
              </a:r>
              <a:r>
                <a:rPr lang="en-US" sz="2499" dirty="0" err="1">
                  <a:solidFill>
                    <a:srgbClr val="2A2A2A"/>
                  </a:solidFill>
                  <a:latin typeface="Open Sans"/>
                </a:rPr>
                <a:t>động</a:t>
              </a:r>
              <a:r>
                <a:rPr lang="en-US" sz="2499" dirty="0">
                  <a:solidFill>
                    <a:srgbClr val="2A2A2A"/>
                  </a:solidFill>
                  <a:latin typeface="Open Sans"/>
                </a:rPr>
                <a:t>  </a:t>
              </a:r>
              <a:r>
                <a:rPr lang="en-US" sz="2499" dirty="0" err="1">
                  <a:solidFill>
                    <a:srgbClr val="2A2A2A"/>
                  </a:solidFill>
                  <a:latin typeface="Open Sans"/>
                </a:rPr>
                <a:t>não</a:t>
              </a:r>
              <a:r>
                <a:rPr lang="en-US" sz="2499" dirty="0">
                  <a:solidFill>
                    <a:srgbClr val="2A2A2A"/>
                  </a:solidFill>
                  <a:latin typeface="Open Sans"/>
                </a:rPr>
                <a:t>. </a:t>
              </a:r>
              <a:r>
                <a:rPr lang="en-US" sz="2499" dirty="0" err="1">
                  <a:solidFill>
                    <a:srgbClr val="2A2A2A"/>
                  </a:solidFill>
                  <a:latin typeface="Open Sans"/>
                </a:rPr>
                <a:t>Sự</a:t>
              </a:r>
              <a:r>
                <a:rPr lang="en-US" sz="2499" dirty="0">
                  <a:solidFill>
                    <a:srgbClr val="2A2A2A"/>
                  </a:solidFill>
                  <a:latin typeface="Open Sans"/>
                </a:rPr>
                <a:t> </a:t>
              </a:r>
              <a:r>
                <a:rPr lang="en-US" sz="2499" dirty="0" err="1">
                  <a:solidFill>
                    <a:srgbClr val="2A2A2A"/>
                  </a:solidFill>
                  <a:latin typeface="Open Sans"/>
                </a:rPr>
                <a:t>khác</a:t>
              </a:r>
              <a:r>
                <a:rPr lang="en-US" sz="2499" dirty="0">
                  <a:solidFill>
                    <a:srgbClr val="2A2A2A"/>
                  </a:solidFill>
                  <a:latin typeface="Open Sans"/>
                </a:rPr>
                <a:t>  </a:t>
              </a:r>
              <a:r>
                <a:rPr lang="en-US" sz="2499" dirty="0" err="1">
                  <a:solidFill>
                    <a:srgbClr val="2A2A2A"/>
                  </a:solidFill>
                  <a:latin typeface="Open Sans"/>
                </a:rPr>
                <a:t>nhau</a:t>
              </a:r>
              <a:r>
                <a:rPr lang="en-US" sz="2499" dirty="0">
                  <a:solidFill>
                    <a:srgbClr val="2A2A2A"/>
                  </a:solidFill>
                  <a:latin typeface="Open Sans"/>
                </a:rPr>
                <a:t>  </a:t>
              </a:r>
              <a:r>
                <a:rPr lang="en-US" sz="2499" dirty="0" err="1">
                  <a:solidFill>
                    <a:srgbClr val="2A2A2A"/>
                  </a:solidFill>
                  <a:latin typeface="Open Sans"/>
                </a:rPr>
                <a:t>là</a:t>
              </a:r>
              <a:r>
                <a:rPr lang="en-US" sz="2499" dirty="0">
                  <a:solidFill>
                    <a:srgbClr val="2A2A2A"/>
                  </a:solidFill>
                  <a:latin typeface="Open Sans"/>
                </a:rPr>
                <a:t>  </a:t>
              </a:r>
              <a:r>
                <a:rPr lang="en-US" sz="2499" dirty="0" err="1">
                  <a:solidFill>
                    <a:srgbClr val="2A2A2A"/>
                  </a:solidFill>
                  <a:latin typeface="Open Sans"/>
                </a:rPr>
                <a:t>với</a:t>
              </a:r>
              <a:r>
                <a:rPr lang="en-US" sz="2499" dirty="0">
                  <a:solidFill>
                    <a:srgbClr val="2A2A2A"/>
                  </a:solidFill>
                  <a:latin typeface="Open Sans"/>
                </a:rPr>
                <a:t>  </a:t>
              </a:r>
              <a:r>
                <a:rPr lang="en-US" sz="2499" dirty="0" err="1">
                  <a:solidFill>
                    <a:srgbClr val="2A2A2A"/>
                  </a:solidFill>
                  <a:latin typeface="Open Sans"/>
                </a:rPr>
                <a:t>phương</a:t>
              </a:r>
              <a:r>
                <a:rPr lang="en-US" sz="2499" dirty="0">
                  <a:solidFill>
                    <a:srgbClr val="2A2A2A"/>
                  </a:solidFill>
                  <a:latin typeface="Open Sans"/>
                </a:rPr>
                <a:t> </a:t>
              </a:r>
              <a:r>
                <a:rPr lang="en-US" sz="2499" dirty="0" err="1">
                  <a:solidFill>
                    <a:srgbClr val="2A2A2A"/>
                  </a:solidFill>
                  <a:latin typeface="Open Sans"/>
                </a:rPr>
                <a:t>pháp</a:t>
              </a:r>
              <a:r>
                <a:rPr lang="en-US" sz="2499" dirty="0">
                  <a:solidFill>
                    <a:srgbClr val="2A2A2A"/>
                  </a:solidFill>
                  <a:latin typeface="Open Sans"/>
                </a:rPr>
                <a:t> Phillip (365)  </a:t>
              </a: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thảo</a:t>
              </a:r>
              <a:r>
                <a:rPr lang="en-US" sz="2499" dirty="0">
                  <a:solidFill>
                    <a:srgbClr val="2A2A2A"/>
                  </a:solidFill>
                  <a:latin typeface="Open Sans"/>
                </a:rPr>
                <a:t> </a:t>
              </a:r>
              <a:r>
                <a:rPr lang="en-US" sz="2499" dirty="0" err="1">
                  <a:solidFill>
                    <a:srgbClr val="2A2A2A"/>
                  </a:solidFill>
                  <a:latin typeface="Open Sans"/>
                </a:rPr>
                <a:t>luận</a:t>
              </a:r>
              <a:r>
                <a:rPr lang="en-US" sz="2499" dirty="0">
                  <a:solidFill>
                    <a:srgbClr val="2A2A2A"/>
                  </a:solidFill>
                  <a:latin typeface="Open Sans"/>
                </a:rPr>
                <a:t> </a:t>
              </a:r>
              <a:r>
                <a:rPr lang="en-US" sz="2499" dirty="0" err="1">
                  <a:solidFill>
                    <a:srgbClr val="2A2A2A"/>
                  </a:solidFill>
                  <a:latin typeface="Open Sans"/>
                </a:rPr>
                <a:t>theo</a:t>
              </a:r>
              <a:r>
                <a:rPr lang="en-US" sz="2499" dirty="0">
                  <a:solidFill>
                    <a:srgbClr val="2A2A2A"/>
                  </a:solidFill>
                  <a:latin typeface="Open Sans"/>
                </a:rPr>
                <a:t> </a:t>
              </a:r>
              <a:r>
                <a:rPr lang="en-US" sz="2499" dirty="0" err="1">
                  <a:solidFill>
                    <a:srgbClr val="2A2A2A"/>
                  </a:solidFill>
                  <a:latin typeface="Open Sans"/>
                </a:rPr>
                <a:t>nhóm</a:t>
              </a:r>
              <a:r>
                <a:rPr lang="en-US" sz="2499" dirty="0">
                  <a:solidFill>
                    <a:srgbClr val="2A2A2A"/>
                  </a:solidFill>
                  <a:latin typeface="Open Sans"/>
                </a:rPr>
                <a:t> 3 </a:t>
              </a:r>
              <a:r>
                <a:rPr lang="en-US" sz="2499" dirty="0" err="1">
                  <a:solidFill>
                    <a:srgbClr val="2A2A2A"/>
                  </a:solidFill>
                  <a:latin typeface="Open Sans"/>
                </a:rPr>
                <a:t>ngườichứ</a:t>
              </a:r>
              <a:r>
                <a:rPr lang="en-US" sz="2499" dirty="0">
                  <a:solidFill>
                    <a:srgbClr val="2A2A2A"/>
                  </a:solidFill>
                  <a:latin typeface="Open Sans"/>
                </a:rPr>
                <a:t> </a:t>
              </a:r>
              <a:r>
                <a:rPr lang="en-US" sz="2499" dirty="0" err="1">
                  <a:solidFill>
                    <a:srgbClr val="2A2A2A"/>
                  </a:solidFill>
                  <a:latin typeface="Open Sans"/>
                </a:rPr>
                <a:t>không</a:t>
              </a:r>
              <a:r>
                <a:rPr lang="en-US" sz="2499" dirty="0">
                  <a:solidFill>
                    <a:srgbClr val="2A2A2A"/>
                  </a:solidFill>
                  <a:latin typeface="Open Sans"/>
                </a:rPr>
                <a:t> </a:t>
              </a:r>
              <a:r>
                <a:rPr lang="en-US" sz="2499" dirty="0" err="1">
                  <a:solidFill>
                    <a:srgbClr val="2A2A2A"/>
                  </a:solidFill>
                  <a:latin typeface="Open Sans"/>
                </a:rPr>
                <a:t>phải</a:t>
              </a:r>
              <a:r>
                <a:rPr lang="en-US" sz="2499" dirty="0">
                  <a:solidFill>
                    <a:srgbClr val="2A2A2A"/>
                  </a:solidFill>
                  <a:latin typeface="Open Sans"/>
                </a:rPr>
                <a:t> </a:t>
              </a:r>
              <a:r>
                <a:rPr lang="en-US" sz="2499" dirty="0" err="1">
                  <a:solidFill>
                    <a:srgbClr val="2A2A2A"/>
                  </a:solidFill>
                  <a:latin typeface="Open Sans"/>
                </a:rPr>
                <a:t>cả</a:t>
              </a:r>
              <a:r>
                <a:rPr lang="en-US" sz="2499" dirty="0">
                  <a:solidFill>
                    <a:srgbClr val="2A2A2A"/>
                  </a:solidFill>
                  <a:latin typeface="Open Sans"/>
                </a:rPr>
                <a:t> </a:t>
              </a:r>
              <a:r>
                <a:rPr lang="en-US" sz="2499" dirty="0" err="1">
                  <a:solidFill>
                    <a:srgbClr val="2A2A2A"/>
                  </a:solidFill>
                  <a:latin typeface="Open Sans"/>
                </a:rPr>
                <a:t>nhóm</a:t>
              </a:r>
              <a:r>
                <a:rPr lang="en-US" sz="2499" dirty="0">
                  <a:solidFill>
                    <a:srgbClr val="2A2A2A"/>
                  </a:solidFill>
                  <a:latin typeface="Open Sans"/>
                </a:rPr>
                <a:t> </a:t>
              </a:r>
              <a:r>
                <a:rPr lang="en-US" sz="2499" dirty="0" err="1">
                  <a:solidFill>
                    <a:srgbClr val="2A2A2A"/>
                  </a:solidFill>
                  <a:latin typeface="Open Sans"/>
                </a:rPr>
                <a:t>lớn</a:t>
              </a:r>
              <a:r>
                <a:rPr lang="en-US" sz="2499" dirty="0">
                  <a:solidFill>
                    <a:srgbClr val="2A2A2A"/>
                  </a:solidFill>
                  <a:latin typeface="Open Sans"/>
                </a:rPr>
                <a:t> </a:t>
              </a:r>
              <a:r>
                <a:rPr lang="en-US" sz="2499" dirty="0" err="1">
                  <a:solidFill>
                    <a:srgbClr val="2A2A2A"/>
                  </a:solidFill>
                  <a:latin typeface="Open Sans"/>
                </a:rPr>
                <a:t>hoặc</a:t>
              </a:r>
              <a:r>
                <a:rPr lang="en-US" sz="2499" dirty="0">
                  <a:solidFill>
                    <a:srgbClr val="2A2A2A"/>
                  </a:solidFill>
                  <a:latin typeface="Open Sans"/>
                </a:rPr>
                <a:t> </a:t>
              </a:r>
              <a:r>
                <a:rPr lang="en-US" sz="2499" dirty="0" err="1">
                  <a:solidFill>
                    <a:srgbClr val="2A2A2A"/>
                  </a:solidFill>
                  <a:latin typeface="Open Sans"/>
                </a:rPr>
                <a:t>cả</a:t>
              </a:r>
              <a:r>
                <a:rPr lang="en-US" sz="2499" dirty="0">
                  <a:solidFill>
                    <a:srgbClr val="2A2A2A"/>
                  </a:solidFill>
                  <a:latin typeface="Open Sans"/>
                </a:rPr>
                <a:t>  </a:t>
              </a:r>
              <a:r>
                <a:rPr lang="en-US" sz="2499" dirty="0" err="1">
                  <a:solidFill>
                    <a:srgbClr val="2A2A2A"/>
                  </a:solidFill>
                  <a:latin typeface="Open Sans"/>
                </a:rPr>
                <a:t>lớp</a:t>
              </a:r>
              <a:r>
                <a:rPr lang="en-US" sz="2499" dirty="0">
                  <a:solidFill>
                    <a:srgbClr val="2A2A2A"/>
                  </a:solidFill>
                  <a:latin typeface="Open Sans"/>
                </a:rPr>
                <a:t>.  </a:t>
              </a:r>
            </a:p>
            <a:p>
              <a:pPr algn="just">
                <a:lnSpc>
                  <a:spcPts val="3499"/>
                </a:lnSpc>
              </a:pPr>
              <a:endParaRPr lang="en-US" sz="2499" dirty="0">
                <a:solidFill>
                  <a:srgbClr val="2A2A2A"/>
                </a:solidFill>
                <a:latin typeface="Open Sans"/>
              </a:endParaRPr>
            </a:p>
            <a:p>
              <a:pPr algn="just">
                <a:lnSpc>
                  <a:spcPts val="3499"/>
                </a:lnSpc>
              </a:pP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bước</a:t>
              </a:r>
              <a:r>
                <a:rPr lang="en-US" sz="2499" dirty="0">
                  <a:solidFill>
                    <a:srgbClr val="2A2A2A"/>
                  </a:solidFill>
                  <a:latin typeface="Open Sans"/>
                </a:rPr>
                <a:t> </a:t>
              </a:r>
              <a:r>
                <a:rPr lang="en-US" sz="2499" dirty="0" err="1">
                  <a:solidFill>
                    <a:srgbClr val="2A2A2A"/>
                  </a:solidFill>
                  <a:latin typeface="Open Sans"/>
                </a:rPr>
                <a:t>chính</a:t>
              </a:r>
              <a:r>
                <a:rPr lang="en-US" sz="2499" dirty="0">
                  <a:solidFill>
                    <a:srgbClr val="2A2A2A"/>
                  </a:solidFill>
                  <a:latin typeface="Open Sans"/>
                </a:rPr>
                <a:t>: </a:t>
              </a:r>
            </a:p>
            <a:p>
              <a:pPr marL="539749" lvl="1" indent="-269875" algn="just">
                <a:lnSpc>
                  <a:spcPts val="3499"/>
                </a:lnSpc>
                <a:buFont typeface="Arial"/>
                <a:buChar char="•"/>
              </a:pPr>
              <a:r>
                <a:rPr lang="en-US" sz="2499" dirty="0" err="1">
                  <a:solidFill>
                    <a:srgbClr val="2A2A2A"/>
                  </a:solidFill>
                  <a:latin typeface="Open Sans"/>
                </a:rPr>
                <a:t>Giảng</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chia </a:t>
              </a:r>
              <a:r>
                <a:rPr lang="en-US" sz="2499" dirty="0" err="1">
                  <a:solidFill>
                    <a:srgbClr val="2A2A2A"/>
                  </a:solidFill>
                  <a:latin typeface="Open Sans"/>
                </a:rPr>
                <a:t>lớp</a:t>
              </a:r>
              <a:r>
                <a:rPr lang="en-US" sz="2499" dirty="0">
                  <a:solidFill>
                    <a:srgbClr val="2A2A2A"/>
                  </a:solidFill>
                  <a:latin typeface="Open Sans"/>
                </a:rPr>
                <a:t> </a:t>
              </a:r>
              <a:r>
                <a:rPr lang="en-US" sz="2499" dirty="0" err="1">
                  <a:solidFill>
                    <a:srgbClr val="2A2A2A"/>
                  </a:solidFill>
                  <a:latin typeface="Open Sans"/>
                </a:rPr>
                <a:t>thành</a:t>
              </a:r>
              <a:r>
                <a:rPr lang="en-US" sz="2499" dirty="0">
                  <a:solidFill>
                    <a:srgbClr val="2A2A2A"/>
                  </a:solidFill>
                  <a:latin typeface="Open Sans"/>
                </a:rPr>
                <a:t> </a:t>
              </a: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nhóm</a:t>
              </a:r>
              <a:r>
                <a:rPr lang="en-US" sz="2499" dirty="0">
                  <a:solidFill>
                    <a:srgbClr val="2A2A2A"/>
                  </a:solidFill>
                  <a:latin typeface="Open Sans"/>
                </a:rPr>
                <a:t> 3 </a:t>
              </a:r>
              <a:r>
                <a:rPr lang="en-US" sz="2499" dirty="0" err="1">
                  <a:solidFill>
                    <a:srgbClr val="2A2A2A"/>
                  </a:solidFill>
                  <a:latin typeface="Open Sans"/>
                </a:rPr>
                <a:t>người</a:t>
              </a:r>
              <a:endParaRPr lang="en-US" sz="2499" dirty="0">
                <a:solidFill>
                  <a:srgbClr val="2A2A2A"/>
                </a:solidFill>
                <a:latin typeface="Open Sans"/>
              </a:endParaRPr>
            </a:p>
            <a:p>
              <a:pPr marL="539749" lvl="1" indent="-269875" algn="just">
                <a:lnSpc>
                  <a:spcPts val="3499"/>
                </a:lnSpc>
                <a:buFont typeface="Arial"/>
                <a:buChar char="•"/>
              </a:pPr>
              <a:r>
                <a:rPr lang="en-US" sz="2499" dirty="0">
                  <a:solidFill>
                    <a:srgbClr val="2A2A2A"/>
                  </a:solidFill>
                  <a:latin typeface="Open Sans"/>
                </a:rPr>
                <a:t> </a:t>
              </a:r>
              <a:r>
                <a:rPr lang="en-US" sz="2499" dirty="0" err="1">
                  <a:solidFill>
                    <a:srgbClr val="2A2A2A"/>
                  </a:solidFill>
                  <a:latin typeface="Open Sans"/>
                </a:rPr>
                <a:t>Giảng</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nêu</a:t>
              </a:r>
              <a:r>
                <a:rPr lang="en-US" sz="2499" dirty="0">
                  <a:solidFill>
                    <a:srgbClr val="2A2A2A"/>
                  </a:solidFill>
                  <a:latin typeface="Open Sans"/>
                </a:rPr>
                <a:t> </a:t>
              </a:r>
              <a:r>
                <a:rPr lang="en-US" sz="2499" dirty="0" err="1">
                  <a:solidFill>
                    <a:srgbClr val="2A2A2A"/>
                  </a:solidFill>
                  <a:latin typeface="Open Sans"/>
                </a:rPr>
                <a:t>câu</a:t>
              </a:r>
              <a:r>
                <a:rPr lang="en-US" sz="2499" dirty="0">
                  <a:solidFill>
                    <a:srgbClr val="2A2A2A"/>
                  </a:solidFill>
                  <a:latin typeface="Open Sans"/>
                </a:rPr>
                <a:t> </a:t>
              </a:r>
              <a:r>
                <a:rPr lang="en-US" sz="2499" dirty="0" err="1">
                  <a:solidFill>
                    <a:srgbClr val="2A2A2A"/>
                  </a:solidFill>
                  <a:latin typeface="Open Sans"/>
                </a:rPr>
                <a:t>hỏi</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yêu</a:t>
              </a:r>
              <a:r>
                <a:rPr lang="en-US" sz="2499" dirty="0">
                  <a:solidFill>
                    <a:srgbClr val="2A2A2A"/>
                  </a:solidFill>
                  <a:latin typeface="Open Sans"/>
                </a:rPr>
                <a:t> </a:t>
              </a:r>
              <a:r>
                <a:rPr lang="en-US" sz="2499" dirty="0" err="1">
                  <a:solidFill>
                    <a:srgbClr val="2A2A2A"/>
                  </a:solidFill>
                  <a:latin typeface="Open Sans"/>
                </a:rPr>
                <a:t>cầu</a:t>
              </a:r>
              <a:r>
                <a:rPr lang="en-US" sz="2499" dirty="0">
                  <a:solidFill>
                    <a:srgbClr val="2A2A2A"/>
                  </a:solidFill>
                  <a:latin typeface="Open Sans"/>
                </a:rPr>
                <a:t> </a:t>
              </a:r>
              <a:r>
                <a:rPr lang="en-US" sz="2499" dirty="0" err="1">
                  <a:solidFill>
                    <a:srgbClr val="2A2A2A"/>
                  </a:solidFill>
                  <a:latin typeface="Open Sans"/>
                </a:rPr>
                <a:t>các</a:t>
              </a:r>
              <a:r>
                <a:rPr lang="en-US" sz="2499" dirty="0">
                  <a:solidFill>
                    <a:srgbClr val="2A2A2A"/>
                  </a:solidFill>
                  <a:latin typeface="Open Sans"/>
                </a:rPr>
                <a:t> </a:t>
              </a:r>
              <a:r>
                <a:rPr lang="en-US" sz="2499" dirty="0" err="1">
                  <a:solidFill>
                    <a:srgbClr val="2A2A2A"/>
                  </a:solidFill>
                  <a:latin typeface="Open Sans"/>
                </a:rPr>
                <a:t>nhóm</a:t>
              </a:r>
              <a:r>
                <a:rPr lang="en-US" sz="2499" dirty="0">
                  <a:solidFill>
                    <a:srgbClr val="2A2A2A"/>
                  </a:solidFill>
                  <a:latin typeface="Open Sans"/>
                </a:rPr>
                <a:t> 3 </a:t>
              </a:r>
              <a:r>
                <a:rPr lang="en-US" sz="2499" dirty="0" err="1">
                  <a:solidFill>
                    <a:srgbClr val="2A2A2A"/>
                  </a:solidFill>
                  <a:latin typeface="Open Sans"/>
                </a:rPr>
                <a:t>người</a:t>
              </a:r>
              <a:r>
                <a:rPr lang="en-US" sz="2499" dirty="0">
                  <a:solidFill>
                    <a:srgbClr val="2A2A2A"/>
                  </a:solidFill>
                  <a:latin typeface="Open Sans"/>
                </a:rPr>
                <a:t> </a:t>
              </a:r>
              <a:r>
                <a:rPr lang="en-US" sz="2499" dirty="0" err="1">
                  <a:solidFill>
                    <a:srgbClr val="2A2A2A"/>
                  </a:solidFill>
                  <a:latin typeface="Open Sans"/>
                </a:rPr>
                <a:t>tiến</a:t>
              </a:r>
              <a:r>
                <a:rPr lang="en-US" sz="2499" dirty="0">
                  <a:solidFill>
                    <a:srgbClr val="2A2A2A"/>
                  </a:solidFill>
                  <a:latin typeface="Open Sans"/>
                </a:rPr>
                <a:t> </a:t>
              </a:r>
              <a:r>
                <a:rPr lang="en-US" sz="2499" dirty="0" err="1">
                  <a:solidFill>
                    <a:srgbClr val="2A2A2A"/>
                  </a:solidFill>
                  <a:latin typeface="Open Sans"/>
                </a:rPr>
                <a:t>hành</a:t>
              </a:r>
              <a:r>
                <a:rPr lang="en-US" sz="2499" dirty="0">
                  <a:solidFill>
                    <a:srgbClr val="2A2A2A"/>
                  </a:solidFill>
                  <a:latin typeface="Open Sans"/>
                </a:rPr>
                <a:t> </a:t>
              </a:r>
              <a:r>
                <a:rPr lang="en-US" sz="2499" dirty="0" err="1">
                  <a:solidFill>
                    <a:srgbClr val="2A2A2A"/>
                  </a:solidFill>
                  <a:latin typeface="Open Sans"/>
                </a:rPr>
                <a:t>động</a:t>
              </a:r>
              <a:r>
                <a:rPr lang="en-US" sz="2499" dirty="0">
                  <a:solidFill>
                    <a:srgbClr val="2A2A2A"/>
                  </a:solidFill>
                  <a:latin typeface="Open Sans"/>
                </a:rPr>
                <a:t> </a:t>
              </a:r>
              <a:r>
                <a:rPr lang="en-US" sz="2499" dirty="0" err="1">
                  <a:solidFill>
                    <a:srgbClr val="2A2A2A"/>
                  </a:solidFill>
                  <a:latin typeface="Open Sans"/>
                </a:rPr>
                <a:t>não</a:t>
              </a:r>
              <a:r>
                <a:rPr lang="en-US" sz="2499" dirty="0">
                  <a:solidFill>
                    <a:srgbClr val="2A2A2A"/>
                  </a:solidFill>
                  <a:latin typeface="Open Sans"/>
                </a:rPr>
                <a:t> trong </a:t>
              </a:r>
              <a:r>
                <a:rPr lang="en-US" sz="2499" dirty="0" err="1">
                  <a:solidFill>
                    <a:srgbClr val="2A2A2A"/>
                  </a:solidFill>
                  <a:latin typeface="Open Sans"/>
                </a:rPr>
                <a:t>vòng</a:t>
              </a:r>
              <a:r>
                <a:rPr lang="en-US" sz="2499" dirty="0">
                  <a:solidFill>
                    <a:srgbClr val="2A2A2A"/>
                  </a:solidFill>
                  <a:latin typeface="Open Sans"/>
                </a:rPr>
                <a:t> 6 </a:t>
              </a:r>
              <a:r>
                <a:rPr lang="en-US" sz="2499" dirty="0" err="1">
                  <a:solidFill>
                    <a:srgbClr val="2A2A2A"/>
                  </a:solidFill>
                  <a:latin typeface="Open Sans"/>
                </a:rPr>
                <a:t>phút</a:t>
              </a:r>
              <a:r>
                <a:rPr lang="en-US" sz="2499" dirty="0">
                  <a:solidFill>
                    <a:srgbClr val="2A2A2A"/>
                  </a:solidFill>
                  <a:latin typeface="Open Sans"/>
                </a:rPr>
                <a:t>, </a:t>
              </a:r>
              <a:r>
                <a:rPr lang="en-US" sz="2499" dirty="0" err="1">
                  <a:solidFill>
                    <a:srgbClr val="2A2A2A"/>
                  </a:solidFill>
                  <a:latin typeface="Open Sans"/>
                </a:rPr>
                <a:t>đưa</a:t>
              </a:r>
              <a:r>
                <a:rPr lang="en-US" sz="2499" dirty="0">
                  <a:solidFill>
                    <a:srgbClr val="2A2A2A"/>
                  </a:solidFill>
                  <a:latin typeface="Open Sans"/>
                </a:rPr>
                <a:t> </a:t>
              </a:r>
              <a:r>
                <a:rPr lang="en-US" sz="2499" dirty="0" err="1">
                  <a:solidFill>
                    <a:srgbClr val="2A2A2A"/>
                  </a:solidFill>
                  <a:latin typeface="Open Sans"/>
                </a:rPr>
                <a:t>ra</a:t>
              </a:r>
              <a:r>
                <a:rPr lang="en-US" sz="2499" dirty="0">
                  <a:solidFill>
                    <a:srgbClr val="2A2A2A"/>
                  </a:solidFill>
                  <a:latin typeface="Open Sans"/>
                </a:rPr>
                <a:t> 5 ý </a:t>
              </a:r>
              <a:r>
                <a:rPr lang="en-US" sz="2499" dirty="0" err="1">
                  <a:solidFill>
                    <a:srgbClr val="2A2A2A"/>
                  </a:solidFill>
                  <a:latin typeface="Open Sans"/>
                </a:rPr>
                <a:t>kiến</a:t>
              </a:r>
              <a:r>
                <a:rPr lang="en-US" sz="2499" dirty="0">
                  <a:solidFill>
                    <a:srgbClr val="2A2A2A"/>
                  </a:solidFill>
                  <a:latin typeface="Open Sans"/>
                </a:rPr>
                <a:t> </a:t>
              </a:r>
              <a:r>
                <a:rPr lang="en-US" sz="2499" dirty="0" err="1">
                  <a:solidFill>
                    <a:srgbClr val="2A2A2A"/>
                  </a:solidFill>
                  <a:latin typeface="Open Sans"/>
                </a:rPr>
                <a:t>cho</a:t>
              </a:r>
              <a:r>
                <a:rPr lang="en-US" sz="2499" dirty="0">
                  <a:solidFill>
                    <a:srgbClr val="2A2A2A"/>
                  </a:solidFill>
                  <a:latin typeface="Open Sans"/>
                </a:rPr>
                <a:t> </a:t>
              </a:r>
              <a:r>
                <a:rPr lang="en-US" sz="2499" dirty="0" err="1">
                  <a:solidFill>
                    <a:srgbClr val="2A2A2A"/>
                  </a:solidFill>
                  <a:latin typeface="Open Sans"/>
                </a:rPr>
                <a:t>câu</a:t>
              </a:r>
              <a:r>
                <a:rPr lang="en-US" sz="2499" dirty="0">
                  <a:solidFill>
                    <a:srgbClr val="2A2A2A"/>
                  </a:solidFill>
                  <a:latin typeface="Open Sans"/>
                </a:rPr>
                <a:t> </a:t>
              </a:r>
              <a:r>
                <a:rPr lang="en-US" sz="2499" dirty="0" err="1">
                  <a:solidFill>
                    <a:srgbClr val="2A2A2A"/>
                  </a:solidFill>
                  <a:latin typeface="Open Sans"/>
                </a:rPr>
                <a:t>hỏi</a:t>
              </a:r>
              <a:r>
                <a:rPr lang="en-US" sz="2499" dirty="0">
                  <a:solidFill>
                    <a:srgbClr val="2A2A2A"/>
                  </a:solidFill>
                  <a:latin typeface="Open Sans"/>
                </a:rPr>
                <a:t> </a:t>
              </a:r>
              <a:r>
                <a:rPr lang="en-US" sz="2499" dirty="0" err="1">
                  <a:solidFill>
                    <a:srgbClr val="2A2A2A"/>
                  </a:solidFill>
                  <a:latin typeface="Open Sans"/>
                </a:rPr>
                <a:t>vừa</a:t>
              </a:r>
              <a:r>
                <a:rPr lang="en-US" sz="2499" dirty="0">
                  <a:solidFill>
                    <a:srgbClr val="2A2A2A"/>
                  </a:solidFill>
                  <a:latin typeface="Open Sans"/>
                </a:rPr>
                <a:t> </a:t>
              </a:r>
              <a:r>
                <a:rPr lang="en-US" sz="2499" dirty="0" err="1">
                  <a:solidFill>
                    <a:srgbClr val="2A2A2A"/>
                  </a:solidFill>
                  <a:latin typeface="Open Sans"/>
                </a:rPr>
                <a:t>nêu</a:t>
              </a:r>
              <a:r>
                <a:rPr lang="en-US" sz="2499" dirty="0">
                  <a:solidFill>
                    <a:srgbClr val="2A2A2A"/>
                  </a:solidFill>
                  <a:latin typeface="Open Sans"/>
                </a:rPr>
                <a:t>.</a:t>
              </a:r>
            </a:p>
            <a:p>
              <a:pPr marL="539749" lvl="1" indent="-269875" algn="just">
                <a:lnSpc>
                  <a:spcPts val="3499"/>
                </a:lnSpc>
                <a:buFont typeface="Arial"/>
                <a:buChar char="•"/>
              </a:pP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suy</a:t>
              </a:r>
              <a:r>
                <a:rPr lang="en-US" sz="2499" dirty="0">
                  <a:solidFill>
                    <a:srgbClr val="2A2A2A"/>
                  </a:solidFill>
                  <a:latin typeface="Open Sans"/>
                </a:rPr>
                <a:t> </a:t>
              </a:r>
              <a:r>
                <a:rPr lang="en-US" sz="2499" dirty="0" err="1">
                  <a:solidFill>
                    <a:srgbClr val="2A2A2A"/>
                  </a:solidFill>
                  <a:latin typeface="Open Sans"/>
                </a:rPr>
                <a:t>nghĩ</a:t>
              </a:r>
              <a:r>
                <a:rPr lang="en-US" sz="2499" dirty="0">
                  <a:solidFill>
                    <a:srgbClr val="2A2A2A"/>
                  </a:solidFill>
                  <a:latin typeface="Open Sans"/>
                </a:rPr>
                <a:t>, </a:t>
              </a:r>
              <a:r>
                <a:rPr lang="en-US" sz="2499" dirty="0" err="1">
                  <a:solidFill>
                    <a:srgbClr val="2A2A2A"/>
                  </a:solidFill>
                  <a:latin typeface="Open Sans"/>
                </a:rPr>
                <a:t>đưa</a:t>
              </a:r>
              <a:r>
                <a:rPr lang="en-US" sz="2499" dirty="0">
                  <a:solidFill>
                    <a:srgbClr val="2A2A2A"/>
                  </a:solidFill>
                  <a:latin typeface="Open Sans"/>
                </a:rPr>
                <a:t> </a:t>
              </a:r>
              <a:r>
                <a:rPr lang="en-US" sz="2499" dirty="0" err="1">
                  <a:solidFill>
                    <a:srgbClr val="2A2A2A"/>
                  </a:solidFill>
                  <a:latin typeface="Open Sans"/>
                </a:rPr>
                <a:t>ra</a:t>
              </a:r>
              <a:r>
                <a:rPr lang="en-US" sz="2499" dirty="0">
                  <a:solidFill>
                    <a:srgbClr val="2A2A2A"/>
                  </a:solidFill>
                  <a:latin typeface="Open Sans"/>
                </a:rPr>
                <a:t> </a:t>
              </a:r>
              <a:r>
                <a:rPr lang="en-US" sz="2499" dirty="0" err="1">
                  <a:solidFill>
                    <a:srgbClr val="2A2A2A"/>
                  </a:solidFill>
                  <a:latin typeface="Open Sans"/>
                </a:rPr>
                <a:t>các</a:t>
              </a:r>
              <a:r>
                <a:rPr lang="en-US" sz="2499" dirty="0">
                  <a:solidFill>
                    <a:srgbClr val="2A2A2A"/>
                  </a:solidFill>
                  <a:latin typeface="Open Sans"/>
                </a:rPr>
                <a:t> ý </a:t>
              </a:r>
              <a:r>
                <a:rPr lang="en-US" sz="2499" dirty="0" err="1">
                  <a:solidFill>
                    <a:srgbClr val="2A2A2A"/>
                  </a:solidFill>
                  <a:latin typeface="Open Sans"/>
                </a:rPr>
                <a:t>kiến</a:t>
              </a:r>
              <a:r>
                <a:rPr lang="en-US" sz="2499" dirty="0">
                  <a:solidFill>
                    <a:srgbClr val="2A2A2A"/>
                  </a:solidFill>
                  <a:latin typeface="Open Sans"/>
                </a:rPr>
                <a:t> của </a:t>
              </a:r>
              <a:r>
                <a:rPr lang="en-US" sz="2499" dirty="0" err="1">
                  <a:solidFill>
                    <a:srgbClr val="2A2A2A"/>
                  </a:solidFill>
                  <a:latin typeface="Open Sans"/>
                </a:rPr>
                <a:t>mình</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giảng</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thu</a:t>
              </a:r>
              <a:r>
                <a:rPr lang="en-US" sz="2499" dirty="0">
                  <a:solidFill>
                    <a:srgbClr val="2A2A2A"/>
                  </a:solidFill>
                  <a:latin typeface="Open Sans"/>
                </a:rPr>
                <a:t> </a:t>
              </a:r>
              <a:r>
                <a:rPr lang="en-US" sz="2499" dirty="0" err="1">
                  <a:solidFill>
                    <a:srgbClr val="2A2A2A"/>
                  </a:solidFill>
                  <a:latin typeface="Open Sans"/>
                </a:rPr>
                <a:t>thập</a:t>
              </a:r>
              <a:r>
                <a:rPr lang="en-US" sz="2499" dirty="0">
                  <a:solidFill>
                    <a:srgbClr val="2A2A2A"/>
                  </a:solidFill>
                  <a:latin typeface="Open Sans"/>
                </a:rPr>
                <a:t> </a:t>
              </a:r>
              <a:r>
                <a:rPr lang="en-US" sz="2499" dirty="0" err="1">
                  <a:solidFill>
                    <a:srgbClr val="2A2A2A"/>
                  </a:solidFill>
                  <a:latin typeface="Open Sans"/>
                </a:rPr>
                <a:t>các</a:t>
              </a:r>
              <a:r>
                <a:rPr lang="en-US" sz="2499" dirty="0">
                  <a:solidFill>
                    <a:srgbClr val="2A2A2A"/>
                  </a:solidFill>
                  <a:latin typeface="Open Sans"/>
                </a:rPr>
                <a:t> ý </a:t>
              </a:r>
              <a:r>
                <a:rPr lang="en-US" sz="2499" dirty="0" err="1">
                  <a:solidFill>
                    <a:srgbClr val="2A2A2A"/>
                  </a:solidFill>
                  <a:latin typeface="Open Sans"/>
                </a:rPr>
                <a:t>kiến</a:t>
              </a:r>
              <a:endParaRPr lang="en-US" sz="2499" dirty="0">
                <a:solidFill>
                  <a:srgbClr val="2A2A2A"/>
                </a:solidFill>
                <a:latin typeface="Open Sans"/>
              </a:endParaRPr>
            </a:p>
            <a:p>
              <a:pPr marL="539749" lvl="1" indent="-269875" algn="just">
                <a:lnSpc>
                  <a:spcPts val="3499"/>
                </a:lnSpc>
                <a:buFont typeface="Arial"/>
                <a:buChar char="•"/>
              </a:pPr>
              <a:r>
                <a:rPr lang="en-US" sz="2499" dirty="0">
                  <a:solidFill>
                    <a:srgbClr val="2A2A2A"/>
                  </a:solidFill>
                  <a:latin typeface="Open Sans"/>
                </a:rPr>
                <a:t> </a:t>
              </a:r>
              <a:r>
                <a:rPr lang="en-US" sz="2499" dirty="0" err="1">
                  <a:solidFill>
                    <a:srgbClr val="2A2A2A"/>
                  </a:solidFill>
                  <a:latin typeface="Open Sans"/>
                </a:rPr>
                <a:t>Mọi</a:t>
              </a:r>
              <a:r>
                <a:rPr lang="en-US" sz="2499" dirty="0">
                  <a:solidFill>
                    <a:srgbClr val="2A2A2A"/>
                  </a:solidFill>
                  <a:latin typeface="Open Sans"/>
                </a:rPr>
                <a:t> </a:t>
              </a:r>
              <a:r>
                <a:rPr lang="en-US" sz="2499" dirty="0" err="1">
                  <a:solidFill>
                    <a:srgbClr val="2A2A2A"/>
                  </a:solidFill>
                  <a:latin typeface="Open Sans"/>
                </a:rPr>
                <a:t>người</a:t>
              </a:r>
              <a:r>
                <a:rPr lang="en-US" sz="2499" dirty="0">
                  <a:solidFill>
                    <a:srgbClr val="2A2A2A"/>
                  </a:solidFill>
                  <a:latin typeface="Open Sans"/>
                </a:rPr>
                <a:t> </a:t>
              </a:r>
              <a:r>
                <a:rPr lang="en-US" sz="2499" dirty="0" err="1">
                  <a:solidFill>
                    <a:srgbClr val="2A2A2A"/>
                  </a:solidFill>
                  <a:latin typeface="Open Sans"/>
                </a:rPr>
                <a:t>cùng</a:t>
              </a:r>
              <a:r>
                <a:rPr lang="en-US" sz="2499" dirty="0">
                  <a:solidFill>
                    <a:srgbClr val="2A2A2A"/>
                  </a:solidFill>
                  <a:latin typeface="Open Sans"/>
                </a:rPr>
                <a:t> </a:t>
              </a:r>
              <a:r>
                <a:rPr lang="en-US" sz="2499" dirty="0" err="1">
                  <a:solidFill>
                    <a:srgbClr val="2A2A2A"/>
                  </a:solidFill>
                  <a:latin typeface="Open Sans"/>
                </a:rPr>
                <a:t>bổ</a:t>
              </a:r>
              <a:r>
                <a:rPr lang="en-US" sz="2499" dirty="0">
                  <a:solidFill>
                    <a:srgbClr val="2A2A2A"/>
                  </a:solidFill>
                  <a:latin typeface="Open Sans"/>
                </a:rPr>
                <a:t> sung, </a:t>
              </a:r>
              <a:r>
                <a:rPr lang="en-US" sz="2499" dirty="0" err="1">
                  <a:solidFill>
                    <a:srgbClr val="2A2A2A"/>
                  </a:solidFill>
                  <a:latin typeface="Open Sans"/>
                </a:rPr>
                <a:t>tổng</a:t>
              </a:r>
              <a:r>
                <a:rPr lang="en-US" sz="2499" dirty="0">
                  <a:solidFill>
                    <a:srgbClr val="2A2A2A"/>
                  </a:solidFill>
                  <a:latin typeface="Open Sans"/>
                </a:rPr>
                <a:t> </a:t>
              </a:r>
              <a:r>
                <a:rPr lang="en-US" sz="2499" dirty="0" err="1">
                  <a:solidFill>
                    <a:srgbClr val="2A2A2A"/>
                  </a:solidFill>
                  <a:latin typeface="Open Sans"/>
                </a:rPr>
                <a:t>hợp</a:t>
              </a:r>
              <a:r>
                <a:rPr lang="en-US" sz="2499" dirty="0">
                  <a:solidFill>
                    <a:srgbClr val="2A2A2A"/>
                  </a:solidFill>
                  <a:latin typeface="Open Sans"/>
                </a:rPr>
                <a:t> ý </a:t>
              </a:r>
              <a:r>
                <a:rPr lang="en-US" sz="2499" dirty="0" err="1">
                  <a:solidFill>
                    <a:srgbClr val="2A2A2A"/>
                  </a:solidFill>
                  <a:latin typeface="Open Sans"/>
                </a:rPr>
                <a:t>kiến</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chốt</a:t>
              </a:r>
              <a:r>
                <a:rPr lang="en-US" sz="2499" dirty="0">
                  <a:solidFill>
                    <a:srgbClr val="2A2A2A"/>
                  </a:solidFill>
                  <a:latin typeface="Open Sans"/>
                </a:rPr>
                <a:t> </a:t>
              </a:r>
              <a:r>
                <a:rPr lang="en-US" sz="2499" dirty="0" err="1">
                  <a:solidFill>
                    <a:srgbClr val="2A2A2A"/>
                  </a:solidFill>
                  <a:latin typeface="Open Sans"/>
                </a:rPr>
                <a:t>lại</a:t>
              </a:r>
              <a:r>
                <a:rPr lang="en-US" sz="2499" dirty="0">
                  <a:solidFill>
                    <a:srgbClr val="2A2A2A"/>
                  </a:solidFill>
                  <a:latin typeface="Open Sans"/>
                </a:rPr>
                <a:t> </a:t>
              </a:r>
              <a:r>
                <a:rPr lang="en-US" sz="2499" dirty="0" err="1">
                  <a:solidFill>
                    <a:srgbClr val="2A2A2A"/>
                  </a:solidFill>
                  <a:latin typeface="Open Sans"/>
                </a:rPr>
                <a:t>vấn</a:t>
              </a:r>
              <a:r>
                <a:rPr lang="en-US" sz="2499" dirty="0">
                  <a:solidFill>
                    <a:srgbClr val="2A2A2A"/>
                  </a:solidFill>
                  <a:latin typeface="Open Sans"/>
                </a:rPr>
                <a:t> </a:t>
              </a:r>
              <a:r>
                <a:rPr lang="en-US" sz="2499" dirty="0" err="1">
                  <a:solidFill>
                    <a:srgbClr val="2A2A2A"/>
                  </a:solidFill>
                  <a:latin typeface="Open Sans"/>
                </a:rPr>
                <a:t>đề</a:t>
              </a:r>
              <a:endParaRPr lang="en-US" sz="2499" dirty="0">
                <a:solidFill>
                  <a:srgbClr val="2A2A2A"/>
                </a:solidFill>
                <a:latin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99D4E"/>
        </a:solidFill>
        <a:effectLst/>
      </p:bgPr>
    </p:bg>
    <p:spTree>
      <p:nvGrpSpPr>
        <p:cNvPr id="1" name=""/>
        <p:cNvGrpSpPr/>
        <p:nvPr/>
      </p:nvGrpSpPr>
      <p:grpSpPr>
        <a:xfrm>
          <a:off x="0" y="0"/>
          <a:ext cx="0" cy="0"/>
          <a:chOff x="0" y="0"/>
          <a:chExt cx="0" cy="0"/>
        </a:xfrm>
      </p:grpSpPr>
      <p:sp>
        <p:nvSpPr>
          <p:cNvPr id="2" name="Freeform 2"/>
          <p:cNvSpPr/>
          <p:nvPr/>
        </p:nvSpPr>
        <p:spPr>
          <a:xfrm>
            <a:off x="0" y="0"/>
            <a:ext cx="6624858" cy="10287000"/>
          </a:xfrm>
          <a:custGeom>
            <a:avLst/>
            <a:gdLst/>
            <a:ahLst/>
            <a:cxnLst/>
            <a:rect l="l" t="t" r="r" b="b"/>
            <a:pathLst>
              <a:path w="6624858" h="10287000">
                <a:moveTo>
                  <a:pt x="0" y="0"/>
                </a:moveTo>
                <a:lnTo>
                  <a:pt x="6624858" y="0"/>
                </a:lnTo>
                <a:lnTo>
                  <a:pt x="6624858" y="10287000"/>
                </a:lnTo>
                <a:lnTo>
                  <a:pt x="0" y="10287000"/>
                </a:lnTo>
                <a:lnTo>
                  <a:pt x="0" y="0"/>
                </a:lnTo>
                <a:close/>
              </a:path>
            </a:pathLst>
          </a:custGeom>
          <a:blipFill>
            <a:blip r:embed="rId2"/>
            <a:stretch>
              <a:fillRect l="-17686" r="-95"/>
            </a:stretch>
          </a:blipFill>
        </p:spPr>
        <p:txBody>
          <a:bodyPr/>
          <a:lstStyle/>
          <a:p>
            <a:endParaRPr lang="en-US"/>
          </a:p>
        </p:txBody>
      </p:sp>
      <p:sp>
        <p:nvSpPr>
          <p:cNvPr id="3" name="TextBox 3"/>
          <p:cNvSpPr txBox="1"/>
          <p:nvPr/>
        </p:nvSpPr>
        <p:spPr>
          <a:xfrm>
            <a:off x="6624858" y="418099"/>
            <a:ext cx="10118996" cy="2466975"/>
          </a:xfrm>
          <a:prstGeom prst="rect">
            <a:avLst/>
          </a:prstGeom>
        </p:spPr>
        <p:txBody>
          <a:bodyPr lIns="0" tIns="0" rIns="0" bIns="0" rtlCol="0" anchor="t">
            <a:spAutoFit/>
          </a:bodyPr>
          <a:lstStyle/>
          <a:p>
            <a:pPr>
              <a:lnSpc>
                <a:spcPts val="9720"/>
              </a:lnSpc>
            </a:pPr>
            <a:r>
              <a:rPr lang="en-US" sz="8100">
                <a:solidFill>
                  <a:srgbClr val="FFFFFF"/>
                </a:solidFill>
                <a:latin typeface="Open Sans"/>
              </a:rPr>
              <a:t>Phương pháp thảo luận nhóm</a:t>
            </a:r>
          </a:p>
        </p:txBody>
      </p:sp>
      <p:sp>
        <p:nvSpPr>
          <p:cNvPr id="4" name="AutoShape 4"/>
          <p:cNvSpPr/>
          <p:nvPr/>
        </p:nvSpPr>
        <p:spPr>
          <a:xfrm>
            <a:off x="6624858" y="3359156"/>
            <a:ext cx="618738" cy="0"/>
          </a:xfrm>
          <a:prstGeom prst="line">
            <a:avLst/>
          </a:prstGeom>
          <a:ln w="19050" cap="flat">
            <a:solidFill>
              <a:srgbClr val="FFFFFF"/>
            </a:solidFill>
            <a:prstDash val="solid"/>
            <a:headEnd type="none" w="sm" len="sm"/>
            <a:tailEnd type="none" w="sm" len="sm"/>
          </a:ln>
        </p:spPr>
        <p:txBody>
          <a:bodyPr/>
          <a:lstStyle/>
          <a:p>
            <a:endParaRPr lang="en-US"/>
          </a:p>
        </p:txBody>
      </p:sp>
      <p:sp>
        <p:nvSpPr>
          <p:cNvPr id="5" name="TextBox 5"/>
          <p:cNvSpPr txBox="1"/>
          <p:nvPr/>
        </p:nvSpPr>
        <p:spPr>
          <a:xfrm>
            <a:off x="6624858" y="4107731"/>
            <a:ext cx="11358342" cy="3024226"/>
          </a:xfrm>
          <a:prstGeom prst="rect">
            <a:avLst/>
          </a:prstGeom>
        </p:spPr>
        <p:txBody>
          <a:bodyPr wrap="square" lIns="0" tIns="0" rIns="0" bIns="0" rtlCol="0" anchor="t">
            <a:spAutoFit/>
          </a:bodyPr>
          <a:lstStyle/>
          <a:p>
            <a:pPr marL="528891" lvl="1" indent="-264445">
              <a:lnSpc>
                <a:spcPts val="3429"/>
              </a:lnSpc>
              <a:buFont typeface="Arial"/>
              <a:buChar char="•"/>
            </a:pPr>
            <a:r>
              <a:rPr lang="en-US" sz="2449" dirty="0">
                <a:solidFill>
                  <a:srgbClr val="FFFFFF"/>
                </a:solidFill>
                <a:latin typeface="Open Sans"/>
              </a:rPr>
              <a:t> Chia </a:t>
            </a:r>
            <a:r>
              <a:rPr lang="en-US" sz="2449" dirty="0" err="1">
                <a:solidFill>
                  <a:srgbClr val="FFFFFF"/>
                </a:solidFill>
                <a:latin typeface="Open Sans"/>
              </a:rPr>
              <a:t>học</a:t>
            </a:r>
            <a:r>
              <a:rPr lang="en-US" sz="2449" dirty="0">
                <a:solidFill>
                  <a:srgbClr val="FFFFFF"/>
                </a:solidFill>
                <a:latin typeface="Open Sans"/>
              </a:rPr>
              <a:t> </a:t>
            </a:r>
            <a:r>
              <a:rPr lang="en-US" sz="2449" dirty="0" err="1">
                <a:solidFill>
                  <a:srgbClr val="FFFFFF"/>
                </a:solidFill>
                <a:latin typeface="Open Sans"/>
              </a:rPr>
              <a:t>viên</a:t>
            </a:r>
            <a:r>
              <a:rPr lang="en-US" sz="2449" dirty="0">
                <a:solidFill>
                  <a:srgbClr val="FFFFFF"/>
                </a:solidFill>
                <a:latin typeface="Open Sans"/>
              </a:rPr>
              <a:t> </a:t>
            </a:r>
            <a:r>
              <a:rPr lang="en-US" sz="2449" dirty="0" err="1">
                <a:solidFill>
                  <a:srgbClr val="FFFFFF"/>
                </a:solidFill>
                <a:latin typeface="Open Sans"/>
              </a:rPr>
              <a:t>thành</a:t>
            </a:r>
            <a:r>
              <a:rPr lang="en-US" sz="2449" dirty="0">
                <a:solidFill>
                  <a:srgbClr val="FFFFFF"/>
                </a:solidFill>
                <a:latin typeface="Open Sans"/>
              </a:rPr>
              <a:t> </a:t>
            </a:r>
            <a:r>
              <a:rPr lang="en-US" sz="2449" dirty="0" err="1">
                <a:solidFill>
                  <a:srgbClr val="FFFFFF"/>
                </a:solidFill>
                <a:latin typeface="Open Sans"/>
              </a:rPr>
              <a:t>các</a:t>
            </a:r>
            <a:r>
              <a:rPr lang="en-US" sz="2449" dirty="0">
                <a:solidFill>
                  <a:srgbClr val="FFFFFF"/>
                </a:solidFill>
                <a:latin typeface="Open Sans"/>
              </a:rPr>
              <a:t> </a:t>
            </a:r>
            <a:r>
              <a:rPr lang="en-US" sz="2449" dirty="0" err="1">
                <a:solidFill>
                  <a:srgbClr val="FFFFFF"/>
                </a:solidFill>
                <a:latin typeface="Open Sans"/>
              </a:rPr>
              <a:t>nhóm</a:t>
            </a:r>
            <a:r>
              <a:rPr lang="en-US" sz="2449" dirty="0">
                <a:solidFill>
                  <a:srgbClr val="FFFFFF"/>
                </a:solidFill>
                <a:latin typeface="Open Sans"/>
              </a:rPr>
              <a:t> </a:t>
            </a:r>
            <a:r>
              <a:rPr lang="en-US" sz="2449" dirty="0" err="1">
                <a:solidFill>
                  <a:srgbClr val="FFFFFF"/>
                </a:solidFill>
                <a:latin typeface="Open Sans"/>
              </a:rPr>
              <a:t>nhỏ</a:t>
            </a:r>
            <a:r>
              <a:rPr lang="en-US" sz="2449" dirty="0">
                <a:solidFill>
                  <a:srgbClr val="FFFFFF"/>
                </a:solidFill>
                <a:latin typeface="Open Sans"/>
              </a:rPr>
              <a:t> </a:t>
            </a:r>
            <a:r>
              <a:rPr lang="en-US" sz="2449" dirty="0" err="1">
                <a:solidFill>
                  <a:srgbClr val="FFFFFF"/>
                </a:solidFill>
                <a:latin typeface="Open Sans"/>
              </a:rPr>
              <a:t>để</a:t>
            </a:r>
            <a:r>
              <a:rPr lang="en-US" sz="2449" dirty="0">
                <a:solidFill>
                  <a:srgbClr val="FFFFFF"/>
                </a:solidFill>
                <a:latin typeface="Open Sans"/>
              </a:rPr>
              <a:t> </a:t>
            </a:r>
            <a:r>
              <a:rPr lang="en-US" sz="2449" dirty="0" err="1">
                <a:solidFill>
                  <a:srgbClr val="FFFFFF"/>
                </a:solidFill>
                <a:latin typeface="Open Sans"/>
              </a:rPr>
              <a:t>học</a:t>
            </a:r>
            <a:r>
              <a:rPr lang="en-US" sz="2449" dirty="0">
                <a:solidFill>
                  <a:srgbClr val="FFFFFF"/>
                </a:solidFill>
                <a:latin typeface="Open Sans"/>
              </a:rPr>
              <a:t> </a:t>
            </a:r>
            <a:r>
              <a:rPr lang="en-US" sz="2449" dirty="0" err="1">
                <a:solidFill>
                  <a:srgbClr val="FFFFFF"/>
                </a:solidFill>
                <a:latin typeface="Open Sans"/>
              </a:rPr>
              <a:t>viên</a:t>
            </a:r>
            <a:r>
              <a:rPr lang="en-US" sz="2449" dirty="0">
                <a:solidFill>
                  <a:srgbClr val="FFFFFF"/>
                </a:solidFill>
                <a:latin typeface="Open Sans"/>
              </a:rPr>
              <a:t> </a:t>
            </a:r>
            <a:r>
              <a:rPr lang="en-US" sz="2449" dirty="0" err="1">
                <a:solidFill>
                  <a:srgbClr val="FFFFFF"/>
                </a:solidFill>
                <a:latin typeface="Open Sans"/>
              </a:rPr>
              <a:t>có</a:t>
            </a:r>
            <a:r>
              <a:rPr lang="en-US" sz="2449" dirty="0">
                <a:solidFill>
                  <a:srgbClr val="FFFFFF"/>
                </a:solidFill>
                <a:latin typeface="Open Sans"/>
              </a:rPr>
              <a:t> </a:t>
            </a:r>
            <a:r>
              <a:rPr lang="en-US" sz="2449" dirty="0" err="1">
                <a:solidFill>
                  <a:srgbClr val="FFFFFF"/>
                </a:solidFill>
                <a:latin typeface="Open Sans"/>
              </a:rPr>
              <a:t>thể</a:t>
            </a:r>
            <a:r>
              <a:rPr lang="en-US" sz="2449" dirty="0">
                <a:solidFill>
                  <a:srgbClr val="FFFFFF"/>
                </a:solidFill>
                <a:latin typeface="Open Sans"/>
              </a:rPr>
              <a:t> chia </a:t>
            </a:r>
            <a:r>
              <a:rPr lang="en-US" sz="2449" dirty="0" err="1">
                <a:solidFill>
                  <a:srgbClr val="FFFFFF"/>
                </a:solidFill>
                <a:latin typeface="Open Sans"/>
              </a:rPr>
              <a:t>sẻ</a:t>
            </a:r>
            <a:r>
              <a:rPr lang="en-US" sz="2449" dirty="0">
                <a:solidFill>
                  <a:srgbClr val="FFFFFF"/>
                </a:solidFill>
                <a:latin typeface="Open Sans"/>
              </a:rPr>
              <a:t> </a:t>
            </a:r>
            <a:r>
              <a:rPr lang="en-US" sz="2449" dirty="0" err="1">
                <a:solidFill>
                  <a:srgbClr val="FFFFFF"/>
                </a:solidFill>
                <a:latin typeface="Open Sans"/>
              </a:rPr>
              <a:t>kinh</a:t>
            </a:r>
            <a:r>
              <a:rPr lang="en-US" sz="2449" dirty="0">
                <a:solidFill>
                  <a:srgbClr val="FFFFFF"/>
                </a:solidFill>
                <a:latin typeface="Open Sans"/>
              </a:rPr>
              <a:t> </a:t>
            </a:r>
            <a:r>
              <a:rPr lang="en-US" sz="2449" dirty="0" err="1">
                <a:solidFill>
                  <a:srgbClr val="FFFFFF"/>
                </a:solidFill>
                <a:latin typeface="Open Sans"/>
              </a:rPr>
              <a:t>nghiệm</a:t>
            </a:r>
            <a:r>
              <a:rPr lang="en-US" sz="2449" dirty="0">
                <a:solidFill>
                  <a:srgbClr val="FFFFFF"/>
                </a:solidFill>
                <a:latin typeface="Open Sans"/>
              </a:rPr>
              <a:t>, ý </a:t>
            </a:r>
            <a:r>
              <a:rPr lang="en-US" sz="2449" dirty="0" err="1">
                <a:solidFill>
                  <a:srgbClr val="FFFFFF"/>
                </a:solidFill>
                <a:latin typeface="Open Sans"/>
              </a:rPr>
              <a:t>kiến</a:t>
            </a:r>
            <a:r>
              <a:rPr lang="en-US" sz="2449" dirty="0">
                <a:solidFill>
                  <a:srgbClr val="FFFFFF"/>
                </a:solidFill>
                <a:latin typeface="Open Sans"/>
              </a:rPr>
              <a:t>, hay  </a:t>
            </a:r>
            <a:r>
              <a:rPr lang="en-US" sz="2449" dirty="0" err="1">
                <a:solidFill>
                  <a:srgbClr val="FFFFFF"/>
                </a:solidFill>
                <a:latin typeface="Open Sans"/>
              </a:rPr>
              <a:t>giải</a:t>
            </a:r>
            <a:r>
              <a:rPr lang="en-US" sz="2449" dirty="0">
                <a:solidFill>
                  <a:srgbClr val="FFFFFF"/>
                </a:solidFill>
                <a:latin typeface="Open Sans"/>
              </a:rPr>
              <a:t>  </a:t>
            </a:r>
            <a:r>
              <a:rPr lang="en-US" sz="2449" dirty="0" err="1">
                <a:solidFill>
                  <a:srgbClr val="FFFFFF"/>
                </a:solidFill>
                <a:latin typeface="Open Sans"/>
              </a:rPr>
              <a:t>pháp</a:t>
            </a:r>
            <a:r>
              <a:rPr lang="en-US" sz="2449" dirty="0">
                <a:solidFill>
                  <a:srgbClr val="FFFFFF"/>
                </a:solidFill>
                <a:latin typeface="Open Sans"/>
              </a:rPr>
              <a:t>  </a:t>
            </a:r>
            <a:r>
              <a:rPr lang="en-US" sz="2449" dirty="0" err="1">
                <a:solidFill>
                  <a:srgbClr val="FFFFFF"/>
                </a:solidFill>
                <a:latin typeface="Open Sans"/>
              </a:rPr>
              <a:t>cho</a:t>
            </a:r>
            <a:r>
              <a:rPr lang="en-US" sz="2449" dirty="0">
                <a:solidFill>
                  <a:srgbClr val="FFFFFF"/>
                </a:solidFill>
                <a:latin typeface="Open Sans"/>
              </a:rPr>
              <a:t>  </a:t>
            </a:r>
            <a:r>
              <a:rPr lang="en-US" sz="2449" dirty="0" err="1">
                <a:solidFill>
                  <a:srgbClr val="FFFFFF"/>
                </a:solidFill>
                <a:latin typeface="Open Sans"/>
              </a:rPr>
              <a:t>một</a:t>
            </a:r>
            <a:r>
              <a:rPr lang="en-US" sz="2449" dirty="0">
                <a:solidFill>
                  <a:srgbClr val="FFFFFF"/>
                </a:solidFill>
                <a:latin typeface="Open Sans"/>
              </a:rPr>
              <a:t> </a:t>
            </a:r>
            <a:r>
              <a:rPr lang="en-US" sz="2449" dirty="0" err="1">
                <a:solidFill>
                  <a:srgbClr val="FFFFFF"/>
                </a:solidFill>
                <a:latin typeface="Open Sans"/>
              </a:rPr>
              <a:t>vấn</a:t>
            </a:r>
            <a:r>
              <a:rPr lang="en-US" sz="2449" dirty="0">
                <a:solidFill>
                  <a:srgbClr val="FFFFFF"/>
                </a:solidFill>
                <a:latin typeface="Open Sans"/>
              </a:rPr>
              <a:t> </a:t>
            </a:r>
            <a:r>
              <a:rPr lang="en-US" sz="2449" dirty="0" err="1">
                <a:solidFill>
                  <a:srgbClr val="FFFFFF"/>
                </a:solidFill>
                <a:latin typeface="Open Sans"/>
              </a:rPr>
              <a:t>đề</a:t>
            </a:r>
            <a:r>
              <a:rPr lang="en-US" sz="2449" dirty="0">
                <a:solidFill>
                  <a:srgbClr val="FFFFFF"/>
                </a:solidFill>
                <a:latin typeface="Open Sans"/>
              </a:rPr>
              <a:t> </a:t>
            </a:r>
            <a:r>
              <a:rPr lang="en-US" sz="2449" dirty="0" err="1">
                <a:solidFill>
                  <a:srgbClr val="FFFFFF"/>
                </a:solidFill>
                <a:latin typeface="Open Sans"/>
              </a:rPr>
              <a:t>nào</a:t>
            </a:r>
            <a:r>
              <a:rPr lang="en-US" sz="2449" dirty="0">
                <a:solidFill>
                  <a:srgbClr val="FFFFFF"/>
                </a:solidFill>
                <a:latin typeface="Open Sans"/>
              </a:rPr>
              <a:t> </a:t>
            </a:r>
            <a:r>
              <a:rPr lang="en-US" sz="2449" dirty="0" err="1">
                <a:solidFill>
                  <a:srgbClr val="FFFFFF"/>
                </a:solidFill>
                <a:latin typeface="Open Sans"/>
              </a:rPr>
              <a:t>đó</a:t>
            </a:r>
            <a:r>
              <a:rPr lang="en-US" sz="2449" dirty="0">
                <a:solidFill>
                  <a:srgbClr val="FFFFFF"/>
                </a:solidFill>
                <a:latin typeface="Open Sans"/>
              </a:rPr>
              <a:t>.</a:t>
            </a:r>
          </a:p>
          <a:p>
            <a:pPr marL="528891" lvl="1" indent="-264445">
              <a:lnSpc>
                <a:spcPts val="3429"/>
              </a:lnSpc>
              <a:buFont typeface="Arial"/>
              <a:buChar char="•"/>
            </a:pPr>
            <a:r>
              <a:rPr lang="en-US" sz="2449" dirty="0">
                <a:solidFill>
                  <a:srgbClr val="FFFFFF"/>
                </a:solidFill>
                <a:latin typeface="Open Sans"/>
              </a:rPr>
              <a:t>Trong </a:t>
            </a:r>
            <a:r>
              <a:rPr lang="en-US" sz="2449" dirty="0" err="1">
                <a:solidFill>
                  <a:srgbClr val="FFFFFF"/>
                </a:solidFill>
                <a:latin typeface="Open Sans"/>
              </a:rPr>
              <a:t>quá</a:t>
            </a:r>
            <a:r>
              <a:rPr lang="en-US" sz="2449" dirty="0">
                <a:solidFill>
                  <a:srgbClr val="FFFFFF"/>
                </a:solidFill>
                <a:latin typeface="Open Sans"/>
              </a:rPr>
              <a:t> </a:t>
            </a:r>
            <a:r>
              <a:rPr lang="en-US" sz="2449" dirty="0" err="1">
                <a:solidFill>
                  <a:srgbClr val="FFFFFF"/>
                </a:solidFill>
                <a:latin typeface="Open Sans"/>
              </a:rPr>
              <a:t>trình</a:t>
            </a:r>
            <a:r>
              <a:rPr lang="en-US" sz="2449" dirty="0">
                <a:solidFill>
                  <a:srgbClr val="FFFFFF"/>
                </a:solidFill>
                <a:latin typeface="Open Sans"/>
              </a:rPr>
              <a:t> </a:t>
            </a:r>
            <a:r>
              <a:rPr lang="en-US" sz="2449" dirty="0" err="1">
                <a:solidFill>
                  <a:srgbClr val="FFFFFF"/>
                </a:solidFill>
                <a:latin typeface="Open Sans"/>
              </a:rPr>
              <a:t>thảo</a:t>
            </a:r>
            <a:r>
              <a:rPr lang="en-US" sz="2449" dirty="0">
                <a:solidFill>
                  <a:srgbClr val="FFFFFF"/>
                </a:solidFill>
                <a:latin typeface="Open Sans"/>
              </a:rPr>
              <a:t> </a:t>
            </a:r>
            <a:r>
              <a:rPr lang="en-US" sz="2449" dirty="0" err="1">
                <a:solidFill>
                  <a:srgbClr val="FFFFFF"/>
                </a:solidFill>
                <a:latin typeface="Open Sans"/>
              </a:rPr>
              <a:t>luận</a:t>
            </a:r>
            <a:r>
              <a:rPr lang="en-US" sz="2449" dirty="0">
                <a:solidFill>
                  <a:srgbClr val="FFFFFF"/>
                </a:solidFill>
                <a:latin typeface="Open Sans"/>
              </a:rPr>
              <a:t>, </a:t>
            </a:r>
            <a:r>
              <a:rPr lang="en-US" sz="2449" dirty="0" err="1">
                <a:solidFill>
                  <a:srgbClr val="FFFFFF"/>
                </a:solidFill>
                <a:latin typeface="Open Sans"/>
              </a:rPr>
              <a:t>lớp</a:t>
            </a:r>
            <a:r>
              <a:rPr lang="en-US" sz="2449" dirty="0">
                <a:solidFill>
                  <a:srgbClr val="FFFFFF"/>
                </a:solidFill>
                <a:latin typeface="Open Sans"/>
              </a:rPr>
              <a:t> </a:t>
            </a:r>
            <a:r>
              <a:rPr lang="en-US" sz="2449" dirty="0" err="1">
                <a:solidFill>
                  <a:srgbClr val="FFFFFF"/>
                </a:solidFill>
                <a:latin typeface="Open Sans"/>
              </a:rPr>
              <a:t>được</a:t>
            </a:r>
            <a:r>
              <a:rPr lang="en-US" sz="2449" dirty="0">
                <a:solidFill>
                  <a:srgbClr val="FFFFFF"/>
                </a:solidFill>
                <a:latin typeface="Open Sans"/>
              </a:rPr>
              <a:t> chia  </a:t>
            </a:r>
            <a:r>
              <a:rPr lang="en-US" sz="2449" dirty="0" err="1">
                <a:solidFill>
                  <a:srgbClr val="FFFFFF"/>
                </a:solidFill>
                <a:latin typeface="Open Sans"/>
              </a:rPr>
              <a:t>thành</a:t>
            </a:r>
            <a:r>
              <a:rPr lang="en-US" sz="2449" dirty="0">
                <a:solidFill>
                  <a:srgbClr val="FFFFFF"/>
                </a:solidFill>
                <a:latin typeface="Open Sans"/>
              </a:rPr>
              <a:t> </a:t>
            </a:r>
            <a:r>
              <a:rPr lang="en-US" sz="2449" dirty="0" err="1">
                <a:solidFill>
                  <a:srgbClr val="FFFFFF"/>
                </a:solidFill>
                <a:latin typeface="Open Sans"/>
              </a:rPr>
              <a:t>nhiều</a:t>
            </a:r>
            <a:r>
              <a:rPr lang="en-US" sz="2449" dirty="0">
                <a:solidFill>
                  <a:srgbClr val="FFFFFF"/>
                </a:solidFill>
                <a:latin typeface="Open Sans"/>
              </a:rPr>
              <a:t>  </a:t>
            </a:r>
            <a:r>
              <a:rPr lang="en-US" sz="2449" dirty="0" err="1">
                <a:solidFill>
                  <a:srgbClr val="FFFFFF"/>
                </a:solidFill>
                <a:latin typeface="Open Sans"/>
              </a:rPr>
              <a:t>nhóm</a:t>
            </a:r>
            <a:r>
              <a:rPr lang="en-US" sz="2449" dirty="0">
                <a:solidFill>
                  <a:srgbClr val="FFFFFF"/>
                </a:solidFill>
                <a:latin typeface="Open Sans"/>
              </a:rPr>
              <a:t>  </a:t>
            </a:r>
            <a:r>
              <a:rPr lang="en-US" sz="2449" dirty="0" err="1">
                <a:solidFill>
                  <a:srgbClr val="FFFFFF"/>
                </a:solidFill>
                <a:latin typeface="Open Sans"/>
              </a:rPr>
              <a:t>để</a:t>
            </a:r>
            <a:r>
              <a:rPr lang="en-US" sz="2449" dirty="0">
                <a:solidFill>
                  <a:srgbClr val="FFFFFF"/>
                </a:solidFill>
                <a:latin typeface="Open Sans"/>
              </a:rPr>
              <a:t> </a:t>
            </a:r>
            <a:r>
              <a:rPr lang="en-US" sz="2449" dirty="0" err="1">
                <a:solidFill>
                  <a:srgbClr val="FFFFFF"/>
                </a:solidFill>
                <a:latin typeface="Open Sans"/>
              </a:rPr>
              <a:t>thảo</a:t>
            </a:r>
            <a:r>
              <a:rPr lang="en-US" sz="2449" dirty="0">
                <a:solidFill>
                  <a:srgbClr val="FFFFFF"/>
                </a:solidFill>
                <a:latin typeface="Open Sans"/>
              </a:rPr>
              <a:t> </a:t>
            </a:r>
            <a:r>
              <a:rPr lang="en-US" sz="2449" dirty="0" err="1">
                <a:solidFill>
                  <a:srgbClr val="FFFFFF"/>
                </a:solidFill>
                <a:latin typeface="Open Sans"/>
              </a:rPr>
              <a:t>luận</a:t>
            </a:r>
            <a:r>
              <a:rPr lang="en-US" sz="2449" dirty="0">
                <a:solidFill>
                  <a:srgbClr val="FFFFFF"/>
                </a:solidFill>
                <a:latin typeface="Open Sans"/>
              </a:rPr>
              <a:t> </a:t>
            </a:r>
            <a:r>
              <a:rPr lang="en-US" sz="2449" dirty="0" err="1">
                <a:solidFill>
                  <a:srgbClr val="FFFFFF"/>
                </a:solidFill>
                <a:latin typeface="Open Sans"/>
              </a:rPr>
              <a:t>một</a:t>
            </a:r>
            <a:r>
              <a:rPr lang="en-US" sz="2449" dirty="0">
                <a:solidFill>
                  <a:srgbClr val="FFFFFF"/>
                </a:solidFill>
                <a:latin typeface="Open Sans"/>
              </a:rPr>
              <a:t> </a:t>
            </a:r>
            <a:r>
              <a:rPr lang="en-US" sz="2449" dirty="0" err="1">
                <a:solidFill>
                  <a:srgbClr val="FFFFFF"/>
                </a:solidFill>
                <a:latin typeface="Open Sans"/>
              </a:rPr>
              <a:t>hoặc</a:t>
            </a:r>
            <a:r>
              <a:rPr lang="en-US" sz="2449" dirty="0">
                <a:solidFill>
                  <a:srgbClr val="FFFFFF"/>
                </a:solidFill>
                <a:latin typeface="Open Sans"/>
              </a:rPr>
              <a:t> </a:t>
            </a:r>
            <a:r>
              <a:rPr lang="en-US" sz="2449" dirty="0" err="1">
                <a:solidFill>
                  <a:srgbClr val="FFFFFF"/>
                </a:solidFill>
                <a:latin typeface="Open Sans"/>
              </a:rPr>
              <a:t>các</a:t>
            </a:r>
            <a:r>
              <a:rPr lang="en-US" sz="2449" dirty="0">
                <a:solidFill>
                  <a:srgbClr val="FFFFFF"/>
                </a:solidFill>
                <a:latin typeface="Open Sans"/>
              </a:rPr>
              <a:t> </a:t>
            </a:r>
            <a:r>
              <a:rPr lang="en-US" sz="2449" dirty="0" err="1">
                <a:solidFill>
                  <a:srgbClr val="FFFFFF"/>
                </a:solidFill>
                <a:latin typeface="Open Sans"/>
              </a:rPr>
              <a:t>câu</a:t>
            </a:r>
            <a:r>
              <a:rPr lang="en-US" sz="2449" dirty="0">
                <a:solidFill>
                  <a:srgbClr val="FFFFFF"/>
                </a:solidFill>
                <a:latin typeface="Open Sans"/>
              </a:rPr>
              <a:t>  </a:t>
            </a:r>
            <a:r>
              <a:rPr lang="en-US" sz="2449" dirty="0" err="1">
                <a:solidFill>
                  <a:srgbClr val="FFFFFF"/>
                </a:solidFill>
                <a:latin typeface="Open Sans"/>
              </a:rPr>
              <a:t>hỏi</a:t>
            </a:r>
            <a:r>
              <a:rPr lang="en-US" sz="2449" dirty="0">
                <a:solidFill>
                  <a:srgbClr val="FFFFFF"/>
                </a:solidFill>
                <a:latin typeface="Open Sans"/>
              </a:rPr>
              <a:t>/</a:t>
            </a:r>
            <a:r>
              <a:rPr lang="en-US" sz="2449" dirty="0" err="1">
                <a:solidFill>
                  <a:srgbClr val="FFFFFF"/>
                </a:solidFill>
                <a:latin typeface="Open Sans"/>
              </a:rPr>
              <a:t>nội</a:t>
            </a:r>
            <a:r>
              <a:rPr lang="en-US" sz="2449" dirty="0">
                <a:solidFill>
                  <a:srgbClr val="FFFFFF"/>
                </a:solidFill>
                <a:latin typeface="Open Sans"/>
              </a:rPr>
              <a:t> dung </a:t>
            </a:r>
            <a:r>
              <a:rPr lang="en-US" sz="2449" dirty="0" err="1">
                <a:solidFill>
                  <a:srgbClr val="FFFFFF"/>
                </a:solidFill>
                <a:latin typeface="Open Sans"/>
              </a:rPr>
              <a:t>khác</a:t>
            </a:r>
            <a:r>
              <a:rPr lang="en-US" sz="2449" dirty="0">
                <a:solidFill>
                  <a:srgbClr val="FFFFFF"/>
                </a:solidFill>
                <a:latin typeface="Open Sans"/>
              </a:rPr>
              <a:t> </a:t>
            </a:r>
            <a:r>
              <a:rPr lang="en-US" sz="2449" dirty="0" err="1">
                <a:solidFill>
                  <a:srgbClr val="FFFFFF"/>
                </a:solidFill>
                <a:latin typeface="Open Sans"/>
              </a:rPr>
              <a:t>nhau</a:t>
            </a:r>
            <a:r>
              <a:rPr lang="en-US" sz="2449" dirty="0">
                <a:solidFill>
                  <a:srgbClr val="FFFFFF"/>
                </a:solidFill>
                <a:latin typeface="Open Sans"/>
              </a:rPr>
              <a:t>. </a:t>
            </a:r>
          </a:p>
          <a:p>
            <a:pPr marL="528891" lvl="1" indent="-264445">
              <a:lnSpc>
                <a:spcPts val="3429"/>
              </a:lnSpc>
              <a:buFont typeface="Arial"/>
              <a:buChar char="•"/>
            </a:pPr>
            <a:r>
              <a:rPr lang="en-US" sz="2449" dirty="0" err="1">
                <a:solidFill>
                  <a:srgbClr val="FFFFFF"/>
                </a:solidFill>
                <a:latin typeface="Open Sans"/>
              </a:rPr>
              <a:t>Giảng</a:t>
            </a:r>
            <a:r>
              <a:rPr lang="en-US" sz="2449" dirty="0">
                <a:solidFill>
                  <a:srgbClr val="FFFFFF"/>
                </a:solidFill>
                <a:latin typeface="Open Sans"/>
              </a:rPr>
              <a:t> </a:t>
            </a:r>
            <a:r>
              <a:rPr lang="en-US" sz="2449" dirty="0" err="1">
                <a:solidFill>
                  <a:srgbClr val="FFFFFF"/>
                </a:solidFill>
                <a:latin typeface="Open Sans"/>
              </a:rPr>
              <a:t>viên</a:t>
            </a:r>
            <a:r>
              <a:rPr lang="en-US" sz="2449" dirty="0">
                <a:solidFill>
                  <a:srgbClr val="FFFFFF"/>
                </a:solidFill>
                <a:latin typeface="Open Sans"/>
              </a:rPr>
              <a:t> </a:t>
            </a:r>
            <a:r>
              <a:rPr lang="en-US" sz="2449" dirty="0" err="1">
                <a:solidFill>
                  <a:srgbClr val="FFFFFF"/>
                </a:solidFill>
                <a:latin typeface="Open Sans"/>
              </a:rPr>
              <a:t>đóng</a:t>
            </a:r>
            <a:r>
              <a:rPr lang="en-US" sz="2449" dirty="0">
                <a:solidFill>
                  <a:srgbClr val="FFFFFF"/>
                </a:solidFill>
                <a:latin typeface="Open Sans"/>
              </a:rPr>
              <a:t> </a:t>
            </a:r>
            <a:r>
              <a:rPr lang="en-US" sz="2449" dirty="0" err="1">
                <a:solidFill>
                  <a:srgbClr val="FFFFFF"/>
                </a:solidFill>
                <a:latin typeface="Open Sans"/>
              </a:rPr>
              <a:t>vai</a:t>
            </a:r>
            <a:r>
              <a:rPr lang="en-US" sz="2449" dirty="0">
                <a:solidFill>
                  <a:srgbClr val="FFFFFF"/>
                </a:solidFill>
                <a:latin typeface="Open Sans"/>
              </a:rPr>
              <a:t> </a:t>
            </a:r>
            <a:r>
              <a:rPr lang="en-US" sz="2449" dirty="0" err="1">
                <a:solidFill>
                  <a:srgbClr val="FFFFFF"/>
                </a:solidFill>
                <a:latin typeface="Open Sans"/>
              </a:rPr>
              <a:t>trò</a:t>
            </a:r>
            <a:r>
              <a:rPr lang="en-US" sz="2449" dirty="0">
                <a:solidFill>
                  <a:srgbClr val="FFFFFF"/>
                </a:solidFill>
                <a:latin typeface="Open Sans"/>
              </a:rPr>
              <a:t> </a:t>
            </a:r>
            <a:r>
              <a:rPr lang="en-US" sz="2449" dirty="0" err="1">
                <a:solidFill>
                  <a:srgbClr val="FFFFFF"/>
                </a:solidFill>
                <a:latin typeface="Open Sans"/>
              </a:rPr>
              <a:t>tổ</a:t>
            </a:r>
            <a:r>
              <a:rPr lang="en-US" sz="2449" dirty="0">
                <a:solidFill>
                  <a:srgbClr val="FFFFFF"/>
                </a:solidFill>
                <a:latin typeface="Open Sans"/>
              </a:rPr>
              <a:t>  </a:t>
            </a:r>
            <a:r>
              <a:rPr lang="en-US" sz="2449" dirty="0" err="1">
                <a:solidFill>
                  <a:srgbClr val="FFFFFF"/>
                </a:solidFill>
                <a:latin typeface="Open Sans"/>
              </a:rPr>
              <a:t>chức</a:t>
            </a:r>
            <a:r>
              <a:rPr lang="en-US" sz="2449" dirty="0">
                <a:solidFill>
                  <a:srgbClr val="FFFFFF"/>
                </a:solidFill>
                <a:latin typeface="Open Sans"/>
              </a:rPr>
              <a:t>, </a:t>
            </a:r>
            <a:r>
              <a:rPr lang="en-US" sz="2449" dirty="0" err="1">
                <a:solidFill>
                  <a:srgbClr val="FFFFFF"/>
                </a:solidFill>
                <a:latin typeface="Open Sans"/>
              </a:rPr>
              <a:t>hướng</a:t>
            </a:r>
            <a:r>
              <a:rPr lang="en-US" sz="2449" dirty="0">
                <a:solidFill>
                  <a:srgbClr val="FFFFFF"/>
                </a:solidFill>
                <a:latin typeface="Open Sans"/>
              </a:rPr>
              <a:t> </a:t>
            </a:r>
            <a:r>
              <a:rPr lang="en-US" sz="2449" dirty="0" err="1">
                <a:solidFill>
                  <a:srgbClr val="FFFFFF"/>
                </a:solidFill>
                <a:latin typeface="Open Sans"/>
              </a:rPr>
              <a:t>dẫn</a:t>
            </a:r>
            <a:r>
              <a:rPr lang="en-US" sz="2449" dirty="0">
                <a:solidFill>
                  <a:srgbClr val="FFFFFF"/>
                </a:solidFill>
                <a:latin typeface="Open Sans"/>
              </a:rPr>
              <a:t>  </a:t>
            </a:r>
            <a:r>
              <a:rPr lang="en-US" sz="2449" dirty="0" err="1">
                <a:solidFill>
                  <a:srgbClr val="FFFFFF"/>
                </a:solidFill>
                <a:latin typeface="Open Sans"/>
              </a:rPr>
              <a:t>hỗ</a:t>
            </a:r>
            <a:r>
              <a:rPr lang="en-US" sz="2449" dirty="0">
                <a:solidFill>
                  <a:srgbClr val="FFFFFF"/>
                </a:solidFill>
                <a:latin typeface="Open Sans"/>
              </a:rPr>
              <a:t>  </a:t>
            </a:r>
            <a:r>
              <a:rPr lang="en-US" sz="2449" dirty="0" err="1">
                <a:solidFill>
                  <a:srgbClr val="FFFFFF"/>
                </a:solidFill>
                <a:latin typeface="Open Sans"/>
              </a:rPr>
              <a:t>trợ</a:t>
            </a:r>
            <a:r>
              <a:rPr lang="en-US" sz="2449" dirty="0">
                <a:solidFill>
                  <a:srgbClr val="FFFFFF"/>
                </a:solidFill>
                <a:latin typeface="Open Sans"/>
              </a:rPr>
              <a:t>  </a:t>
            </a:r>
            <a:r>
              <a:rPr lang="en-US" sz="2449" dirty="0" err="1">
                <a:solidFill>
                  <a:srgbClr val="FFFFFF"/>
                </a:solidFill>
                <a:latin typeface="Open Sans"/>
              </a:rPr>
              <a:t>và</a:t>
            </a:r>
            <a:r>
              <a:rPr lang="en-US" sz="2449" dirty="0">
                <a:solidFill>
                  <a:srgbClr val="FFFFFF"/>
                </a:solidFill>
                <a:latin typeface="Open Sans"/>
              </a:rPr>
              <a:t>  </a:t>
            </a:r>
            <a:r>
              <a:rPr lang="en-US" sz="2449" dirty="0" err="1">
                <a:solidFill>
                  <a:srgbClr val="FFFFFF"/>
                </a:solidFill>
                <a:latin typeface="Open Sans"/>
              </a:rPr>
              <a:t>tổng</a:t>
            </a:r>
            <a:r>
              <a:rPr lang="en-US" sz="2449" dirty="0">
                <a:solidFill>
                  <a:srgbClr val="FFFFFF"/>
                </a:solidFill>
                <a:latin typeface="Open Sans"/>
              </a:rPr>
              <a:t> </a:t>
            </a:r>
            <a:r>
              <a:rPr lang="en-US" sz="2449" dirty="0" err="1">
                <a:solidFill>
                  <a:srgbClr val="FFFFFF"/>
                </a:solidFill>
                <a:latin typeface="Open Sans"/>
              </a:rPr>
              <a:t>kết</a:t>
            </a:r>
            <a:r>
              <a:rPr lang="en-US" sz="2449" dirty="0">
                <a:solidFill>
                  <a:srgbClr val="FFFFFF"/>
                </a:solidFill>
                <a:latin typeface="Open Sans"/>
              </a:rPr>
              <a:t>,  </a:t>
            </a:r>
            <a:r>
              <a:rPr lang="en-US" sz="2449" dirty="0" err="1">
                <a:solidFill>
                  <a:srgbClr val="FFFFFF"/>
                </a:solidFill>
                <a:latin typeface="Open Sans"/>
              </a:rPr>
              <a:t>đánh</a:t>
            </a:r>
            <a:r>
              <a:rPr lang="en-US" sz="2449" dirty="0">
                <a:solidFill>
                  <a:srgbClr val="FFFFFF"/>
                </a:solidFill>
                <a:latin typeface="Open Sans"/>
              </a:rPr>
              <a:t>  </a:t>
            </a:r>
            <a:r>
              <a:rPr lang="en-US" sz="2449" dirty="0" err="1">
                <a:solidFill>
                  <a:srgbClr val="FFFFFF"/>
                </a:solidFill>
                <a:latin typeface="Open Sans"/>
              </a:rPr>
              <a:t>giá</a:t>
            </a:r>
            <a:endParaRPr lang="en-US" sz="2449" dirty="0">
              <a:solidFill>
                <a:srgbClr val="FFFFFF"/>
              </a:solidFill>
              <a:latin typeface="Open Sans"/>
            </a:endParaRPr>
          </a:p>
          <a:p>
            <a:pPr marL="528891" lvl="1" indent="-264445">
              <a:lnSpc>
                <a:spcPts val="3429"/>
              </a:lnSpc>
              <a:buFont typeface="Arial"/>
              <a:buChar char="•"/>
            </a:pPr>
            <a:r>
              <a:rPr lang="en-US" sz="2449" dirty="0">
                <a:solidFill>
                  <a:srgbClr val="FFFFFF"/>
                </a:solidFill>
                <a:latin typeface="Open Sans"/>
              </a:rPr>
              <a:t>Đại </a:t>
            </a:r>
            <a:r>
              <a:rPr lang="en-US" sz="2449" dirty="0" err="1">
                <a:solidFill>
                  <a:srgbClr val="FFFFFF"/>
                </a:solidFill>
                <a:latin typeface="Open Sans"/>
              </a:rPr>
              <a:t>diện</a:t>
            </a:r>
            <a:r>
              <a:rPr lang="en-US" sz="2449" dirty="0">
                <a:solidFill>
                  <a:srgbClr val="FFFFFF"/>
                </a:solidFill>
                <a:latin typeface="Open Sans"/>
              </a:rPr>
              <a:t> </a:t>
            </a:r>
            <a:r>
              <a:rPr lang="en-US" sz="2449" dirty="0" err="1">
                <a:solidFill>
                  <a:srgbClr val="FFFFFF"/>
                </a:solidFill>
                <a:latin typeface="Open Sans"/>
              </a:rPr>
              <a:t>nhóm</a:t>
            </a:r>
            <a:r>
              <a:rPr lang="en-US" sz="2449" dirty="0">
                <a:solidFill>
                  <a:srgbClr val="FFFFFF"/>
                </a:solidFill>
                <a:latin typeface="Open Sans"/>
              </a:rPr>
              <a:t> </a:t>
            </a:r>
            <a:r>
              <a:rPr lang="en-US" sz="2449" dirty="0" err="1">
                <a:solidFill>
                  <a:srgbClr val="FFFFFF"/>
                </a:solidFill>
                <a:latin typeface="Open Sans"/>
              </a:rPr>
              <a:t>trình</a:t>
            </a:r>
            <a:r>
              <a:rPr lang="en-US" sz="2449" dirty="0">
                <a:solidFill>
                  <a:srgbClr val="FFFFFF"/>
                </a:solidFill>
                <a:latin typeface="Open Sans"/>
              </a:rPr>
              <a:t> </a:t>
            </a:r>
            <a:r>
              <a:rPr lang="en-US" sz="2449" dirty="0" err="1">
                <a:solidFill>
                  <a:srgbClr val="FFFFFF"/>
                </a:solidFill>
                <a:latin typeface="Open Sans"/>
              </a:rPr>
              <a:t>bày</a:t>
            </a:r>
            <a:r>
              <a:rPr lang="en-US" sz="2449" dirty="0">
                <a:solidFill>
                  <a:srgbClr val="FFFFFF"/>
                </a:solidFill>
                <a:latin typeface="Open Sans"/>
              </a:rPr>
              <a:t>, </a:t>
            </a:r>
            <a:r>
              <a:rPr lang="en-US" sz="2449" dirty="0" err="1">
                <a:solidFill>
                  <a:srgbClr val="FFFFFF"/>
                </a:solidFill>
                <a:latin typeface="Open Sans"/>
              </a:rPr>
              <a:t>các</a:t>
            </a:r>
            <a:r>
              <a:rPr lang="en-US" sz="2449" dirty="0">
                <a:solidFill>
                  <a:srgbClr val="FFFFFF"/>
                </a:solidFill>
                <a:latin typeface="Open Sans"/>
              </a:rPr>
              <a:t>  </a:t>
            </a:r>
            <a:r>
              <a:rPr lang="en-US" sz="2449" dirty="0" err="1">
                <a:solidFill>
                  <a:srgbClr val="FFFFFF"/>
                </a:solidFill>
                <a:latin typeface="Open Sans"/>
              </a:rPr>
              <a:t>nhóm</a:t>
            </a:r>
            <a:r>
              <a:rPr lang="en-US" sz="2449" dirty="0">
                <a:solidFill>
                  <a:srgbClr val="FFFFFF"/>
                </a:solidFill>
                <a:latin typeface="Open Sans"/>
              </a:rPr>
              <a:t> </a:t>
            </a:r>
            <a:r>
              <a:rPr lang="en-US" sz="2449" dirty="0" err="1">
                <a:solidFill>
                  <a:srgbClr val="FFFFFF"/>
                </a:solidFill>
                <a:latin typeface="Open Sans"/>
              </a:rPr>
              <a:t>khác</a:t>
            </a:r>
            <a:r>
              <a:rPr lang="en-US" sz="2449" dirty="0">
                <a:solidFill>
                  <a:srgbClr val="FFFFFF"/>
                </a:solidFill>
                <a:latin typeface="Open Sans"/>
              </a:rPr>
              <a:t> </a:t>
            </a:r>
            <a:r>
              <a:rPr lang="en-US" sz="2449" dirty="0" err="1">
                <a:solidFill>
                  <a:srgbClr val="FFFFFF"/>
                </a:solidFill>
                <a:latin typeface="Open Sans"/>
              </a:rPr>
              <a:t>bổ</a:t>
            </a:r>
            <a:r>
              <a:rPr lang="en-US" sz="2449" dirty="0">
                <a:solidFill>
                  <a:srgbClr val="FFFFFF"/>
                </a:solidFill>
                <a:latin typeface="Open Sans"/>
              </a:rPr>
              <a:t> sung  </a:t>
            </a:r>
            <a:r>
              <a:rPr lang="en-US" sz="2449" dirty="0" err="1">
                <a:solidFill>
                  <a:srgbClr val="FFFFFF"/>
                </a:solidFill>
                <a:latin typeface="Open Sans"/>
              </a:rPr>
              <a:t>để</a:t>
            </a:r>
            <a:r>
              <a:rPr lang="en-US" sz="2449" dirty="0">
                <a:solidFill>
                  <a:srgbClr val="FFFFFF"/>
                </a:solidFill>
                <a:latin typeface="Open Sans"/>
              </a:rPr>
              <a:t> </a:t>
            </a:r>
            <a:r>
              <a:rPr lang="en-US" sz="2449" dirty="0" err="1">
                <a:solidFill>
                  <a:srgbClr val="FFFFFF"/>
                </a:solidFill>
                <a:latin typeface="Open Sans"/>
              </a:rPr>
              <a:t>tránh</a:t>
            </a:r>
            <a:r>
              <a:rPr lang="en-US" sz="2449" dirty="0">
                <a:solidFill>
                  <a:srgbClr val="FFFFFF"/>
                </a:solidFill>
                <a:latin typeface="Open Sans"/>
              </a:rPr>
              <a:t>  </a:t>
            </a:r>
            <a:r>
              <a:rPr lang="en-US" sz="2449" dirty="0" err="1">
                <a:solidFill>
                  <a:srgbClr val="FFFFFF"/>
                </a:solidFill>
                <a:latin typeface="Open Sans"/>
              </a:rPr>
              <a:t>lãng</a:t>
            </a:r>
            <a:r>
              <a:rPr lang="en-US" sz="2449" dirty="0">
                <a:solidFill>
                  <a:srgbClr val="FFFFFF"/>
                </a:solidFill>
                <a:latin typeface="Open Sans"/>
              </a:rPr>
              <a:t>  </a:t>
            </a:r>
            <a:r>
              <a:rPr lang="en-US" sz="2449" dirty="0" err="1">
                <a:solidFill>
                  <a:srgbClr val="FFFFFF"/>
                </a:solidFill>
                <a:latin typeface="Open Sans"/>
              </a:rPr>
              <a:t>phí</a:t>
            </a:r>
            <a:r>
              <a:rPr lang="en-US" sz="2449" dirty="0">
                <a:solidFill>
                  <a:srgbClr val="FFFFFF"/>
                </a:solidFill>
                <a:latin typeface="Open Sans"/>
              </a:rPr>
              <a:t>  </a:t>
            </a:r>
            <a:r>
              <a:rPr lang="en-US" sz="2449" dirty="0" err="1">
                <a:solidFill>
                  <a:srgbClr val="FFFFFF"/>
                </a:solidFill>
                <a:latin typeface="Open Sans"/>
              </a:rPr>
              <a:t>thời</a:t>
            </a:r>
            <a:r>
              <a:rPr lang="en-US" sz="2449" dirty="0">
                <a:solidFill>
                  <a:srgbClr val="FFFFFF"/>
                </a:solidFill>
                <a:latin typeface="Open Sans"/>
              </a:rPr>
              <a:t> </a:t>
            </a:r>
            <a:r>
              <a:rPr lang="en-US" sz="2449" dirty="0" err="1">
                <a:solidFill>
                  <a:srgbClr val="FFFFFF"/>
                </a:solidFill>
                <a:latin typeface="Open Sans"/>
              </a:rPr>
              <a:t>gian</a:t>
            </a:r>
            <a:r>
              <a:rPr lang="en-US" sz="2449" dirty="0">
                <a:solidFill>
                  <a:srgbClr val="FFFFFF"/>
                </a:solidFill>
                <a:latin typeface="Open Sans"/>
              </a:rPr>
              <a:t> </a:t>
            </a:r>
            <a:r>
              <a:rPr lang="en-US" sz="2449" dirty="0" err="1">
                <a:solidFill>
                  <a:srgbClr val="FFFFFF"/>
                </a:solidFill>
                <a:latin typeface="Open Sans"/>
              </a:rPr>
              <a:t>và</a:t>
            </a:r>
            <a:r>
              <a:rPr lang="en-US" sz="2449" dirty="0">
                <a:solidFill>
                  <a:srgbClr val="FFFFFF"/>
                </a:solidFill>
                <a:latin typeface="Open Sans"/>
              </a:rPr>
              <a:t> </a:t>
            </a:r>
            <a:r>
              <a:rPr lang="en-US" sz="2449" dirty="0" err="1">
                <a:solidFill>
                  <a:srgbClr val="FFFFFF"/>
                </a:solidFill>
                <a:latin typeface="Open Sans"/>
              </a:rPr>
              <a:t>nhàm</a:t>
            </a:r>
            <a:r>
              <a:rPr lang="en-US" sz="2449" dirty="0">
                <a:solidFill>
                  <a:srgbClr val="FFFFFF"/>
                </a:solidFill>
                <a:latin typeface="Open Sans"/>
              </a:rPr>
              <a:t> </a:t>
            </a:r>
            <a:r>
              <a:rPr lang="en-US" sz="2449" dirty="0" err="1">
                <a:solidFill>
                  <a:srgbClr val="FFFFFF"/>
                </a:solidFill>
                <a:latin typeface="Open Sans"/>
              </a:rPr>
              <a:t>chán</a:t>
            </a:r>
            <a:r>
              <a:rPr lang="en-US" sz="2449" dirty="0">
                <a:solidFill>
                  <a:srgbClr val="FFFFFF"/>
                </a:solidFill>
                <a:latin typeface="Open Sans"/>
              </a:rPr>
              <a:t> </a:t>
            </a:r>
            <a:r>
              <a:rPr lang="en-US" sz="2449" dirty="0" err="1">
                <a:solidFill>
                  <a:srgbClr val="FFFFFF"/>
                </a:solidFill>
                <a:latin typeface="Open Sans"/>
              </a:rPr>
              <a:t>khi</a:t>
            </a:r>
            <a:r>
              <a:rPr lang="en-US" sz="2449" dirty="0">
                <a:solidFill>
                  <a:srgbClr val="FFFFFF"/>
                </a:solidFill>
                <a:latin typeface="Open Sans"/>
              </a:rPr>
              <a:t> </a:t>
            </a:r>
            <a:r>
              <a:rPr lang="en-US" sz="2449" dirty="0" err="1">
                <a:solidFill>
                  <a:srgbClr val="FFFFFF"/>
                </a:solidFill>
                <a:latin typeface="Open Sans"/>
              </a:rPr>
              <a:t>tất</a:t>
            </a:r>
            <a:r>
              <a:rPr lang="en-US" sz="2449" dirty="0">
                <a:solidFill>
                  <a:srgbClr val="FFFFFF"/>
                </a:solidFill>
                <a:latin typeface="Open Sans"/>
              </a:rPr>
              <a:t> </a:t>
            </a:r>
            <a:r>
              <a:rPr lang="en-US" sz="2449" dirty="0" err="1">
                <a:solidFill>
                  <a:srgbClr val="FFFFFF"/>
                </a:solidFill>
                <a:latin typeface="Open Sans"/>
              </a:rPr>
              <a:t>cả</a:t>
            </a:r>
            <a:r>
              <a:rPr lang="en-US" sz="2449" dirty="0">
                <a:solidFill>
                  <a:srgbClr val="FFFFFF"/>
                </a:solidFill>
                <a:latin typeface="Open Sans"/>
              </a:rPr>
              <a:t> </a:t>
            </a:r>
            <a:r>
              <a:rPr lang="en-US" sz="2449" dirty="0" err="1">
                <a:solidFill>
                  <a:srgbClr val="FFFFFF"/>
                </a:solidFill>
                <a:latin typeface="Open Sans"/>
              </a:rPr>
              <a:t>các</a:t>
            </a:r>
            <a:r>
              <a:rPr lang="en-US" sz="2449" dirty="0">
                <a:solidFill>
                  <a:srgbClr val="FFFFFF"/>
                </a:solidFill>
                <a:latin typeface="Open Sans"/>
              </a:rPr>
              <a:t> </a:t>
            </a:r>
            <a:r>
              <a:rPr lang="en-US" sz="2449" dirty="0" err="1">
                <a:solidFill>
                  <a:srgbClr val="FFFFFF"/>
                </a:solidFill>
                <a:latin typeface="Open Sans"/>
              </a:rPr>
              <a:t>nhóm</a:t>
            </a:r>
            <a:r>
              <a:rPr lang="en-US" sz="2449" dirty="0">
                <a:solidFill>
                  <a:srgbClr val="FFFFFF"/>
                </a:solidFill>
                <a:latin typeface="Open Sans"/>
              </a:rPr>
              <a:t> </a:t>
            </a:r>
            <a:r>
              <a:rPr lang="en-US" sz="2449" dirty="0" err="1">
                <a:solidFill>
                  <a:srgbClr val="FFFFFF"/>
                </a:solidFill>
                <a:latin typeface="Open Sans"/>
              </a:rPr>
              <a:t>đều</a:t>
            </a:r>
            <a:r>
              <a:rPr lang="en-US" sz="2449" dirty="0">
                <a:solidFill>
                  <a:srgbClr val="FFFFFF"/>
                </a:solidFill>
                <a:latin typeface="Open Sans"/>
              </a:rPr>
              <a:t> </a:t>
            </a:r>
            <a:r>
              <a:rPr lang="en-US" sz="2449" dirty="0" err="1">
                <a:solidFill>
                  <a:srgbClr val="FFFFFF"/>
                </a:solidFill>
                <a:latin typeface="Open Sans"/>
              </a:rPr>
              <a:t>trình</a:t>
            </a:r>
            <a:r>
              <a:rPr lang="en-US" sz="2449" dirty="0">
                <a:solidFill>
                  <a:srgbClr val="FFFFFF"/>
                </a:solidFill>
                <a:latin typeface="Open Sans"/>
              </a:rPr>
              <a:t> </a:t>
            </a:r>
            <a:r>
              <a:rPr lang="en-US" sz="2449" dirty="0" err="1">
                <a:solidFill>
                  <a:srgbClr val="FFFFFF"/>
                </a:solidFill>
                <a:latin typeface="Open Sans"/>
              </a:rPr>
              <a:t>bày</a:t>
            </a:r>
            <a:r>
              <a:rPr lang="en-US" sz="2449" dirty="0">
                <a:solidFill>
                  <a:srgbClr val="FFFFFF"/>
                </a:solidFill>
                <a:latin typeface="Open Sans"/>
              </a:rPr>
              <a:t> </a:t>
            </a:r>
            <a:r>
              <a:rPr lang="en-US" sz="2449" dirty="0" err="1">
                <a:solidFill>
                  <a:srgbClr val="FFFFFF"/>
                </a:solidFill>
                <a:latin typeface="Open Sans"/>
              </a:rPr>
              <a:t>một</a:t>
            </a:r>
            <a:r>
              <a:rPr lang="en-US" sz="2449" dirty="0">
                <a:solidFill>
                  <a:srgbClr val="FFFFFF"/>
                </a:solidFill>
                <a:latin typeface="Open Sans"/>
              </a:rPr>
              <a:t> </a:t>
            </a:r>
            <a:r>
              <a:rPr lang="en-US" sz="2449" dirty="0" err="1">
                <a:solidFill>
                  <a:srgbClr val="FFFFFF"/>
                </a:solidFill>
                <a:latin typeface="Open Sans"/>
              </a:rPr>
              <a:t>vấn</a:t>
            </a:r>
            <a:r>
              <a:rPr lang="en-US" sz="2449" dirty="0">
                <a:solidFill>
                  <a:srgbClr val="FFFFFF"/>
                </a:solidFill>
                <a:latin typeface="Open Sans"/>
              </a:rPr>
              <a:t> </a:t>
            </a:r>
            <a:r>
              <a:rPr lang="en-US" sz="2449" dirty="0" err="1">
                <a:solidFill>
                  <a:srgbClr val="FFFFFF"/>
                </a:solidFill>
                <a:latin typeface="Open Sans"/>
              </a:rPr>
              <a:t>đề</a:t>
            </a:r>
            <a:r>
              <a:rPr lang="en-US" sz="2449" dirty="0">
                <a:solidFill>
                  <a:srgbClr val="FFFFFF"/>
                </a:solidFill>
                <a:latin typeface="Open Sans"/>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85377" y="3999726"/>
            <a:ext cx="1237321" cy="0"/>
          </a:xfrm>
          <a:prstGeom prst="line">
            <a:avLst/>
          </a:prstGeom>
          <a:ln w="38100" cap="flat">
            <a:solidFill>
              <a:srgbClr val="2A2A2A"/>
            </a:solidFill>
            <a:prstDash val="solid"/>
            <a:headEnd type="none" w="sm" len="sm"/>
            <a:tailEnd type="none" w="sm" len="sm"/>
          </a:ln>
        </p:spPr>
        <p:txBody>
          <a:bodyPr/>
          <a:lstStyle/>
          <a:p>
            <a:endParaRPr lang="en-US"/>
          </a:p>
        </p:txBody>
      </p:sp>
      <p:sp>
        <p:nvSpPr>
          <p:cNvPr id="3" name="Freeform 3"/>
          <p:cNvSpPr/>
          <p:nvPr/>
        </p:nvSpPr>
        <p:spPr>
          <a:xfrm>
            <a:off x="11554752" y="108081"/>
            <a:ext cx="6155907" cy="6867644"/>
          </a:xfrm>
          <a:custGeom>
            <a:avLst/>
            <a:gdLst/>
            <a:ahLst/>
            <a:cxnLst/>
            <a:rect l="l" t="t" r="r" b="b"/>
            <a:pathLst>
              <a:path w="6155907" h="6867644">
                <a:moveTo>
                  <a:pt x="0" y="0"/>
                </a:moveTo>
                <a:lnTo>
                  <a:pt x="6155907" y="0"/>
                </a:lnTo>
                <a:lnTo>
                  <a:pt x="6155907" y="6867645"/>
                </a:lnTo>
                <a:lnTo>
                  <a:pt x="0" y="68676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0919842" y="5363567"/>
            <a:ext cx="6567738" cy="5140819"/>
          </a:xfrm>
          <a:custGeom>
            <a:avLst/>
            <a:gdLst/>
            <a:ahLst/>
            <a:cxnLst/>
            <a:rect l="l" t="t" r="r" b="b"/>
            <a:pathLst>
              <a:path w="6567738" h="5140819">
                <a:moveTo>
                  <a:pt x="0" y="0"/>
                </a:moveTo>
                <a:lnTo>
                  <a:pt x="6567738" y="0"/>
                </a:lnTo>
                <a:lnTo>
                  <a:pt x="6567738" y="5140819"/>
                </a:lnTo>
                <a:lnTo>
                  <a:pt x="0" y="5140819"/>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585377" y="1074928"/>
            <a:ext cx="8677275" cy="2466975"/>
          </a:xfrm>
          <a:prstGeom prst="rect">
            <a:avLst/>
          </a:prstGeom>
        </p:spPr>
        <p:txBody>
          <a:bodyPr lIns="0" tIns="0" rIns="0" bIns="0" rtlCol="0" anchor="t">
            <a:spAutoFit/>
          </a:bodyPr>
          <a:lstStyle/>
          <a:p>
            <a:pPr>
              <a:lnSpc>
                <a:spcPts val="9720"/>
              </a:lnSpc>
            </a:pPr>
            <a:r>
              <a:rPr lang="en-US" sz="8100">
                <a:solidFill>
                  <a:srgbClr val="2A2A2A"/>
                </a:solidFill>
                <a:latin typeface="Open Sans"/>
              </a:rPr>
              <a:t>Phương pháp quan sát thực tế</a:t>
            </a:r>
          </a:p>
        </p:txBody>
      </p:sp>
      <p:sp>
        <p:nvSpPr>
          <p:cNvPr id="6" name="TextBox 6"/>
          <p:cNvSpPr txBox="1"/>
          <p:nvPr/>
        </p:nvSpPr>
        <p:spPr>
          <a:xfrm>
            <a:off x="1585377" y="5111994"/>
            <a:ext cx="8677275" cy="4458913"/>
          </a:xfrm>
          <a:prstGeom prst="rect">
            <a:avLst/>
          </a:prstGeom>
        </p:spPr>
        <p:txBody>
          <a:bodyPr lIns="0" tIns="0" rIns="0" bIns="0" rtlCol="0" anchor="t">
            <a:spAutoFit/>
          </a:bodyPr>
          <a:lstStyle/>
          <a:p>
            <a:pPr>
              <a:lnSpc>
                <a:spcPts val="3499"/>
              </a:lnSpc>
            </a:pPr>
            <a:r>
              <a:rPr lang="en-US" sz="2499" dirty="0">
                <a:solidFill>
                  <a:srgbClr val="2A2A2A"/>
                </a:solidFill>
                <a:latin typeface="Open Sans"/>
              </a:rPr>
              <a:t> </a:t>
            </a:r>
          </a:p>
          <a:p>
            <a:pPr algn="just">
              <a:lnSpc>
                <a:spcPts val="3499"/>
              </a:lnSpc>
            </a:pPr>
            <a:r>
              <a:rPr lang="en-US" sz="2499" dirty="0">
                <a:solidFill>
                  <a:srgbClr val="2A2A2A"/>
                </a:solidFill>
                <a:latin typeface="Open Sans"/>
              </a:rPr>
              <a:t>Phương </a:t>
            </a:r>
            <a:r>
              <a:rPr lang="en-US" sz="2499" dirty="0" err="1">
                <a:solidFill>
                  <a:srgbClr val="2A2A2A"/>
                </a:solidFill>
                <a:latin typeface="Open Sans"/>
              </a:rPr>
              <a:t>pháp</a:t>
            </a:r>
            <a:r>
              <a:rPr lang="en-US" sz="2499" dirty="0">
                <a:solidFill>
                  <a:srgbClr val="2A2A2A"/>
                </a:solidFill>
                <a:latin typeface="Open Sans"/>
              </a:rPr>
              <a:t> </a:t>
            </a:r>
            <a:r>
              <a:rPr lang="en-US" sz="2499" dirty="0" err="1">
                <a:solidFill>
                  <a:srgbClr val="2A2A2A"/>
                </a:solidFill>
                <a:latin typeface="Open Sans"/>
              </a:rPr>
              <a:t>quan</a:t>
            </a:r>
            <a:r>
              <a:rPr lang="en-US" sz="2499" dirty="0">
                <a:solidFill>
                  <a:srgbClr val="2A2A2A"/>
                </a:solidFill>
                <a:latin typeface="Open Sans"/>
              </a:rPr>
              <a:t> </a:t>
            </a:r>
            <a:r>
              <a:rPr lang="en-US" sz="2499" dirty="0" err="1">
                <a:solidFill>
                  <a:srgbClr val="2A2A2A"/>
                </a:solidFill>
                <a:latin typeface="Open Sans"/>
              </a:rPr>
              <a:t>sát</a:t>
            </a:r>
            <a:r>
              <a:rPr lang="en-US" sz="2499" dirty="0">
                <a:solidFill>
                  <a:srgbClr val="2A2A2A"/>
                </a:solidFill>
                <a:latin typeface="Open Sans"/>
              </a:rPr>
              <a:t> </a:t>
            </a:r>
            <a:r>
              <a:rPr lang="en-US" sz="2499" dirty="0" err="1">
                <a:solidFill>
                  <a:srgbClr val="2A2A2A"/>
                </a:solidFill>
                <a:latin typeface="Open Sans"/>
              </a:rPr>
              <a:t>thực</a:t>
            </a:r>
            <a:r>
              <a:rPr lang="en-US" sz="2499" dirty="0">
                <a:solidFill>
                  <a:srgbClr val="2A2A2A"/>
                </a:solidFill>
                <a:latin typeface="Open Sans"/>
              </a:rPr>
              <a:t>  </a:t>
            </a:r>
            <a:r>
              <a:rPr lang="en-US" sz="2499" dirty="0" err="1">
                <a:solidFill>
                  <a:srgbClr val="2A2A2A"/>
                </a:solidFill>
                <a:latin typeface="Open Sans"/>
              </a:rPr>
              <a:t>tế</a:t>
            </a:r>
            <a:r>
              <a:rPr lang="en-US" sz="2499" dirty="0">
                <a:solidFill>
                  <a:srgbClr val="2A2A2A"/>
                </a:solidFill>
                <a:latin typeface="Open Sans"/>
              </a:rPr>
              <a:t> </a:t>
            </a:r>
            <a:r>
              <a:rPr lang="en-US" sz="2499" dirty="0" err="1">
                <a:solidFill>
                  <a:srgbClr val="2A2A2A"/>
                </a:solidFill>
                <a:latin typeface="Open Sans"/>
              </a:rPr>
              <a:t>thường</a:t>
            </a:r>
            <a:r>
              <a:rPr lang="en-US" sz="2499" dirty="0">
                <a:solidFill>
                  <a:srgbClr val="2A2A2A"/>
                </a:solidFill>
                <a:latin typeface="Open Sans"/>
              </a:rPr>
              <a:t> </a:t>
            </a:r>
            <a:r>
              <a:rPr lang="en-US" sz="2499" dirty="0" err="1">
                <a:solidFill>
                  <a:srgbClr val="2A2A2A"/>
                </a:solidFill>
                <a:latin typeface="Open Sans"/>
              </a:rPr>
              <a:t>được</a:t>
            </a:r>
            <a:r>
              <a:rPr lang="en-US" sz="2499" dirty="0">
                <a:solidFill>
                  <a:srgbClr val="2A2A2A"/>
                </a:solidFill>
                <a:latin typeface="Open Sans"/>
              </a:rPr>
              <a:t> </a:t>
            </a:r>
            <a:r>
              <a:rPr lang="en-US" sz="2499" dirty="0" err="1">
                <a:solidFill>
                  <a:srgbClr val="2A2A2A"/>
                </a:solidFill>
                <a:latin typeface="Open Sans"/>
              </a:rPr>
              <a:t>sử</a:t>
            </a:r>
            <a:r>
              <a:rPr lang="en-US" sz="2499" dirty="0">
                <a:solidFill>
                  <a:srgbClr val="2A2A2A"/>
                </a:solidFill>
                <a:latin typeface="Open Sans"/>
              </a:rPr>
              <a:t> </a:t>
            </a:r>
            <a:r>
              <a:rPr lang="en-US" sz="2499" dirty="0" err="1">
                <a:solidFill>
                  <a:srgbClr val="2A2A2A"/>
                </a:solidFill>
                <a:latin typeface="Open Sans"/>
              </a:rPr>
              <a:t>dụng</a:t>
            </a:r>
            <a:r>
              <a:rPr lang="en-US" sz="2499" dirty="0">
                <a:solidFill>
                  <a:srgbClr val="2A2A2A"/>
                </a:solidFill>
                <a:latin typeface="Open Sans"/>
              </a:rPr>
              <a:t> </a:t>
            </a:r>
            <a:r>
              <a:rPr lang="en-US" sz="2499" dirty="0" err="1">
                <a:solidFill>
                  <a:srgbClr val="2A2A2A"/>
                </a:solidFill>
                <a:latin typeface="Open Sans"/>
              </a:rPr>
              <a:t>khi</a:t>
            </a:r>
            <a:r>
              <a:rPr lang="en-US" sz="2499" dirty="0">
                <a:solidFill>
                  <a:srgbClr val="2A2A2A"/>
                </a:solidFill>
                <a:latin typeface="Open Sans"/>
              </a:rPr>
              <a:t> </a:t>
            </a:r>
            <a:r>
              <a:rPr lang="en-US" sz="2499" dirty="0" err="1">
                <a:solidFill>
                  <a:srgbClr val="2A2A2A"/>
                </a:solidFill>
                <a:latin typeface="Open Sans"/>
              </a:rPr>
              <a:t>phân</a:t>
            </a:r>
            <a:r>
              <a:rPr lang="en-US" sz="2499" dirty="0">
                <a:solidFill>
                  <a:srgbClr val="2A2A2A"/>
                </a:solidFill>
                <a:latin typeface="Open Sans"/>
              </a:rPr>
              <a:t> </a:t>
            </a:r>
            <a:r>
              <a:rPr lang="en-US" sz="2499" dirty="0" err="1">
                <a:solidFill>
                  <a:srgbClr val="2A2A2A"/>
                </a:solidFill>
                <a:latin typeface="Open Sans"/>
              </a:rPr>
              <a:t>tích</a:t>
            </a:r>
            <a:r>
              <a:rPr lang="en-US" sz="2499" dirty="0">
                <a:solidFill>
                  <a:srgbClr val="2A2A2A"/>
                </a:solidFill>
                <a:latin typeface="Open Sans"/>
              </a:rPr>
              <a:t> trường </a:t>
            </a:r>
            <a:r>
              <a:rPr lang="en-US" sz="2499" dirty="0" err="1">
                <a:solidFill>
                  <a:srgbClr val="2A2A2A"/>
                </a:solidFill>
                <a:latin typeface="Open Sans"/>
              </a:rPr>
              <a:t>hợp</a:t>
            </a:r>
            <a:r>
              <a:rPr lang="en-US" sz="2499" dirty="0">
                <a:solidFill>
                  <a:srgbClr val="2A2A2A"/>
                </a:solidFill>
                <a:latin typeface="Open Sans"/>
              </a:rPr>
              <a:t>/</a:t>
            </a:r>
            <a:r>
              <a:rPr lang="en-US" sz="2499" dirty="0" err="1">
                <a:solidFill>
                  <a:srgbClr val="2A2A2A"/>
                </a:solidFill>
                <a:latin typeface="Open Sans"/>
              </a:rPr>
              <a:t>tình</a:t>
            </a:r>
            <a:r>
              <a:rPr lang="en-US" sz="2499" dirty="0">
                <a:solidFill>
                  <a:srgbClr val="2A2A2A"/>
                </a:solidFill>
                <a:latin typeface="Open Sans"/>
              </a:rPr>
              <a:t> </a:t>
            </a:r>
            <a:r>
              <a:rPr lang="en-US" sz="2499" dirty="0" err="1">
                <a:solidFill>
                  <a:srgbClr val="2A2A2A"/>
                </a:solidFill>
                <a:latin typeface="Open Sans"/>
              </a:rPr>
              <a:t>huống</a:t>
            </a:r>
            <a:r>
              <a:rPr lang="en-US" sz="2499" dirty="0">
                <a:solidFill>
                  <a:srgbClr val="2A2A2A"/>
                </a:solidFill>
                <a:latin typeface="Open Sans"/>
              </a:rPr>
              <a:t> </a:t>
            </a:r>
            <a:r>
              <a:rPr lang="en-US" sz="2499" dirty="0" err="1">
                <a:solidFill>
                  <a:srgbClr val="2A2A2A"/>
                </a:solidFill>
                <a:latin typeface="Open Sans"/>
              </a:rPr>
              <a:t>cụ</a:t>
            </a:r>
            <a:r>
              <a:rPr lang="en-US" sz="2499" dirty="0">
                <a:solidFill>
                  <a:srgbClr val="2A2A2A"/>
                </a:solidFill>
                <a:latin typeface="Open Sans"/>
              </a:rPr>
              <a:t> </a:t>
            </a:r>
            <a:r>
              <a:rPr lang="en-US" sz="2499" dirty="0" err="1">
                <a:solidFill>
                  <a:srgbClr val="2A2A2A"/>
                </a:solidFill>
                <a:latin typeface="Open Sans"/>
              </a:rPr>
              <a:t>thể</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so </a:t>
            </a:r>
            <a:r>
              <a:rPr lang="en-US" sz="2499" dirty="0" err="1">
                <a:solidFill>
                  <a:srgbClr val="2A2A2A"/>
                </a:solidFill>
                <a:latin typeface="Open Sans"/>
              </a:rPr>
              <a:t>sánh</a:t>
            </a:r>
            <a:r>
              <a:rPr lang="en-US" sz="2499" dirty="0">
                <a:solidFill>
                  <a:srgbClr val="2A2A2A"/>
                </a:solidFill>
                <a:latin typeface="Open Sans"/>
              </a:rPr>
              <a:t> </a:t>
            </a:r>
            <a:r>
              <a:rPr lang="en-US" sz="2499" dirty="0" err="1">
                <a:solidFill>
                  <a:srgbClr val="2A2A2A"/>
                </a:solidFill>
                <a:latin typeface="Open Sans"/>
              </a:rPr>
              <a:t>để</a:t>
            </a:r>
            <a:r>
              <a:rPr lang="en-US" sz="2499" dirty="0">
                <a:solidFill>
                  <a:srgbClr val="2A2A2A"/>
                </a:solidFill>
                <a:latin typeface="Open Sans"/>
              </a:rPr>
              <a:t> </a:t>
            </a:r>
            <a:r>
              <a:rPr lang="en-US" sz="2499" dirty="0" err="1">
                <a:solidFill>
                  <a:srgbClr val="2A2A2A"/>
                </a:solidFill>
                <a:latin typeface="Open Sans"/>
              </a:rPr>
              <a:t>tìm</a:t>
            </a:r>
            <a:r>
              <a:rPr lang="en-US" sz="2499" dirty="0">
                <a:solidFill>
                  <a:srgbClr val="2A2A2A"/>
                </a:solidFill>
                <a:latin typeface="Open Sans"/>
              </a:rPr>
              <a:t> </a:t>
            </a:r>
            <a:r>
              <a:rPr lang="en-US" sz="2499" dirty="0" err="1">
                <a:solidFill>
                  <a:srgbClr val="2A2A2A"/>
                </a:solidFill>
                <a:latin typeface="Open Sans"/>
              </a:rPr>
              <a:t>ra</a:t>
            </a:r>
            <a:r>
              <a:rPr lang="en-US" sz="2499" dirty="0">
                <a:solidFill>
                  <a:srgbClr val="2A2A2A"/>
                </a:solidFill>
                <a:latin typeface="Open Sans"/>
              </a:rPr>
              <a:t> </a:t>
            </a:r>
            <a:r>
              <a:rPr lang="en-US" sz="2499" dirty="0" err="1">
                <a:solidFill>
                  <a:srgbClr val="2A2A2A"/>
                </a:solidFill>
                <a:latin typeface="Open Sans"/>
              </a:rPr>
              <a:t>ưu</a:t>
            </a:r>
            <a:r>
              <a:rPr lang="en-US" sz="2499" dirty="0">
                <a:solidFill>
                  <a:srgbClr val="2A2A2A"/>
                </a:solidFill>
                <a:latin typeface="Open Sans"/>
              </a:rPr>
              <a:t> </a:t>
            </a:r>
            <a:r>
              <a:rPr lang="en-US" sz="2499" dirty="0" err="1">
                <a:solidFill>
                  <a:srgbClr val="2A2A2A"/>
                </a:solidFill>
                <a:latin typeface="Open Sans"/>
              </a:rPr>
              <a:t>điểm</a:t>
            </a:r>
            <a:r>
              <a:rPr lang="en-US" sz="2499" dirty="0">
                <a:solidFill>
                  <a:srgbClr val="2A2A2A"/>
                </a:solidFill>
                <a:latin typeface="Open Sans"/>
              </a:rPr>
              <a:t>/ </a:t>
            </a:r>
            <a:r>
              <a:rPr lang="en-US" sz="2499" dirty="0" err="1">
                <a:solidFill>
                  <a:srgbClr val="2A2A2A"/>
                </a:solidFill>
                <a:latin typeface="Open Sans"/>
              </a:rPr>
              <a:t>mặt</a:t>
            </a:r>
            <a:r>
              <a:rPr lang="en-US" sz="2499" dirty="0">
                <a:solidFill>
                  <a:srgbClr val="2A2A2A"/>
                </a:solidFill>
                <a:latin typeface="Open Sans"/>
              </a:rPr>
              <a:t> </a:t>
            </a:r>
            <a:r>
              <a:rPr lang="en-US" sz="2499" dirty="0" err="1">
                <a:solidFill>
                  <a:srgbClr val="2A2A2A"/>
                </a:solidFill>
                <a:latin typeface="Open Sans"/>
              </a:rPr>
              <a:t>hạn</a:t>
            </a:r>
            <a:r>
              <a:rPr lang="en-US" sz="2499" dirty="0">
                <a:solidFill>
                  <a:srgbClr val="2A2A2A"/>
                </a:solidFill>
                <a:latin typeface="Open Sans"/>
              </a:rPr>
              <a:t> </a:t>
            </a:r>
            <a:r>
              <a:rPr lang="en-US" sz="2499" dirty="0" err="1">
                <a:solidFill>
                  <a:srgbClr val="2A2A2A"/>
                </a:solidFill>
                <a:latin typeface="Open Sans"/>
              </a:rPr>
              <a:t>chế</a:t>
            </a:r>
            <a:r>
              <a:rPr lang="en-US" sz="2499" dirty="0">
                <a:solidFill>
                  <a:srgbClr val="2A2A2A"/>
                </a:solidFill>
                <a:latin typeface="Open Sans"/>
              </a:rPr>
              <a:t> </a:t>
            </a:r>
            <a:r>
              <a:rPr lang="en-US" sz="2499" dirty="0" err="1">
                <a:solidFill>
                  <a:srgbClr val="2A2A2A"/>
                </a:solidFill>
                <a:latin typeface="Open Sans"/>
              </a:rPr>
              <a:t>của</a:t>
            </a:r>
            <a:r>
              <a:rPr lang="en-US" sz="2499" dirty="0">
                <a:solidFill>
                  <a:srgbClr val="2A2A2A"/>
                </a:solidFill>
                <a:latin typeface="Open Sans"/>
              </a:rPr>
              <a:t> </a:t>
            </a:r>
            <a:r>
              <a:rPr lang="en-US" sz="2499" dirty="0" err="1">
                <a:solidFill>
                  <a:srgbClr val="2A2A2A"/>
                </a:solidFill>
                <a:latin typeface="Open Sans"/>
              </a:rPr>
              <a:t>một</a:t>
            </a:r>
            <a:r>
              <a:rPr lang="en-US" sz="2499" dirty="0">
                <a:solidFill>
                  <a:srgbClr val="2A2A2A"/>
                </a:solidFill>
                <a:latin typeface="Open Sans"/>
              </a:rPr>
              <a:t> </a:t>
            </a:r>
            <a:r>
              <a:rPr lang="en-US" sz="2499" dirty="0" err="1">
                <a:solidFill>
                  <a:srgbClr val="2A2A2A"/>
                </a:solidFill>
                <a:latin typeface="Open Sans"/>
              </a:rPr>
              <a:t>vấn</a:t>
            </a:r>
            <a:r>
              <a:rPr lang="en-US" sz="2499" dirty="0">
                <a:solidFill>
                  <a:srgbClr val="2A2A2A"/>
                </a:solidFill>
                <a:latin typeface="Open Sans"/>
              </a:rPr>
              <a:t> </a:t>
            </a:r>
            <a:r>
              <a:rPr lang="en-US" sz="2499" dirty="0" err="1">
                <a:solidFill>
                  <a:srgbClr val="2A2A2A"/>
                </a:solidFill>
                <a:latin typeface="Open Sans"/>
              </a:rPr>
              <a:t>đề</a:t>
            </a:r>
            <a:r>
              <a:rPr lang="en-US" sz="2499" dirty="0">
                <a:solidFill>
                  <a:srgbClr val="2A2A2A"/>
                </a:solidFill>
                <a:latin typeface="Open Sans"/>
              </a:rPr>
              <a:t> hay </a:t>
            </a:r>
            <a:r>
              <a:rPr lang="en-US" sz="2499" dirty="0" err="1">
                <a:solidFill>
                  <a:srgbClr val="2A2A2A"/>
                </a:solidFill>
                <a:latin typeface="Open Sans"/>
              </a:rPr>
              <a:t>kỹ</a:t>
            </a:r>
            <a:r>
              <a:rPr lang="en-US" sz="2499" dirty="0">
                <a:solidFill>
                  <a:srgbClr val="2A2A2A"/>
                </a:solidFill>
                <a:latin typeface="Open Sans"/>
              </a:rPr>
              <a:t> </a:t>
            </a:r>
            <a:r>
              <a:rPr lang="en-US" sz="2499" dirty="0" err="1">
                <a:solidFill>
                  <a:srgbClr val="2A2A2A"/>
                </a:solidFill>
                <a:latin typeface="Open Sans"/>
              </a:rPr>
              <a:t>thuật</a:t>
            </a:r>
            <a:r>
              <a:rPr lang="en-US" sz="2499" dirty="0">
                <a:solidFill>
                  <a:srgbClr val="2A2A2A"/>
                </a:solidFill>
                <a:latin typeface="Open Sans"/>
              </a:rPr>
              <a:t> </a:t>
            </a:r>
            <a:r>
              <a:rPr lang="en-US" sz="2499" dirty="0" err="1">
                <a:solidFill>
                  <a:srgbClr val="2A2A2A"/>
                </a:solidFill>
                <a:latin typeface="Open Sans"/>
              </a:rPr>
              <a:t>nào</a:t>
            </a:r>
            <a:r>
              <a:rPr lang="en-US" sz="2499" dirty="0">
                <a:solidFill>
                  <a:srgbClr val="2A2A2A"/>
                </a:solidFill>
                <a:latin typeface="Open Sans"/>
              </a:rPr>
              <a:t> </a:t>
            </a:r>
            <a:r>
              <a:rPr lang="en-US" sz="2499" dirty="0" err="1">
                <a:solidFill>
                  <a:srgbClr val="2A2A2A"/>
                </a:solidFill>
                <a:latin typeface="Open Sans"/>
              </a:rPr>
              <a:t>đó</a:t>
            </a:r>
            <a:r>
              <a:rPr lang="en-US" sz="2499" dirty="0">
                <a:solidFill>
                  <a:srgbClr val="2A2A2A"/>
                </a:solidFill>
                <a:latin typeface="Open Sans"/>
              </a:rPr>
              <a:t>. </a:t>
            </a:r>
          </a:p>
          <a:p>
            <a:pPr algn="just">
              <a:lnSpc>
                <a:spcPts val="3499"/>
              </a:lnSpc>
            </a:pPr>
            <a:endParaRPr lang="en-US" sz="2499" dirty="0">
              <a:solidFill>
                <a:srgbClr val="2A2A2A"/>
              </a:solidFill>
              <a:latin typeface="Open Sans"/>
            </a:endParaRPr>
          </a:p>
          <a:p>
            <a:pPr algn="just">
              <a:lnSpc>
                <a:spcPts val="3499"/>
              </a:lnSpc>
            </a:pPr>
            <a:r>
              <a:rPr lang="en-US" sz="2499" dirty="0">
                <a:solidFill>
                  <a:srgbClr val="2A2A2A"/>
                </a:solidFill>
                <a:latin typeface="Open Sans"/>
              </a:rPr>
              <a:t>Phương </a:t>
            </a:r>
            <a:r>
              <a:rPr lang="en-US" sz="2499" dirty="0" err="1">
                <a:solidFill>
                  <a:srgbClr val="2A2A2A"/>
                </a:solidFill>
                <a:latin typeface="Open Sans"/>
              </a:rPr>
              <a:t>pháp</a:t>
            </a:r>
            <a:r>
              <a:rPr lang="en-US" sz="2499" dirty="0">
                <a:solidFill>
                  <a:srgbClr val="2A2A2A"/>
                </a:solidFill>
                <a:latin typeface="Open Sans"/>
              </a:rPr>
              <a:t> </a:t>
            </a:r>
            <a:r>
              <a:rPr lang="en-US" sz="2499" dirty="0" err="1">
                <a:solidFill>
                  <a:srgbClr val="2A2A2A"/>
                </a:solidFill>
                <a:latin typeface="Open Sans"/>
              </a:rPr>
              <a:t>này</a:t>
            </a:r>
            <a:r>
              <a:rPr lang="en-US" sz="2499" dirty="0">
                <a:solidFill>
                  <a:srgbClr val="2A2A2A"/>
                </a:solidFill>
                <a:latin typeface="Open Sans"/>
              </a:rPr>
              <a:t> </a:t>
            </a:r>
            <a:r>
              <a:rPr lang="en-US" sz="2499" dirty="0" err="1">
                <a:solidFill>
                  <a:srgbClr val="2A2A2A"/>
                </a:solidFill>
                <a:latin typeface="Open Sans"/>
              </a:rPr>
              <a:t>chỉ</a:t>
            </a:r>
            <a:r>
              <a:rPr lang="en-US" sz="2499" dirty="0">
                <a:solidFill>
                  <a:srgbClr val="2A2A2A"/>
                </a:solidFill>
                <a:latin typeface="Open Sans"/>
              </a:rPr>
              <a:t> </a:t>
            </a:r>
            <a:r>
              <a:rPr lang="en-US" sz="2499" dirty="0" err="1">
                <a:solidFill>
                  <a:srgbClr val="2A2A2A"/>
                </a:solidFill>
                <a:latin typeface="Open Sans"/>
              </a:rPr>
              <a:t>có</a:t>
            </a:r>
            <a:r>
              <a:rPr lang="en-US" sz="2499" dirty="0">
                <a:solidFill>
                  <a:srgbClr val="2A2A2A"/>
                </a:solidFill>
                <a:latin typeface="Open Sans"/>
              </a:rPr>
              <a:t> </a:t>
            </a:r>
            <a:r>
              <a:rPr lang="en-US" sz="2499" dirty="0" err="1">
                <a:solidFill>
                  <a:srgbClr val="2A2A2A"/>
                </a:solidFill>
                <a:latin typeface="Open Sans"/>
              </a:rPr>
              <a:t>thể</a:t>
            </a:r>
            <a:r>
              <a:rPr lang="en-US" sz="2499" dirty="0">
                <a:solidFill>
                  <a:srgbClr val="2A2A2A"/>
                </a:solidFill>
                <a:latin typeface="Open Sans"/>
              </a:rPr>
              <a:t> </a:t>
            </a:r>
            <a:r>
              <a:rPr lang="en-US" sz="2499" dirty="0" err="1">
                <a:solidFill>
                  <a:srgbClr val="2A2A2A"/>
                </a:solidFill>
                <a:latin typeface="Open Sans"/>
              </a:rPr>
              <a:t>áp</a:t>
            </a:r>
            <a:r>
              <a:rPr lang="en-US" sz="2499" dirty="0">
                <a:solidFill>
                  <a:srgbClr val="2A2A2A"/>
                </a:solidFill>
                <a:latin typeface="Open Sans"/>
              </a:rPr>
              <a:t> </a:t>
            </a:r>
            <a:r>
              <a:rPr lang="en-US" sz="2499" dirty="0" err="1">
                <a:solidFill>
                  <a:srgbClr val="2A2A2A"/>
                </a:solidFill>
                <a:latin typeface="Open Sans"/>
              </a:rPr>
              <a:t>dụng</a:t>
            </a:r>
            <a:r>
              <a:rPr lang="en-US" sz="2499" dirty="0">
                <a:solidFill>
                  <a:srgbClr val="2A2A2A"/>
                </a:solidFill>
                <a:latin typeface="Open Sans"/>
              </a:rPr>
              <a:t> </a:t>
            </a:r>
            <a:r>
              <a:rPr lang="en-US" sz="2499" dirty="0" err="1">
                <a:solidFill>
                  <a:srgbClr val="2A2A2A"/>
                </a:solidFill>
                <a:latin typeface="Open Sans"/>
              </a:rPr>
              <a:t>được</a:t>
            </a:r>
            <a:r>
              <a:rPr lang="en-US" sz="2499" dirty="0">
                <a:solidFill>
                  <a:srgbClr val="2A2A2A"/>
                </a:solidFill>
                <a:latin typeface="Open Sans"/>
              </a:rPr>
              <a:t> </a:t>
            </a:r>
            <a:r>
              <a:rPr lang="en-US" sz="2499" dirty="0" err="1">
                <a:solidFill>
                  <a:srgbClr val="2A2A2A"/>
                </a:solidFill>
                <a:latin typeface="Open Sans"/>
              </a:rPr>
              <a:t>trong</a:t>
            </a:r>
            <a:r>
              <a:rPr lang="en-US" sz="2499" dirty="0">
                <a:solidFill>
                  <a:srgbClr val="2A2A2A"/>
                </a:solidFill>
                <a:latin typeface="Open Sans"/>
              </a:rPr>
              <a:t> trường </a:t>
            </a:r>
            <a:r>
              <a:rPr lang="en-US" sz="2499" dirty="0" err="1">
                <a:solidFill>
                  <a:srgbClr val="2A2A2A"/>
                </a:solidFill>
                <a:latin typeface="Open Sans"/>
              </a:rPr>
              <a:t>hợp</a:t>
            </a:r>
            <a:r>
              <a:rPr lang="en-US" sz="2499" dirty="0">
                <a:solidFill>
                  <a:srgbClr val="2A2A2A"/>
                </a:solidFill>
                <a:latin typeface="Open Sans"/>
              </a:rPr>
              <a:t> </a:t>
            </a:r>
            <a:r>
              <a:rPr lang="en-US" sz="2499" dirty="0" err="1">
                <a:solidFill>
                  <a:srgbClr val="2A2A2A"/>
                </a:solidFill>
                <a:latin typeface="Open Sans"/>
              </a:rPr>
              <a:t>có</a:t>
            </a:r>
            <a:r>
              <a:rPr lang="en-US" sz="2499" dirty="0">
                <a:solidFill>
                  <a:srgbClr val="2A2A2A"/>
                </a:solidFill>
                <a:latin typeface="Open Sans"/>
              </a:rPr>
              <a:t> </a:t>
            </a:r>
            <a:r>
              <a:rPr lang="en-US" sz="2499" dirty="0" err="1">
                <a:solidFill>
                  <a:srgbClr val="2A2A2A"/>
                </a:solidFill>
                <a:latin typeface="Open Sans"/>
              </a:rPr>
              <a:t>địa</a:t>
            </a:r>
            <a:r>
              <a:rPr lang="en-US" sz="2499" dirty="0">
                <a:solidFill>
                  <a:srgbClr val="2A2A2A"/>
                </a:solidFill>
                <a:latin typeface="Open Sans"/>
              </a:rPr>
              <a:t> </a:t>
            </a:r>
            <a:r>
              <a:rPr lang="en-US" sz="2499" dirty="0" err="1">
                <a:solidFill>
                  <a:srgbClr val="2A2A2A"/>
                </a:solidFill>
                <a:latin typeface="Open Sans"/>
              </a:rPr>
              <a:t>điểm</a:t>
            </a:r>
            <a:r>
              <a:rPr lang="en-US" sz="2499" dirty="0">
                <a:solidFill>
                  <a:srgbClr val="2A2A2A"/>
                </a:solidFill>
                <a:latin typeface="Open Sans"/>
              </a:rPr>
              <a:t> </a:t>
            </a:r>
            <a:r>
              <a:rPr lang="en-US" sz="2499" dirty="0" err="1">
                <a:solidFill>
                  <a:srgbClr val="2A2A2A"/>
                </a:solidFill>
                <a:latin typeface="Open Sans"/>
              </a:rPr>
              <a:t>quan</a:t>
            </a:r>
            <a:r>
              <a:rPr lang="en-US" sz="2499" dirty="0">
                <a:solidFill>
                  <a:srgbClr val="2A2A2A"/>
                </a:solidFill>
                <a:latin typeface="Open Sans"/>
              </a:rPr>
              <a:t> </a:t>
            </a:r>
            <a:r>
              <a:rPr lang="en-US" sz="2499" dirty="0" err="1">
                <a:solidFill>
                  <a:srgbClr val="2A2A2A"/>
                </a:solidFill>
                <a:latin typeface="Open Sans"/>
              </a:rPr>
              <a:t>sát</a:t>
            </a:r>
            <a:r>
              <a:rPr lang="en-US" sz="2499" dirty="0">
                <a:solidFill>
                  <a:srgbClr val="2A2A2A"/>
                </a:solidFill>
                <a:latin typeface="Open Sans"/>
              </a:rPr>
              <a:t> </a:t>
            </a:r>
            <a:r>
              <a:rPr lang="en-US" sz="2499" dirty="0" err="1">
                <a:solidFill>
                  <a:srgbClr val="2A2A2A"/>
                </a:solidFill>
                <a:latin typeface="Open Sans"/>
              </a:rPr>
              <a:t>phù</a:t>
            </a:r>
            <a:r>
              <a:rPr lang="en-US" sz="2499" dirty="0">
                <a:solidFill>
                  <a:srgbClr val="2A2A2A"/>
                </a:solidFill>
                <a:latin typeface="Open Sans"/>
              </a:rPr>
              <a:t> </a:t>
            </a:r>
            <a:r>
              <a:rPr lang="en-US" sz="2499" dirty="0" err="1">
                <a:solidFill>
                  <a:srgbClr val="2A2A2A"/>
                </a:solidFill>
                <a:latin typeface="Open Sans"/>
              </a:rPr>
              <a:t>hợp</a:t>
            </a:r>
            <a:r>
              <a:rPr lang="en-US" sz="2499" dirty="0">
                <a:solidFill>
                  <a:srgbClr val="2A2A2A"/>
                </a:solidFill>
                <a:latin typeface="Open Sans"/>
              </a:rPr>
              <a:t>, </a:t>
            </a:r>
            <a:r>
              <a:rPr lang="en-US" sz="2499" dirty="0" err="1">
                <a:solidFill>
                  <a:srgbClr val="2A2A2A"/>
                </a:solidFill>
                <a:latin typeface="Open Sans"/>
              </a:rPr>
              <a:t>số</a:t>
            </a:r>
            <a:r>
              <a:rPr lang="en-US" sz="2499" dirty="0">
                <a:solidFill>
                  <a:srgbClr val="2A2A2A"/>
                </a:solidFill>
                <a:latin typeface="Open Sans"/>
              </a:rPr>
              <a:t> </a:t>
            </a:r>
            <a:r>
              <a:rPr lang="en-US" sz="2499" dirty="0" err="1">
                <a:solidFill>
                  <a:srgbClr val="2A2A2A"/>
                </a:solidFill>
                <a:latin typeface="Open Sans"/>
              </a:rPr>
              <a:t>lượng</a:t>
            </a:r>
            <a:r>
              <a:rPr lang="en-US" sz="2499" dirty="0">
                <a:solidFill>
                  <a:srgbClr val="2A2A2A"/>
                </a:solidFill>
                <a:latin typeface="Open Sans"/>
              </a:rPr>
              <a:t> </a:t>
            </a:r>
            <a:r>
              <a:rPr lang="en-US" sz="2499" dirty="0" err="1">
                <a:solidFill>
                  <a:srgbClr val="2A2A2A"/>
                </a:solidFill>
                <a:latin typeface="Open Sans"/>
              </a:rPr>
              <a:t>học</a:t>
            </a:r>
            <a:r>
              <a:rPr lang="en-US" sz="2499" dirty="0">
                <a:solidFill>
                  <a:srgbClr val="2A2A2A"/>
                </a:solidFill>
                <a:latin typeface="Open Sans"/>
              </a:rPr>
              <a:t> </a:t>
            </a:r>
            <a:r>
              <a:rPr lang="en-US" sz="2499" dirty="0" err="1">
                <a:solidFill>
                  <a:srgbClr val="2A2A2A"/>
                </a:solidFill>
                <a:latin typeface="Open Sans"/>
              </a:rPr>
              <a:t>viên</a:t>
            </a:r>
            <a:r>
              <a:rPr lang="en-US" sz="2499" dirty="0">
                <a:solidFill>
                  <a:srgbClr val="2A2A2A"/>
                </a:solidFill>
                <a:latin typeface="Open Sans"/>
              </a:rPr>
              <a:t> </a:t>
            </a:r>
            <a:r>
              <a:rPr lang="en-US" sz="2499" dirty="0" err="1">
                <a:solidFill>
                  <a:srgbClr val="2A2A2A"/>
                </a:solidFill>
                <a:latin typeface="Open Sans"/>
              </a:rPr>
              <a:t>ít</a:t>
            </a:r>
            <a:r>
              <a:rPr lang="en-US" sz="2499" dirty="0">
                <a:solidFill>
                  <a:srgbClr val="2A2A2A"/>
                </a:solidFill>
                <a:latin typeface="Open Sans"/>
              </a:rPr>
              <a:t> </a:t>
            </a:r>
            <a:r>
              <a:rPr lang="en-US" sz="2499" dirty="0" err="1">
                <a:solidFill>
                  <a:srgbClr val="2A2A2A"/>
                </a:solidFill>
                <a:latin typeface="Open Sans"/>
              </a:rPr>
              <a:t>và</a:t>
            </a:r>
            <a:r>
              <a:rPr lang="en-US" sz="2499" dirty="0">
                <a:solidFill>
                  <a:srgbClr val="2A2A2A"/>
                </a:solidFill>
                <a:latin typeface="Open Sans"/>
              </a:rPr>
              <a:t> </a:t>
            </a:r>
            <a:r>
              <a:rPr lang="en-US" sz="2499" dirty="0" err="1">
                <a:solidFill>
                  <a:srgbClr val="2A2A2A"/>
                </a:solidFill>
                <a:latin typeface="Open Sans"/>
              </a:rPr>
              <a:t>có</a:t>
            </a:r>
            <a:r>
              <a:rPr lang="en-US" sz="2499" dirty="0">
                <a:solidFill>
                  <a:srgbClr val="2A2A2A"/>
                </a:solidFill>
                <a:latin typeface="Open Sans"/>
              </a:rPr>
              <a:t> </a:t>
            </a:r>
            <a:r>
              <a:rPr lang="en-US" sz="2499" dirty="0" err="1">
                <a:solidFill>
                  <a:srgbClr val="2A2A2A"/>
                </a:solidFill>
                <a:latin typeface="Open Sans"/>
              </a:rPr>
              <a:t>đủ</a:t>
            </a:r>
            <a:r>
              <a:rPr lang="en-US" sz="2499" dirty="0">
                <a:solidFill>
                  <a:srgbClr val="2A2A2A"/>
                </a:solidFill>
                <a:latin typeface="Open Sans"/>
              </a:rPr>
              <a:t> </a:t>
            </a:r>
            <a:r>
              <a:rPr lang="en-US" sz="2499" dirty="0" err="1">
                <a:solidFill>
                  <a:srgbClr val="2A2A2A"/>
                </a:solidFill>
                <a:latin typeface="Open Sans"/>
              </a:rPr>
              <a:t>thời</a:t>
            </a:r>
            <a:r>
              <a:rPr lang="en-US" sz="2499" dirty="0">
                <a:solidFill>
                  <a:srgbClr val="2A2A2A"/>
                </a:solidFill>
                <a:latin typeface="Open Sans"/>
              </a:rPr>
              <a:t> </a:t>
            </a:r>
            <a:r>
              <a:rPr lang="en-US" sz="2499" dirty="0" err="1">
                <a:solidFill>
                  <a:srgbClr val="2A2A2A"/>
                </a:solidFill>
                <a:latin typeface="Open Sans"/>
              </a:rPr>
              <a:t>gian</a:t>
            </a:r>
            <a:r>
              <a:rPr lang="en-US" sz="2499" dirty="0">
                <a:solidFill>
                  <a:srgbClr val="2A2A2A"/>
                </a:solidFill>
                <a:latin typeface="Open Sans"/>
              </a:rPr>
              <a:t>.</a:t>
            </a:r>
          </a:p>
          <a:p>
            <a:pPr>
              <a:lnSpc>
                <a:spcPts val="3499"/>
              </a:lnSpc>
            </a:pPr>
            <a:endParaRPr lang="en-US" sz="2499" dirty="0">
              <a:solidFill>
                <a:srgbClr val="2A2A2A"/>
              </a:solidFill>
              <a:latin typeface="Open Sans"/>
            </a:endParaRPr>
          </a:p>
        </p:txBody>
      </p:sp>
      <p:sp>
        <p:nvSpPr>
          <p:cNvPr id="7" name="TextBox 7"/>
          <p:cNvSpPr txBox="1"/>
          <p:nvPr/>
        </p:nvSpPr>
        <p:spPr>
          <a:xfrm>
            <a:off x="1585377" y="4538912"/>
            <a:ext cx="8677275" cy="523875"/>
          </a:xfrm>
          <a:prstGeom prst="rect">
            <a:avLst/>
          </a:prstGeom>
        </p:spPr>
        <p:txBody>
          <a:bodyPr lIns="0" tIns="0" rIns="0" bIns="0" rtlCol="0" anchor="t">
            <a:spAutoFit/>
          </a:bodyPr>
          <a:lstStyle/>
          <a:p>
            <a:pPr>
              <a:lnSpc>
                <a:spcPts val="4200"/>
              </a:lnSpc>
            </a:pPr>
            <a:r>
              <a:rPr lang="en-US" sz="3500">
                <a:solidFill>
                  <a:srgbClr val="399D4E"/>
                </a:solidFill>
                <a:latin typeface="Open Sans Bold"/>
              </a:rPr>
              <a:t>Cầm tay chỉ việc, mắt thấy tai nghe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928</Words>
  <Application>Microsoft Office PowerPoint</Application>
  <PresentationFormat>Custom</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Open Sans</vt:lpstr>
      <vt:lpstr>Times New Roman</vt:lpstr>
      <vt:lpstr>Open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pháp giảng dạy chủ động</dc:title>
  <cp:lastModifiedBy>Admin</cp:lastModifiedBy>
  <cp:revision>3</cp:revision>
  <dcterms:created xsi:type="dcterms:W3CDTF">2006-08-16T00:00:00Z</dcterms:created>
  <dcterms:modified xsi:type="dcterms:W3CDTF">2023-11-15T02:44:56Z</dcterms:modified>
  <dc:identifier>DAFt3zGRgXs</dc:identifier>
</cp:coreProperties>
</file>