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87" r:id="rId4"/>
    <p:sldId id="281" r:id="rId5"/>
    <p:sldId id="286" r:id="rId6"/>
    <p:sldId id="278" r:id="rId7"/>
    <p:sldId id="288" r:id="rId8"/>
    <p:sldId id="289" r:id="rId9"/>
    <p:sldId id="269" r:id="rId10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2FE"/>
    <a:srgbClr val="07A90F"/>
    <a:srgbClr val="70AD47"/>
    <a:srgbClr val="FFD966"/>
    <a:srgbClr val="FFD800"/>
    <a:srgbClr val="D0CECE"/>
    <a:srgbClr val="4472C4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3" autoAdjust="0"/>
    <p:restoredTop sz="96629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3F9CC-B55F-753F-3DE8-2A5A239AF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72B58-0BE6-DE50-0AAD-56AFE4F7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15614-F110-2851-06FF-145800064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943D-8AB6-B64F-8B05-EDB64BCCA14A}" type="datetimeFigureOut">
              <a:t>19-Oct-23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01C17-A20A-09C0-B6C5-A95F7455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6A877-B957-241F-9408-738DEEE2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850-B3AF-D04D-A8D2-B27403E7F17A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8871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D3CD-93DA-F8E1-435F-1848A35F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60F3A-7ACB-736A-F3C4-B247FABE1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EB73F-CB65-F8EC-A564-90C3AF99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943D-8AB6-B64F-8B05-EDB64BCCA14A}" type="datetimeFigureOut">
              <a:t>19-Oct-23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48FE4-5EF6-1E60-1C23-9E536904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04073-168D-0217-1143-F69DABC9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850-B3AF-D04D-A8D2-B27403E7F17A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4920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263E5A-79EA-C131-E2DD-78C2F603B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0DE9C-EDB1-C9E8-9281-C2FEA80BE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63904-8C2F-D280-45AC-EA18350D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943D-8AB6-B64F-8B05-EDB64BCCA14A}" type="datetimeFigureOut">
              <a:t>19-Oct-23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A791E-5153-C06F-3A0C-61BE0AAE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FD4DE-8C65-4EB1-86C7-C5AF5F52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850-B3AF-D04D-A8D2-B27403E7F17A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428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D1C1-E902-0E67-063E-100BB471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93A40-2D49-1C72-CB43-2719567FD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0A5D8-721A-E93D-F451-51AB7E5D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943D-8AB6-B64F-8B05-EDB64BCCA14A}" type="datetimeFigureOut">
              <a:t>19-Oct-23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F3753-9063-2BCA-FDEA-F17AE393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0163F-9436-4189-9F51-7A3516A5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850-B3AF-D04D-A8D2-B27403E7F17A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0632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CE19-6C5D-FB04-8F54-E4374FD8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7736F-1B77-DAA2-4ECA-06667AD94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A1EA2-CE9E-34D2-3782-B11BB220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943D-8AB6-B64F-8B05-EDB64BCCA14A}" type="datetimeFigureOut">
              <a:t>19-Oct-23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951DD-19F0-7DF5-C2E5-A57DF80A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2B185-AA95-B831-6B95-B05ABB42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850-B3AF-D04D-A8D2-B27403E7F17A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0719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FD04-F983-B739-FF58-AC982904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D6012-6F7D-A2C4-76CE-2CA723849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E22F5-6AA7-240F-9D88-4E2C95E36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D7ED7-0A2D-5C35-680C-23613C8D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943D-8AB6-B64F-8B05-EDB64BCCA14A}" type="datetimeFigureOut">
              <a:t>19-Oct-23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A06D5-4635-4D0E-C0F6-85215A8A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11A54-F2EC-586D-8AF1-3163D8F24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850-B3AF-D04D-A8D2-B27403E7F17A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9123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60B8B-8071-E746-48F8-BFD88059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4A422-3EE4-378D-7630-D5A08EE21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6B332-58B8-70A9-CC6E-D977107EE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2EA22-70AE-3486-4476-1109DEF7F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9A022-7AAF-2FCD-2CAA-B30A3E4F7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C7AF8-A339-D6EA-AC82-680999796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943D-8AB6-B64F-8B05-EDB64BCCA14A}" type="datetimeFigureOut">
              <a:t>19-Oct-23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11873C-1F78-D60B-E8E1-51A91A9D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9AFB52-F5AA-48A9-1D6C-52659756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850-B3AF-D04D-A8D2-B27403E7F17A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0203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D02B9-19CB-69E4-8844-38AA8925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8599A-654E-CADD-2C5E-749361CC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943D-8AB6-B64F-8B05-EDB64BCCA14A}" type="datetimeFigureOut">
              <a:t>19-Oct-23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20599-0B4E-BEB6-0883-E1E71DF3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34157-9998-1208-5AFC-3C2072F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850-B3AF-D04D-A8D2-B27403E7F17A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5823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BF21D-4701-B559-508E-C06C5C55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943D-8AB6-B64F-8B05-EDB64BCCA14A}" type="datetimeFigureOut">
              <a:t>19-Oct-23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61721-C66C-8966-DD82-56D13640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A076B-AB16-17D2-A3E5-BDA178A9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850-B3AF-D04D-A8D2-B27403E7F17A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0802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74E03-FDDA-F570-FC3D-95B1D4DA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F7556-3458-F32E-D9AF-94013B6EF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BBAF2-6CF4-5AD6-2D40-DD62CE9EF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245DE-160B-32C3-0D92-8A9919F4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943D-8AB6-B64F-8B05-EDB64BCCA14A}" type="datetimeFigureOut">
              <a:t>19-Oct-23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47C9F-0CBF-0B07-8A37-9AF962D44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4327B-67A0-D147-89B3-D5A2B83CB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850-B3AF-D04D-A8D2-B27403E7F17A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635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F7B7-808F-16D8-EC64-7BB209FF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74321F-5338-4F6A-C5D4-908001BC3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EEAE1-B29E-552A-8181-855234E37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11BB5-E396-FADE-BAE8-3C13FB1B0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943D-8AB6-B64F-8B05-EDB64BCCA14A}" type="datetimeFigureOut">
              <a:t>19-Oct-23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59E71-2367-E45D-3699-B39F9656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2B1A1-10F3-5135-C181-8F137E15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6850-B3AF-D04D-A8D2-B27403E7F17A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519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2D4261-3C7F-CFAB-5822-785B3780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F8133-8416-6FB7-0647-C8D3CF3F7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683A2-6A6E-F4AD-A8E8-DC18C18AC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8943D-8AB6-B64F-8B05-EDB64BCCA14A}" type="datetimeFigureOut">
              <a:t>19-Oct-23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DBDF6-964B-4D23-B2A3-4DBCCCB40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94B43-503E-9DA4-9D57-1F851B679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E6850-B3AF-D04D-A8D2-B27403E7F17A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5984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image" Target="../media/image6.jp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4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png"/><Relationship Id="rId18" Type="http://schemas.openxmlformats.org/officeDocument/2006/relationships/image" Target="../media/image24.sv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12" Type="http://schemas.openxmlformats.org/officeDocument/2006/relationships/image" Target="../media/image8.png"/><Relationship Id="rId17" Type="http://schemas.openxmlformats.org/officeDocument/2006/relationships/image" Target="../media/image21.png"/><Relationship Id="rId2" Type="http://schemas.openxmlformats.org/officeDocument/2006/relationships/image" Target="../media/image20.png"/><Relationship Id="rId16" Type="http://schemas.openxmlformats.org/officeDocument/2006/relationships/image" Target="../media/image9.pn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image" Target="../media/image19.svg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793A8E-E05E-33D0-70F6-F1B892D19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49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A7F3C4-E224-8287-3443-1496FF44B013}"/>
              </a:ext>
            </a:extLst>
          </p:cNvPr>
          <p:cNvSpPr/>
          <p:nvPr/>
        </p:nvSpPr>
        <p:spPr>
          <a:xfrm>
            <a:off x="2847925" y="2264898"/>
            <a:ext cx="6900985" cy="2250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200" b="1" dirty="0">
                <a:solidFill>
                  <a:srgbClr val="00B0F0"/>
                </a:solidFill>
              </a:rPr>
              <a:t>LỘ TRÌNH VÀ SƠ ĐỒ</a:t>
            </a:r>
            <a:endParaRPr lang="en-US" sz="4200" b="1" dirty="0">
              <a:solidFill>
                <a:srgbClr val="00B0F0"/>
              </a:solidFill>
            </a:endParaRPr>
          </a:p>
          <a:p>
            <a:pPr algn="ctr"/>
            <a:r>
              <a:rPr lang="en-US" sz="3800" b="1" dirty="0">
                <a:solidFill>
                  <a:srgbClr val="002060"/>
                </a:solidFill>
              </a:rPr>
              <a:t>SRACE </a:t>
            </a:r>
            <a:r>
              <a:rPr lang="en-US" sz="3800" b="1">
                <a:solidFill>
                  <a:srgbClr val="002060"/>
                </a:solidFill>
              </a:rPr>
              <a:t>HẢI PHÒNG</a:t>
            </a:r>
            <a:endParaRPr lang="en-US" sz="3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0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: Phố phường Hải Phòng rực rỡ cờ hoa chào mừng ngày hội toàn dân">
            <a:extLst>
              <a:ext uri="{FF2B5EF4-FFF2-40B4-BE49-F238E27FC236}">
                <a16:creationId xmlns:a16="http://schemas.microsoft.com/office/drawing/2014/main" id="{94CC3220-8654-33A1-5FCC-D4D4B9464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4"/>
          <a:stretch/>
        </p:blipFill>
        <p:spPr bwMode="auto">
          <a:xfrm>
            <a:off x="0" y="803807"/>
            <a:ext cx="12239256" cy="656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39F10E-AD9F-4DA3-F157-22BD2DC09BB1}"/>
              </a:ext>
            </a:extLst>
          </p:cNvPr>
          <p:cNvSpPr txBox="1"/>
          <p:nvPr/>
        </p:nvSpPr>
        <p:spPr>
          <a:xfrm>
            <a:off x="3528943" y="144496"/>
            <a:ext cx="4788075" cy="5373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>
                <a:solidFill>
                  <a:srgbClr val="002060"/>
                </a:solidFill>
              </a:rPr>
              <a:t>TOÀN CẢNH QUẢNG TRƯỜNG</a:t>
            </a:r>
            <a:endParaRPr lang="en-V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FD28757-2BC5-CD3C-FE0E-0EA2D4B88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2338" r="1215" b="23726"/>
          <a:stretch/>
        </p:blipFill>
        <p:spPr bwMode="auto">
          <a:xfrm>
            <a:off x="-33131" y="829531"/>
            <a:ext cx="12189372" cy="606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998CFF3-D3E7-109B-FB6D-0D3F5108ECEE}"/>
              </a:ext>
            </a:extLst>
          </p:cNvPr>
          <p:cNvSpPr txBox="1"/>
          <p:nvPr/>
        </p:nvSpPr>
        <p:spPr>
          <a:xfrm>
            <a:off x="443269" y="239478"/>
            <a:ext cx="46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LỘ TRÌNH THI ĐẤU</a:t>
            </a:r>
            <a:endParaRPr lang="vi-VN" b="1">
              <a:solidFill>
                <a:srgbClr val="00206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429471-E781-DFF6-0BB3-40CFEDD97AD9}"/>
              </a:ext>
            </a:extLst>
          </p:cNvPr>
          <p:cNvGrpSpPr/>
          <p:nvPr/>
        </p:nvGrpSpPr>
        <p:grpSpPr>
          <a:xfrm>
            <a:off x="10637149" y="5544882"/>
            <a:ext cx="1126067" cy="842434"/>
            <a:chOff x="10663766" y="1803960"/>
            <a:chExt cx="1126067" cy="842434"/>
          </a:xfrm>
        </p:grpSpPr>
        <p:sp>
          <p:nvSpPr>
            <p:cNvPr id="17" name="Hình chữ nhật 4">
              <a:extLst>
                <a:ext uri="{FF2B5EF4-FFF2-40B4-BE49-F238E27FC236}">
                  <a16:creationId xmlns:a16="http://schemas.microsoft.com/office/drawing/2014/main" id="{8D42082B-75CD-2FFE-7096-79224B98C301}"/>
                </a:ext>
              </a:extLst>
            </p:cNvPr>
            <p:cNvSpPr/>
            <p:nvPr/>
          </p:nvSpPr>
          <p:spPr>
            <a:xfrm>
              <a:off x="10663766" y="1803960"/>
              <a:ext cx="1126067" cy="84243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Hình chữ nhật 5">
              <a:extLst>
                <a:ext uri="{FF2B5EF4-FFF2-40B4-BE49-F238E27FC236}">
                  <a16:creationId xmlns:a16="http://schemas.microsoft.com/office/drawing/2014/main" id="{FE118E5C-733B-B66B-4AFF-004D1FDE801B}"/>
                </a:ext>
              </a:extLst>
            </p:cNvPr>
            <p:cNvSpPr/>
            <p:nvPr/>
          </p:nvSpPr>
          <p:spPr>
            <a:xfrm>
              <a:off x="10725387" y="1896972"/>
              <a:ext cx="230479" cy="172426"/>
            </a:xfrm>
            <a:prstGeom prst="rect">
              <a:avLst/>
            </a:prstGeom>
            <a:solidFill>
              <a:srgbClr val="0302F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Hình chữ nhật 6">
              <a:extLst>
                <a:ext uri="{FF2B5EF4-FFF2-40B4-BE49-F238E27FC236}">
                  <a16:creationId xmlns:a16="http://schemas.microsoft.com/office/drawing/2014/main" id="{6F3EC09D-E3E2-0871-191B-D3732A021BC6}"/>
                </a:ext>
              </a:extLst>
            </p:cNvPr>
            <p:cNvSpPr/>
            <p:nvPr/>
          </p:nvSpPr>
          <p:spPr>
            <a:xfrm>
              <a:off x="10725387" y="2138964"/>
              <a:ext cx="230479" cy="1724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Hình chữ nhật 7">
              <a:extLst>
                <a:ext uri="{FF2B5EF4-FFF2-40B4-BE49-F238E27FC236}">
                  <a16:creationId xmlns:a16="http://schemas.microsoft.com/office/drawing/2014/main" id="{88CB31AB-1771-EDA2-B930-DD362A5E4463}"/>
                </a:ext>
              </a:extLst>
            </p:cNvPr>
            <p:cNvSpPr/>
            <p:nvPr/>
          </p:nvSpPr>
          <p:spPr>
            <a:xfrm>
              <a:off x="10728680" y="2387809"/>
              <a:ext cx="230479" cy="17242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Hộp Văn bản 8">
              <a:extLst>
                <a:ext uri="{FF2B5EF4-FFF2-40B4-BE49-F238E27FC236}">
                  <a16:creationId xmlns:a16="http://schemas.microsoft.com/office/drawing/2014/main" id="{EEE5D158-D228-952E-10E1-66779131C82F}"/>
                </a:ext>
              </a:extLst>
            </p:cNvPr>
            <p:cNvSpPr txBox="1"/>
            <p:nvPr/>
          </p:nvSpPr>
          <p:spPr>
            <a:xfrm>
              <a:off x="11057467" y="1877354"/>
              <a:ext cx="533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3 KM</a:t>
              </a:r>
              <a:endParaRPr lang="vi-VN" sz="1100"/>
            </a:p>
          </p:txBody>
        </p:sp>
        <p:sp>
          <p:nvSpPr>
            <p:cNvPr id="22" name="Hộp Văn bản 9">
              <a:extLst>
                <a:ext uri="{FF2B5EF4-FFF2-40B4-BE49-F238E27FC236}">
                  <a16:creationId xmlns:a16="http://schemas.microsoft.com/office/drawing/2014/main" id="{62F30E9B-2605-401C-5274-DAAD5D954205}"/>
                </a:ext>
              </a:extLst>
            </p:cNvPr>
            <p:cNvSpPr txBox="1"/>
            <p:nvPr/>
          </p:nvSpPr>
          <p:spPr>
            <a:xfrm>
              <a:off x="11058523" y="2126199"/>
              <a:ext cx="6709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1,4 KM</a:t>
              </a:r>
              <a:endParaRPr lang="vi-VN" sz="1100" dirty="0"/>
            </a:p>
          </p:txBody>
        </p:sp>
        <p:sp>
          <p:nvSpPr>
            <p:cNvPr id="23" name="Hộp Văn bản 10">
              <a:extLst>
                <a:ext uri="{FF2B5EF4-FFF2-40B4-BE49-F238E27FC236}">
                  <a16:creationId xmlns:a16="http://schemas.microsoft.com/office/drawing/2014/main" id="{86C61F2B-31CB-F4C3-3006-A28FBCF5CD74}"/>
                </a:ext>
              </a:extLst>
            </p:cNvPr>
            <p:cNvSpPr txBox="1"/>
            <p:nvPr/>
          </p:nvSpPr>
          <p:spPr>
            <a:xfrm>
              <a:off x="11058523" y="2343217"/>
              <a:ext cx="6709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1 KM</a:t>
              </a:r>
              <a:endParaRPr lang="vi-VN" sz="11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5251737-692A-A8C2-087D-EF7E949AF381}"/>
              </a:ext>
            </a:extLst>
          </p:cNvPr>
          <p:cNvSpPr txBox="1"/>
          <p:nvPr/>
        </p:nvSpPr>
        <p:spPr>
          <a:xfrm rot="20804366">
            <a:off x="3716332" y="3930500"/>
            <a:ext cx="222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P. Quang Trung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519916-BC21-2710-0936-ACA99880A57D}"/>
              </a:ext>
            </a:extLst>
          </p:cNvPr>
          <p:cNvSpPr txBox="1"/>
          <p:nvPr/>
        </p:nvSpPr>
        <p:spPr>
          <a:xfrm rot="15713405">
            <a:off x="-494369" y="5619577"/>
            <a:ext cx="1393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P. Tam </a:t>
            </a:r>
            <a:r>
              <a:rPr lang="en-US" sz="1200" b="1" dirty="0" err="1">
                <a:solidFill>
                  <a:srgbClr val="002060"/>
                </a:solidFill>
              </a:rPr>
              <a:t>Bạc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22C594-EAAC-6C2A-2463-8596EAA6BFC7}"/>
              </a:ext>
            </a:extLst>
          </p:cNvPr>
          <p:cNvSpPr txBox="1"/>
          <p:nvPr/>
        </p:nvSpPr>
        <p:spPr>
          <a:xfrm rot="20861035">
            <a:off x="7109821" y="4891813"/>
            <a:ext cx="2335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P. Nguyễn </a:t>
            </a:r>
            <a:r>
              <a:rPr lang="en-US" sz="1200" b="1" dirty="0" err="1">
                <a:solidFill>
                  <a:srgbClr val="002060"/>
                </a:solidFill>
              </a:rPr>
              <a:t>Đức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Cảnh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B6B1E5-431C-9030-DB46-0D405C0BA430}"/>
              </a:ext>
            </a:extLst>
          </p:cNvPr>
          <p:cNvSpPr txBox="1"/>
          <p:nvPr/>
        </p:nvSpPr>
        <p:spPr>
          <a:xfrm rot="20043333">
            <a:off x="10373454" y="2068670"/>
            <a:ext cx="222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P. </a:t>
            </a:r>
            <a:r>
              <a:rPr lang="en-US" sz="1200" b="1" dirty="0" err="1">
                <a:solidFill>
                  <a:srgbClr val="002060"/>
                </a:solidFill>
              </a:rPr>
              <a:t>Trần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Hưng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Đạo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4E79F9-A673-B571-6F55-AB92E8575463}"/>
              </a:ext>
            </a:extLst>
          </p:cNvPr>
          <p:cNvSpPr txBox="1"/>
          <p:nvPr/>
        </p:nvSpPr>
        <p:spPr>
          <a:xfrm rot="20248411">
            <a:off x="10072824" y="4276850"/>
            <a:ext cx="109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P. </a:t>
            </a:r>
            <a:r>
              <a:rPr lang="en-US" sz="1200" b="1" dirty="0" err="1">
                <a:solidFill>
                  <a:srgbClr val="002060"/>
                </a:solidFill>
              </a:rPr>
              <a:t>Trần</a:t>
            </a:r>
            <a:r>
              <a:rPr lang="en-US" sz="1200" b="1" dirty="0">
                <a:solidFill>
                  <a:srgbClr val="002060"/>
                </a:solidFill>
              </a:rPr>
              <a:t> Phú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9F916CF-041E-C424-9BC4-91D2FA9C09B9}"/>
              </a:ext>
            </a:extLst>
          </p:cNvPr>
          <p:cNvCxnSpPr>
            <a:cxnSpLocks/>
          </p:cNvCxnSpPr>
          <p:nvPr/>
        </p:nvCxnSpPr>
        <p:spPr>
          <a:xfrm flipH="1">
            <a:off x="8825593" y="3229225"/>
            <a:ext cx="381686" cy="69488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2069000-0172-CAAD-0F01-1AB10C7434B6}"/>
              </a:ext>
            </a:extLst>
          </p:cNvPr>
          <p:cNvCxnSpPr>
            <a:cxnSpLocks/>
          </p:cNvCxnSpPr>
          <p:nvPr/>
        </p:nvCxnSpPr>
        <p:spPr>
          <a:xfrm flipH="1">
            <a:off x="6966375" y="3543300"/>
            <a:ext cx="538715" cy="13599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BE95B7B-7349-6CBA-DC44-904B9167F92C}"/>
              </a:ext>
            </a:extLst>
          </p:cNvPr>
          <p:cNvCxnSpPr>
            <a:cxnSpLocks/>
          </p:cNvCxnSpPr>
          <p:nvPr/>
        </p:nvCxnSpPr>
        <p:spPr>
          <a:xfrm flipV="1">
            <a:off x="10006937" y="3286766"/>
            <a:ext cx="396358" cy="11947"/>
          </a:xfrm>
          <a:prstGeom prst="straightConnector1">
            <a:avLst/>
          </a:prstGeom>
          <a:ln w="50800">
            <a:solidFill>
              <a:srgbClr val="07A9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7DE47D2-068B-F541-23FE-A0A7F272A701}"/>
              </a:ext>
            </a:extLst>
          </p:cNvPr>
          <p:cNvCxnSpPr>
            <a:cxnSpLocks/>
          </p:cNvCxnSpPr>
          <p:nvPr/>
        </p:nvCxnSpPr>
        <p:spPr>
          <a:xfrm>
            <a:off x="4704598" y="4691461"/>
            <a:ext cx="74234" cy="38197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F55913C-7ABF-59AF-C470-3BE82918508C}"/>
              </a:ext>
            </a:extLst>
          </p:cNvPr>
          <p:cNvCxnSpPr>
            <a:cxnSpLocks/>
          </p:cNvCxnSpPr>
          <p:nvPr/>
        </p:nvCxnSpPr>
        <p:spPr>
          <a:xfrm>
            <a:off x="6678044" y="4287505"/>
            <a:ext cx="105745" cy="442038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4D90803-672F-829F-FC77-39B60EB84920}"/>
              </a:ext>
            </a:extLst>
          </p:cNvPr>
          <p:cNvCxnSpPr>
            <a:cxnSpLocks/>
          </p:cNvCxnSpPr>
          <p:nvPr/>
        </p:nvCxnSpPr>
        <p:spPr>
          <a:xfrm>
            <a:off x="426682" y="5664614"/>
            <a:ext cx="4203" cy="335058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359C392-18D6-A17A-36CA-8A6D8605661C}"/>
              </a:ext>
            </a:extLst>
          </p:cNvPr>
          <p:cNvCxnSpPr>
            <a:cxnSpLocks/>
          </p:cNvCxnSpPr>
          <p:nvPr/>
        </p:nvCxnSpPr>
        <p:spPr>
          <a:xfrm flipH="1">
            <a:off x="10020788" y="2809287"/>
            <a:ext cx="305785" cy="12880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347B277-7BDA-5D79-C215-63A2F42995DE}"/>
              </a:ext>
            </a:extLst>
          </p:cNvPr>
          <p:cNvCxnSpPr>
            <a:cxnSpLocks/>
          </p:cNvCxnSpPr>
          <p:nvPr/>
        </p:nvCxnSpPr>
        <p:spPr>
          <a:xfrm flipV="1">
            <a:off x="11558173" y="3775795"/>
            <a:ext cx="435163" cy="19007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03">
            <a:extLst>
              <a:ext uri="{FF2B5EF4-FFF2-40B4-BE49-F238E27FC236}">
                <a16:creationId xmlns:a16="http://schemas.microsoft.com/office/drawing/2014/main" id="{D335645F-14A1-FD02-2298-5EA1CD725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405" y="244056"/>
            <a:ext cx="483347" cy="483347"/>
          </a:xfrm>
          <a:prstGeom prst="rect">
            <a:avLst/>
          </a:prstGeom>
        </p:spPr>
      </p:pic>
      <p:sp>
        <p:nvSpPr>
          <p:cNvPr id="3" name="TextBox 114">
            <a:extLst>
              <a:ext uri="{FF2B5EF4-FFF2-40B4-BE49-F238E27FC236}">
                <a16:creationId xmlns:a16="http://schemas.microsoft.com/office/drawing/2014/main" id="{E9269BB6-D6DB-874F-998E-17F322A4333B}"/>
              </a:ext>
            </a:extLst>
          </p:cNvPr>
          <p:cNvSpPr txBox="1"/>
          <p:nvPr/>
        </p:nvSpPr>
        <p:spPr>
          <a:xfrm>
            <a:off x="6892404" y="306752"/>
            <a:ext cx="1040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</a:rPr>
              <a:t>Khu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tiếp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nước</a:t>
            </a:r>
            <a:endParaRPr lang="en-VN" sz="1000" dirty="0">
              <a:solidFill>
                <a:srgbClr val="002060"/>
              </a:solidFill>
            </a:endParaRPr>
          </a:p>
        </p:txBody>
      </p:sp>
      <p:sp>
        <p:nvSpPr>
          <p:cNvPr id="6" name="TextBox 118">
            <a:extLst>
              <a:ext uri="{FF2B5EF4-FFF2-40B4-BE49-F238E27FC236}">
                <a16:creationId xmlns:a16="http://schemas.microsoft.com/office/drawing/2014/main" id="{B7426DF9-5AF3-EDE9-2A0B-8EA049F246C8}"/>
              </a:ext>
            </a:extLst>
          </p:cNvPr>
          <p:cNvSpPr txBox="1"/>
          <p:nvPr/>
        </p:nvSpPr>
        <p:spPr>
          <a:xfrm>
            <a:off x="5005878" y="313358"/>
            <a:ext cx="1503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2060"/>
                </a:solidFill>
              </a:rPr>
              <a:t>Cổng xuất phát</a:t>
            </a:r>
            <a:endParaRPr lang="en-VN" sz="1000" dirty="0">
              <a:solidFill>
                <a:srgbClr val="00206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03A0AFD-7626-97E7-37B8-745F00B1D2A3}"/>
              </a:ext>
            </a:extLst>
          </p:cNvPr>
          <p:cNvSpPr/>
          <p:nvPr/>
        </p:nvSpPr>
        <p:spPr>
          <a:xfrm>
            <a:off x="4754340" y="194794"/>
            <a:ext cx="119744" cy="483347"/>
          </a:xfrm>
          <a:prstGeom prst="rect">
            <a:avLst/>
          </a:prstGeom>
          <a:solidFill>
            <a:srgbClr val="0302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2060"/>
              </a:solidFill>
            </a:endParaRPr>
          </a:p>
        </p:txBody>
      </p:sp>
      <p:pic>
        <p:nvPicPr>
          <p:cNvPr id="9" name="Picture 103">
            <a:extLst>
              <a:ext uri="{FF2B5EF4-FFF2-40B4-BE49-F238E27FC236}">
                <a16:creationId xmlns:a16="http://schemas.microsoft.com/office/drawing/2014/main" id="{FAFF17F6-6FF7-D76D-14EC-F6441FA71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697" y="3732897"/>
            <a:ext cx="483347" cy="483347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A44E98E6-F618-DA01-BA42-385828DA6108}"/>
              </a:ext>
            </a:extLst>
          </p:cNvPr>
          <p:cNvSpPr/>
          <p:nvPr/>
        </p:nvSpPr>
        <p:spPr>
          <a:xfrm rot="20957445">
            <a:off x="9357588" y="3086889"/>
            <a:ext cx="122882" cy="399753"/>
          </a:xfrm>
          <a:prstGeom prst="rect">
            <a:avLst/>
          </a:prstGeom>
          <a:solidFill>
            <a:srgbClr val="0302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id="{C0E68500-16FB-AAD0-F4EF-D25F297FD736}"/>
              </a:ext>
            </a:extLst>
          </p:cNvPr>
          <p:cNvSpPr txBox="1"/>
          <p:nvPr/>
        </p:nvSpPr>
        <p:spPr>
          <a:xfrm rot="15745282">
            <a:off x="6352605" y="5792008"/>
            <a:ext cx="1063788" cy="27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P</a:t>
            </a:r>
            <a:r>
              <a:rPr lang="en-US" sz="1200" b="1">
                <a:solidFill>
                  <a:srgbClr val="002060"/>
                </a:solidFill>
              </a:rPr>
              <a:t>.  Mê Linh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6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FD31768-B696-4682-D028-ECC898A99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702"/>
            <a:ext cx="12192000" cy="415259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E429471-E781-DFF6-0BB3-40CFEDD97AD9}"/>
              </a:ext>
            </a:extLst>
          </p:cNvPr>
          <p:cNvGrpSpPr/>
          <p:nvPr/>
        </p:nvGrpSpPr>
        <p:grpSpPr>
          <a:xfrm>
            <a:off x="10543955" y="5716479"/>
            <a:ext cx="1126067" cy="842434"/>
            <a:chOff x="10663766" y="1803960"/>
            <a:chExt cx="1126067" cy="842434"/>
          </a:xfrm>
        </p:grpSpPr>
        <p:sp>
          <p:nvSpPr>
            <p:cNvPr id="17" name="Hình chữ nhật 4">
              <a:extLst>
                <a:ext uri="{FF2B5EF4-FFF2-40B4-BE49-F238E27FC236}">
                  <a16:creationId xmlns:a16="http://schemas.microsoft.com/office/drawing/2014/main" id="{8D42082B-75CD-2FFE-7096-79224B98C301}"/>
                </a:ext>
              </a:extLst>
            </p:cNvPr>
            <p:cNvSpPr/>
            <p:nvPr/>
          </p:nvSpPr>
          <p:spPr>
            <a:xfrm>
              <a:off x="10663766" y="1803960"/>
              <a:ext cx="1126067" cy="84243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18" name="Hình chữ nhật 5">
              <a:extLst>
                <a:ext uri="{FF2B5EF4-FFF2-40B4-BE49-F238E27FC236}">
                  <a16:creationId xmlns:a16="http://schemas.microsoft.com/office/drawing/2014/main" id="{FE118E5C-733B-B66B-4AFF-004D1FDE801B}"/>
                </a:ext>
              </a:extLst>
            </p:cNvPr>
            <p:cNvSpPr/>
            <p:nvPr/>
          </p:nvSpPr>
          <p:spPr>
            <a:xfrm>
              <a:off x="10725387" y="1896972"/>
              <a:ext cx="230479" cy="17242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19" name="Hình chữ nhật 6">
              <a:extLst>
                <a:ext uri="{FF2B5EF4-FFF2-40B4-BE49-F238E27FC236}">
                  <a16:creationId xmlns:a16="http://schemas.microsoft.com/office/drawing/2014/main" id="{6F3EC09D-E3E2-0871-191B-D3732A021BC6}"/>
                </a:ext>
              </a:extLst>
            </p:cNvPr>
            <p:cNvSpPr/>
            <p:nvPr/>
          </p:nvSpPr>
          <p:spPr>
            <a:xfrm>
              <a:off x="10725387" y="2138964"/>
              <a:ext cx="230479" cy="1724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20" name="Hình chữ nhật 7">
              <a:extLst>
                <a:ext uri="{FF2B5EF4-FFF2-40B4-BE49-F238E27FC236}">
                  <a16:creationId xmlns:a16="http://schemas.microsoft.com/office/drawing/2014/main" id="{88CB31AB-1771-EDA2-B930-DD362A5E4463}"/>
                </a:ext>
              </a:extLst>
            </p:cNvPr>
            <p:cNvSpPr/>
            <p:nvPr/>
          </p:nvSpPr>
          <p:spPr>
            <a:xfrm>
              <a:off x="10728680" y="2387809"/>
              <a:ext cx="230479" cy="1724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21" name="Hộp Văn bản 8">
              <a:extLst>
                <a:ext uri="{FF2B5EF4-FFF2-40B4-BE49-F238E27FC236}">
                  <a16:creationId xmlns:a16="http://schemas.microsoft.com/office/drawing/2014/main" id="{EEE5D158-D228-952E-10E1-66779131C82F}"/>
                </a:ext>
              </a:extLst>
            </p:cNvPr>
            <p:cNvSpPr txBox="1"/>
            <p:nvPr/>
          </p:nvSpPr>
          <p:spPr>
            <a:xfrm>
              <a:off x="11057467" y="1877354"/>
              <a:ext cx="533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rgbClr val="002060"/>
                  </a:solidFill>
                </a:rPr>
                <a:t>3 KM</a:t>
              </a:r>
              <a:endParaRPr lang="vi-VN" sz="1100">
                <a:solidFill>
                  <a:srgbClr val="002060"/>
                </a:solidFill>
              </a:endParaRPr>
            </a:p>
          </p:txBody>
        </p:sp>
        <p:sp>
          <p:nvSpPr>
            <p:cNvPr id="22" name="Hộp Văn bản 9">
              <a:extLst>
                <a:ext uri="{FF2B5EF4-FFF2-40B4-BE49-F238E27FC236}">
                  <a16:creationId xmlns:a16="http://schemas.microsoft.com/office/drawing/2014/main" id="{62F30E9B-2605-401C-5274-DAAD5D954205}"/>
                </a:ext>
              </a:extLst>
            </p:cNvPr>
            <p:cNvSpPr txBox="1"/>
            <p:nvPr/>
          </p:nvSpPr>
          <p:spPr>
            <a:xfrm>
              <a:off x="11058523" y="2126199"/>
              <a:ext cx="6709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02060"/>
                  </a:solidFill>
                </a:rPr>
                <a:t>1,4 KM</a:t>
              </a:r>
              <a:endParaRPr lang="vi-VN" sz="1100" dirty="0">
                <a:solidFill>
                  <a:srgbClr val="002060"/>
                </a:solidFill>
              </a:endParaRPr>
            </a:p>
          </p:txBody>
        </p:sp>
        <p:sp>
          <p:nvSpPr>
            <p:cNvPr id="23" name="Hộp Văn bản 10">
              <a:extLst>
                <a:ext uri="{FF2B5EF4-FFF2-40B4-BE49-F238E27FC236}">
                  <a16:creationId xmlns:a16="http://schemas.microsoft.com/office/drawing/2014/main" id="{86C61F2B-31CB-F4C3-3006-A28FBCF5CD74}"/>
                </a:ext>
              </a:extLst>
            </p:cNvPr>
            <p:cNvSpPr txBox="1"/>
            <p:nvPr/>
          </p:nvSpPr>
          <p:spPr>
            <a:xfrm>
              <a:off x="11058523" y="2343217"/>
              <a:ext cx="6709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rgbClr val="002060"/>
                  </a:solidFill>
                </a:rPr>
                <a:t>1 KM</a:t>
              </a:r>
              <a:endParaRPr lang="vi-VN" sz="1100">
                <a:solidFill>
                  <a:srgbClr val="00206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5251737-692A-A8C2-087D-EF7E949AF381}"/>
              </a:ext>
            </a:extLst>
          </p:cNvPr>
          <p:cNvSpPr txBox="1"/>
          <p:nvPr/>
        </p:nvSpPr>
        <p:spPr>
          <a:xfrm>
            <a:off x="3756584" y="3059378"/>
            <a:ext cx="222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P. Quang Trung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519916-BC21-2710-0936-ACA99880A57D}"/>
              </a:ext>
            </a:extLst>
          </p:cNvPr>
          <p:cNvSpPr txBox="1"/>
          <p:nvPr/>
        </p:nvSpPr>
        <p:spPr>
          <a:xfrm rot="16536631">
            <a:off x="-560893" y="3120539"/>
            <a:ext cx="1393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P. Tam </a:t>
            </a:r>
            <a:r>
              <a:rPr lang="en-US" sz="1200" b="1" dirty="0" err="1">
                <a:solidFill>
                  <a:schemeClr val="bg1"/>
                </a:solidFill>
              </a:rPr>
              <a:t>Bạc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FE833F-924C-C803-E33A-DF5059C81A01}"/>
              </a:ext>
            </a:extLst>
          </p:cNvPr>
          <p:cNvSpPr txBox="1"/>
          <p:nvPr/>
        </p:nvSpPr>
        <p:spPr>
          <a:xfrm>
            <a:off x="2194666" y="3621494"/>
            <a:ext cx="1147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Hồ</a:t>
            </a:r>
            <a:r>
              <a:rPr lang="en-US" sz="1200" b="1" dirty="0">
                <a:solidFill>
                  <a:schemeClr val="bg1"/>
                </a:solidFill>
              </a:rPr>
              <a:t> Tam </a:t>
            </a:r>
            <a:r>
              <a:rPr lang="en-US" sz="1200" b="1" dirty="0" err="1">
                <a:solidFill>
                  <a:schemeClr val="bg1"/>
                </a:solidFill>
              </a:rPr>
              <a:t>Bạc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22C594-EAAC-6C2A-2463-8596EAA6BFC7}"/>
              </a:ext>
            </a:extLst>
          </p:cNvPr>
          <p:cNvSpPr txBox="1"/>
          <p:nvPr/>
        </p:nvSpPr>
        <p:spPr>
          <a:xfrm rot="21428248">
            <a:off x="3410106" y="4154246"/>
            <a:ext cx="2335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P. Nguyễn </a:t>
            </a:r>
            <a:r>
              <a:rPr lang="en-US" sz="1200" b="1" dirty="0" err="1">
                <a:solidFill>
                  <a:schemeClr val="bg1"/>
                </a:solidFill>
              </a:rPr>
              <a:t>Đức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Cảnh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B6B1E5-431C-9030-DB46-0D405C0BA430}"/>
              </a:ext>
            </a:extLst>
          </p:cNvPr>
          <p:cNvSpPr txBox="1"/>
          <p:nvPr/>
        </p:nvSpPr>
        <p:spPr>
          <a:xfrm rot="21002760">
            <a:off x="10032495" y="2658101"/>
            <a:ext cx="222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P. </a:t>
            </a:r>
            <a:r>
              <a:rPr lang="en-US" sz="1200" b="1" dirty="0" err="1">
                <a:solidFill>
                  <a:schemeClr val="bg1"/>
                </a:solidFill>
              </a:rPr>
              <a:t>Trần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Hưng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Đạo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6CF58A-653A-66A8-FDEF-AB7CB97C1588}"/>
              </a:ext>
            </a:extLst>
          </p:cNvPr>
          <p:cNvSpPr txBox="1"/>
          <p:nvPr/>
        </p:nvSpPr>
        <p:spPr>
          <a:xfrm rot="5169524">
            <a:off x="11323510" y="3098460"/>
            <a:ext cx="1363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P. Lê </a:t>
            </a:r>
            <a:r>
              <a:rPr lang="en-US" sz="1200" b="1" dirty="0" err="1">
                <a:solidFill>
                  <a:schemeClr val="bg1"/>
                </a:solidFill>
              </a:rPr>
              <a:t>Đại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Hành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4E79F9-A673-B571-6F55-AB92E8575463}"/>
              </a:ext>
            </a:extLst>
          </p:cNvPr>
          <p:cNvSpPr txBox="1"/>
          <p:nvPr/>
        </p:nvSpPr>
        <p:spPr>
          <a:xfrm rot="21390781">
            <a:off x="9662575" y="3930501"/>
            <a:ext cx="109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P. </a:t>
            </a:r>
            <a:r>
              <a:rPr lang="en-US" sz="1200" b="1" dirty="0" err="1">
                <a:solidFill>
                  <a:schemeClr val="bg1"/>
                </a:solidFill>
              </a:rPr>
              <a:t>Trần</a:t>
            </a:r>
            <a:r>
              <a:rPr lang="en-US" sz="1200" b="1" dirty="0">
                <a:solidFill>
                  <a:schemeClr val="bg1"/>
                </a:solidFill>
              </a:rPr>
              <a:t> Phú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302143-980C-E5B4-FBE4-9D0049A96ABC}"/>
              </a:ext>
            </a:extLst>
          </p:cNvPr>
          <p:cNvSpPr txBox="1"/>
          <p:nvPr/>
        </p:nvSpPr>
        <p:spPr>
          <a:xfrm>
            <a:off x="9118987" y="1708507"/>
            <a:ext cx="90629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rgbClr val="002060"/>
                </a:solidFill>
              </a:rPr>
              <a:t>Nhà</a:t>
            </a:r>
            <a:r>
              <a:rPr lang="en-US" sz="1000" b="1" dirty="0">
                <a:solidFill>
                  <a:srgbClr val="002060"/>
                </a:solidFill>
              </a:rPr>
              <a:t> </a:t>
            </a:r>
            <a:r>
              <a:rPr lang="en-US" sz="1000" b="1" dirty="0" err="1">
                <a:solidFill>
                  <a:srgbClr val="002060"/>
                </a:solidFill>
              </a:rPr>
              <a:t>hát</a:t>
            </a:r>
            <a:r>
              <a:rPr lang="en-US" sz="1000" b="1" dirty="0">
                <a:solidFill>
                  <a:srgbClr val="002060"/>
                </a:solidFill>
              </a:rPr>
              <a:t> </a:t>
            </a:r>
            <a:r>
              <a:rPr lang="en-US" sz="1000" b="1" dirty="0" err="1">
                <a:solidFill>
                  <a:srgbClr val="002060"/>
                </a:solidFill>
              </a:rPr>
              <a:t>lớn</a:t>
            </a:r>
            <a:endParaRPr lang="en-US" sz="1000" b="1" dirty="0">
              <a:solidFill>
                <a:srgbClr val="002060"/>
              </a:solidFill>
            </a:endParaRPr>
          </a:p>
          <a:p>
            <a:pPr algn="ctr"/>
            <a:r>
              <a:rPr lang="en-US" sz="1000" b="1" dirty="0" err="1">
                <a:solidFill>
                  <a:srgbClr val="002060"/>
                </a:solidFill>
              </a:rPr>
              <a:t>Hải</a:t>
            </a:r>
            <a:r>
              <a:rPr lang="en-US" sz="1000" b="1" dirty="0">
                <a:solidFill>
                  <a:srgbClr val="002060"/>
                </a:solidFill>
              </a:rPr>
              <a:t> </a:t>
            </a:r>
            <a:r>
              <a:rPr lang="en-US" sz="1000" b="1" dirty="0" err="1">
                <a:solidFill>
                  <a:srgbClr val="002060"/>
                </a:solidFill>
              </a:rPr>
              <a:t>Phòng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9484AF-ED6B-537B-F88F-648C3612BBF5}"/>
              </a:ext>
            </a:extLst>
          </p:cNvPr>
          <p:cNvSpPr txBox="1"/>
          <p:nvPr/>
        </p:nvSpPr>
        <p:spPr>
          <a:xfrm rot="21077189">
            <a:off x="10445430" y="3315620"/>
            <a:ext cx="72308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Cột cờ</a:t>
            </a:r>
            <a:endParaRPr lang="en-US" sz="1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F51FDC-A66D-3600-7549-97BEF0A242D3}"/>
              </a:ext>
            </a:extLst>
          </p:cNvPr>
          <p:cNvSpPr txBox="1"/>
          <p:nvPr/>
        </p:nvSpPr>
        <p:spPr>
          <a:xfrm>
            <a:off x="8787857" y="2427836"/>
            <a:ext cx="90629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solidFill>
                  <a:srgbClr val="002060"/>
                </a:solidFill>
              </a:rPr>
              <a:t>Cổng</a:t>
            </a:r>
            <a:r>
              <a:rPr lang="en-US" sz="1000" b="1" dirty="0">
                <a:solidFill>
                  <a:srgbClr val="002060"/>
                </a:solidFill>
              </a:rPr>
              <a:t> XPVĐ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6A6071F-8AE7-5738-C9E6-040D40A46183}"/>
              </a:ext>
            </a:extLst>
          </p:cNvPr>
          <p:cNvCxnSpPr>
            <a:cxnSpLocks/>
          </p:cNvCxnSpPr>
          <p:nvPr/>
        </p:nvCxnSpPr>
        <p:spPr>
          <a:xfrm flipH="1">
            <a:off x="10127781" y="3484584"/>
            <a:ext cx="299349" cy="5871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98F5F36-0549-819F-CB76-020B20EE5B82}"/>
              </a:ext>
            </a:extLst>
          </p:cNvPr>
          <p:cNvCxnSpPr>
            <a:cxnSpLocks/>
          </p:cNvCxnSpPr>
          <p:nvPr/>
        </p:nvCxnSpPr>
        <p:spPr>
          <a:xfrm>
            <a:off x="9605963" y="2674057"/>
            <a:ext cx="234541" cy="38532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1ECCBB2-5234-1357-805E-0FC116153CE8}"/>
              </a:ext>
            </a:extLst>
          </p:cNvPr>
          <p:cNvCxnSpPr>
            <a:cxnSpLocks/>
          </p:cNvCxnSpPr>
          <p:nvPr/>
        </p:nvCxnSpPr>
        <p:spPr>
          <a:xfrm>
            <a:off x="9893240" y="2140536"/>
            <a:ext cx="195669" cy="57627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9F916CF-041E-C424-9BC4-91D2FA9C09B9}"/>
              </a:ext>
            </a:extLst>
          </p:cNvPr>
          <p:cNvCxnSpPr>
            <a:cxnSpLocks/>
          </p:cNvCxnSpPr>
          <p:nvPr/>
        </p:nvCxnSpPr>
        <p:spPr>
          <a:xfrm flipH="1">
            <a:off x="8478715" y="3092429"/>
            <a:ext cx="493189" cy="32675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2069000-0172-CAAD-0F01-1AB10C7434B6}"/>
              </a:ext>
            </a:extLst>
          </p:cNvPr>
          <p:cNvCxnSpPr>
            <a:cxnSpLocks/>
          </p:cNvCxnSpPr>
          <p:nvPr/>
        </p:nvCxnSpPr>
        <p:spPr>
          <a:xfrm flipH="1">
            <a:off x="7145022" y="3399783"/>
            <a:ext cx="556784" cy="232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BE95B7B-7349-6CBA-DC44-904B9167F92C}"/>
              </a:ext>
            </a:extLst>
          </p:cNvPr>
          <p:cNvCxnSpPr>
            <a:cxnSpLocks/>
          </p:cNvCxnSpPr>
          <p:nvPr/>
        </p:nvCxnSpPr>
        <p:spPr>
          <a:xfrm flipH="1">
            <a:off x="9882574" y="3281279"/>
            <a:ext cx="317520" cy="64904"/>
          </a:xfrm>
          <a:prstGeom prst="straightConnector1">
            <a:avLst/>
          </a:prstGeom>
          <a:ln w="50800">
            <a:solidFill>
              <a:srgbClr val="07A9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7DE47D2-068B-F541-23FE-A0A7F272A701}"/>
              </a:ext>
            </a:extLst>
          </p:cNvPr>
          <p:cNvCxnSpPr>
            <a:cxnSpLocks/>
          </p:cNvCxnSpPr>
          <p:nvPr/>
        </p:nvCxnSpPr>
        <p:spPr>
          <a:xfrm>
            <a:off x="7004579" y="3434991"/>
            <a:ext cx="0" cy="34075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0EF40E1-7DE7-0648-37FF-7F90DF1F559C}"/>
              </a:ext>
            </a:extLst>
          </p:cNvPr>
          <p:cNvCxnSpPr>
            <a:cxnSpLocks/>
          </p:cNvCxnSpPr>
          <p:nvPr/>
        </p:nvCxnSpPr>
        <p:spPr>
          <a:xfrm>
            <a:off x="8427578" y="3476123"/>
            <a:ext cx="0" cy="280908"/>
          </a:xfrm>
          <a:prstGeom prst="straightConnector1">
            <a:avLst/>
          </a:prstGeom>
          <a:ln w="50800">
            <a:solidFill>
              <a:srgbClr val="07A9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25BB904-E947-FF93-A0A9-F6F1CCDB2450}"/>
              </a:ext>
            </a:extLst>
          </p:cNvPr>
          <p:cNvCxnSpPr>
            <a:cxnSpLocks/>
          </p:cNvCxnSpPr>
          <p:nvPr/>
        </p:nvCxnSpPr>
        <p:spPr>
          <a:xfrm flipH="1">
            <a:off x="5881727" y="3171322"/>
            <a:ext cx="552940" cy="25478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F55913C-7ABF-59AF-C470-3BE82918508C}"/>
              </a:ext>
            </a:extLst>
          </p:cNvPr>
          <p:cNvCxnSpPr>
            <a:cxnSpLocks/>
          </p:cNvCxnSpPr>
          <p:nvPr/>
        </p:nvCxnSpPr>
        <p:spPr>
          <a:xfrm>
            <a:off x="5979084" y="4240498"/>
            <a:ext cx="455583" cy="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4D90803-672F-829F-FC77-39B60EB84920}"/>
              </a:ext>
            </a:extLst>
          </p:cNvPr>
          <p:cNvCxnSpPr>
            <a:cxnSpLocks/>
          </p:cNvCxnSpPr>
          <p:nvPr/>
        </p:nvCxnSpPr>
        <p:spPr>
          <a:xfrm flipH="1">
            <a:off x="333194" y="3327400"/>
            <a:ext cx="124003" cy="518019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C70C062-A261-DB72-B367-CF02CE5773E6}"/>
              </a:ext>
            </a:extLst>
          </p:cNvPr>
          <p:cNvCxnSpPr>
            <a:cxnSpLocks/>
          </p:cNvCxnSpPr>
          <p:nvPr/>
        </p:nvCxnSpPr>
        <p:spPr>
          <a:xfrm flipV="1">
            <a:off x="9984094" y="3689572"/>
            <a:ext cx="281008" cy="59764"/>
          </a:xfrm>
          <a:prstGeom prst="straightConnector1">
            <a:avLst/>
          </a:prstGeom>
          <a:ln w="50800">
            <a:solidFill>
              <a:srgbClr val="07A90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19C8522-E9B4-2581-DB65-C523AB9F1A7A}"/>
              </a:ext>
            </a:extLst>
          </p:cNvPr>
          <p:cNvCxnSpPr>
            <a:cxnSpLocks/>
          </p:cNvCxnSpPr>
          <p:nvPr/>
        </p:nvCxnSpPr>
        <p:spPr>
          <a:xfrm flipV="1">
            <a:off x="11677910" y="2956016"/>
            <a:ext cx="288" cy="443767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359C392-18D6-A17A-36CA-8A6D8605661C}"/>
              </a:ext>
            </a:extLst>
          </p:cNvPr>
          <p:cNvCxnSpPr>
            <a:cxnSpLocks/>
          </p:cNvCxnSpPr>
          <p:nvPr/>
        </p:nvCxnSpPr>
        <p:spPr>
          <a:xfrm flipH="1">
            <a:off x="10868870" y="3089822"/>
            <a:ext cx="395014" cy="11213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347B277-7BDA-5D79-C215-63A2F42995DE}"/>
              </a:ext>
            </a:extLst>
          </p:cNvPr>
          <p:cNvCxnSpPr>
            <a:cxnSpLocks/>
          </p:cNvCxnSpPr>
          <p:nvPr/>
        </p:nvCxnSpPr>
        <p:spPr>
          <a:xfrm flipV="1">
            <a:off x="10989423" y="3770753"/>
            <a:ext cx="429866" cy="9567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03">
            <a:extLst>
              <a:ext uri="{FF2B5EF4-FFF2-40B4-BE49-F238E27FC236}">
                <a16:creationId xmlns:a16="http://schemas.microsoft.com/office/drawing/2014/main" id="{D335645F-14A1-FD02-2298-5EA1CD725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001" y="530287"/>
            <a:ext cx="483347" cy="483347"/>
          </a:xfrm>
          <a:prstGeom prst="rect">
            <a:avLst/>
          </a:prstGeom>
        </p:spPr>
      </p:pic>
      <p:sp>
        <p:nvSpPr>
          <p:cNvPr id="3" name="TextBox 114">
            <a:extLst>
              <a:ext uri="{FF2B5EF4-FFF2-40B4-BE49-F238E27FC236}">
                <a16:creationId xmlns:a16="http://schemas.microsoft.com/office/drawing/2014/main" id="{E9269BB6-D6DB-874F-998E-17F322A4333B}"/>
              </a:ext>
            </a:extLst>
          </p:cNvPr>
          <p:cNvSpPr txBox="1"/>
          <p:nvPr/>
        </p:nvSpPr>
        <p:spPr>
          <a:xfrm>
            <a:off x="6096000" y="592983"/>
            <a:ext cx="1040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</a:rPr>
              <a:t>Khu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tiếp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nước</a:t>
            </a:r>
            <a:endParaRPr lang="en-VN" sz="1000" dirty="0">
              <a:solidFill>
                <a:srgbClr val="002060"/>
              </a:solidFill>
            </a:endParaRPr>
          </a:p>
        </p:txBody>
      </p:sp>
      <p:sp>
        <p:nvSpPr>
          <p:cNvPr id="6" name="TextBox 118">
            <a:extLst>
              <a:ext uri="{FF2B5EF4-FFF2-40B4-BE49-F238E27FC236}">
                <a16:creationId xmlns:a16="http://schemas.microsoft.com/office/drawing/2014/main" id="{B7426DF9-5AF3-EDE9-2A0B-8EA049F246C8}"/>
              </a:ext>
            </a:extLst>
          </p:cNvPr>
          <p:cNvSpPr txBox="1"/>
          <p:nvPr/>
        </p:nvSpPr>
        <p:spPr>
          <a:xfrm>
            <a:off x="4209474" y="599589"/>
            <a:ext cx="1503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2060"/>
                </a:solidFill>
              </a:rPr>
              <a:t>Cổng xuất phát</a:t>
            </a:r>
            <a:endParaRPr lang="en-VN" sz="1000" dirty="0">
              <a:solidFill>
                <a:srgbClr val="00206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03A0AFD-7626-97E7-37B8-745F00B1D2A3}"/>
              </a:ext>
            </a:extLst>
          </p:cNvPr>
          <p:cNvSpPr/>
          <p:nvPr/>
        </p:nvSpPr>
        <p:spPr>
          <a:xfrm>
            <a:off x="3957936" y="481025"/>
            <a:ext cx="119744" cy="483347"/>
          </a:xfrm>
          <a:prstGeom prst="rect">
            <a:avLst/>
          </a:prstGeom>
          <a:solidFill>
            <a:srgbClr val="0302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2060"/>
              </a:solidFill>
            </a:endParaRPr>
          </a:p>
        </p:txBody>
      </p:sp>
      <p:pic>
        <p:nvPicPr>
          <p:cNvPr id="9" name="Picture 103">
            <a:extLst>
              <a:ext uri="{FF2B5EF4-FFF2-40B4-BE49-F238E27FC236}">
                <a16:creationId xmlns:a16="http://schemas.microsoft.com/office/drawing/2014/main" id="{FAFF17F6-6FF7-D76D-14EC-F6441FA71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615" y="2916558"/>
            <a:ext cx="483347" cy="48334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125C9CC-0097-A132-B006-70F99C3F3C3F}"/>
              </a:ext>
            </a:extLst>
          </p:cNvPr>
          <p:cNvSpPr txBox="1"/>
          <p:nvPr/>
        </p:nvSpPr>
        <p:spPr>
          <a:xfrm>
            <a:off x="443269" y="239478"/>
            <a:ext cx="46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LỘ TRÌNH THI ĐẤU</a:t>
            </a:r>
            <a:endParaRPr lang="vi-VN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1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BD9668-1373-475A-BD27-2F82ECFD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108" y="6110"/>
            <a:ext cx="9497034" cy="684577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70E5665-4A7B-4134-838C-2547E4DAD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619" y="3106123"/>
            <a:ext cx="507005" cy="5070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38DAA2F-9F80-480B-BA5A-241B08C03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276" y="2066333"/>
            <a:ext cx="440831" cy="44083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A0C7E1C-A3A2-4C6C-B6EA-3A08DB360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911" y="4114505"/>
            <a:ext cx="343484" cy="343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B7FD583-51AB-45EF-93E8-7D7D191A4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0177" y="3217315"/>
            <a:ext cx="440832" cy="4408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64E36AF-EDC3-4069-B4F6-CA79D85B1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188306">
            <a:off x="7306551" y="4435545"/>
            <a:ext cx="878181" cy="88929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5DE3992-0F4C-42A3-B341-9D100CDF98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2051" y="4331200"/>
            <a:ext cx="484420" cy="4844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DC6D7D3-7D30-4DB9-AA1D-5CB44167AF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7794" y="3569380"/>
            <a:ext cx="484420" cy="4844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6D0B45A-A68E-4673-BA4E-4AD0E89602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8405" y="4072923"/>
            <a:ext cx="483347" cy="48334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DC175D3-FAA6-4299-8094-BA27AF3D53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2511" y="4114418"/>
            <a:ext cx="383158" cy="383158"/>
          </a:xfrm>
          <a:prstGeom prst="rect">
            <a:avLst/>
          </a:prstGeom>
        </p:spPr>
      </p:pic>
      <p:sp>
        <p:nvSpPr>
          <p:cNvPr id="51" name="Rectangle 143">
            <a:extLst>
              <a:ext uri="{FF2B5EF4-FFF2-40B4-BE49-F238E27FC236}">
                <a16:creationId xmlns:a16="http://schemas.microsoft.com/office/drawing/2014/main" id="{6A093FEB-B410-427D-A941-0EEA6086250A}"/>
              </a:ext>
            </a:extLst>
          </p:cNvPr>
          <p:cNvSpPr/>
          <p:nvPr/>
        </p:nvSpPr>
        <p:spPr>
          <a:xfrm rot="20817725">
            <a:off x="7343473" y="3767366"/>
            <a:ext cx="123733" cy="337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7FE11C4-E78F-4894-BC2B-F53D92219D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1868" y="3768232"/>
            <a:ext cx="515837" cy="5158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F1FAE7-D350-40CD-8C07-7BCB15FD7D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13413" y="2881553"/>
            <a:ext cx="440832" cy="440832"/>
          </a:xfrm>
          <a:prstGeom prst="rect">
            <a:avLst/>
          </a:prstGeom>
        </p:spPr>
      </p:pic>
      <p:sp>
        <p:nvSpPr>
          <p:cNvPr id="57" name="Arrow: Right 27">
            <a:extLst>
              <a:ext uri="{FF2B5EF4-FFF2-40B4-BE49-F238E27FC236}">
                <a16:creationId xmlns:a16="http://schemas.microsoft.com/office/drawing/2014/main" id="{0A034457-B6A8-44CE-B8FE-9677F32FBC03}"/>
              </a:ext>
            </a:extLst>
          </p:cNvPr>
          <p:cNvSpPr/>
          <p:nvPr/>
        </p:nvSpPr>
        <p:spPr>
          <a:xfrm rot="20084952" flipH="1">
            <a:off x="8211277" y="3476969"/>
            <a:ext cx="484248" cy="242825"/>
          </a:xfrm>
          <a:prstGeom prst="rightArrow">
            <a:avLst>
              <a:gd name="adj1" fmla="val 72417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Right 27">
            <a:extLst>
              <a:ext uri="{FF2B5EF4-FFF2-40B4-BE49-F238E27FC236}">
                <a16:creationId xmlns:a16="http://schemas.microsoft.com/office/drawing/2014/main" id="{686FDD9A-BBF8-4081-B46A-FCC93CFAD2FE}"/>
              </a:ext>
            </a:extLst>
          </p:cNvPr>
          <p:cNvSpPr/>
          <p:nvPr/>
        </p:nvSpPr>
        <p:spPr>
          <a:xfrm rot="20909563" flipH="1">
            <a:off x="4009643" y="4487244"/>
            <a:ext cx="593706" cy="278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52AC19CA-9181-4650-952C-6671610CD3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12357" y="3120676"/>
            <a:ext cx="515836" cy="51583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A1FB063-6C33-4E51-907A-1953CEA451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32565" y="4047742"/>
            <a:ext cx="440831" cy="440831"/>
          </a:xfrm>
          <a:prstGeom prst="rect">
            <a:avLst/>
          </a:prstGeom>
        </p:spPr>
      </p:pic>
      <p:pic>
        <p:nvPicPr>
          <p:cNvPr id="62" name="Đồ họa 129" descr="Video camera with solid fill">
            <a:extLst>
              <a:ext uri="{FF2B5EF4-FFF2-40B4-BE49-F238E27FC236}">
                <a16:creationId xmlns:a16="http://schemas.microsoft.com/office/drawing/2014/main" id="{B612A89F-F93B-4FFD-9506-6AA2718288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20620945" flipH="1">
            <a:off x="6907693" y="3676609"/>
            <a:ext cx="267334" cy="298948"/>
          </a:xfrm>
          <a:prstGeom prst="rect">
            <a:avLst/>
          </a:prstGeom>
        </p:spPr>
      </p:pic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692E1666-7099-CFC6-1671-493612B8B6C4}"/>
              </a:ext>
            </a:extLst>
          </p:cNvPr>
          <p:cNvSpPr txBox="1"/>
          <p:nvPr/>
        </p:nvSpPr>
        <p:spPr>
          <a:xfrm>
            <a:off x="331067" y="279052"/>
            <a:ext cx="46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LAYOUT: </a:t>
            </a:r>
            <a:r>
              <a:rPr lang="en-US" b="1">
                <a:solidFill>
                  <a:srgbClr val="002060"/>
                </a:solidFill>
              </a:rPr>
              <a:t>PA 1</a:t>
            </a:r>
            <a:endParaRPr lang="vi-VN" b="1" dirty="0">
              <a:solidFill>
                <a:srgbClr val="002060"/>
              </a:solidFill>
            </a:endParaRPr>
          </a:p>
        </p:txBody>
      </p:sp>
      <p:pic>
        <p:nvPicPr>
          <p:cNvPr id="85" name="Picture 48">
            <a:extLst>
              <a:ext uri="{FF2B5EF4-FFF2-40B4-BE49-F238E27FC236}">
                <a16:creationId xmlns:a16="http://schemas.microsoft.com/office/drawing/2014/main" id="{A545981F-4F4A-4BDD-4DFE-517F1ADC2C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8720" y="3347067"/>
            <a:ext cx="482045" cy="482045"/>
          </a:xfrm>
          <a:prstGeom prst="rect">
            <a:avLst/>
          </a:prstGeom>
        </p:spPr>
      </p:pic>
      <p:sp>
        <p:nvSpPr>
          <p:cNvPr id="86" name="Hình chữ nhật 85">
            <a:extLst>
              <a:ext uri="{FF2B5EF4-FFF2-40B4-BE49-F238E27FC236}">
                <a16:creationId xmlns:a16="http://schemas.microsoft.com/office/drawing/2014/main" id="{2D048D97-FC88-1E72-342D-EB69E8566190}"/>
              </a:ext>
            </a:extLst>
          </p:cNvPr>
          <p:cNvSpPr/>
          <p:nvPr/>
        </p:nvSpPr>
        <p:spPr>
          <a:xfrm rot="20453036">
            <a:off x="8363972" y="3964124"/>
            <a:ext cx="1500910" cy="120142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Hình chữ nhật 86">
            <a:extLst>
              <a:ext uri="{FF2B5EF4-FFF2-40B4-BE49-F238E27FC236}">
                <a16:creationId xmlns:a16="http://schemas.microsoft.com/office/drawing/2014/main" id="{4F6F3C1A-048C-EDB6-0941-819BD6382C46}"/>
              </a:ext>
            </a:extLst>
          </p:cNvPr>
          <p:cNvSpPr/>
          <p:nvPr/>
        </p:nvSpPr>
        <p:spPr>
          <a:xfrm rot="20853242">
            <a:off x="6525174" y="4490299"/>
            <a:ext cx="1918018" cy="120713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9" name="Picture 6">
            <a:extLst>
              <a:ext uri="{FF2B5EF4-FFF2-40B4-BE49-F238E27FC236}">
                <a16:creationId xmlns:a16="http://schemas.microsoft.com/office/drawing/2014/main" id="{33DDF5CA-1BE5-ADE8-E41C-CC5C994F56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715" y="4867408"/>
            <a:ext cx="627217" cy="744243"/>
          </a:xfrm>
          <a:prstGeom prst="rect">
            <a:avLst/>
          </a:prstGeom>
        </p:spPr>
      </p:pic>
      <p:pic>
        <p:nvPicPr>
          <p:cNvPr id="90" name="Picture 7">
            <a:extLst>
              <a:ext uri="{FF2B5EF4-FFF2-40B4-BE49-F238E27FC236}">
                <a16:creationId xmlns:a16="http://schemas.microsoft.com/office/drawing/2014/main" id="{E990050E-DB86-552B-9795-7FB292BC94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366" y="6291200"/>
            <a:ext cx="484420" cy="484420"/>
          </a:xfrm>
          <a:prstGeom prst="rect">
            <a:avLst/>
          </a:prstGeom>
        </p:spPr>
      </p:pic>
      <p:pic>
        <p:nvPicPr>
          <p:cNvPr id="91" name="Picture 9">
            <a:extLst>
              <a:ext uri="{FF2B5EF4-FFF2-40B4-BE49-F238E27FC236}">
                <a16:creationId xmlns:a16="http://schemas.microsoft.com/office/drawing/2014/main" id="{B1F176F0-1D33-1756-7A93-CC93415A9B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5782" y="671256"/>
            <a:ext cx="515836" cy="515836"/>
          </a:xfrm>
          <a:prstGeom prst="rect">
            <a:avLst/>
          </a:prstGeom>
        </p:spPr>
      </p:pic>
      <p:pic>
        <p:nvPicPr>
          <p:cNvPr id="92" name="Picture 12">
            <a:extLst>
              <a:ext uri="{FF2B5EF4-FFF2-40B4-BE49-F238E27FC236}">
                <a16:creationId xmlns:a16="http://schemas.microsoft.com/office/drawing/2014/main" id="{01126E6A-F6E4-9F3C-E39F-1915330D18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702" y="4589606"/>
            <a:ext cx="482045" cy="482045"/>
          </a:xfrm>
          <a:prstGeom prst="rect">
            <a:avLst/>
          </a:prstGeom>
        </p:spPr>
      </p:pic>
      <p:pic>
        <p:nvPicPr>
          <p:cNvPr id="93" name="Picture 13">
            <a:extLst>
              <a:ext uri="{FF2B5EF4-FFF2-40B4-BE49-F238E27FC236}">
                <a16:creationId xmlns:a16="http://schemas.microsoft.com/office/drawing/2014/main" id="{9F8569C3-C86D-31BB-7FB1-F17C2EF903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991" y="4170836"/>
            <a:ext cx="483347" cy="483347"/>
          </a:xfrm>
          <a:prstGeom prst="rect">
            <a:avLst/>
          </a:prstGeom>
        </p:spPr>
      </p:pic>
      <p:pic>
        <p:nvPicPr>
          <p:cNvPr id="94" name="Picture 14">
            <a:extLst>
              <a:ext uri="{FF2B5EF4-FFF2-40B4-BE49-F238E27FC236}">
                <a16:creationId xmlns:a16="http://schemas.microsoft.com/office/drawing/2014/main" id="{6014D78C-5294-7666-6611-4C829F7181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263" y="3658147"/>
            <a:ext cx="440832" cy="440832"/>
          </a:xfrm>
          <a:prstGeom prst="rect">
            <a:avLst/>
          </a:prstGeom>
        </p:spPr>
      </p:pic>
      <p:pic>
        <p:nvPicPr>
          <p:cNvPr id="95" name="Picture 15">
            <a:extLst>
              <a:ext uri="{FF2B5EF4-FFF2-40B4-BE49-F238E27FC236}">
                <a16:creationId xmlns:a16="http://schemas.microsoft.com/office/drawing/2014/main" id="{B2204420-F4F8-C261-DF46-9EAF683908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0264" y="3194444"/>
            <a:ext cx="440831" cy="440831"/>
          </a:xfrm>
          <a:prstGeom prst="rect">
            <a:avLst/>
          </a:prstGeom>
        </p:spPr>
      </p:pic>
      <p:pic>
        <p:nvPicPr>
          <p:cNvPr id="96" name="Picture 17">
            <a:extLst>
              <a:ext uri="{FF2B5EF4-FFF2-40B4-BE49-F238E27FC236}">
                <a16:creationId xmlns:a16="http://schemas.microsoft.com/office/drawing/2014/main" id="{D0FE79D6-BE64-2E11-51C5-BB64E2EC5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03" y="2726708"/>
            <a:ext cx="440832" cy="440832"/>
          </a:xfrm>
          <a:prstGeom prst="rect">
            <a:avLst/>
          </a:prstGeom>
        </p:spPr>
      </p:pic>
      <p:pic>
        <p:nvPicPr>
          <p:cNvPr id="97" name="Picture 18">
            <a:extLst>
              <a:ext uri="{FF2B5EF4-FFF2-40B4-BE49-F238E27FC236}">
                <a16:creationId xmlns:a16="http://schemas.microsoft.com/office/drawing/2014/main" id="{7B3F9485-0DF3-CEC0-9697-0912D66D6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70" y="1739665"/>
            <a:ext cx="440831" cy="440831"/>
          </a:xfrm>
          <a:prstGeom prst="rect">
            <a:avLst/>
          </a:prstGeom>
        </p:spPr>
      </p:pic>
      <p:sp>
        <p:nvSpPr>
          <p:cNvPr id="98" name="TextBox 19">
            <a:extLst>
              <a:ext uri="{FF2B5EF4-FFF2-40B4-BE49-F238E27FC236}">
                <a16:creationId xmlns:a16="http://schemas.microsoft.com/office/drawing/2014/main" id="{420C9B01-47D5-ED49-AD0C-F03FCBFAA8B5}"/>
              </a:ext>
            </a:extLst>
          </p:cNvPr>
          <p:cNvSpPr txBox="1"/>
          <p:nvPr/>
        </p:nvSpPr>
        <p:spPr>
          <a:xfrm>
            <a:off x="805882" y="1837217"/>
            <a:ext cx="90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</a:rPr>
              <a:t>Chỗ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đậu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xe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endParaRPr lang="en-VN" sz="1000" dirty="0">
              <a:solidFill>
                <a:srgbClr val="002060"/>
              </a:solidFill>
            </a:endParaRPr>
          </a:p>
        </p:txBody>
      </p:sp>
      <p:sp>
        <p:nvSpPr>
          <p:cNvPr id="99" name="TextBox 20">
            <a:extLst>
              <a:ext uri="{FF2B5EF4-FFF2-40B4-BE49-F238E27FC236}">
                <a16:creationId xmlns:a16="http://schemas.microsoft.com/office/drawing/2014/main" id="{FFE87F6C-8E4B-3426-1F1A-AD4AB64375C7}"/>
              </a:ext>
            </a:extLst>
          </p:cNvPr>
          <p:cNvSpPr txBox="1"/>
          <p:nvPr/>
        </p:nvSpPr>
        <p:spPr>
          <a:xfrm>
            <a:off x="805881" y="2290808"/>
            <a:ext cx="90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</a:rPr>
              <a:t>Khu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vực</a:t>
            </a:r>
            <a:r>
              <a:rPr lang="en-US" sz="1000" dirty="0">
                <a:solidFill>
                  <a:srgbClr val="002060"/>
                </a:solidFill>
              </a:rPr>
              <a:t> y </a:t>
            </a:r>
            <a:r>
              <a:rPr lang="en-US" sz="1000" dirty="0" err="1">
                <a:solidFill>
                  <a:srgbClr val="002060"/>
                </a:solidFill>
              </a:rPr>
              <a:t>tế</a:t>
            </a:r>
            <a:endParaRPr lang="en-VN" sz="1000" dirty="0">
              <a:solidFill>
                <a:srgbClr val="002060"/>
              </a:solidFill>
            </a:endParaRPr>
          </a:p>
        </p:txBody>
      </p:sp>
      <p:sp>
        <p:nvSpPr>
          <p:cNvPr id="100" name="TextBox 21">
            <a:extLst>
              <a:ext uri="{FF2B5EF4-FFF2-40B4-BE49-F238E27FC236}">
                <a16:creationId xmlns:a16="http://schemas.microsoft.com/office/drawing/2014/main" id="{86826A52-DC97-C005-6EBF-87BCA190DD37}"/>
              </a:ext>
            </a:extLst>
          </p:cNvPr>
          <p:cNvSpPr txBox="1"/>
          <p:nvPr/>
        </p:nvSpPr>
        <p:spPr>
          <a:xfrm>
            <a:off x="809224" y="2821963"/>
            <a:ext cx="135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Ban </a:t>
            </a:r>
            <a:r>
              <a:rPr lang="en-US" sz="1000" dirty="0" err="1">
                <a:solidFill>
                  <a:srgbClr val="002060"/>
                </a:solidFill>
              </a:rPr>
              <a:t>tổ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chức</a:t>
            </a:r>
            <a:r>
              <a:rPr lang="en-US" sz="1000" dirty="0">
                <a:solidFill>
                  <a:srgbClr val="002060"/>
                </a:solidFill>
              </a:rPr>
              <a:t>, </a:t>
            </a:r>
            <a:r>
              <a:rPr lang="en-US" sz="1000" dirty="0" err="1">
                <a:solidFill>
                  <a:srgbClr val="002060"/>
                </a:solidFill>
              </a:rPr>
              <a:t>racekit</a:t>
            </a:r>
            <a:endParaRPr lang="en-VN" sz="1000" dirty="0">
              <a:solidFill>
                <a:srgbClr val="002060"/>
              </a:solidFill>
            </a:endParaRPr>
          </a:p>
        </p:txBody>
      </p:sp>
      <p:sp>
        <p:nvSpPr>
          <p:cNvPr id="101" name="TextBox 22">
            <a:extLst>
              <a:ext uri="{FF2B5EF4-FFF2-40B4-BE49-F238E27FC236}">
                <a16:creationId xmlns:a16="http://schemas.microsoft.com/office/drawing/2014/main" id="{146EE502-1ADA-1A06-395D-4E5515B35F57}"/>
              </a:ext>
            </a:extLst>
          </p:cNvPr>
          <p:cNvSpPr txBox="1"/>
          <p:nvPr/>
        </p:nvSpPr>
        <p:spPr>
          <a:xfrm>
            <a:off x="852080" y="3670152"/>
            <a:ext cx="1791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000" dirty="0">
                <a:solidFill>
                  <a:srgbClr val="002060"/>
                </a:solidFill>
              </a:rPr>
              <a:t>Xe màu, bình luận</a:t>
            </a:r>
          </a:p>
        </p:txBody>
      </p:sp>
      <p:sp>
        <p:nvSpPr>
          <p:cNvPr id="102" name="TextBox 23">
            <a:extLst>
              <a:ext uri="{FF2B5EF4-FFF2-40B4-BE49-F238E27FC236}">
                <a16:creationId xmlns:a16="http://schemas.microsoft.com/office/drawing/2014/main" id="{AB96ED3C-158D-0896-0516-8BFFA8309802}"/>
              </a:ext>
            </a:extLst>
          </p:cNvPr>
          <p:cNvSpPr txBox="1"/>
          <p:nvPr/>
        </p:nvSpPr>
        <p:spPr>
          <a:xfrm>
            <a:off x="830262" y="3262748"/>
            <a:ext cx="90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</a:rPr>
              <a:t>Nhà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vệ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sinh</a:t>
            </a:r>
            <a:endParaRPr lang="en-VN" sz="1000" dirty="0">
              <a:solidFill>
                <a:srgbClr val="002060"/>
              </a:solidFill>
            </a:endParaRPr>
          </a:p>
        </p:txBody>
      </p:sp>
      <p:sp>
        <p:nvSpPr>
          <p:cNvPr id="103" name="TextBox 25">
            <a:extLst>
              <a:ext uri="{FF2B5EF4-FFF2-40B4-BE49-F238E27FC236}">
                <a16:creationId xmlns:a16="http://schemas.microsoft.com/office/drawing/2014/main" id="{5A2C4E33-9EF2-5EA2-23D5-49FFB9A0FE7C}"/>
              </a:ext>
            </a:extLst>
          </p:cNvPr>
          <p:cNvSpPr txBox="1"/>
          <p:nvPr/>
        </p:nvSpPr>
        <p:spPr>
          <a:xfrm>
            <a:off x="859570" y="5125162"/>
            <a:ext cx="1079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</a:rPr>
              <a:t>Khu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trải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nghiệm</a:t>
            </a:r>
            <a:endParaRPr lang="en-VN" sz="1000" dirty="0">
              <a:solidFill>
                <a:srgbClr val="002060"/>
              </a:solidFill>
            </a:endParaRPr>
          </a:p>
        </p:txBody>
      </p:sp>
      <p:sp>
        <p:nvSpPr>
          <p:cNvPr id="104" name="TextBox 26">
            <a:extLst>
              <a:ext uri="{FF2B5EF4-FFF2-40B4-BE49-F238E27FC236}">
                <a16:creationId xmlns:a16="http://schemas.microsoft.com/office/drawing/2014/main" id="{365154A2-7B6D-B2FA-3930-D02F79757C70}"/>
              </a:ext>
            </a:extLst>
          </p:cNvPr>
          <p:cNvSpPr txBox="1"/>
          <p:nvPr/>
        </p:nvSpPr>
        <p:spPr>
          <a:xfrm>
            <a:off x="798990" y="4233532"/>
            <a:ext cx="1040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</a:rPr>
              <a:t>Khu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tiếp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nước</a:t>
            </a:r>
            <a:endParaRPr lang="en-VN" sz="1000" dirty="0">
              <a:solidFill>
                <a:srgbClr val="002060"/>
              </a:solidFill>
            </a:endParaRPr>
          </a:p>
        </p:txBody>
      </p:sp>
      <p:sp>
        <p:nvSpPr>
          <p:cNvPr id="105" name="TextBox 27">
            <a:extLst>
              <a:ext uri="{FF2B5EF4-FFF2-40B4-BE49-F238E27FC236}">
                <a16:creationId xmlns:a16="http://schemas.microsoft.com/office/drawing/2014/main" id="{021F074C-A832-268A-1050-F0E339D6CF10}"/>
              </a:ext>
            </a:extLst>
          </p:cNvPr>
          <p:cNvSpPr txBox="1"/>
          <p:nvPr/>
        </p:nvSpPr>
        <p:spPr>
          <a:xfrm>
            <a:off x="830262" y="4669529"/>
            <a:ext cx="90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</a:rPr>
              <a:t>Nhà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tài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trợ</a:t>
            </a:r>
            <a:endParaRPr lang="en-VN" sz="1000" dirty="0">
              <a:solidFill>
                <a:srgbClr val="002060"/>
              </a:solidFill>
            </a:endParaRPr>
          </a:p>
        </p:txBody>
      </p:sp>
      <p:sp>
        <p:nvSpPr>
          <p:cNvPr id="106" name="TextBox 29">
            <a:extLst>
              <a:ext uri="{FF2B5EF4-FFF2-40B4-BE49-F238E27FC236}">
                <a16:creationId xmlns:a16="http://schemas.microsoft.com/office/drawing/2014/main" id="{DF812B33-9B49-AD5C-C85B-A4B5375BD446}"/>
              </a:ext>
            </a:extLst>
          </p:cNvPr>
          <p:cNvSpPr txBox="1"/>
          <p:nvPr/>
        </p:nvSpPr>
        <p:spPr>
          <a:xfrm>
            <a:off x="805881" y="6306128"/>
            <a:ext cx="90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000" dirty="0">
                <a:solidFill>
                  <a:srgbClr val="002060"/>
                </a:solidFill>
              </a:rPr>
              <a:t>Photo booth</a:t>
            </a:r>
          </a:p>
        </p:txBody>
      </p:sp>
      <p:sp>
        <p:nvSpPr>
          <p:cNvPr id="107" name="TextBox 31">
            <a:extLst>
              <a:ext uri="{FF2B5EF4-FFF2-40B4-BE49-F238E27FC236}">
                <a16:creationId xmlns:a16="http://schemas.microsoft.com/office/drawing/2014/main" id="{12842FC5-D364-FDDC-80BB-24609ED21487}"/>
              </a:ext>
            </a:extLst>
          </p:cNvPr>
          <p:cNvSpPr txBox="1"/>
          <p:nvPr/>
        </p:nvSpPr>
        <p:spPr>
          <a:xfrm>
            <a:off x="914436" y="754684"/>
            <a:ext cx="90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</a:rPr>
              <a:t>Sân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khấu</a:t>
            </a:r>
            <a:endParaRPr lang="en-VN" sz="1000" dirty="0">
              <a:solidFill>
                <a:srgbClr val="002060"/>
              </a:solidFill>
            </a:endParaRPr>
          </a:p>
        </p:txBody>
      </p:sp>
      <p:pic>
        <p:nvPicPr>
          <p:cNvPr id="108" name="Đồ họa 129" descr="Video camera with solid fill">
            <a:extLst>
              <a:ext uri="{FF2B5EF4-FFF2-40B4-BE49-F238E27FC236}">
                <a16:creationId xmlns:a16="http://schemas.microsoft.com/office/drawing/2014/main" id="{1257C584-695C-8388-49E7-04B34A5280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flipH="1">
            <a:off x="401955" y="5925604"/>
            <a:ext cx="254962" cy="285113"/>
          </a:xfrm>
          <a:prstGeom prst="rect">
            <a:avLst/>
          </a:prstGeom>
        </p:spPr>
      </p:pic>
      <p:sp>
        <p:nvSpPr>
          <p:cNvPr id="109" name="TextBox 34">
            <a:extLst>
              <a:ext uri="{FF2B5EF4-FFF2-40B4-BE49-F238E27FC236}">
                <a16:creationId xmlns:a16="http://schemas.microsoft.com/office/drawing/2014/main" id="{380D26B5-D12A-7778-9902-B2DEBF56D261}"/>
              </a:ext>
            </a:extLst>
          </p:cNvPr>
          <p:cNvSpPr txBox="1"/>
          <p:nvPr/>
        </p:nvSpPr>
        <p:spPr>
          <a:xfrm>
            <a:off x="787047" y="5929469"/>
            <a:ext cx="1329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000" dirty="0">
                <a:solidFill>
                  <a:srgbClr val="002060"/>
                </a:solidFill>
              </a:rPr>
              <a:t>Bục máy quay</a:t>
            </a:r>
          </a:p>
        </p:txBody>
      </p:sp>
      <p:sp>
        <p:nvSpPr>
          <p:cNvPr id="110" name="Rectangle 55">
            <a:extLst>
              <a:ext uri="{FF2B5EF4-FFF2-40B4-BE49-F238E27FC236}">
                <a16:creationId xmlns:a16="http://schemas.microsoft.com/office/drawing/2014/main" id="{FCE383C6-9F3F-42BB-DE7E-BAE97B4E45F5}"/>
              </a:ext>
            </a:extLst>
          </p:cNvPr>
          <p:cNvSpPr/>
          <p:nvPr/>
        </p:nvSpPr>
        <p:spPr>
          <a:xfrm>
            <a:off x="373581" y="1201218"/>
            <a:ext cx="425409" cy="157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1" name="TextBox 68">
            <a:extLst>
              <a:ext uri="{FF2B5EF4-FFF2-40B4-BE49-F238E27FC236}">
                <a16:creationId xmlns:a16="http://schemas.microsoft.com/office/drawing/2014/main" id="{E41A33CF-FC6D-3744-FB22-6D4237A4303E}"/>
              </a:ext>
            </a:extLst>
          </p:cNvPr>
          <p:cNvSpPr txBox="1"/>
          <p:nvPr/>
        </p:nvSpPr>
        <p:spPr>
          <a:xfrm>
            <a:off x="840772" y="1479559"/>
            <a:ext cx="1275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2060"/>
                </a:solidFill>
              </a:rPr>
              <a:t>Khu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tập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trung</a:t>
            </a:r>
            <a:r>
              <a:rPr lang="en-US" sz="1000" dirty="0">
                <a:solidFill>
                  <a:srgbClr val="002060"/>
                </a:solidFill>
              </a:rPr>
              <a:t> VĐV</a:t>
            </a:r>
            <a:endParaRPr lang="en-VN" sz="1000" dirty="0">
              <a:solidFill>
                <a:srgbClr val="002060"/>
              </a:solidFill>
            </a:endParaRPr>
          </a:p>
        </p:txBody>
      </p:sp>
      <p:pic>
        <p:nvPicPr>
          <p:cNvPr id="112" name="Picture 73">
            <a:extLst>
              <a:ext uri="{FF2B5EF4-FFF2-40B4-BE49-F238E27FC236}">
                <a16:creationId xmlns:a16="http://schemas.microsoft.com/office/drawing/2014/main" id="{E2FA3DC6-C224-B816-BEA6-17C347273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39" y="5382796"/>
            <a:ext cx="507005" cy="507005"/>
          </a:xfrm>
          <a:prstGeom prst="rect">
            <a:avLst/>
          </a:prstGeom>
        </p:spPr>
      </p:pic>
      <p:sp>
        <p:nvSpPr>
          <p:cNvPr id="113" name="TextBox 74">
            <a:extLst>
              <a:ext uri="{FF2B5EF4-FFF2-40B4-BE49-F238E27FC236}">
                <a16:creationId xmlns:a16="http://schemas.microsoft.com/office/drawing/2014/main" id="{E55E9201-0640-5CF6-2323-56EA260B55DE}"/>
              </a:ext>
            </a:extLst>
          </p:cNvPr>
          <p:cNvSpPr txBox="1"/>
          <p:nvPr/>
        </p:nvSpPr>
        <p:spPr>
          <a:xfrm>
            <a:off x="826849" y="5493472"/>
            <a:ext cx="90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VĐV </a:t>
            </a:r>
            <a:r>
              <a:rPr lang="en-US" sz="1000" dirty="0" err="1">
                <a:solidFill>
                  <a:srgbClr val="002060"/>
                </a:solidFill>
              </a:rPr>
              <a:t>về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en-US" sz="1000" dirty="0" err="1">
                <a:solidFill>
                  <a:srgbClr val="002060"/>
                </a:solidFill>
              </a:rPr>
              <a:t>đích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endParaRPr lang="en-VN" sz="1000" dirty="0">
              <a:solidFill>
                <a:srgbClr val="002060"/>
              </a:solidFill>
            </a:endParaRPr>
          </a:p>
        </p:txBody>
      </p:sp>
      <p:pic>
        <p:nvPicPr>
          <p:cNvPr id="114" name="Picture 76">
            <a:extLst>
              <a:ext uri="{FF2B5EF4-FFF2-40B4-BE49-F238E27FC236}">
                <a16:creationId xmlns:a16="http://schemas.microsoft.com/office/drawing/2014/main" id="{A7BB3DAB-ADB3-E48D-AB86-A86C6FED1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20" y="2192695"/>
            <a:ext cx="425409" cy="425409"/>
          </a:xfrm>
          <a:prstGeom prst="rect">
            <a:avLst/>
          </a:prstGeom>
        </p:spPr>
      </p:pic>
      <p:sp>
        <p:nvSpPr>
          <p:cNvPr id="115" name="Hình chữ nhật 114">
            <a:extLst>
              <a:ext uri="{FF2B5EF4-FFF2-40B4-BE49-F238E27FC236}">
                <a16:creationId xmlns:a16="http://schemas.microsoft.com/office/drawing/2014/main" id="{4E72CE94-E95A-99E2-0733-7D5DC8DBF5D7}"/>
              </a:ext>
            </a:extLst>
          </p:cNvPr>
          <p:cNvSpPr/>
          <p:nvPr/>
        </p:nvSpPr>
        <p:spPr>
          <a:xfrm>
            <a:off x="361976" y="1497984"/>
            <a:ext cx="425409" cy="22051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2060"/>
              </a:solidFill>
            </a:endParaRPr>
          </a:p>
        </p:txBody>
      </p:sp>
      <p:sp>
        <p:nvSpPr>
          <p:cNvPr id="116" name="TextBox 31">
            <a:extLst>
              <a:ext uri="{FF2B5EF4-FFF2-40B4-BE49-F238E27FC236}">
                <a16:creationId xmlns:a16="http://schemas.microsoft.com/office/drawing/2014/main" id="{95D19E11-4D5B-CC80-AC63-2DBEFAEBA1C9}"/>
              </a:ext>
            </a:extLst>
          </p:cNvPr>
          <p:cNvSpPr txBox="1"/>
          <p:nvPr/>
        </p:nvSpPr>
        <p:spPr>
          <a:xfrm>
            <a:off x="826849" y="1146415"/>
            <a:ext cx="1545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2060"/>
                </a:solidFill>
              </a:rPr>
              <a:t>Cổng xuất phát / đích</a:t>
            </a:r>
            <a:endParaRPr lang="en-VN" sz="1000" dirty="0">
              <a:solidFill>
                <a:srgbClr val="002060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62579E5-07C6-4B61-B10D-69A3C4B12C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5232" y="4007092"/>
            <a:ext cx="371293" cy="371293"/>
          </a:xfrm>
          <a:prstGeom prst="rect">
            <a:avLst/>
          </a:prstGeom>
        </p:spPr>
      </p:pic>
      <p:pic>
        <p:nvPicPr>
          <p:cNvPr id="5" name="Đồ họa 4" descr="Excavator with solid fill">
            <a:extLst>
              <a:ext uri="{FF2B5EF4-FFF2-40B4-BE49-F238E27FC236}">
                <a16:creationId xmlns:a16="http://schemas.microsoft.com/office/drawing/2014/main" id="{8AD74348-F6B7-8BB0-F270-E810B89058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 rot="20860900">
            <a:off x="6047466" y="4224682"/>
            <a:ext cx="443057" cy="443057"/>
          </a:xfrm>
          <a:prstGeom prst="rect">
            <a:avLst/>
          </a:prstGeom>
        </p:spPr>
      </p:pic>
      <p:pic>
        <p:nvPicPr>
          <p:cNvPr id="6" name="Đồ họa 5" descr="Excavator with solid fill">
            <a:extLst>
              <a:ext uri="{FF2B5EF4-FFF2-40B4-BE49-F238E27FC236}">
                <a16:creationId xmlns:a16="http://schemas.microsoft.com/office/drawing/2014/main" id="{C87A068D-CAB3-61DE-4A3F-E40AADDD89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2272" y="5760838"/>
            <a:ext cx="443057" cy="44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2">
            <a:extLst>
              <a:ext uri="{FF2B5EF4-FFF2-40B4-BE49-F238E27FC236}">
                <a16:creationId xmlns:a16="http://schemas.microsoft.com/office/drawing/2014/main" id="{B407EF4D-07AD-B819-4054-C19D73191F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67" t="13897" r="26157" b="3155"/>
          <a:stretch/>
        </p:blipFill>
        <p:spPr>
          <a:xfrm>
            <a:off x="3199588" y="0"/>
            <a:ext cx="8992412" cy="6888955"/>
          </a:xfrm>
          <a:prstGeom prst="rect">
            <a:avLst/>
          </a:prstGeom>
        </p:spPr>
      </p:pic>
      <p:pic>
        <p:nvPicPr>
          <p:cNvPr id="149" name="Đồ họa 129" descr="Video camera with solid fill">
            <a:extLst>
              <a:ext uri="{FF2B5EF4-FFF2-40B4-BE49-F238E27FC236}">
                <a16:creationId xmlns:a16="http://schemas.microsoft.com/office/drawing/2014/main" id="{3CEB7C04-F57B-789D-6A22-C702B6585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0620945" flipH="1">
            <a:off x="7757385" y="3862629"/>
            <a:ext cx="267334" cy="298948"/>
          </a:xfrm>
          <a:prstGeom prst="rect">
            <a:avLst/>
          </a:prstGeom>
        </p:spPr>
      </p:pic>
      <p:sp>
        <p:nvSpPr>
          <p:cNvPr id="168" name="Arrow: Right 27">
            <a:extLst>
              <a:ext uri="{FF2B5EF4-FFF2-40B4-BE49-F238E27FC236}">
                <a16:creationId xmlns:a16="http://schemas.microsoft.com/office/drawing/2014/main" id="{6EAF27B0-68AB-CCE2-F008-70C9EB37E307}"/>
              </a:ext>
            </a:extLst>
          </p:cNvPr>
          <p:cNvSpPr/>
          <p:nvPr/>
        </p:nvSpPr>
        <p:spPr>
          <a:xfrm rot="20895951" flipH="1">
            <a:off x="9360719" y="3681151"/>
            <a:ext cx="635153" cy="3411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Arrow: Right 27">
            <a:extLst>
              <a:ext uri="{FF2B5EF4-FFF2-40B4-BE49-F238E27FC236}">
                <a16:creationId xmlns:a16="http://schemas.microsoft.com/office/drawing/2014/main" id="{03AF0650-698A-5AB7-B462-C5DBB41E5851}"/>
              </a:ext>
            </a:extLst>
          </p:cNvPr>
          <p:cNvSpPr/>
          <p:nvPr/>
        </p:nvSpPr>
        <p:spPr>
          <a:xfrm rot="21025096" flipH="1">
            <a:off x="4957133" y="4775779"/>
            <a:ext cx="639453" cy="3411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Hình chữ nhật 8">
            <a:extLst>
              <a:ext uri="{FF2B5EF4-FFF2-40B4-BE49-F238E27FC236}">
                <a16:creationId xmlns:a16="http://schemas.microsoft.com/office/drawing/2014/main" id="{2A76F2AB-F90E-50E1-DF8E-22861331DC0B}"/>
              </a:ext>
            </a:extLst>
          </p:cNvPr>
          <p:cNvSpPr/>
          <p:nvPr/>
        </p:nvSpPr>
        <p:spPr>
          <a:xfrm rot="20470510">
            <a:off x="8822471" y="6221008"/>
            <a:ext cx="357134" cy="2289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WC</a:t>
            </a:r>
            <a:endParaRPr lang="vi-VN" sz="500" dirty="0">
              <a:solidFill>
                <a:schemeClr val="tx1"/>
              </a:solidFill>
            </a:endParaRPr>
          </a:p>
        </p:txBody>
      </p:sp>
      <p:sp>
        <p:nvSpPr>
          <p:cNvPr id="2" name="Rectangle 143">
            <a:extLst>
              <a:ext uri="{FF2B5EF4-FFF2-40B4-BE49-F238E27FC236}">
                <a16:creationId xmlns:a16="http://schemas.microsoft.com/office/drawing/2014/main" id="{75F6010F-8BD7-1DA4-7052-EBF41ABB9E07}"/>
              </a:ext>
            </a:extLst>
          </p:cNvPr>
          <p:cNvSpPr/>
          <p:nvPr/>
        </p:nvSpPr>
        <p:spPr>
          <a:xfrm rot="20817725">
            <a:off x="8391672" y="3868654"/>
            <a:ext cx="123940" cy="60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EA02C29B-ADB9-4B37-A9C2-AC7B95D7A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732" y="4388727"/>
            <a:ext cx="482045" cy="482045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F1E4305A-62CE-441B-AD98-778D000EF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367450">
            <a:off x="8254549" y="4938070"/>
            <a:ext cx="770322" cy="744243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F7A37EED-38E9-4F12-B757-38DB7965A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7923" y="3206295"/>
            <a:ext cx="440832" cy="440832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B3B4F37E-089C-4153-98E2-4751C41D8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5432" y="3114862"/>
            <a:ext cx="623698" cy="623698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A615CBA-F9AB-4822-828A-E73978CF8A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2557" y="3190974"/>
            <a:ext cx="507005" cy="507005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DC887DEE-AEB5-4F1C-A587-01E928BBC4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1464" y="3690286"/>
            <a:ext cx="484420" cy="48442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4E292354-80C4-468C-8050-FF141B97B8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6704" y="2932107"/>
            <a:ext cx="440831" cy="440831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F6654BF3-A927-4235-8216-D1A942A44E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2120" y="1053682"/>
            <a:ext cx="440831" cy="440831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CD52B6E2-91D4-4841-A361-F1B079B1B0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8505" y="1053683"/>
            <a:ext cx="440831" cy="440831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D3F57E53-DE61-4104-9387-3C519FBDCD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51092" y="4704676"/>
            <a:ext cx="483347" cy="483347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AB1F8F17-7BB3-4D9F-9619-EDDE603AD8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0174" y="4278016"/>
            <a:ext cx="483347" cy="483347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7D114598-1C85-41C7-B18E-A7618C8DAB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5039" y="4907294"/>
            <a:ext cx="484420" cy="48442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13ED0E89-A044-45B5-BCE7-61A8398355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04583" y="4152767"/>
            <a:ext cx="515837" cy="515837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BA23C951-C895-42CD-8FD3-67BDC54F74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79146" y="2489966"/>
            <a:ext cx="440832" cy="440832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619A8F07-4C2D-448A-BF72-C20134F30B1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48044" y="4406768"/>
            <a:ext cx="425409" cy="425409"/>
          </a:xfrm>
          <a:prstGeom prst="rect">
            <a:avLst/>
          </a:prstGeom>
        </p:spPr>
      </p:pic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792DB07E-911C-C5C8-EBAA-E47BDBD6D03B}"/>
              </a:ext>
            </a:extLst>
          </p:cNvPr>
          <p:cNvSpPr txBox="1"/>
          <p:nvPr/>
        </p:nvSpPr>
        <p:spPr>
          <a:xfrm>
            <a:off x="331067" y="279052"/>
            <a:ext cx="46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LAYOUT: </a:t>
            </a:r>
            <a:r>
              <a:rPr lang="en-US" b="1">
                <a:solidFill>
                  <a:srgbClr val="002060"/>
                </a:solidFill>
              </a:rPr>
              <a:t>PA 1</a:t>
            </a:r>
            <a:endParaRPr lang="vi-VN" b="1" dirty="0">
              <a:solidFill>
                <a:srgbClr val="002060"/>
              </a:solidFill>
            </a:endParaRPr>
          </a:p>
        </p:txBody>
      </p:sp>
      <p:pic>
        <p:nvPicPr>
          <p:cNvPr id="69" name="Picture 152">
            <a:extLst>
              <a:ext uri="{FF2B5EF4-FFF2-40B4-BE49-F238E27FC236}">
                <a16:creationId xmlns:a16="http://schemas.microsoft.com/office/drawing/2014/main" id="{E287705F-4054-6FEB-B397-927600442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218" y="3021725"/>
            <a:ext cx="482045" cy="482045"/>
          </a:xfrm>
          <a:prstGeom prst="rect">
            <a:avLst/>
          </a:prstGeom>
        </p:spPr>
      </p:pic>
      <p:sp>
        <p:nvSpPr>
          <p:cNvPr id="71" name="Hình chữ nhật 70">
            <a:extLst>
              <a:ext uri="{FF2B5EF4-FFF2-40B4-BE49-F238E27FC236}">
                <a16:creationId xmlns:a16="http://schemas.microsoft.com/office/drawing/2014/main" id="{71D2CE24-745E-BE5E-A38C-BB08365F51F4}"/>
              </a:ext>
            </a:extLst>
          </p:cNvPr>
          <p:cNvSpPr/>
          <p:nvPr/>
        </p:nvSpPr>
        <p:spPr>
          <a:xfrm rot="20692052">
            <a:off x="7393178" y="4824067"/>
            <a:ext cx="1615789" cy="163799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Hình chữ nhật 71">
            <a:extLst>
              <a:ext uri="{FF2B5EF4-FFF2-40B4-BE49-F238E27FC236}">
                <a16:creationId xmlns:a16="http://schemas.microsoft.com/office/drawing/2014/main" id="{26C99266-3010-0FA7-0F5E-333D0DB78933}"/>
              </a:ext>
            </a:extLst>
          </p:cNvPr>
          <p:cNvSpPr/>
          <p:nvPr/>
        </p:nvSpPr>
        <p:spPr>
          <a:xfrm rot="20692052">
            <a:off x="8942773" y="4107355"/>
            <a:ext cx="3134624" cy="193909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3" name="Picture 6">
            <a:extLst>
              <a:ext uri="{FF2B5EF4-FFF2-40B4-BE49-F238E27FC236}">
                <a16:creationId xmlns:a16="http://schemas.microsoft.com/office/drawing/2014/main" id="{8A1EA63C-B26F-A8A1-829B-A75D753361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15" y="4867408"/>
            <a:ext cx="627217" cy="744243"/>
          </a:xfrm>
          <a:prstGeom prst="rect">
            <a:avLst/>
          </a:prstGeom>
        </p:spPr>
      </p:pic>
      <p:pic>
        <p:nvPicPr>
          <p:cNvPr id="74" name="Picture 7">
            <a:extLst>
              <a:ext uri="{FF2B5EF4-FFF2-40B4-BE49-F238E27FC236}">
                <a16:creationId xmlns:a16="http://schemas.microsoft.com/office/drawing/2014/main" id="{46AE599D-3370-F7A2-086F-376EFE3F0D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366" y="6291200"/>
            <a:ext cx="484420" cy="484420"/>
          </a:xfrm>
          <a:prstGeom prst="rect">
            <a:avLst/>
          </a:prstGeom>
        </p:spPr>
      </p:pic>
      <p:pic>
        <p:nvPicPr>
          <p:cNvPr id="75" name="Picture 9">
            <a:extLst>
              <a:ext uri="{FF2B5EF4-FFF2-40B4-BE49-F238E27FC236}">
                <a16:creationId xmlns:a16="http://schemas.microsoft.com/office/drawing/2014/main" id="{464133B3-B776-BCCE-4C6F-C7BD8F5FD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782" y="671256"/>
            <a:ext cx="515836" cy="515836"/>
          </a:xfrm>
          <a:prstGeom prst="rect">
            <a:avLst/>
          </a:prstGeom>
        </p:spPr>
      </p:pic>
      <p:pic>
        <p:nvPicPr>
          <p:cNvPr id="76" name="Picture 12">
            <a:extLst>
              <a:ext uri="{FF2B5EF4-FFF2-40B4-BE49-F238E27FC236}">
                <a16:creationId xmlns:a16="http://schemas.microsoft.com/office/drawing/2014/main" id="{41ECD019-DD84-E7D2-2214-346E6E806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702" y="4589606"/>
            <a:ext cx="482045" cy="482045"/>
          </a:xfrm>
          <a:prstGeom prst="rect">
            <a:avLst/>
          </a:prstGeom>
        </p:spPr>
      </p:pic>
      <p:pic>
        <p:nvPicPr>
          <p:cNvPr id="77" name="Picture 13">
            <a:extLst>
              <a:ext uri="{FF2B5EF4-FFF2-40B4-BE49-F238E27FC236}">
                <a16:creationId xmlns:a16="http://schemas.microsoft.com/office/drawing/2014/main" id="{DD60E097-0425-41E4-7F78-59AA5A0D38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991" y="4170836"/>
            <a:ext cx="483347" cy="483347"/>
          </a:xfrm>
          <a:prstGeom prst="rect">
            <a:avLst/>
          </a:prstGeom>
        </p:spPr>
      </p:pic>
      <p:pic>
        <p:nvPicPr>
          <p:cNvPr id="78" name="Picture 14">
            <a:extLst>
              <a:ext uri="{FF2B5EF4-FFF2-40B4-BE49-F238E27FC236}">
                <a16:creationId xmlns:a16="http://schemas.microsoft.com/office/drawing/2014/main" id="{83239474-B489-E001-550E-212D7DC6CB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0263" y="3658147"/>
            <a:ext cx="440832" cy="440832"/>
          </a:xfrm>
          <a:prstGeom prst="rect">
            <a:avLst/>
          </a:prstGeom>
        </p:spPr>
      </p:pic>
      <p:pic>
        <p:nvPicPr>
          <p:cNvPr id="79" name="Picture 15">
            <a:extLst>
              <a:ext uri="{FF2B5EF4-FFF2-40B4-BE49-F238E27FC236}">
                <a16:creationId xmlns:a16="http://schemas.microsoft.com/office/drawing/2014/main" id="{255E1E07-42B6-7724-F8DB-A4A0510593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264" y="3194444"/>
            <a:ext cx="440831" cy="440831"/>
          </a:xfrm>
          <a:prstGeom prst="rect">
            <a:avLst/>
          </a:prstGeom>
        </p:spPr>
      </p:pic>
      <p:pic>
        <p:nvPicPr>
          <p:cNvPr id="80" name="Picture 17">
            <a:extLst>
              <a:ext uri="{FF2B5EF4-FFF2-40B4-BE49-F238E27FC236}">
                <a16:creationId xmlns:a16="http://schemas.microsoft.com/office/drawing/2014/main" id="{4CF48ACE-9664-F835-51A1-C658006FA6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103" y="2726708"/>
            <a:ext cx="440832" cy="440832"/>
          </a:xfrm>
          <a:prstGeom prst="rect">
            <a:avLst/>
          </a:prstGeom>
        </p:spPr>
      </p:pic>
      <p:pic>
        <p:nvPicPr>
          <p:cNvPr id="81" name="Picture 18">
            <a:extLst>
              <a:ext uri="{FF2B5EF4-FFF2-40B4-BE49-F238E27FC236}">
                <a16:creationId xmlns:a16="http://schemas.microsoft.com/office/drawing/2014/main" id="{B933FEDD-85EE-89FE-AE46-A5D1CE238C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170" y="1739665"/>
            <a:ext cx="440831" cy="440831"/>
          </a:xfrm>
          <a:prstGeom prst="rect">
            <a:avLst/>
          </a:prstGeom>
        </p:spPr>
      </p:pic>
      <p:sp>
        <p:nvSpPr>
          <p:cNvPr id="82" name="TextBox 19">
            <a:extLst>
              <a:ext uri="{FF2B5EF4-FFF2-40B4-BE49-F238E27FC236}">
                <a16:creationId xmlns:a16="http://schemas.microsoft.com/office/drawing/2014/main" id="{6F10E286-EA1B-E44B-B0AB-25C027A53ED9}"/>
              </a:ext>
            </a:extLst>
          </p:cNvPr>
          <p:cNvSpPr txBox="1"/>
          <p:nvPr/>
        </p:nvSpPr>
        <p:spPr>
          <a:xfrm>
            <a:off x="805882" y="1837217"/>
            <a:ext cx="90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Chỗ</a:t>
            </a:r>
            <a:r>
              <a:rPr lang="en-US" sz="1000" dirty="0"/>
              <a:t> </a:t>
            </a:r>
            <a:r>
              <a:rPr lang="en-US" sz="1000" dirty="0" err="1"/>
              <a:t>đậu</a:t>
            </a:r>
            <a:r>
              <a:rPr lang="en-US" sz="1000" dirty="0"/>
              <a:t> </a:t>
            </a:r>
            <a:r>
              <a:rPr lang="en-US" sz="1000" dirty="0" err="1"/>
              <a:t>xe</a:t>
            </a:r>
            <a:r>
              <a:rPr lang="en-US" sz="1000" dirty="0"/>
              <a:t> </a:t>
            </a:r>
            <a:endParaRPr lang="en-VN" sz="1000" dirty="0"/>
          </a:p>
        </p:txBody>
      </p:sp>
      <p:sp>
        <p:nvSpPr>
          <p:cNvPr id="83" name="TextBox 20">
            <a:extLst>
              <a:ext uri="{FF2B5EF4-FFF2-40B4-BE49-F238E27FC236}">
                <a16:creationId xmlns:a16="http://schemas.microsoft.com/office/drawing/2014/main" id="{D1645028-8915-B188-B83A-AE86E0903B4F}"/>
              </a:ext>
            </a:extLst>
          </p:cNvPr>
          <p:cNvSpPr txBox="1"/>
          <p:nvPr/>
        </p:nvSpPr>
        <p:spPr>
          <a:xfrm>
            <a:off x="805881" y="2290808"/>
            <a:ext cx="90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Khu</a:t>
            </a:r>
            <a:r>
              <a:rPr lang="en-US" sz="1000" dirty="0"/>
              <a:t> </a:t>
            </a:r>
            <a:r>
              <a:rPr lang="en-US" sz="1000" dirty="0" err="1"/>
              <a:t>vực</a:t>
            </a:r>
            <a:r>
              <a:rPr lang="en-US" sz="1000" dirty="0"/>
              <a:t> y </a:t>
            </a:r>
            <a:r>
              <a:rPr lang="en-US" sz="1000" dirty="0" err="1"/>
              <a:t>tế</a:t>
            </a:r>
            <a:endParaRPr lang="en-VN" sz="1000" dirty="0"/>
          </a:p>
        </p:txBody>
      </p:sp>
      <p:sp>
        <p:nvSpPr>
          <p:cNvPr id="84" name="TextBox 21">
            <a:extLst>
              <a:ext uri="{FF2B5EF4-FFF2-40B4-BE49-F238E27FC236}">
                <a16:creationId xmlns:a16="http://schemas.microsoft.com/office/drawing/2014/main" id="{9B657452-7981-43E4-9153-09D6C73E98BD}"/>
              </a:ext>
            </a:extLst>
          </p:cNvPr>
          <p:cNvSpPr txBox="1"/>
          <p:nvPr/>
        </p:nvSpPr>
        <p:spPr>
          <a:xfrm>
            <a:off x="809224" y="2821963"/>
            <a:ext cx="135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Ban </a:t>
            </a:r>
            <a:r>
              <a:rPr lang="en-US" sz="1000" dirty="0" err="1"/>
              <a:t>tổ</a:t>
            </a:r>
            <a:r>
              <a:rPr lang="en-US" sz="1000" dirty="0"/>
              <a:t> </a:t>
            </a:r>
            <a:r>
              <a:rPr lang="en-US" sz="1000" dirty="0" err="1"/>
              <a:t>chức</a:t>
            </a:r>
            <a:r>
              <a:rPr lang="en-US" sz="1000" dirty="0"/>
              <a:t>, </a:t>
            </a:r>
            <a:r>
              <a:rPr lang="en-US" sz="1000" dirty="0" err="1"/>
              <a:t>racekit</a:t>
            </a:r>
            <a:endParaRPr lang="en-VN" sz="1000" dirty="0"/>
          </a:p>
        </p:txBody>
      </p:sp>
      <p:sp>
        <p:nvSpPr>
          <p:cNvPr id="85" name="TextBox 22">
            <a:extLst>
              <a:ext uri="{FF2B5EF4-FFF2-40B4-BE49-F238E27FC236}">
                <a16:creationId xmlns:a16="http://schemas.microsoft.com/office/drawing/2014/main" id="{FA2827ED-5FF8-8058-6251-709981FBF6E5}"/>
              </a:ext>
            </a:extLst>
          </p:cNvPr>
          <p:cNvSpPr txBox="1"/>
          <p:nvPr/>
        </p:nvSpPr>
        <p:spPr>
          <a:xfrm>
            <a:off x="852080" y="3670152"/>
            <a:ext cx="1791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000" dirty="0"/>
              <a:t>Xe màu, bình luận</a:t>
            </a:r>
          </a:p>
        </p:txBody>
      </p:sp>
      <p:sp>
        <p:nvSpPr>
          <p:cNvPr id="86" name="TextBox 23">
            <a:extLst>
              <a:ext uri="{FF2B5EF4-FFF2-40B4-BE49-F238E27FC236}">
                <a16:creationId xmlns:a16="http://schemas.microsoft.com/office/drawing/2014/main" id="{D3397E2C-34B8-D111-FEF3-0A5DDE787F42}"/>
              </a:ext>
            </a:extLst>
          </p:cNvPr>
          <p:cNvSpPr txBox="1"/>
          <p:nvPr/>
        </p:nvSpPr>
        <p:spPr>
          <a:xfrm>
            <a:off x="830262" y="3262748"/>
            <a:ext cx="90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Nhà</a:t>
            </a:r>
            <a:r>
              <a:rPr lang="en-US" sz="1000" dirty="0"/>
              <a:t> </a:t>
            </a:r>
            <a:r>
              <a:rPr lang="en-US" sz="1000" dirty="0" err="1"/>
              <a:t>vệ</a:t>
            </a:r>
            <a:r>
              <a:rPr lang="en-US" sz="1000" dirty="0"/>
              <a:t> </a:t>
            </a:r>
            <a:r>
              <a:rPr lang="en-US" sz="1000" dirty="0" err="1"/>
              <a:t>sinh</a:t>
            </a:r>
            <a:endParaRPr lang="en-VN" sz="1000" dirty="0"/>
          </a:p>
        </p:txBody>
      </p:sp>
      <p:sp>
        <p:nvSpPr>
          <p:cNvPr id="87" name="TextBox 25">
            <a:extLst>
              <a:ext uri="{FF2B5EF4-FFF2-40B4-BE49-F238E27FC236}">
                <a16:creationId xmlns:a16="http://schemas.microsoft.com/office/drawing/2014/main" id="{E347D065-D2CB-666F-FDF3-89E52E16F206}"/>
              </a:ext>
            </a:extLst>
          </p:cNvPr>
          <p:cNvSpPr txBox="1"/>
          <p:nvPr/>
        </p:nvSpPr>
        <p:spPr>
          <a:xfrm>
            <a:off x="859570" y="5125162"/>
            <a:ext cx="1079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Khu</a:t>
            </a:r>
            <a:r>
              <a:rPr lang="en-US" sz="1000" dirty="0"/>
              <a:t> </a:t>
            </a:r>
            <a:r>
              <a:rPr lang="en-US" sz="1000" dirty="0" err="1"/>
              <a:t>trải</a:t>
            </a:r>
            <a:r>
              <a:rPr lang="en-US" sz="1000" dirty="0"/>
              <a:t> </a:t>
            </a:r>
            <a:r>
              <a:rPr lang="en-US" sz="1000" dirty="0" err="1"/>
              <a:t>nghiệm</a:t>
            </a:r>
            <a:endParaRPr lang="en-VN" sz="1000" dirty="0"/>
          </a:p>
        </p:txBody>
      </p:sp>
      <p:sp>
        <p:nvSpPr>
          <p:cNvPr id="88" name="TextBox 26">
            <a:extLst>
              <a:ext uri="{FF2B5EF4-FFF2-40B4-BE49-F238E27FC236}">
                <a16:creationId xmlns:a16="http://schemas.microsoft.com/office/drawing/2014/main" id="{A485AA40-63AD-B7EE-7951-964A0A70E92C}"/>
              </a:ext>
            </a:extLst>
          </p:cNvPr>
          <p:cNvSpPr txBox="1"/>
          <p:nvPr/>
        </p:nvSpPr>
        <p:spPr>
          <a:xfrm>
            <a:off x="798990" y="4233532"/>
            <a:ext cx="1040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Khu</a:t>
            </a:r>
            <a:r>
              <a:rPr lang="en-US" sz="1000" dirty="0"/>
              <a:t> </a:t>
            </a:r>
            <a:r>
              <a:rPr lang="en-US" sz="1000" dirty="0" err="1"/>
              <a:t>tiếp</a:t>
            </a:r>
            <a:r>
              <a:rPr lang="en-US" sz="1000" dirty="0"/>
              <a:t> </a:t>
            </a:r>
            <a:r>
              <a:rPr lang="en-US" sz="1000" dirty="0" err="1"/>
              <a:t>nước</a:t>
            </a:r>
            <a:endParaRPr lang="en-VN" sz="1000" dirty="0"/>
          </a:p>
        </p:txBody>
      </p:sp>
      <p:sp>
        <p:nvSpPr>
          <p:cNvPr id="89" name="TextBox 27">
            <a:extLst>
              <a:ext uri="{FF2B5EF4-FFF2-40B4-BE49-F238E27FC236}">
                <a16:creationId xmlns:a16="http://schemas.microsoft.com/office/drawing/2014/main" id="{865F6D0D-2B0C-2400-8210-A46CAE7A2DE4}"/>
              </a:ext>
            </a:extLst>
          </p:cNvPr>
          <p:cNvSpPr txBox="1"/>
          <p:nvPr/>
        </p:nvSpPr>
        <p:spPr>
          <a:xfrm>
            <a:off x="830262" y="4669529"/>
            <a:ext cx="90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Nhà</a:t>
            </a:r>
            <a:r>
              <a:rPr lang="en-US" sz="1000" dirty="0"/>
              <a:t> </a:t>
            </a:r>
            <a:r>
              <a:rPr lang="en-US" sz="1000" dirty="0" err="1"/>
              <a:t>tài</a:t>
            </a:r>
            <a:r>
              <a:rPr lang="en-US" sz="1000" dirty="0"/>
              <a:t> </a:t>
            </a:r>
            <a:r>
              <a:rPr lang="en-US" sz="1000" dirty="0" err="1"/>
              <a:t>trợ</a:t>
            </a:r>
            <a:endParaRPr lang="en-VN" sz="1000" dirty="0"/>
          </a:p>
        </p:txBody>
      </p:sp>
      <p:sp>
        <p:nvSpPr>
          <p:cNvPr id="90" name="TextBox 29">
            <a:extLst>
              <a:ext uri="{FF2B5EF4-FFF2-40B4-BE49-F238E27FC236}">
                <a16:creationId xmlns:a16="http://schemas.microsoft.com/office/drawing/2014/main" id="{14D1AA8E-5510-A18A-08D1-B5AA1A54868A}"/>
              </a:ext>
            </a:extLst>
          </p:cNvPr>
          <p:cNvSpPr txBox="1"/>
          <p:nvPr/>
        </p:nvSpPr>
        <p:spPr>
          <a:xfrm>
            <a:off x="805881" y="6306128"/>
            <a:ext cx="90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000" dirty="0"/>
              <a:t>Photo booth</a:t>
            </a:r>
          </a:p>
        </p:txBody>
      </p:sp>
      <p:sp>
        <p:nvSpPr>
          <p:cNvPr id="92" name="TextBox 31">
            <a:extLst>
              <a:ext uri="{FF2B5EF4-FFF2-40B4-BE49-F238E27FC236}">
                <a16:creationId xmlns:a16="http://schemas.microsoft.com/office/drawing/2014/main" id="{08AF936C-A05B-FF3E-66A1-FBF9251E028D}"/>
              </a:ext>
            </a:extLst>
          </p:cNvPr>
          <p:cNvSpPr txBox="1"/>
          <p:nvPr/>
        </p:nvSpPr>
        <p:spPr>
          <a:xfrm>
            <a:off x="914436" y="754684"/>
            <a:ext cx="90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Sân</a:t>
            </a:r>
            <a:r>
              <a:rPr lang="en-US" sz="1000" dirty="0"/>
              <a:t> </a:t>
            </a:r>
            <a:r>
              <a:rPr lang="en-US" sz="1000" dirty="0" err="1"/>
              <a:t>khấu</a:t>
            </a:r>
            <a:endParaRPr lang="en-VN" sz="1000" dirty="0"/>
          </a:p>
        </p:txBody>
      </p:sp>
      <p:pic>
        <p:nvPicPr>
          <p:cNvPr id="93" name="Đồ họa 129" descr="Video camera with solid fill">
            <a:extLst>
              <a:ext uri="{FF2B5EF4-FFF2-40B4-BE49-F238E27FC236}">
                <a16:creationId xmlns:a16="http://schemas.microsoft.com/office/drawing/2014/main" id="{81EAD608-7F3A-3AB8-C6A4-168F91E05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401955" y="5925604"/>
            <a:ext cx="254962" cy="285113"/>
          </a:xfrm>
          <a:prstGeom prst="rect">
            <a:avLst/>
          </a:prstGeom>
        </p:spPr>
      </p:pic>
      <p:sp>
        <p:nvSpPr>
          <p:cNvPr id="98" name="TextBox 34">
            <a:extLst>
              <a:ext uri="{FF2B5EF4-FFF2-40B4-BE49-F238E27FC236}">
                <a16:creationId xmlns:a16="http://schemas.microsoft.com/office/drawing/2014/main" id="{2B468DA0-D6B1-FA4B-3003-00065511C966}"/>
              </a:ext>
            </a:extLst>
          </p:cNvPr>
          <p:cNvSpPr txBox="1"/>
          <p:nvPr/>
        </p:nvSpPr>
        <p:spPr>
          <a:xfrm>
            <a:off x="787047" y="5929469"/>
            <a:ext cx="1329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000" dirty="0"/>
              <a:t>Bục máy quay</a:t>
            </a:r>
          </a:p>
        </p:txBody>
      </p:sp>
      <p:sp>
        <p:nvSpPr>
          <p:cNvPr id="99" name="Rectangle 55">
            <a:extLst>
              <a:ext uri="{FF2B5EF4-FFF2-40B4-BE49-F238E27FC236}">
                <a16:creationId xmlns:a16="http://schemas.microsoft.com/office/drawing/2014/main" id="{528E64FB-367D-D913-A21C-ADFC198D4A02}"/>
              </a:ext>
            </a:extLst>
          </p:cNvPr>
          <p:cNvSpPr/>
          <p:nvPr/>
        </p:nvSpPr>
        <p:spPr>
          <a:xfrm>
            <a:off x="373581" y="1201218"/>
            <a:ext cx="425409" cy="157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68">
            <a:extLst>
              <a:ext uri="{FF2B5EF4-FFF2-40B4-BE49-F238E27FC236}">
                <a16:creationId xmlns:a16="http://schemas.microsoft.com/office/drawing/2014/main" id="{DD9FF39E-6DE7-1F70-24B5-0297FCBAF9E2}"/>
              </a:ext>
            </a:extLst>
          </p:cNvPr>
          <p:cNvSpPr txBox="1"/>
          <p:nvPr/>
        </p:nvSpPr>
        <p:spPr>
          <a:xfrm>
            <a:off x="840772" y="1479559"/>
            <a:ext cx="1275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Khu</a:t>
            </a:r>
            <a:r>
              <a:rPr lang="en-US" sz="1000" dirty="0"/>
              <a:t> </a:t>
            </a:r>
            <a:r>
              <a:rPr lang="en-US" sz="1000" dirty="0" err="1"/>
              <a:t>tập</a:t>
            </a:r>
            <a:r>
              <a:rPr lang="en-US" sz="1000" dirty="0"/>
              <a:t> </a:t>
            </a:r>
            <a:r>
              <a:rPr lang="en-US" sz="1000" dirty="0" err="1"/>
              <a:t>trung</a:t>
            </a:r>
            <a:r>
              <a:rPr lang="en-US" sz="1000" dirty="0"/>
              <a:t> VĐV</a:t>
            </a:r>
            <a:endParaRPr lang="en-VN" sz="1000" dirty="0"/>
          </a:p>
        </p:txBody>
      </p:sp>
      <p:pic>
        <p:nvPicPr>
          <p:cNvPr id="101" name="Picture 73">
            <a:extLst>
              <a:ext uri="{FF2B5EF4-FFF2-40B4-BE49-F238E27FC236}">
                <a16:creationId xmlns:a16="http://schemas.microsoft.com/office/drawing/2014/main" id="{2A3BCC8E-3A9D-AF8B-D3B8-8DCBF88D28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539" y="5382796"/>
            <a:ext cx="507005" cy="507005"/>
          </a:xfrm>
          <a:prstGeom prst="rect">
            <a:avLst/>
          </a:prstGeom>
        </p:spPr>
      </p:pic>
      <p:sp>
        <p:nvSpPr>
          <p:cNvPr id="102" name="TextBox 74">
            <a:extLst>
              <a:ext uri="{FF2B5EF4-FFF2-40B4-BE49-F238E27FC236}">
                <a16:creationId xmlns:a16="http://schemas.microsoft.com/office/drawing/2014/main" id="{3B784751-1708-41A5-E7E2-AAD881F8E4DA}"/>
              </a:ext>
            </a:extLst>
          </p:cNvPr>
          <p:cNvSpPr txBox="1"/>
          <p:nvPr/>
        </p:nvSpPr>
        <p:spPr>
          <a:xfrm>
            <a:off x="826849" y="5493472"/>
            <a:ext cx="904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VĐV </a:t>
            </a:r>
            <a:r>
              <a:rPr lang="en-US" sz="1000" dirty="0" err="1"/>
              <a:t>về</a:t>
            </a:r>
            <a:r>
              <a:rPr lang="en-US" sz="1000" dirty="0"/>
              <a:t> </a:t>
            </a:r>
            <a:r>
              <a:rPr lang="en-US" sz="1000" dirty="0" err="1"/>
              <a:t>đích</a:t>
            </a:r>
            <a:r>
              <a:rPr lang="en-US" sz="1000" dirty="0"/>
              <a:t> </a:t>
            </a:r>
            <a:endParaRPr lang="en-VN" sz="1000" dirty="0"/>
          </a:p>
        </p:txBody>
      </p:sp>
      <p:pic>
        <p:nvPicPr>
          <p:cNvPr id="103" name="Picture 76">
            <a:extLst>
              <a:ext uri="{FF2B5EF4-FFF2-40B4-BE49-F238E27FC236}">
                <a16:creationId xmlns:a16="http://schemas.microsoft.com/office/drawing/2014/main" id="{4FD545F7-B31A-B602-F21B-E71144999C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8720" y="2192695"/>
            <a:ext cx="425409" cy="425409"/>
          </a:xfrm>
          <a:prstGeom prst="rect">
            <a:avLst/>
          </a:prstGeom>
        </p:spPr>
      </p:pic>
      <p:sp>
        <p:nvSpPr>
          <p:cNvPr id="104" name="Hình chữ nhật 103">
            <a:extLst>
              <a:ext uri="{FF2B5EF4-FFF2-40B4-BE49-F238E27FC236}">
                <a16:creationId xmlns:a16="http://schemas.microsoft.com/office/drawing/2014/main" id="{712EB87C-3B81-40D5-D31C-DB22A023ED08}"/>
              </a:ext>
            </a:extLst>
          </p:cNvPr>
          <p:cNvSpPr/>
          <p:nvPr/>
        </p:nvSpPr>
        <p:spPr>
          <a:xfrm>
            <a:off x="361976" y="1497984"/>
            <a:ext cx="425409" cy="22051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TextBox 31">
            <a:extLst>
              <a:ext uri="{FF2B5EF4-FFF2-40B4-BE49-F238E27FC236}">
                <a16:creationId xmlns:a16="http://schemas.microsoft.com/office/drawing/2014/main" id="{46C61C2E-88F8-790D-624D-B1C8A77A32AF}"/>
              </a:ext>
            </a:extLst>
          </p:cNvPr>
          <p:cNvSpPr txBox="1"/>
          <p:nvPr/>
        </p:nvSpPr>
        <p:spPr>
          <a:xfrm>
            <a:off x="826849" y="1146415"/>
            <a:ext cx="1545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Cổng xuất phát / đích</a:t>
            </a:r>
            <a:endParaRPr lang="en-VN" sz="1000" dirty="0"/>
          </a:p>
        </p:txBody>
      </p:sp>
      <p:pic>
        <p:nvPicPr>
          <p:cNvPr id="5" name="Đồ họa 4" descr="Excavator with solid fill">
            <a:extLst>
              <a:ext uri="{FF2B5EF4-FFF2-40B4-BE49-F238E27FC236}">
                <a16:creationId xmlns:a16="http://schemas.microsoft.com/office/drawing/2014/main" id="{FBE8E79F-207D-21E9-E32A-58BC2B02F8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 rot="20860900">
            <a:off x="6685219" y="4669619"/>
            <a:ext cx="443057" cy="443057"/>
          </a:xfrm>
          <a:prstGeom prst="rect">
            <a:avLst/>
          </a:prstGeom>
        </p:spPr>
      </p:pic>
      <p:pic>
        <p:nvPicPr>
          <p:cNvPr id="8" name="Đồ họa 7" descr="Excavator with solid fill">
            <a:extLst>
              <a:ext uri="{FF2B5EF4-FFF2-40B4-BE49-F238E27FC236}">
                <a16:creationId xmlns:a16="http://schemas.microsoft.com/office/drawing/2014/main" id="{B09049DF-7989-6496-0427-A57671F648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42272" y="5769310"/>
            <a:ext cx="443057" cy="44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7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832C773-5D36-C68B-342A-1A77943F8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TIMELINE (pa 1)</a:t>
            </a:r>
            <a:endParaRPr lang="vi-VN">
              <a:solidFill>
                <a:srgbClr val="002060"/>
              </a:solidFill>
            </a:endParaRPr>
          </a:p>
        </p:txBody>
      </p:sp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03390F85-A3B7-370A-6871-E47333282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061185"/>
              </p:ext>
            </p:extLst>
          </p:nvPr>
        </p:nvGraphicFramePr>
        <p:xfrm>
          <a:off x="457200" y="1671109"/>
          <a:ext cx="11548354" cy="442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59">
                  <a:extLst>
                    <a:ext uri="{9D8B030D-6E8A-4147-A177-3AD203B41FA5}">
                      <a16:colId xmlns:a16="http://schemas.microsoft.com/office/drawing/2014/main" val="3018378320"/>
                    </a:ext>
                  </a:extLst>
                </a:gridCol>
                <a:gridCol w="1419362">
                  <a:extLst>
                    <a:ext uri="{9D8B030D-6E8A-4147-A177-3AD203B41FA5}">
                      <a16:colId xmlns:a16="http://schemas.microsoft.com/office/drawing/2014/main" val="813240261"/>
                    </a:ext>
                  </a:extLst>
                </a:gridCol>
                <a:gridCol w="1723278">
                  <a:extLst>
                    <a:ext uri="{9D8B030D-6E8A-4147-A177-3AD203B41FA5}">
                      <a16:colId xmlns:a16="http://schemas.microsoft.com/office/drawing/2014/main" val="1652670113"/>
                    </a:ext>
                  </a:extLst>
                </a:gridCol>
                <a:gridCol w="4516268">
                  <a:extLst>
                    <a:ext uri="{9D8B030D-6E8A-4147-A177-3AD203B41FA5}">
                      <a16:colId xmlns:a16="http://schemas.microsoft.com/office/drawing/2014/main" val="1001323470"/>
                    </a:ext>
                  </a:extLst>
                </a:gridCol>
                <a:gridCol w="3132487">
                  <a:extLst>
                    <a:ext uri="{9D8B030D-6E8A-4147-A177-3AD203B41FA5}">
                      <a16:colId xmlns:a16="http://schemas.microsoft.com/office/drawing/2014/main" val="3432998274"/>
                    </a:ext>
                  </a:extLst>
                </a:gridCol>
              </a:tblGrid>
              <a:tr h="390042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STT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Ngày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Giờ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Nội dung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Vị trí</a:t>
                      </a:r>
                      <a:endParaRPr lang="vi-VN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169255"/>
                  </a:ext>
                </a:extLst>
              </a:tr>
              <a:tr h="390042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6/11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22:00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Xe tải vào đồ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Nhà hát lớn</a:t>
                      </a:r>
                      <a:endParaRPr lang="vi-VN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823801"/>
                  </a:ext>
                </a:extLst>
              </a:tr>
              <a:tr h="673222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7/11-10/11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Cả ngày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Setup sự kiện</a:t>
                      </a:r>
                    </a:p>
                    <a:p>
                      <a:r>
                        <a:rPr lang="en-US" sz="1600"/>
                        <a:t>Xe tải vào đồ bổ sung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Nhà hát lớn, quảng trường</a:t>
                      </a:r>
                      <a:endParaRPr lang="vi-VN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524958"/>
                  </a:ext>
                </a:extLst>
              </a:tr>
              <a:tr h="390042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  <a:endParaRPr lang="vi-VN" sz="16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/>
                        <a:t>11/11</a:t>
                      </a:r>
                      <a:endParaRPr lang="vi-VN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Cả ngày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Hoàn chỉnh việc setup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Nhà hát lớn, quảng trường</a:t>
                      </a:r>
                      <a:endParaRPr lang="vi-VN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619769"/>
                  </a:ext>
                </a:extLst>
              </a:tr>
              <a:tr h="40773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</a:t>
                      </a:r>
                      <a:endParaRPr lang="vi-VN" sz="16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14:00-18:00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Tổng duyệt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Sân khấu</a:t>
                      </a:r>
                      <a:endParaRPr lang="vi-VN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525472"/>
                  </a:ext>
                </a:extLst>
              </a:tr>
              <a:tr h="673222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</a:t>
                      </a:r>
                      <a:endParaRPr lang="vi-VN" sz="16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/>
                        <a:t>12/11</a:t>
                      </a:r>
                      <a:endParaRPr lang="vi-VN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3:00 – 7:00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Setup cổng xuất phát, rào an ninh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Lòng đường trước Nhà hát lớn (cần cấm đường)</a:t>
                      </a:r>
                      <a:endParaRPr lang="vi-VN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693091"/>
                  </a:ext>
                </a:extLst>
              </a:tr>
              <a:tr h="673222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</a:t>
                      </a:r>
                      <a:endParaRPr lang="vi-VN" sz="16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7:00 - 10:30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Truyền hình trực tiếp S-Race Hải Phòng (Cần cấm đường)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Trên toan bộ lộ trình chạy (cần cấm đường)</a:t>
                      </a:r>
                      <a:endParaRPr kumimoji="0" lang="vi-VN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460284"/>
                  </a:ext>
                </a:extLst>
              </a:tr>
              <a:tr h="673222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</a:t>
                      </a:r>
                      <a:endParaRPr lang="vi-VN" sz="16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vi-VN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10:30-11:30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Tháo dỡ cổng xuất phát</a:t>
                      </a:r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Lòng đường trước Nhà hát lớn (cần cấm đường)</a:t>
                      </a:r>
                      <a:endParaRPr lang="vi-VN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813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96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793A8E-E05E-33D0-70F6-F1B892D19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49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A7F3C4-E224-8287-3443-1496FF44B013}"/>
              </a:ext>
            </a:extLst>
          </p:cNvPr>
          <p:cNvSpPr/>
          <p:nvPr/>
        </p:nvSpPr>
        <p:spPr>
          <a:xfrm>
            <a:off x="2847925" y="2264898"/>
            <a:ext cx="6900985" cy="2250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>
                <a:solidFill>
                  <a:srgbClr val="00B0F0"/>
                </a:solidFill>
              </a:rPr>
              <a:t>TRÂN TRỌNG CẢM ƠN!</a:t>
            </a:r>
            <a:endParaRPr lang="en-US" sz="3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8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839F10E-AD9F-4DA3-F157-22BD2DC09BB1}"/>
              </a:ext>
            </a:extLst>
          </p:cNvPr>
          <p:cNvSpPr txBox="1"/>
          <p:nvPr/>
        </p:nvSpPr>
        <p:spPr>
          <a:xfrm>
            <a:off x="2768240" y="301012"/>
            <a:ext cx="6020611" cy="5373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/>
              <a:t>KÍCH THƯỚC KHU </a:t>
            </a:r>
            <a:r>
              <a:rPr lang="en-US" sz="2200" b="1"/>
              <a:t>VỰC SỰ KIỆN THTT</a:t>
            </a:r>
            <a:endParaRPr lang="en-VN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221D0E-9837-9DE1-DE4F-36B429F1283C}"/>
              </a:ext>
            </a:extLst>
          </p:cNvPr>
          <p:cNvSpPr/>
          <p:nvPr/>
        </p:nvSpPr>
        <p:spPr>
          <a:xfrm>
            <a:off x="9029259" y="1303025"/>
            <a:ext cx="277355" cy="2828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9245D-BC84-F5BC-C433-84701A6BB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3" t="13016" r="17219" b="14118"/>
          <a:stretch/>
        </p:blipFill>
        <p:spPr>
          <a:xfrm>
            <a:off x="1854085" y="1094727"/>
            <a:ext cx="8483830" cy="56856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90E9B6-8E6A-66BA-8042-A4FF0E42535E}"/>
              </a:ext>
            </a:extLst>
          </p:cNvPr>
          <p:cNvCxnSpPr/>
          <p:nvPr/>
        </p:nvCxnSpPr>
        <p:spPr>
          <a:xfrm>
            <a:off x="4585418" y="3155859"/>
            <a:ext cx="1747778" cy="0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875850-B8EE-90D0-0DA6-EB57B14F0B44}"/>
              </a:ext>
            </a:extLst>
          </p:cNvPr>
          <p:cNvCxnSpPr>
            <a:cxnSpLocks/>
          </p:cNvCxnSpPr>
          <p:nvPr/>
        </p:nvCxnSpPr>
        <p:spPr>
          <a:xfrm flipV="1">
            <a:off x="5424282" y="2863780"/>
            <a:ext cx="0" cy="876300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3C9B88-6574-D2FB-D51A-5EC1A20ED0F9}"/>
              </a:ext>
            </a:extLst>
          </p:cNvPr>
          <p:cNvCxnSpPr>
            <a:cxnSpLocks/>
          </p:cNvCxnSpPr>
          <p:nvPr/>
        </p:nvCxnSpPr>
        <p:spPr>
          <a:xfrm flipV="1">
            <a:off x="4585418" y="2773292"/>
            <a:ext cx="0" cy="1164259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0CA89F-AE53-89D0-76F1-E6977D1F5826}"/>
              </a:ext>
            </a:extLst>
          </p:cNvPr>
          <p:cNvCxnSpPr>
            <a:cxnSpLocks/>
          </p:cNvCxnSpPr>
          <p:nvPr/>
        </p:nvCxnSpPr>
        <p:spPr>
          <a:xfrm flipV="1">
            <a:off x="6346820" y="2719800"/>
            <a:ext cx="0" cy="796442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8D8B4D4-1CC7-FF71-56D4-8ADD5072A87D}"/>
              </a:ext>
            </a:extLst>
          </p:cNvPr>
          <p:cNvSpPr txBox="1"/>
          <p:nvPr/>
        </p:nvSpPr>
        <p:spPr>
          <a:xfrm>
            <a:off x="4854696" y="3001233"/>
            <a:ext cx="569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60m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FB8550-0E3B-CE6D-13C5-28D741C039BC}"/>
              </a:ext>
            </a:extLst>
          </p:cNvPr>
          <p:cNvSpPr txBox="1"/>
          <p:nvPr/>
        </p:nvSpPr>
        <p:spPr>
          <a:xfrm>
            <a:off x="4328260" y="3469392"/>
            <a:ext cx="569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37m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51D296-A685-FE6C-2CF3-72D56B226C07}"/>
              </a:ext>
            </a:extLst>
          </p:cNvPr>
          <p:cNvSpPr txBox="1"/>
          <p:nvPr/>
        </p:nvSpPr>
        <p:spPr>
          <a:xfrm>
            <a:off x="5208960" y="3249543"/>
            <a:ext cx="569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28m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D29089-3F70-8504-B05F-D67A88B9CFD8}"/>
              </a:ext>
            </a:extLst>
          </p:cNvPr>
          <p:cNvSpPr txBox="1"/>
          <p:nvPr/>
        </p:nvSpPr>
        <p:spPr>
          <a:xfrm>
            <a:off x="6113475" y="2813581"/>
            <a:ext cx="569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25m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3A9B432-B679-2DB3-106E-4368C39D1DF9}"/>
              </a:ext>
            </a:extLst>
          </p:cNvPr>
          <p:cNvCxnSpPr>
            <a:cxnSpLocks/>
          </p:cNvCxnSpPr>
          <p:nvPr/>
        </p:nvCxnSpPr>
        <p:spPr>
          <a:xfrm flipH="1" flipV="1">
            <a:off x="5139489" y="3790880"/>
            <a:ext cx="114930" cy="604837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29EFCD8-FE8C-DCB9-E1EE-F1DBDE736A2B}"/>
              </a:ext>
            </a:extLst>
          </p:cNvPr>
          <p:cNvSpPr txBox="1"/>
          <p:nvPr/>
        </p:nvSpPr>
        <p:spPr>
          <a:xfrm>
            <a:off x="4969626" y="3954798"/>
            <a:ext cx="569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20m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15474FD-6307-F23D-940A-E3EE595ED4C0}"/>
              </a:ext>
            </a:extLst>
          </p:cNvPr>
          <p:cNvCxnSpPr>
            <a:cxnSpLocks/>
          </p:cNvCxnSpPr>
          <p:nvPr/>
        </p:nvCxnSpPr>
        <p:spPr>
          <a:xfrm flipH="1" flipV="1">
            <a:off x="5593514" y="4312944"/>
            <a:ext cx="214975" cy="825723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8753965-B889-54B3-3C12-0D628BA51F32}"/>
              </a:ext>
            </a:extLst>
          </p:cNvPr>
          <p:cNvCxnSpPr>
            <a:cxnSpLocks/>
          </p:cNvCxnSpPr>
          <p:nvPr/>
        </p:nvCxnSpPr>
        <p:spPr>
          <a:xfrm flipH="1">
            <a:off x="4907084" y="4615363"/>
            <a:ext cx="1563762" cy="396081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F1FDDAC-F0C8-8E78-4D72-A1DB584758A6}"/>
              </a:ext>
            </a:extLst>
          </p:cNvPr>
          <p:cNvCxnSpPr>
            <a:cxnSpLocks/>
          </p:cNvCxnSpPr>
          <p:nvPr/>
        </p:nvCxnSpPr>
        <p:spPr>
          <a:xfrm flipH="1">
            <a:off x="6096000" y="5065528"/>
            <a:ext cx="539915" cy="165562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AA8839B-04C2-80F8-8F3C-EFE8667F7766}"/>
              </a:ext>
            </a:extLst>
          </p:cNvPr>
          <p:cNvSpPr txBox="1"/>
          <p:nvPr/>
        </p:nvSpPr>
        <p:spPr>
          <a:xfrm>
            <a:off x="5068491" y="4761045"/>
            <a:ext cx="569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54m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6DEE5D-CB4E-3A84-6A11-1D8E8858CC93}"/>
              </a:ext>
            </a:extLst>
          </p:cNvPr>
          <p:cNvSpPr txBox="1"/>
          <p:nvPr/>
        </p:nvSpPr>
        <p:spPr>
          <a:xfrm>
            <a:off x="5459307" y="4457446"/>
            <a:ext cx="569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27m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7554D6E-82E0-0E87-7DC7-217E8B490315}"/>
              </a:ext>
            </a:extLst>
          </p:cNvPr>
          <p:cNvSpPr txBox="1"/>
          <p:nvPr/>
        </p:nvSpPr>
        <p:spPr>
          <a:xfrm>
            <a:off x="6147584" y="5009809"/>
            <a:ext cx="569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18m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AEB9241-C3FF-20C7-4068-1BF3E83B022F}"/>
              </a:ext>
            </a:extLst>
          </p:cNvPr>
          <p:cNvCxnSpPr>
            <a:cxnSpLocks/>
          </p:cNvCxnSpPr>
          <p:nvPr/>
        </p:nvCxnSpPr>
        <p:spPr>
          <a:xfrm flipH="1">
            <a:off x="6385296" y="4422759"/>
            <a:ext cx="330027" cy="81168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C90E10C-52E7-BBD3-41D4-AA9E912ABA74}"/>
              </a:ext>
            </a:extLst>
          </p:cNvPr>
          <p:cNvSpPr txBox="1"/>
          <p:nvPr/>
        </p:nvSpPr>
        <p:spPr>
          <a:xfrm>
            <a:off x="6296323" y="4180447"/>
            <a:ext cx="569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7m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FFB72D9-E74A-914A-480E-686A4722149D}"/>
              </a:ext>
            </a:extLst>
          </p:cNvPr>
          <p:cNvCxnSpPr>
            <a:cxnSpLocks/>
          </p:cNvCxnSpPr>
          <p:nvPr/>
        </p:nvCxnSpPr>
        <p:spPr>
          <a:xfrm flipH="1" flipV="1">
            <a:off x="5932609" y="5645224"/>
            <a:ext cx="214975" cy="825723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7ABC90F-80EB-D14A-C219-8D86C376B993}"/>
              </a:ext>
            </a:extLst>
          </p:cNvPr>
          <p:cNvSpPr txBox="1"/>
          <p:nvPr/>
        </p:nvSpPr>
        <p:spPr>
          <a:xfrm>
            <a:off x="5798402" y="5789726"/>
            <a:ext cx="569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27m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87F5186-DC2A-9C31-9FC4-1D0BAFFEA9CB}"/>
              </a:ext>
            </a:extLst>
          </p:cNvPr>
          <p:cNvCxnSpPr>
            <a:cxnSpLocks/>
          </p:cNvCxnSpPr>
          <p:nvPr/>
        </p:nvCxnSpPr>
        <p:spPr>
          <a:xfrm flipH="1">
            <a:off x="5016907" y="5360620"/>
            <a:ext cx="539915" cy="165562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D9352F1-1F15-7029-CE67-798193110887}"/>
              </a:ext>
            </a:extLst>
          </p:cNvPr>
          <p:cNvSpPr txBox="1"/>
          <p:nvPr/>
        </p:nvSpPr>
        <p:spPr>
          <a:xfrm>
            <a:off x="5068491" y="5304901"/>
            <a:ext cx="569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18m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33C9A0-7B6D-0400-6DCA-4B1653FEEE44}"/>
              </a:ext>
            </a:extLst>
          </p:cNvPr>
          <p:cNvCxnSpPr>
            <a:cxnSpLocks/>
          </p:cNvCxnSpPr>
          <p:nvPr/>
        </p:nvCxnSpPr>
        <p:spPr>
          <a:xfrm flipH="1" flipV="1">
            <a:off x="7870823" y="3745125"/>
            <a:ext cx="973950" cy="359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66FD346-FB2D-92F2-1A79-A7DDE48F84FE}"/>
              </a:ext>
            </a:extLst>
          </p:cNvPr>
          <p:cNvSpPr txBox="1"/>
          <p:nvPr/>
        </p:nvSpPr>
        <p:spPr>
          <a:xfrm rot="674935">
            <a:off x="8902025" y="4050327"/>
            <a:ext cx="1291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highlight>
                  <a:srgbClr val="FFFF00"/>
                </a:highlight>
              </a:rPr>
              <a:t>Hướng</a:t>
            </a:r>
            <a:r>
              <a:rPr lang="en-US" sz="1200" dirty="0">
                <a:highlight>
                  <a:srgbClr val="FFFF00"/>
                </a:highlight>
              </a:rPr>
              <a:t> </a:t>
            </a:r>
            <a:r>
              <a:rPr lang="en-US" sz="1200" dirty="0" err="1">
                <a:highlight>
                  <a:srgbClr val="FFFF00"/>
                </a:highlight>
              </a:rPr>
              <a:t>đông</a:t>
            </a:r>
            <a:endParaRPr lang="en-US" sz="1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1134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369</Words>
  <Application>Microsoft Office PowerPoint</Application>
  <PresentationFormat>Widescreen</PresentationFormat>
  <Paragraphs>116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 (pa 1)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Quang le</dc:creator>
  <cp:lastModifiedBy>Manh Hung</cp:lastModifiedBy>
  <cp:revision>95</cp:revision>
  <dcterms:created xsi:type="dcterms:W3CDTF">2022-08-11T04:20:24Z</dcterms:created>
  <dcterms:modified xsi:type="dcterms:W3CDTF">2023-10-19T08:32:55Z</dcterms:modified>
</cp:coreProperties>
</file>