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6" r:id="rId3"/>
  </p:sldMasterIdLst>
  <p:notesMasterIdLst>
    <p:notesMasterId r:id="rId32"/>
  </p:notesMasterIdLst>
  <p:sldIdLst>
    <p:sldId id="558" r:id="rId4"/>
    <p:sldId id="575" r:id="rId5"/>
    <p:sldId id="577" r:id="rId6"/>
    <p:sldId id="566" r:id="rId7"/>
    <p:sldId id="560" r:id="rId8"/>
    <p:sldId id="561" r:id="rId9"/>
    <p:sldId id="559" r:id="rId10"/>
    <p:sldId id="567" r:id="rId11"/>
    <p:sldId id="576" r:id="rId12"/>
    <p:sldId id="257" r:id="rId13"/>
    <p:sldId id="258" r:id="rId14"/>
    <p:sldId id="563" r:id="rId15"/>
    <p:sldId id="570" r:id="rId16"/>
    <p:sldId id="572" r:id="rId17"/>
    <p:sldId id="571" r:id="rId18"/>
    <p:sldId id="574" r:id="rId19"/>
    <p:sldId id="573" r:id="rId20"/>
    <p:sldId id="562" r:id="rId21"/>
    <p:sldId id="565" r:id="rId22"/>
    <p:sldId id="578" r:id="rId23"/>
    <p:sldId id="583" r:id="rId24"/>
    <p:sldId id="582" r:id="rId25"/>
    <p:sldId id="581" r:id="rId26"/>
    <p:sldId id="580" r:id="rId27"/>
    <p:sldId id="579" r:id="rId28"/>
    <p:sldId id="584" r:id="rId29"/>
    <p:sldId id="585"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78802-AD5D-4114-8C0C-8F6B0CCC4033}"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DE9B9526-747A-445E-B6DC-53BCCF6229D0}">
      <dgm:prSet phldrT="[Text]" custT="1"/>
      <dgm:spPr/>
      <dgm:t>
        <a:bodyPr/>
        <a:lstStyle/>
        <a:p>
          <a:r>
            <a:rPr lang="en-US" sz="2200" b="1" dirty="0">
              <a:latin typeface="Times New Roman" panose="02020603050405020304" pitchFamily="18" charset="0"/>
              <a:cs typeface="Times New Roman" panose="02020603050405020304" pitchFamily="18" charset="0"/>
            </a:rPr>
            <a:t>XÂY DỰNG KẾ HOẠCH DẠY HỌC </a:t>
          </a:r>
        </a:p>
      </dgm:t>
    </dgm:pt>
    <dgm:pt modelId="{B71F8ED8-D90A-4A1D-8EAA-1DBF8AE7710D}" type="parTrans" cxnId="{A25D3F3A-462D-4213-8555-6A8429AF16C9}">
      <dgm:prSet/>
      <dgm:spPr/>
      <dgm:t>
        <a:bodyPr/>
        <a:lstStyle/>
        <a:p>
          <a:endParaRPr lang="en-US" sz="2000">
            <a:latin typeface="Arial" panose="020B0604020202020204" pitchFamily="34" charset="0"/>
            <a:cs typeface="Arial" panose="020B0604020202020204" pitchFamily="34" charset="0"/>
          </a:endParaRPr>
        </a:p>
      </dgm:t>
    </dgm:pt>
    <dgm:pt modelId="{3AF1A66B-25F9-433C-8025-87F0DFB32DE8}" type="sibTrans" cxnId="{A25D3F3A-462D-4213-8555-6A8429AF16C9}">
      <dgm:prSet/>
      <dgm:spPr/>
      <dgm:t>
        <a:bodyPr/>
        <a:lstStyle/>
        <a:p>
          <a:endParaRPr lang="en-US" sz="2000">
            <a:latin typeface="Arial" panose="020B0604020202020204" pitchFamily="34" charset="0"/>
            <a:cs typeface="Arial" panose="020B0604020202020204" pitchFamily="34" charset="0"/>
          </a:endParaRPr>
        </a:p>
      </dgm:t>
    </dgm:pt>
    <dgm:pt modelId="{5C4EDF3F-72B9-4D7C-B87C-AC5F366F62B9}">
      <dgm:prSet phldrT="[Text]" custT="1"/>
      <dgm:spPr/>
      <dgm:t>
        <a:bodyPr/>
        <a:lstStyle/>
        <a:p>
          <a:r>
            <a:rPr lang="en-US" sz="2200" dirty="0">
              <a:latin typeface="Times New Roman" panose="02020603050405020304" pitchFamily="18" charset="0"/>
              <a:cs typeface="Times New Roman" panose="02020603050405020304" pitchFamily="18" charset="0"/>
            </a:rPr>
            <a:t>PHÂN CÔNG </a:t>
          </a:r>
        </a:p>
        <a:p>
          <a:r>
            <a:rPr lang="en-US" sz="2200" dirty="0">
              <a:latin typeface="Times New Roman" panose="02020603050405020304" pitchFamily="18" charset="0"/>
              <a:cs typeface="Times New Roman" panose="02020603050405020304" pitchFamily="18" charset="0"/>
            </a:rPr>
            <a:t>GIÁO VIÊN</a:t>
          </a:r>
        </a:p>
      </dgm:t>
    </dgm:pt>
    <dgm:pt modelId="{18F2466F-73ED-4DF1-9A42-F2E8451F0E60}" type="parTrans" cxnId="{F2F15A51-EF6F-4DD7-905E-73A4729E385A}">
      <dgm:prSet/>
      <dgm:spPr/>
      <dgm:t>
        <a:bodyPr/>
        <a:lstStyle/>
        <a:p>
          <a:endParaRPr lang="en-US" sz="2000">
            <a:latin typeface="Arial" panose="020B0604020202020204" pitchFamily="34" charset="0"/>
            <a:cs typeface="Arial" panose="020B0604020202020204" pitchFamily="34" charset="0"/>
          </a:endParaRPr>
        </a:p>
      </dgm:t>
    </dgm:pt>
    <dgm:pt modelId="{D1613875-B081-4FB5-9E49-DBCBF3911CB6}" type="sibTrans" cxnId="{F2F15A51-EF6F-4DD7-905E-73A4729E385A}">
      <dgm:prSet/>
      <dgm:spPr/>
      <dgm:t>
        <a:bodyPr/>
        <a:lstStyle/>
        <a:p>
          <a:endParaRPr lang="en-US" sz="2000">
            <a:latin typeface="Arial" panose="020B0604020202020204" pitchFamily="34" charset="0"/>
            <a:cs typeface="Arial" panose="020B0604020202020204" pitchFamily="34" charset="0"/>
          </a:endParaRPr>
        </a:p>
      </dgm:t>
    </dgm:pt>
    <dgm:pt modelId="{DCC377DA-BAA7-493F-BD9A-490236811490}">
      <dgm:prSet phldrT="[Text]" custT="1"/>
      <dgm:spPr/>
      <dgm:t>
        <a:bodyPr/>
        <a:lstStyle/>
        <a:p>
          <a:r>
            <a:rPr lang="en-US" sz="2200">
              <a:latin typeface="Times New Roman" panose="02020603050405020304" pitchFamily="18" charset="0"/>
              <a:cs typeface="Times New Roman" panose="02020603050405020304" pitchFamily="18" charset="0"/>
            </a:rPr>
            <a:t>TỔ CHỨC DẠY HỌC, KIỂM TRA ĐÁNH GIÁ</a:t>
          </a:r>
        </a:p>
      </dgm:t>
    </dgm:pt>
    <dgm:pt modelId="{FB75EB95-1FD1-4DA4-8399-B8FFBBC7767C}" type="parTrans" cxnId="{493FB691-3673-4A1C-B11A-B8B68743630D}">
      <dgm:prSet/>
      <dgm:spPr/>
      <dgm:t>
        <a:bodyPr/>
        <a:lstStyle/>
        <a:p>
          <a:endParaRPr lang="en-US" sz="2000">
            <a:latin typeface="Arial" panose="020B0604020202020204" pitchFamily="34" charset="0"/>
            <a:cs typeface="Arial" panose="020B0604020202020204" pitchFamily="34" charset="0"/>
          </a:endParaRPr>
        </a:p>
      </dgm:t>
    </dgm:pt>
    <dgm:pt modelId="{932F9828-B58B-4015-8426-13879E1F150C}" type="sibTrans" cxnId="{493FB691-3673-4A1C-B11A-B8B68743630D}">
      <dgm:prSet/>
      <dgm:spPr/>
      <dgm:t>
        <a:bodyPr/>
        <a:lstStyle/>
        <a:p>
          <a:endParaRPr lang="en-US" sz="2000">
            <a:latin typeface="Arial" panose="020B0604020202020204" pitchFamily="34" charset="0"/>
            <a:cs typeface="Arial" panose="020B0604020202020204" pitchFamily="34" charset="0"/>
          </a:endParaRPr>
        </a:p>
      </dgm:t>
    </dgm:pt>
    <dgm:pt modelId="{7BAA58FD-4825-4F5B-B8BC-AC330CA504D6}">
      <dgm:prSet phldrT="[Text]" custT="1"/>
      <dgm:spPr/>
      <dgm:t>
        <a:bodyPr/>
        <a:lstStyle/>
        <a:p>
          <a:r>
            <a:rPr lang="en-US" sz="2200" dirty="0">
              <a:latin typeface="Times New Roman" panose="02020603050405020304" pitchFamily="18" charset="0"/>
              <a:cs typeface="Times New Roman" panose="02020603050405020304" pitchFamily="18" charset="0"/>
            </a:rPr>
            <a:t>XÂY DỰNG </a:t>
          </a:r>
        </a:p>
        <a:p>
          <a:r>
            <a:rPr lang="en-US" sz="2200" dirty="0">
              <a:latin typeface="Times New Roman" panose="02020603050405020304" pitchFamily="18" charset="0"/>
              <a:cs typeface="Times New Roman" panose="02020603050405020304" pitchFamily="18" charset="0"/>
            </a:rPr>
            <a:t>KẾ HOẠCH DẠY HỌC</a:t>
          </a:r>
        </a:p>
      </dgm:t>
    </dgm:pt>
    <dgm:pt modelId="{06DFCB7F-75EA-45DF-8BC6-BECC62CF9E1C}" type="parTrans" cxnId="{C70E480C-20B6-4906-90FD-501141696B7B}">
      <dgm:prSet/>
      <dgm:spPr/>
      <dgm:t>
        <a:bodyPr/>
        <a:lstStyle/>
        <a:p>
          <a:endParaRPr lang="en-US" sz="2000">
            <a:latin typeface="Arial" panose="020B0604020202020204" pitchFamily="34" charset="0"/>
            <a:cs typeface="Arial" panose="020B0604020202020204" pitchFamily="34" charset="0"/>
          </a:endParaRPr>
        </a:p>
      </dgm:t>
    </dgm:pt>
    <dgm:pt modelId="{94E38E8C-73C6-462E-8B87-EB00312F1355}" type="sibTrans" cxnId="{C70E480C-20B6-4906-90FD-501141696B7B}">
      <dgm:prSet/>
      <dgm:spPr/>
      <dgm:t>
        <a:bodyPr/>
        <a:lstStyle/>
        <a:p>
          <a:endParaRPr lang="en-US" sz="2000">
            <a:latin typeface="Arial" panose="020B0604020202020204" pitchFamily="34" charset="0"/>
            <a:cs typeface="Arial" panose="020B0604020202020204" pitchFamily="34" charset="0"/>
          </a:endParaRPr>
        </a:p>
      </dgm:t>
    </dgm:pt>
    <dgm:pt modelId="{3D5CBCFD-51C8-425C-8A74-738BE9133ECB}" type="pres">
      <dgm:prSet presAssocID="{59078802-AD5D-4114-8C0C-8F6B0CCC4033}" presName="hierChild1" presStyleCnt="0">
        <dgm:presLayoutVars>
          <dgm:orgChart val="1"/>
          <dgm:chPref val="1"/>
          <dgm:dir/>
          <dgm:animOne val="branch"/>
          <dgm:animLvl val="lvl"/>
          <dgm:resizeHandles/>
        </dgm:presLayoutVars>
      </dgm:prSet>
      <dgm:spPr/>
    </dgm:pt>
    <dgm:pt modelId="{042AD24A-498F-4400-97CF-319235F80C64}" type="pres">
      <dgm:prSet presAssocID="{DE9B9526-747A-445E-B6DC-53BCCF6229D0}" presName="hierRoot1" presStyleCnt="0">
        <dgm:presLayoutVars>
          <dgm:hierBranch val="init"/>
        </dgm:presLayoutVars>
      </dgm:prSet>
      <dgm:spPr/>
    </dgm:pt>
    <dgm:pt modelId="{FE4CDA91-52A4-4366-AADC-EB003DB63287}" type="pres">
      <dgm:prSet presAssocID="{DE9B9526-747A-445E-B6DC-53BCCF6229D0}" presName="rootComposite1" presStyleCnt="0"/>
      <dgm:spPr/>
    </dgm:pt>
    <dgm:pt modelId="{38DB2D11-2A2D-4CB6-B7EA-9EA9DF4BE1F7}" type="pres">
      <dgm:prSet presAssocID="{DE9B9526-747A-445E-B6DC-53BCCF6229D0}" presName="rootText1" presStyleLbl="node0" presStyleIdx="0" presStyleCnt="1" custScaleX="184728" custScaleY="41694" custLinFactNeighborX="0" custLinFactNeighborY="-45560">
        <dgm:presLayoutVars>
          <dgm:chPref val="3"/>
        </dgm:presLayoutVars>
      </dgm:prSet>
      <dgm:spPr/>
    </dgm:pt>
    <dgm:pt modelId="{D1F27960-8A01-41B5-9146-80BFCEF808AA}" type="pres">
      <dgm:prSet presAssocID="{DE9B9526-747A-445E-B6DC-53BCCF6229D0}" presName="rootConnector1" presStyleLbl="node1" presStyleIdx="0" presStyleCnt="0"/>
      <dgm:spPr/>
    </dgm:pt>
    <dgm:pt modelId="{413416C7-73DD-44A5-8888-A8F488540BFD}" type="pres">
      <dgm:prSet presAssocID="{DE9B9526-747A-445E-B6DC-53BCCF6229D0}" presName="hierChild2" presStyleCnt="0"/>
      <dgm:spPr/>
    </dgm:pt>
    <dgm:pt modelId="{A73108C2-5791-40EA-89A5-E4A250321588}" type="pres">
      <dgm:prSet presAssocID="{18F2466F-73ED-4DF1-9A42-F2E8451F0E60}" presName="Name37" presStyleLbl="parChTrans1D2" presStyleIdx="0" presStyleCnt="3"/>
      <dgm:spPr/>
    </dgm:pt>
    <dgm:pt modelId="{557B231B-5B77-4F62-B948-3B9F9F1DD9BE}" type="pres">
      <dgm:prSet presAssocID="{5C4EDF3F-72B9-4D7C-B87C-AC5F366F62B9}" presName="hierRoot2" presStyleCnt="0">
        <dgm:presLayoutVars>
          <dgm:hierBranch val="init"/>
        </dgm:presLayoutVars>
      </dgm:prSet>
      <dgm:spPr/>
    </dgm:pt>
    <dgm:pt modelId="{19190054-20F6-41A1-A8E9-71F145786E98}" type="pres">
      <dgm:prSet presAssocID="{5C4EDF3F-72B9-4D7C-B87C-AC5F366F62B9}" presName="rootComposite" presStyleCnt="0"/>
      <dgm:spPr/>
    </dgm:pt>
    <dgm:pt modelId="{8C84ED38-9F34-48FC-A2AC-983E6ED1B393}" type="pres">
      <dgm:prSet presAssocID="{5C4EDF3F-72B9-4D7C-B87C-AC5F366F62B9}" presName="rootText" presStyleLbl="node2" presStyleIdx="0" presStyleCnt="3" custScaleY="87852">
        <dgm:presLayoutVars>
          <dgm:chPref val="3"/>
        </dgm:presLayoutVars>
      </dgm:prSet>
      <dgm:spPr/>
    </dgm:pt>
    <dgm:pt modelId="{8916CA40-6B17-4A1D-9532-0761D09ADAFD}" type="pres">
      <dgm:prSet presAssocID="{5C4EDF3F-72B9-4D7C-B87C-AC5F366F62B9}" presName="rootConnector" presStyleLbl="node2" presStyleIdx="0" presStyleCnt="3"/>
      <dgm:spPr/>
    </dgm:pt>
    <dgm:pt modelId="{0BD93ABE-DFCE-4A2F-B9BD-5CED3A24D4F4}" type="pres">
      <dgm:prSet presAssocID="{5C4EDF3F-72B9-4D7C-B87C-AC5F366F62B9}" presName="hierChild4" presStyleCnt="0"/>
      <dgm:spPr/>
    </dgm:pt>
    <dgm:pt modelId="{4AF1948A-4946-47C3-BD69-4EAC81FA57FF}" type="pres">
      <dgm:prSet presAssocID="{5C4EDF3F-72B9-4D7C-B87C-AC5F366F62B9}" presName="hierChild5" presStyleCnt="0"/>
      <dgm:spPr/>
    </dgm:pt>
    <dgm:pt modelId="{D58C706F-844E-40A1-832A-7A517FA5AD18}" type="pres">
      <dgm:prSet presAssocID="{06DFCB7F-75EA-45DF-8BC6-BECC62CF9E1C}" presName="Name37" presStyleLbl="parChTrans1D2" presStyleIdx="1" presStyleCnt="3"/>
      <dgm:spPr/>
    </dgm:pt>
    <dgm:pt modelId="{A0DA18F4-A4C9-43A7-8203-791710223572}" type="pres">
      <dgm:prSet presAssocID="{7BAA58FD-4825-4F5B-B8BC-AC330CA504D6}" presName="hierRoot2" presStyleCnt="0">
        <dgm:presLayoutVars>
          <dgm:hierBranch val="init"/>
        </dgm:presLayoutVars>
      </dgm:prSet>
      <dgm:spPr/>
    </dgm:pt>
    <dgm:pt modelId="{27B0B20D-75C2-4172-BBE0-FCAD1CA8315A}" type="pres">
      <dgm:prSet presAssocID="{7BAA58FD-4825-4F5B-B8BC-AC330CA504D6}" presName="rootComposite" presStyleCnt="0"/>
      <dgm:spPr/>
    </dgm:pt>
    <dgm:pt modelId="{0E77C32C-A36F-4A42-85D9-476B8D39AFFE}" type="pres">
      <dgm:prSet presAssocID="{7BAA58FD-4825-4F5B-B8BC-AC330CA504D6}" presName="rootText" presStyleLbl="node2" presStyleIdx="1" presStyleCnt="3" custScaleX="129603" custScaleY="87320">
        <dgm:presLayoutVars>
          <dgm:chPref val="3"/>
        </dgm:presLayoutVars>
      </dgm:prSet>
      <dgm:spPr/>
    </dgm:pt>
    <dgm:pt modelId="{53D5FA69-ACF2-4A6C-995A-1298E94142DD}" type="pres">
      <dgm:prSet presAssocID="{7BAA58FD-4825-4F5B-B8BC-AC330CA504D6}" presName="rootConnector" presStyleLbl="node2" presStyleIdx="1" presStyleCnt="3"/>
      <dgm:spPr/>
    </dgm:pt>
    <dgm:pt modelId="{26E1ED43-1E86-42CB-900D-4F5DA32A2EAA}" type="pres">
      <dgm:prSet presAssocID="{7BAA58FD-4825-4F5B-B8BC-AC330CA504D6}" presName="hierChild4" presStyleCnt="0"/>
      <dgm:spPr/>
    </dgm:pt>
    <dgm:pt modelId="{DAE2694A-5F4E-4C56-919A-4A3FE3799C27}" type="pres">
      <dgm:prSet presAssocID="{7BAA58FD-4825-4F5B-B8BC-AC330CA504D6}" presName="hierChild5" presStyleCnt="0"/>
      <dgm:spPr/>
    </dgm:pt>
    <dgm:pt modelId="{B0EE3A8C-C8B7-4D4A-A409-590D7837D690}" type="pres">
      <dgm:prSet presAssocID="{FB75EB95-1FD1-4DA4-8399-B8FFBBC7767C}" presName="Name37" presStyleLbl="parChTrans1D2" presStyleIdx="2" presStyleCnt="3"/>
      <dgm:spPr/>
    </dgm:pt>
    <dgm:pt modelId="{383D10E5-15F7-4AF3-8A06-E1782C6FF499}" type="pres">
      <dgm:prSet presAssocID="{DCC377DA-BAA7-493F-BD9A-490236811490}" presName="hierRoot2" presStyleCnt="0">
        <dgm:presLayoutVars>
          <dgm:hierBranch val="init"/>
        </dgm:presLayoutVars>
      </dgm:prSet>
      <dgm:spPr/>
    </dgm:pt>
    <dgm:pt modelId="{C7135FD1-EC07-40AC-A684-47F8FDDF5D23}" type="pres">
      <dgm:prSet presAssocID="{DCC377DA-BAA7-493F-BD9A-490236811490}" presName="rootComposite" presStyleCnt="0"/>
      <dgm:spPr/>
    </dgm:pt>
    <dgm:pt modelId="{4D566ED1-0064-42A2-8505-EE1F4A01BC3C}" type="pres">
      <dgm:prSet presAssocID="{DCC377DA-BAA7-493F-BD9A-490236811490}" presName="rootText" presStyleLbl="node2" presStyleIdx="2" presStyleCnt="3" custScaleX="129083" custScaleY="87852" custLinFactNeighborX="170" custLinFactNeighborY="485">
        <dgm:presLayoutVars>
          <dgm:chPref val="3"/>
        </dgm:presLayoutVars>
      </dgm:prSet>
      <dgm:spPr/>
    </dgm:pt>
    <dgm:pt modelId="{EF102240-95DE-4C83-A8D5-F15379876815}" type="pres">
      <dgm:prSet presAssocID="{DCC377DA-BAA7-493F-BD9A-490236811490}" presName="rootConnector" presStyleLbl="node2" presStyleIdx="2" presStyleCnt="3"/>
      <dgm:spPr/>
    </dgm:pt>
    <dgm:pt modelId="{E582A07F-DD6E-4205-904F-270674A7C050}" type="pres">
      <dgm:prSet presAssocID="{DCC377DA-BAA7-493F-BD9A-490236811490}" presName="hierChild4" presStyleCnt="0"/>
      <dgm:spPr/>
    </dgm:pt>
    <dgm:pt modelId="{46BD8C56-7D23-49B5-B3C4-893D80EA2759}" type="pres">
      <dgm:prSet presAssocID="{DCC377DA-BAA7-493F-BD9A-490236811490}" presName="hierChild5" presStyleCnt="0"/>
      <dgm:spPr/>
    </dgm:pt>
    <dgm:pt modelId="{BB28B2AD-946C-4104-A033-2AED844C5254}" type="pres">
      <dgm:prSet presAssocID="{DE9B9526-747A-445E-B6DC-53BCCF6229D0}" presName="hierChild3" presStyleCnt="0"/>
      <dgm:spPr/>
    </dgm:pt>
  </dgm:ptLst>
  <dgm:cxnLst>
    <dgm:cxn modelId="{C70E480C-20B6-4906-90FD-501141696B7B}" srcId="{DE9B9526-747A-445E-B6DC-53BCCF6229D0}" destId="{7BAA58FD-4825-4F5B-B8BC-AC330CA504D6}" srcOrd="1" destOrd="0" parTransId="{06DFCB7F-75EA-45DF-8BC6-BECC62CF9E1C}" sibTransId="{94E38E8C-73C6-462E-8B87-EB00312F1355}"/>
    <dgm:cxn modelId="{AB35DA1D-41F8-4F67-8781-FC21E3320E35}" type="presOf" srcId="{18F2466F-73ED-4DF1-9A42-F2E8451F0E60}" destId="{A73108C2-5791-40EA-89A5-E4A250321588}" srcOrd="0" destOrd="0" presId="urn:microsoft.com/office/officeart/2005/8/layout/orgChart1"/>
    <dgm:cxn modelId="{0B6AEA23-01EA-4EE3-8BF6-1598437863C1}" type="presOf" srcId="{DCC377DA-BAA7-493F-BD9A-490236811490}" destId="{EF102240-95DE-4C83-A8D5-F15379876815}" srcOrd="1" destOrd="0" presId="urn:microsoft.com/office/officeart/2005/8/layout/orgChart1"/>
    <dgm:cxn modelId="{A25D3F3A-462D-4213-8555-6A8429AF16C9}" srcId="{59078802-AD5D-4114-8C0C-8F6B0CCC4033}" destId="{DE9B9526-747A-445E-B6DC-53BCCF6229D0}" srcOrd="0" destOrd="0" parTransId="{B71F8ED8-D90A-4A1D-8EAA-1DBF8AE7710D}" sibTransId="{3AF1A66B-25F9-433C-8025-87F0DFB32DE8}"/>
    <dgm:cxn modelId="{F2F15A51-EF6F-4DD7-905E-73A4729E385A}" srcId="{DE9B9526-747A-445E-B6DC-53BCCF6229D0}" destId="{5C4EDF3F-72B9-4D7C-B87C-AC5F366F62B9}" srcOrd="0" destOrd="0" parTransId="{18F2466F-73ED-4DF1-9A42-F2E8451F0E60}" sibTransId="{D1613875-B081-4FB5-9E49-DBCBF3911CB6}"/>
    <dgm:cxn modelId="{B77D9D51-9DDD-43D4-A307-14F57A4F26B3}" type="presOf" srcId="{5C4EDF3F-72B9-4D7C-B87C-AC5F366F62B9}" destId="{8916CA40-6B17-4A1D-9532-0761D09ADAFD}" srcOrd="1" destOrd="0" presId="urn:microsoft.com/office/officeart/2005/8/layout/orgChart1"/>
    <dgm:cxn modelId="{C5242553-6ECB-4841-836D-0E658ADB2455}" type="presOf" srcId="{06DFCB7F-75EA-45DF-8BC6-BECC62CF9E1C}" destId="{D58C706F-844E-40A1-832A-7A517FA5AD18}" srcOrd="0" destOrd="0" presId="urn:microsoft.com/office/officeart/2005/8/layout/orgChart1"/>
    <dgm:cxn modelId="{3A243C56-1B6E-400B-BE82-C07FFF5DCDF7}" type="presOf" srcId="{5C4EDF3F-72B9-4D7C-B87C-AC5F366F62B9}" destId="{8C84ED38-9F34-48FC-A2AC-983E6ED1B393}" srcOrd="0" destOrd="0" presId="urn:microsoft.com/office/officeart/2005/8/layout/orgChart1"/>
    <dgm:cxn modelId="{D1DFBA78-7D0A-4F15-B9D8-74F92157E1A1}" type="presOf" srcId="{DCC377DA-BAA7-493F-BD9A-490236811490}" destId="{4D566ED1-0064-42A2-8505-EE1F4A01BC3C}" srcOrd="0" destOrd="0" presId="urn:microsoft.com/office/officeart/2005/8/layout/orgChart1"/>
    <dgm:cxn modelId="{16163179-7428-43B3-AAF9-DFF5BC273094}" type="presOf" srcId="{DE9B9526-747A-445E-B6DC-53BCCF6229D0}" destId="{38DB2D11-2A2D-4CB6-B7EA-9EA9DF4BE1F7}" srcOrd="0" destOrd="0" presId="urn:microsoft.com/office/officeart/2005/8/layout/orgChart1"/>
    <dgm:cxn modelId="{493FB691-3673-4A1C-B11A-B8B68743630D}" srcId="{DE9B9526-747A-445E-B6DC-53BCCF6229D0}" destId="{DCC377DA-BAA7-493F-BD9A-490236811490}" srcOrd="2" destOrd="0" parTransId="{FB75EB95-1FD1-4DA4-8399-B8FFBBC7767C}" sibTransId="{932F9828-B58B-4015-8426-13879E1F150C}"/>
    <dgm:cxn modelId="{51FCB794-23D6-43C7-B4C6-9E427AD42F37}" type="presOf" srcId="{FB75EB95-1FD1-4DA4-8399-B8FFBBC7767C}" destId="{B0EE3A8C-C8B7-4D4A-A409-590D7837D690}" srcOrd="0" destOrd="0" presId="urn:microsoft.com/office/officeart/2005/8/layout/orgChart1"/>
    <dgm:cxn modelId="{B22D0CC8-BBF7-445A-8AD4-811632261CFB}" type="presOf" srcId="{7BAA58FD-4825-4F5B-B8BC-AC330CA504D6}" destId="{0E77C32C-A36F-4A42-85D9-476B8D39AFFE}" srcOrd="0" destOrd="0" presId="urn:microsoft.com/office/officeart/2005/8/layout/orgChart1"/>
    <dgm:cxn modelId="{8E30F6CD-CB8A-4B3A-8956-EE744A7EA922}" type="presOf" srcId="{DE9B9526-747A-445E-B6DC-53BCCF6229D0}" destId="{D1F27960-8A01-41B5-9146-80BFCEF808AA}" srcOrd="1" destOrd="0" presId="urn:microsoft.com/office/officeart/2005/8/layout/orgChart1"/>
    <dgm:cxn modelId="{6DFD79DE-7422-4E77-802F-D3CD02485806}" type="presOf" srcId="{59078802-AD5D-4114-8C0C-8F6B0CCC4033}" destId="{3D5CBCFD-51C8-425C-8A74-738BE9133ECB}" srcOrd="0" destOrd="0" presId="urn:microsoft.com/office/officeart/2005/8/layout/orgChart1"/>
    <dgm:cxn modelId="{AC7775F5-C188-42AF-B6BD-1BB4BED3DFF6}" type="presOf" srcId="{7BAA58FD-4825-4F5B-B8BC-AC330CA504D6}" destId="{53D5FA69-ACF2-4A6C-995A-1298E94142DD}" srcOrd="1" destOrd="0" presId="urn:microsoft.com/office/officeart/2005/8/layout/orgChart1"/>
    <dgm:cxn modelId="{4F745994-6A1E-4D17-91C7-ACD3AB45992A}" type="presParOf" srcId="{3D5CBCFD-51C8-425C-8A74-738BE9133ECB}" destId="{042AD24A-498F-4400-97CF-319235F80C64}" srcOrd="0" destOrd="0" presId="urn:microsoft.com/office/officeart/2005/8/layout/orgChart1"/>
    <dgm:cxn modelId="{51254B43-0E25-4F7B-A93A-11A67CECD457}" type="presParOf" srcId="{042AD24A-498F-4400-97CF-319235F80C64}" destId="{FE4CDA91-52A4-4366-AADC-EB003DB63287}" srcOrd="0" destOrd="0" presId="urn:microsoft.com/office/officeart/2005/8/layout/orgChart1"/>
    <dgm:cxn modelId="{B1355C7E-075B-4CD0-A4D9-6A3D8ED038CE}" type="presParOf" srcId="{FE4CDA91-52A4-4366-AADC-EB003DB63287}" destId="{38DB2D11-2A2D-4CB6-B7EA-9EA9DF4BE1F7}" srcOrd="0" destOrd="0" presId="urn:microsoft.com/office/officeart/2005/8/layout/orgChart1"/>
    <dgm:cxn modelId="{CC54E3B0-A9D9-497F-8ECC-3009E3C88C3F}" type="presParOf" srcId="{FE4CDA91-52A4-4366-AADC-EB003DB63287}" destId="{D1F27960-8A01-41B5-9146-80BFCEF808AA}" srcOrd="1" destOrd="0" presId="urn:microsoft.com/office/officeart/2005/8/layout/orgChart1"/>
    <dgm:cxn modelId="{300C319C-4A5F-4D6E-A909-40B9E7F62465}" type="presParOf" srcId="{042AD24A-498F-4400-97CF-319235F80C64}" destId="{413416C7-73DD-44A5-8888-A8F488540BFD}" srcOrd="1" destOrd="0" presId="urn:microsoft.com/office/officeart/2005/8/layout/orgChart1"/>
    <dgm:cxn modelId="{DE435A3C-CDA2-4F53-A59F-5669FD8960FB}" type="presParOf" srcId="{413416C7-73DD-44A5-8888-A8F488540BFD}" destId="{A73108C2-5791-40EA-89A5-E4A250321588}" srcOrd="0" destOrd="0" presId="urn:microsoft.com/office/officeart/2005/8/layout/orgChart1"/>
    <dgm:cxn modelId="{D82BFA61-AFBE-448C-A99D-153A60EE6DEA}" type="presParOf" srcId="{413416C7-73DD-44A5-8888-A8F488540BFD}" destId="{557B231B-5B77-4F62-B948-3B9F9F1DD9BE}" srcOrd="1" destOrd="0" presId="urn:microsoft.com/office/officeart/2005/8/layout/orgChart1"/>
    <dgm:cxn modelId="{70FBB3ED-3685-4E6B-90FE-E6DC94862EF1}" type="presParOf" srcId="{557B231B-5B77-4F62-B948-3B9F9F1DD9BE}" destId="{19190054-20F6-41A1-A8E9-71F145786E98}" srcOrd="0" destOrd="0" presId="urn:microsoft.com/office/officeart/2005/8/layout/orgChart1"/>
    <dgm:cxn modelId="{EF535D8B-0903-4E85-81AE-6AE1DA5C1E9C}" type="presParOf" srcId="{19190054-20F6-41A1-A8E9-71F145786E98}" destId="{8C84ED38-9F34-48FC-A2AC-983E6ED1B393}" srcOrd="0" destOrd="0" presId="urn:microsoft.com/office/officeart/2005/8/layout/orgChart1"/>
    <dgm:cxn modelId="{01FECF94-96CB-4316-AAE4-6A35C1339252}" type="presParOf" srcId="{19190054-20F6-41A1-A8E9-71F145786E98}" destId="{8916CA40-6B17-4A1D-9532-0761D09ADAFD}" srcOrd="1" destOrd="0" presId="urn:microsoft.com/office/officeart/2005/8/layout/orgChart1"/>
    <dgm:cxn modelId="{B4C0A1C2-39A4-49C8-BF98-4E4D65ACE83D}" type="presParOf" srcId="{557B231B-5B77-4F62-B948-3B9F9F1DD9BE}" destId="{0BD93ABE-DFCE-4A2F-B9BD-5CED3A24D4F4}" srcOrd="1" destOrd="0" presId="urn:microsoft.com/office/officeart/2005/8/layout/orgChart1"/>
    <dgm:cxn modelId="{9B1ED6C7-5575-4805-898E-D94527372047}" type="presParOf" srcId="{557B231B-5B77-4F62-B948-3B9F9F1DD9BE}" destId="{4AF1948A-4946-47C3-BD69-4EAC81FA57FF}" srcOrd="2" destOrd="0" presId="urn:microsoft.com/office/officeart/2005/8/layout/orgChart1"/>
    <dgm:cxn modelId="{AABC03DA-9294-4F76-9A1C-861FA341E0AF}" type="presParOf" srcId="{413416C7-73DD-44A5-8888-A8F488540BFD}" destId="{D58C706F-844E-40A1-832A-7A517FA5AD18}" srcOrd="2" destOrd="0" presId="urn:microsoft.com/office/officeart/2005/8/layout/orgChart1"/>
    <dgm:cxn modelId="{69B61F15-A5EE-4034-BACD-C301C790EDF7}" type="presParOf" srcId="{413416C7-73DD-44A5-8888-A8F488540BFD}" destId="{A0DA18F4-A4C9-43A7-8203-791710223572}" srcOrd="3" destOrd="0" presId="urn:microsoft.com/office/officeart/2005/8/layout/orgChart1"/>
    <dgm:cxn modelId="{8A83D890-BA83-4D6C-AFBC-BC54DED80A2C}" type="presParOf" srcId="{A0DA18F4-A4C9-43A7-8203-791710223572}" destId="{27B0B20D-75C2-4172-BBE0-FCAD1CA8315A}" srcOrd="0" destOrd="0" presId="urn:microsoft.com/office/officeart/2005/8/layout/orgChart1"/>
    <dgm:cxn modelId="{667650CB-2D06-4946-8DDF-1F33B3FDACF1}" type="presParOf" srcId="{27B0B20D-75C2-4172-BBE0-FCAD1CA8315A}" destId="{0E77C32C-A36F-4A42-85D9-476B8D39AFFE}" srcOrd="0" destOrd="0" presId="urn:microsoft.com/office/officeart/2005/8/layout/orgChart1"/>
    <dgm:cxn modelId="{F6645996-5D60-43D9-83DB-DA9F074FC266}" type="presParOf" srcId="{27B0B20D-75C2-4172-BBE0-FCAD1CA8315A}" destId="{53D5FA69-ACF2-4A6C-995A-1298E94142DD}" srcOrd="1" destOrd="0" presId="urn:microsoft.com/office/officeart/2005/8/layout/orgChart1"/>
    <dgm:cxn modelId="{6C7737C4-B075-493F-A342-88B4981A0FC6}" type="presParOf" srcId="{A0DA18F4-A4C9-43A7-8203-791710223572}" destId="{26E1ED43-1E86-42CB-900D-4F5DA32A2EAA}" srcOrd="1" destOrd="0" presId="urn:microsoft.com/office/officeart/2005/8/layout/orgChart1"/>
    <dgm:cxn modelId="{08A8DAEC-8DBC-430E-A8B0-DBC574FC6783}" type="presParOf" srcId="{A0DA18F4-A4C9-43A7-8203-791710223572}" destId="{DAE2694A-5F4E-4C56-919A-4A3FE3799C27}" srcOrd="2" destOrd="0" presId="urn:microsoft.com/office/officeart/2005/8/layout/orgChart1"/>
    <dgm:cxn modelId="{CD4CC30F-7D97-44CF-9A25-CCCD3484DE9C}" type="presParOf" srcId="{413416C7-73DD-44A5-8888-A8F488540BFD}" destId="{B0EE3A8C-C8B7-4D4A-A409-590D7837D690}" srcOrd="4" destOrd="0" presId="urn:microsoft.com/office/officeart/2005/8/layout/orgChart1"/>
    <dgm:cxn modelId="{F1E7FEB1-9C04-4D9E-8CEE-D7C811D933F3}" type="presParOf" srcId="{413416C7-73DD-44A5-8888-A8F488540BFD}" destId="{383D10E5-15F7-4AF3-8A06-E1782C6FF499}" srcOrd="5" destOrd="0" presId="urn:microsoft.com/office/officeart/2005/8/layout/orgChart1"/>
    <dgm:cxn modelId="{4A49A693-3C4E-464E-BCA4-F06A0CD0DD18}" type="presParOf" srcId="{383D10E5-15F7-4AF3-8A06-E1782C6FF499}" destId="{C7135FD1-EC07-40AC-A684-47F8FDDF5D23}" srcOrd="0" destOrd="0" presId="urn:microsoft.com/office/officeart/2005/8/layout/orgChart1"/>
    <dgm:cxn modelId="{692E63A7-9BAB-4F7C-B5B7-B7DAA71DA693}" type="presParOf" srcId="{C7135FD1-EC07-40AC-A684-47F8FDDF5D23}" destId="{4D566ED1-0064-42A2-8505-EE1F4A01BC3C}" srcOrd="0" destOrd="0" presId="urn:microsoft.com/office/officeart/2005/8/layout/orgChart1"/>
    <dgm:cxn modelId="{8DAC4068-4D6F-4CCB-82B1-FFAFC2D59182}" type="presParOf" srcId="{C7135FD1-EC07-40AC-A684-47F8FDDF5D23}" destId="{EF102240-95DE-4C83-A8D5-F15379876815}" srcOrd="1" destOrd="0" presId="urn:microsoft.com/office/officeart/2005/8/layout/orgChart1"/>
    <dgm:cxn modelId="{CDA3560B-34A4-433E-9190-99D116270696}" type="presParOf" srcId="{383D10E5-15F7-4AF3-8A06-E1782C6FF499}" destId="{E582A07F-DD6E-4205-904F-270674A7C050}" srcOrd="1" destOrd="0" presId="urn:microsoft.com/office/officeart/2005/8/layout/orgChart1"/>
    <dgm:cxn modelId="{926DDCB2-9A6A-4799-8AD0-36E23DD78BF9}" type="presParOf" srcId="{383D10E5-15F7-4AF3-8A06-E1782C6FF499}" destId="{46BD8C56-7D23-49B5-B3C4-893D80EA2759}" srcOrd="2" destOrd="0" presId="urn:microsoft.com/office/officeart/2005/8/layout/orgChart1"/>
    <dgm:cxn modelId="{0C5277EE-F12D-4F85-B81F-9746C7A18E9E}" type="presParOf" srcId="{042AD24A-498F-4400-97CF-319235F80C64}" destId="{BB28B2AD-946C-4104-A033-2AED844C52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E3A8C-C8B7-4D4A-A409-590D7837D690}">
      <dsp:nvSpPr>
        <dsp:cNvPr id="0" name=""/>
        <dsp:cNvSpPr/>
      </dsp:nvSpPr>
      <dsp:spPr>
        <a:xfrm>
          <a:off x="5013496" y="1870355"/>
          <a:ext cx="3399309" cy="1100569"/>
        </a:xfrm>
        <a:custGeom>
          <a:avLst/>
          <a:gdLst/>
          <a:ahLst/>
          <a:cxnLst/>
          <a:rect l="0" t="0" r="0" b="0"/>
          <a:pathLst>
            <a:path>
              <a:moveTo>
                <a:pt x="0" y="0"/>
              </a:moveTo>
              <a:lnTo>
                <a:pt x="0" y="838067"/>
              </a:lnTo>
              <a:lnTo>
                <a:pt x="3399309" y="838067"/>
              </a:lnTo>
              <a:lnTo>
                <a:pt x="3399309" y="110056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8C706F-844E-40A1-832A-7A517FA5AD18}">
      <dsp:nvSpPr>
        <dsp:cNvPr id="0" name=""/>
        <dsp:cNvSpPr/>
      </dsp:nvSpPr>
      <dsp:spPr>
        <a:xfrm>
          <a:off x="4649956" y="1870355"/>
          <a:ext cx="363539" cy="1094507"/>
        </a:xfrm>
        <a:custGeom>
          <a:avLst/>
          <a:gdLst/>
          <a:ahLst/>
          <a:cxnLst/>
          <a:rect l="0" t="0" r="0" b="0"/>
          <a:pathLst>
            <a:path>
              <a:moveTo>
                <a:pt x="363539" y="0"/>
              </a:moveTo>
              <a:lnTo>
                <a:pt x="363539" y="832005"/>
              </a:lnTo>
              <a:lnTo>
                <a:pt x="0" y="832005"/>
              </a:lnTo>
              <a:lnTo>
                <a:pt x="0" y="109450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3108C2-5791-40EA-89A5-E4A250321588}">
      <dsp:nvSpPr>
        <dsp:cNvPr id="0" name=""/>
        <dsp:cNvSpPr/>
      </dsp:nvSpPr>
      <dsp:spPr>
        <a:xfrm>
          <a:off x="1254896" y="1870355"/>
          <a:ext cx="3758599" cy="1094507"/>
        </a:xfrm>
        <a:custGeom>
          <a:avLst/>
          <a:gdLst/>
          <a:ahLst/>
          <a:cxnLst/>
          <a:rect l="0" t="0" r="0" b="0"/>
          <a:pathLst>
            <a:path>
              <a:moveTo>
                <a:pt x="3758599" y="0"/>
              </a:moveTo>
              <a:lnTo>
                <a:pt x="3758599" y="832005"/>
              </a:lnTo>
              <a:lnTo>
                <a:pt x="0" y="832005"/>
              </a:lnTo>
              <a:lnTo>
                <a:pt x="0" y="109450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DB2D11-2A2D-4CB6-B7EA-9EA9DF4BE1F7}">
      <dsp:nvSpPr>
        <dsp:cNvPr id="0" name=""/>
        <dsp:cNvSpPr/>
      </dsp:nvSpPr>
      <dsp:spPr>
        <a:xfrm>
          <a:off x="2704381" y="1349176"/>
          <a:ext cx="4618229" cy="5211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XÂY DỰNG KẾ HOẠCH DẠY HỌC </a:t>
          </a:r>
        </a:p>
      </dsp:txBody>
      <dsp:txXfrm>
        <a:off x="2704381" y="1349176"/>
        <a:ext cx="4618229" cy="521178"/>
      </dsp:txXfrm>
    </dsp:sp>
    <dsp:sp modelId="{8C84ED38-9F34-48FC-A2AC-983E6ED1B393}">
      <dsp:nvSpPr>
        <dsp:cNvPr id="0" name=""/>
        <dsp:cNvSpPr/>
      </dsp:nvSpPr>
      <dsp:spPr>
        <a:xfrm>
          <a:off x="4888" y="2964862"/>
          <a:ext cx="2500016" cy="10981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PHÂN CÔNG </a:t>
          </a:r>
        </a:p>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GIÁO VIÊN</a:t>
          </a:r>
        </a:p>
      </dsp:txBody>
      <dsp:txXfrm>
        <a:off x="4888" y="2964862"/>
        <a:ext cx="2500016" cy="1098157"/>
      </dsp:txXfrm>
    </dsp:sp>
    <dsp:sp modelId="{0E77C32C-A36F-4A42-85D9-476B8D39AFFE}">
      <dsp:nvSpPr>
        <dsp:cNvPr id="0" name=""/>
        <dsp:cNvSpPr/>
      </dsp:nvSpPr>
      <dsp:spPr>
        <a:xfrm>
          <a:off x="3029908" y="2964862"/>
          <a:ext cx="3240095" cy="10915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XÂY DỰNG </a:t>
          </a:r>
        </a:p>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KẾ HOẠCH DẠY HỌC</a:t>
          </a:r>
        </a:p>
      </dsp:txBody>
      <dsp:txXfrm>
        <a:off x="3029908" y="2964862"/>
        <a:ext cx="3240095" cy="1091506"/>
      </dsp:txXfrm>
    </dsp:sp>
    <dsp:sp modelId="{4D566ED1-0064-42A2-8505-EE1F4A01BC3C}">
      <dsp:nvSpPr>
        <dsp:cNvPr id="0" name=""/>
        <dsp:cNvSpPr/>
      </dsp:nvSpPr>
      <dsp:spPr>
        <a:xfrm>
          <a:off x="6799257" y="2970924"/>
          <a:ext cx="3227095" cy="10981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TỔ CHỨC DẠY HỌC, KIỂM TRA ĐÁNH GIÁ</a:t>
          </a:r>
        </a:p>
      </dsp:txBody>
      <dsp:txXfrm>
        <a:off x="6799257" y="2970924"/>
        <a:ext cx="3227095" cy="10981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4C5DB-8805-4D32-9997-29B5055EE400}" type="datetimeFigureOut">
              <a:rPr lang="en-US" smtClean="0"/>
              <a:t>31/10/2023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A63CA-EB5E-472A-84D3-CDDAAAD2FDAD}" type="slidenum">
              <a:rPr lang="en-US" smtClean="0"/>
              <a:t>‹#›</a:t>
            </a:fld>
            <a:endParaRPr lang="en-US"/>
          </a:p>
        </p:txBody>
      </p:sp>
    </p:spTree>
    <p:extLst>
      <p:ext uri="{BB962C8B-B14F-4D97-AF65-F5344CB8AC3E}">
        <p14:creationId xmlns:p14="http://schemas.microsoft.com/office/powerpoint/2010/main" val="194726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9d5f5571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e9d5f5571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C928-9A4E-5FFD-CD2A-DD0CF63D31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B8718B-0C4B-F2E0-6389-532004418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FB8FBD-0491-7902-E811-6C31810EB4FD}"/>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5" name="Footer Placeholder 4">
            <a:extLst>
              <a:ext uri="{FF2B5EF4-FFF2-40B4-BE49-F238E27FC236}">
                <a16:creationId xmlns:a16="http://schemas.microsoft.com/office/drawing/2014/main" id="{7AA46403-D86E-5721-D18B-E773CCF3D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FAF8C-6FD0-8C3D-2236-AB65B1173645}"/>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39546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CE7C-D56F-50BA-16AC-F0E931648D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C93223-4F65-A9CA-3E6D-38CEB45235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CAE81-82DB-DCD8-33F5-91571D8AB244}"/>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5" name="Footer Placeholder 4">
            <a:extLst>
              <a:ext uri="{FF2B5EF4-FFF2-40B4-BE49-F238E27FC236}">
                <a16:creationId xmlns:a16="http://schemas.microsoft.com/office/drawing/2014/main" id="{77AD96B6-7869-8E15-FB0B-88382E68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4BFF3-CDA7-FA95-773A-279CAC610CF7}"/>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70124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3378B-D95F-2287-22A9-0259395ACD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C7E9F-7341-BD2A-E2A0-EF40A0E678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AB1AD-6BB9-C100-BB63-5C46D6ADFC3C}"/>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5" name="Footer Placeholder 4">
            <a:extLst>
              <a:ext uri="{FF2B5EF4-FFF2-40B4-BE49-F238E27FC236}">
                <a16:creationId xmlns:a16="http://schemas.microsoft.com/office/drawing/2014/main" id="{C2F42769-B973-03A0-B9C9-383AFD6A2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A40E1-84A0-77A4-A843-26DEBE4E4BF7}"/>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294305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6" name="Google Shape;96;p16"/>
          <p:cNvSpPr txBox="1">
            <a:spLocks noGrp="1"/>
          </p:cNvSpPr>
          <p:nvPr>
            <p:ph type="title" idx="2"/>
          </p:nvPr>
        </p:nvSpPr>
        <p:spPr>
          <a:xfrm>
            <a:off x="4672767" y="1638600"/>
            <a:ext cx="2846400" cy="36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accent5"/>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6"/>
          <p:cNvSpPr txBox="1">
            <a:spLocks noGrp="1"/>
          </p:cNvSpPr>
          <p:nvPr>
            <p:ph type="subTitle" idx="1"/>
          </p:nvPr>
        </p:nvSpPr>
        <p:spPr>
          <a:xfrm>
            <a:off x="2814667" y="2004200"/>
            <a:ext cx="6562800" cy="67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8" name="Google Shape;98;p16"/>
          <p:cNvSpPr txBox="1">
            <a:spLocks noGrp="1"/>
          </p:cNvSpPr>
          <p:nvPr>
            <p:ph type="title" idx="3"/>
          </p:nvPr>
        </p:nvSpPr>
        <p:spPr>
          <a:xfrm>
            <a:off x="4672884" y="3283733"/>
            <a:ext cx="2846400" cy="36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l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6"/>
          <p:cNvSpPr txBox="1">
            <a:spLocks noGrp="1"/>
          </p:cNvSpPr>
          <p:nvPr>
            <p:ph type="subTitle" idx="4"/>
          </p:nvPr>
        </p:nvSpPr>
        <p:spPr>
          <a:xfrm>
            <a:off x="2814467" y="3657567"/>
            <a:ext cx="6563200" cy="67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0" name="Google Shape;100;p16"/>
          <p:cNvSpPr txBox="1">
            <a:spLocks noGrp="1"/>
          </p:cNvSpPr>
          <p:nvPr>
            <p:ph type="title" idx="5"/>
          </p:nvPr>
        </p:nvSpPr>
        <p:spPr>
          <a:xfrm>
            <a:off x="4672900" y="4918633"/>
            <a:ext cx="2846400" cy="36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accent5"/>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1" name="Google Shape;101;p16"/>
          <p:cNvSpPr txBox="1">
            <a:spLocks noGrp="1"/>
          </p:cNvSpPr>
          <p:nvPr>
            <p:ph type="subTitle" idx="6"/>
          </p:nvPr>
        </p:nvSpPr>
        <p:spPr>
          <a:xfrm>
            <a:off x="2814367" y="5269800"/>
            <a:ext cx="6563200" cy="67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pic>
        <p:nvPicPr>
          <p:cNvPr id="102" name="Google Shape;102;p16"/>
          <p:cNvPicPr preferRelativeResize="0"/>
          <p:nvPr/>
        </p:nvPicPr>
        <p:blipFill>
          <a:blip r:embed="rId3">
            <a:alphaModFix/>
          </a:blip>
          <a:stretch>
            <a:fillRect/>
          </a:stretch>
        </p:blipFill>
        <p:spPr>
          <a:xfrm rot="9223983">
            <a:off x="-35571" y="-481633"/>
            <a:ext cx="1080533" cy="1910669"/>
          </a:xfrm>
          <a:prstGeom prst="rect">
            <a:avLst/>
          </a:prstGeom>
          <a:noFill/>
          <a:ln>
            <a:noFill/>
          </a:ln>
        </p:spPr>
      </p:pic>
      <p:pic>
        <p:nvPicPr>
          <p:cNvPr id="103" name="Google Shape;103;p16"/>
          <p:cNvPicPr preferRelativeResize="0"/>
          <p:nvPr/>
        </p:nvPicPr>
        <p:blipFill>
          <a:blip r:embed="rId4">
            <a:alphaModFix/>
          </a:blip>
          <a:stretch>
            <a:fillRect/>
          </a:stretch>
        </p:blipFill>
        <p:spPr>
          <a:xfrm rot="10800000">
            <a:off x="1407459" y="2465869"/>
            <a:ext cx="306375" cy="418067"/>
          </a:xfrm>
          <a:prstGeom prst="rect">
            <a:avLst/>
          </a:prstGeom>
          <a:noFill/>
          <a:ln>
            <a:noFill/>
          </a:ln>
        </p:spPr>
      </p:pic>
      <p:pic>
        <p:nvPicPr>
          <p:cNvPr id="104" name="Google Shape;104;p16"/>
          <p:cNvPicPr preferRelativeResize="0"/>
          <p:nvPr/>
        </p:nvPicPr>
        <p:blipFill>
          <a:blip r:embed="rId5">
            <a:alphaModFix/>
          </a:blip>
          <a:stretch>
            <a:fillRect/>
          </a:stretch>
        </p:blipFill>
        <p:spPr>
          <a:xfrm rot="10163694">
            <a:off x="400707" y="1930397"/>
            <a:ext cx="780733" cy="793835"/>
          </a:xfrm>
          <a:prstGeom prst="rect">
            <a:avLst/>
          </a:prstGeom>
          <a:noFill/>
          <a:ln>
            <a:noFill/>
          </a:ln>
        </p:spPr>
      </p:pic>
      <p:pic>
        <p:nvPicPr>
          <p:cNvPr id="105" name="Google Shape;105;p16"/>
          <p:cNvPicPr preferRelativeResize="0"/>
          <p:nvPr/>
        </p:nvPicPr>
        <p:blipFill>
          <a:blip r:embed="rId6">
            <a:alphaModFix/>
          </a:blip>
          <a:stretch>
            <a:fillRect/>
          </a:stretch>
        </p:blipFill>
        <p:spPr>
          <a:xfrm rot="-10430621">
            <a:off x="1008883" y="1158578"/>
            <a:ext cx="515920" cy="571153"/>
          </a:xfrm>
          <a:prstGeom prst="rect">
            <a:avLst/>
          </a:prstGeom>
          <a:noFill/>
          <a:ln>
            <a:noFill/>
          </a:ln>
        </p:spPr>
      </p:pic>
      <p:pic>
        <p:nvPicPr>
          <p:cNvPr id="106" name="Google Shape;106;p16"/>
          <p:cNvPicPr preferRelativeResize="0"/>
          <p:nvPr/>
        </p:nvPicPr>
        <p:blipFill>
          <a:blip r:embed="rId3">
            <a:alphaModFix/>
          </a:blip>
          <a:stretch>
            <a:fillRect/>
          </a:stretch>
        </p:blipFill>
        <p:spPr>
          <a:xfrm rot="-1576017">
            <a:off x="11219434" y="5251800"/>
            <a:ext cx="1080533" cy="1910669"/>
          </a:xfrm>
          <a:prstGeom prst="rect">
            <a:avLst/>
          </a:prstGeom>
          <a:noFill/>
          <a:ln>
            <a:noFill/>
          </a:ln>
        </p:spPr>
      </p:pic>
      <p:pic>
        <p:nvPicPr>
          <p:cNvPr id="107" name="Google Shape;107;p16"/>
          <p:cNvPicPr preferRelativeResize="0"/>
          <p:nvPr/>
        </p:nvPicPr>
        <p:blipFill>
          <a:blip r:embed="rId4">
            <a:alphaModFix/>
          </a:blip>
          <a:stretch>
            <a:fillRect/>
          </a:stretch>
        </p:blipFill>
        <p:spPr>
          <a:xfrm>
            <a:off x="10550562" y="3796900"/>
            <a:ext cx="306375" cy="418067"/>
          </a:xfrm>
          <a:prstGeom prst="rect">
            <a:avLst/>
          </a:prstGeom>
          <a:noFill/>
          <a:ln>
            <a:noFill/>
          </a:ln>
        </p:spPr>
      </p:pic>
      <p:pic>
        <p:nvPicPr>
          <p:cNvPr id="108" name="Google Shape;108;p16"/>
          <p:cNvPicPr preferRelativeResize="0"/>
          <p:nvPr/>
        </p:nvPicPr>
        <p:blipFill>
          <a:blip r:embed="rId5">
            <a:alphaModFix/>
          </a:blip>
          <a:stretch>
            <a:fillRect/>
          </a:stretch>
        </p:blipFill>
        <p:spPr>
          <a:xfrm rot="-636306">
            <a:off x="11082955" y="3956605"/>
            <a:ext cx="780733" cy="793835"/>
          </a:xfrm>
          <a:prstGeom prst="rect">
            <a:avLst/>
          </a:prstGeom>
          <a:noFill/>
          <a:ln>
            <a:noFill/>
          </a:ln>
        </p:spPr>
      </p:pic>
      <p:pic>
        <p:nvPicPr>
          <p:cNvPr id="109" name="Google Shape;109;p16"/>
          <p:cNvPicPr preferRelativeResize="0"/>
          <p:nvPr/>
        </p:nvPicPr>
        <p:blipFill>
          <a:blip r:embed="rId6">
            <a:alphaModFix/>
          </a:blip>
          <a:stretch>
            <a:fillRect/>
          </a:stretch>
        </p:blipFill>
        <p:spPr>
          <a:xfrm rot="369379">
            <a:off x="10739593" y="4951108"/>
            <a:ext cx="515920" cy="571153"/>
          </a:xfrm>
          <a:prstGeom prst="rect">
            <a:avLst/>
          </a:prstGeom>
          <a:noFill/>
          <a:ln>
            <a:noFill/>
          </a:ln>
        </p:spPr>
      </p:pic>
    </p:spTree>
    <p:extLst>
      <p:ext uri="{BB962C8B-B14F-4D97-AF65-F5344CB8AC3E}">
        <p14:creationId xmlns:p14="http://schemas.microsoft.com/office/powerpoint/2010/main" val="4087539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64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ltLang="zh-CN"/>
              <a:t>Click to edit Master title style</a:t>
            </a:r>
            <a:endParaRPr kumimoji="0" lang="en-US"/>
          </a:p>
        </p:txBody>
      </p:sp>
      <p:sp>
        <p:nvSpPr>
          <p:cNvPr id="28" name="日期占位符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17" name="页脚占位符 16"/>
          <p:cNvSpPr>
            <a:spLocks noGrp="1"/>
          </p:cNvSpPr>
          <p:nvPr>
            <p:ph type="ftr" sz="quarter" idx="11"/>
          </p:nvPr>
        </p:nvSpPr>
        <p:spPr/>
        <p:txBody>
          <a:bodyPr/>
          <a:lstStyle/>
          <a:p>
            <a:endParaRPr kumimoji="0" lang="en-US"/>
          </a:p>
        </p:txBody>
      </p:sp>
      <p:sp>
        <p:nvSpPr>
          <p:cNvPr id="29" name="灯片编号占位符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9" name="副标题 8"/>
          <p:cNvSpPr>
            <a:spLocks noGrp="1"/>
          </p:cNvSpPr>
          <p:nvPr>
            <p:ph type="subTitle" idx="1"/>
          </p:nvPr>
        </p:nvSpPr>
        <p:spPr>
          <a:xfrm>
            <a:off x="1828800" y="3331699"/>
            <a:ext cx="8534400" cy="1752600"/>
          </a:xfrm>
        </p:spPr>
        <p:txBody>
          <a:bodyPr/>
          <a:lstStyle>
            <a:lvl1pPr marL="0" indent="0" algn="ctr">
              <a:buNone/>
              <a:defRPr>
                <a:solidFill>
                  <a:schemeClr val="tx1"/>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kumimoji="0" lang="en-US" altLang="zh-CN"/>
              <a:t>Click to edit Master subtitle style</a:t>
            </a:r>
            <a:endParaRPr kumimoji="0" lang="en-US"/>
          </a:p>
        </p:txBody>
      </p:sp>
    </p:spTree>
    <p:extLst>
      <p:ext uri="{BB962C8B-B14F-4D97-AF65-F5344CB8AC3E}">
        <p14:creationId xmlns:p14="http://schemas.microsoft.com/office/powerpoint/2010/main" val="44593529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en-US" altLang="zh-CN"/>
              <a:t>Click to edit Master title style</a:t>
            </a:r>
            <a:endParaRPr kumimoji="0" lang="en-US"/>
          </a:p>
        </p:txBody>
      </p:sp>
      <p:sp>
        <p:nvSpPr>
          <p:cNvPr id="3" name="内容占位符 2"/>
          <p:cNvSpPr>
            <a:spLocks noGrp="1"/>
          </p:cNvSpPr>
          <p:nvPr>
            <p:ph idx="1"/>
          </p:nvPr>
        </p:nvSpPr>
        <p:spPr/>
        <p:txBody>
          <a:bodyPr/>
          <a:lstStyle/>
          <a:p>
            <a:pPr lvl="0" eaLnBrk="1" latinLnBrk="0" hangingPunct="1"/>
            <a:r>
              <a:rPr lang="en-US" altLang="zh-CN"/>
              <a:t>Click to edit Master text styles</a:t>
            </a:r>
          </a:p>
          <a:p>
            <a:pPr lvl="1" eaLnBrk="1" latinLnBrk="0" hangingPunct="1"/>
            <a:r>
              <a:rPr lang="en-US" altLang="zh-CN"/>
              <a:t>Second level</a:t>
            </a:r>
          </a:p>
          <a:p>
            <a:pPr lvl="2" eaLnBrk="1" latinLnBrk="0" hangingPunct="1"/>
            <a:r>
              <a:rPr lang="en-US" altLang="zh-CN"/>
              <a:t>Third level</a:t>
            </a:r>
          </a:p>
          <a:p>
            <a:pPr lvl="3" eaLnBrk="1" latinLnBrk="0" hangingPunct="1"/>
            <a:r>
              <a:rPr lang="en-US" altLang="zh-CN"/>
              <a:t>Fourth level</a:t>
            </a:r>
          </a:p>
          <a:p>
            <a:pPr lvl="4" eaLnBrk="1" latinLnBrk="0" hangingPunct="1"/>
            <a:r>
              <a:rPr lang="en-US" altLang="zh-CN"/>
              <a:t>Fifth level</a:t>
            </a:r>
            <a:endParaRPr kumimoji="0" lang="en-US"/>
          </a:p>
        </p:txBody>
      </p:sp>
      <p:sp>
        <p:nvSpPr>
          <p:cNvPr id="4" name="日期占位符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7795124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64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a:lstStyle>
          <a:p>
            <a:r>
              <a:rPr kumimoji="0" lang="en-US" altLang="zh-CN"/>
              <a:t>Click to edit Master title style</a:t>
            </a:r>
            <a:endParaRPr kumimoji="0" lang="en-US" dirty="0"/>
          </a:p>
        </p:txBody>
      </p:sp>
      <p:sp>
        <p:nvSpPr>
          <p:cNvPr id="3" name="文本占位符 2"/>
          <p:cNvSpPr>
            <a:spLocks noGrp="1"/>
          </p:cNvSpPr>
          <p:nvPr>
            <p:ph type="body" idx="1"/>
          </p:nvPr>
        </p:nvSpPr>
        <p:spPr>
          <a:xfrm>
            <a:off x="2133600" y="2507787"/>
            <a:ext cx="9448800" cy="1509712"/>
          </a:xfrm>
        </p:spPr>
        <p:txBody>
          <a:bodyPr anchor="t"/>
          <a:lstStyle>
            <a:lvl1pPr marL="97534" indent="0" algn="l">
              <a:buNone/>
              <a:defRPr sz="2667">
                <a:solidFill>
                  <a:schemeClr val="tx1"/>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lstStyle>
          <a:p>
            <a:pPr lvl="0" eaLnBrk="1" latinLnBrk="0" hangingPunct="1"/>
            <a:r>
              <a:rPr kumimoji="0" lang="en-US" altLang="zh-CN"/>
              <a:t>Click to edit Master text styles</a:t>
            </a:r>
          </a:p>
        </p:txBody>
      </p:sp>
      <p:sp>
        <p:nvSpPr>
          <p:cNvPr id="4" name="日期占位符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a:xfrm>
            <a:off x="10566400" y="6416676"/>
            <a:ext cx="1016000" cy="365125"/>
          </a:xfr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591901491"/>
      </p:ext>
    </p:extLst>
  </p:cSld>
  <p:clrMapOvr>
    <a:overrideClrMapping bg1="dk1" tx1="lt1" bg2="dk2" tx2="lt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en-US" altLang="zh-CN"/>
              <a:t>Click to edit Master title style</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3467"/>
            </a:lvl1pPr>
            <a:lvl2pPr>
              <a:defRPr sz="3200"/>
            </a:lvl2pPr>
            <a:lvl3pPr>
              <a:defRPr sz="2667"/>
            </a:lvl3pPr>
            <a:lvl4pPr>
              <a:defRPr sz="2400"/>
            </a:lvl4pPr>
            <a:lvl5pPr>
              <a:defRPr sz="2400"/>
            </a:lvl5pPr>
          </a:lstStyle>
          <a:p>
            <a:pPr lvl="0" eaLnBrk="1" latinLnBrk="0" hangingPunct="1"/>
            <a:r>
              <a:rPr lang="en-US" altLang="zh-CN"/>
              <a:t>Click to edit Master text styles</a:t>
            </a:r>
          </a:p>
          <a:p>
            <a:pPr lvl="1" eaLnBrk="1" latinLnBrk="0" hangingPunct="1"/>
            <a:r>
              <a:rPr lang="en-US" altLang="zh-CN"/>
              <a:t>Second level</a:t>
            </a:r>
          </a:p>
          <a:p>
            <a:pPr lvl="2" eaLnBrk="1" latinLnBrk="0" hangingPunct="1"/>
            <a:r>
              <a:rPr lang="en-US" altLang="zh-CN"/>
              <a:t>Third level</a:t>
            </a:r>
          </a:p>
          <a:p>
            <a:pPr lvl="3" eaLnBrk="1" latinLnBrk="0" hangingPunct="1"/>
            <a:r>
              <a:rPr lang="en-US" altLang="zh-CN"/>
              <a:t>Fourth level</a:t>
            </a:r>
          </a:p>
          <a:p>
            <a:pPr lvl="4" eaLnBrk="1" latinLnBrk="0" hangingPunct="1"/>
            <a:r>
              <a:rPr lang="en-US" altLang="zh-CN"/>
              <a:t>Fifth level</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3467"/>
            </a:lvl1pPr>
            <a:lvl2pPr>
              <a:defRPr sz="3200"/>
            </a:lvl2pPr>
            <a:lvl3pPr>
              <a:defRPr sz="2667"/>
            </a:lvl3pPr>
            <a:lvl4pPr>
              <a:defRPr sz="2400"/>
            </a:lvl4pPr>
            <a:lvl5pPr>
              <a:defRPr sz="2400"/>
            </a:lvl5pPr>
          </a:lstStyle>
          <a:p>
            <a:pPr lvl="0" eaLnBrk="1" latinLnBrk="0" hangingPunct="1"/>
            <a:r>
              <a:rPr lang="en-US" altLang="zh-CN"/>
              <a:t>Click to edit Master text styles</a:t>
            </a:r>
          </a:p>
          <a:p>
            <a:pPr lvl="1" eaLnBrk="1" latinLnBrk="0" hangingPunct="1"/>
            <a:r>
              <a:rPr lang="en-US" altLang="zh-CN"/>
              <a:t>Second level</a:t>
            </a:r>
          </a:p>
          <a:p>
            <a:pPr lvl="2" eaLnBrk="1" latinLnBrk="0" hangingPunct="1"/>
            <a:r>
              <a:rPr lang="en-US" altLang="zh-CN"/>
              <a:t>Third level</a:t>
            </a:r>
          </a:p>
          <a:p>
            <a:pPr lvl="3" eaLnBrk="1" latinLnBrk="0" hangingPunct="1"/>
            <a:r>
              <a:rPr lang="en-US" altLang="zh-CN"/>
              <a:t>Fourth level</a:t>
            </a:r>
          </a:p>
          <a:p>
            <a:pPr lvl="4" eaLnBrk="1" latinLnBrk="0" hangingPunct="1"/>
            <a:r>
              <a:rPr lang="en-US" altLang="zh-CN"/>
              <a:t>Fifth level</a:t>
            </a:r>
            <a:endParaRPr kumimoji="0" lang="en-US"/>
          </a:p>
        </p:txBody>
      </p:sp>
      <p:sp>
        <p:nvSpPr>
          <p:cNvPr id="5" name="日期占位符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92330935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10972800" cy="1143000"/>
          </a:xfrm>
        </p:spPr>
        <p:txBody>
          <a:bodyPr anchor="ctr"/>
          <a:lstStyle>
            <a:lvl1pPr>
              <a:defRPr/>
            </a:lvl1pPr>
          </a:lstStyle>
          <a:p>
            <a:r>
              <a:rPr kumimoji="0" lang="en-US" altLang="zh-CN"/>
              <a:t>Click to edit Master title style</a:t>
            </a:r>
            <a:endParaRPr kumimoji="0" lang="en-US"/>
          </a:p>
        </p:txBody>
      </p:sp>
      <p:sp>
        <p:nvSpPr>
          <p:cNvPr id="3" name="文本占位符 2"/>
          <p:cNvSpPr>
            <a:spLocks noGrp="1"/>
          </p:cNvSpPr>
          <p:nvPr>
            <p:ph type="body" idx="1"/>
          </p:nvPr>
        </p:nvSpPr>
        <p:spPr>
          <a:xfrm>
            <a:off x="609600" y="1535114"/>
            <a:ext cx="5386917" cy="750887"/>
          </a:xfrm>
        </p:spPr>
        <p:txBody>
          <a:bodyPr anchor="ctr"/>
          <a:lstStyle>
            <a:lvl1pPr marL="0" indent="0">
              <a:buNone/>
              <a:defRPr sz="3200" b="0" cap="all" baseline="0">
                <a:solidFill>
                  <a:schemeClr val="tx1"/>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ltLang="zh-CN"/>
              <a:t>Click to edit Master text styles</a:t>
            </a:r>
          </a:p>
        </p:txBody>
      </p:sp>
      <p:sp>
        <p:nvSpPr>
          <p:cNvPr id="4" name="文本占位符 3"/>
          <p:cNvSpPr>
            <a:spLocks noGrp="1"/>
          </p:cNvSpPr>
          <p:nvPr>
            <p:ph type="body" sz="half" idx="3"/>
          </p:nvPr>
        </p:nvSpPr>
        <p:spPr>
          <a:xfrm>
            <a:off x="6193369" y="1535114"/>
            <a:ext cx="5389033" cy="750887"/>
          </a:xfrm>
        </p:spPr>
        <p:txBody>
          <a:bodyPr anchor="ctr"/>
          <a:lstStyle>
            <a:lvl1pPr marL="0" indent="0">
              <a:buNone/>
              <a:defRPr sz="3200" b="0" cap="all" baseline="0">
                <a:solidFill>
                  <a:schemeClr val="tx1"/>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ltLang="zh-CN"/>
              <a:t>Click to edit Master text styles</a:t>
            </a:r>
          </a:p>
        </p:txBody>
      </p:sp>
      <p:sp>
        <p:nvSpPr>
          <p:cNvPr id="5" name="内容占位符 4"/>
          <p:cNvSpPr>
            <a:spLocks noGrp="1"/>
          </p:cNvSpPr>
          <p:nvPr>
            <p:ph sz="quarter" idx="2"/>
          </p:nvPr>
        </p:nvSpPr>
        <p:spPr>
          <a:xfrm>
            <a:off x="609600" y="2362201"/>
            <a:ext cx="5386917" cy="3763963"/>
          </a:xfrm>
        </p:spPr>
        <p:txBody>
          <a:bodyPr/>
          <a:lstStyle>
            <a:lvl1pPr>
              <a:defRPr sz="3200"/>
            </a:lvl1pPr>
            <a:lvl2pPr>
              <a:defRPr sz="2667"/>
            </a:lvl2pPr>
            <a:lvl3pPr>
              <a:defRPr sz="2400"/>
            </a:lvl3pPr>
            <a:lvl4pPr>
              <a:defRPr sz="2133"/>
            </a:lvl4pPr>
            <a:lvl5pPr>
              <a:defRPr sz="2133"/>
            </a:lvl5pPr>
          </a:lstStyle>
          <a:p>
            <a:pPr lvl="0" eaLnBrk="1" latinLnBrk="0" hangingPunct="1"/>
            <a:r>
              <a:rPr lang="en-US" altLang="zh-CN"/>
              <a:t>Click to edit Master text styles</a:t>
            </a:r>
          </a:p>
          <a:p>
            <a:pPr lvl="1" eaLnBrk="1" latinLnBrk="0" hangingPunct="1"/>
            <a:r>
              <a:rPr lang="en-US" altLang="zh-CN"/>
              <a:t>Second level</a:t>
            </a:r>
          </a:p>
          <a:p>
            <a:pPr lvl="2" eaLnBrk="1" latinLnBrk="0" hangingPunct="1"/>
            <a:r>
              <a:rPr lang="en-US" altLang="zh-CN"/>
              <a:t>Third level</a:t>
            </a:r>
          </a:p>
          <a:p>
            <a:pPr lvl="3" eaLnBrk="1" latinLnBrk="0" hangingPunct="1"/>
            <a:r>
              <a:rPr lang="en-US" altLang="zh-CN"/>
              <a:t>Fourth level</a:t>
            </a:r>
          </a:p>
          <a:p>
            <a:pPr lvl="4" eaLnBrk="1" latinLnBrk="0" hangingPunct="1"/>
            <a:r>
              <a:rPr lang="en-US" altLang="zh-CN"/>
              <a:t>Fifth level</a:t>
            </a:r>
            <a:endParaRPr kumimoji="0" lang="en-US"/>
          </a:p>
        </p:txBody>
      </p:sp>
      <p:sp>
        <p:nvSpPr>
          <p:cNvPr id="6" name="内容占位符 5"/>
          <p:cNvSpPr>
            <a:spLocks noGrp="1"/>
          </p:cNvSpPr>
          <p:nvPr>
            <p:ph sz="quarter" idx="4"/>
          </p:nvPr>
        </p:nvSpPr>
        <p:spPr>
          <a:xfrm>
            <a:off x="6193369" y="2362201"/>
            <a:ext cx="5389033" cy="3763963"/>
          </a:xfrm>
        </p:spPr>
        <p:txBody>
          <a:bodyPr/>
          <a:lstStyle>
            <a:lvl1pPr>
              <a:defRPr sz="3200"/>
            </a:lvl1pPr>
            <a:lvl2pPr>
              <a:defRPr sz="2667"/>
            </a:lvl2pPr>
            <a:lvl3pPr>
              <a:defRPr sz="2400"/>
            </a:lvl3pPr>
            <a:lvl4pPr>
              <a:defRPr sz="2133"/>
            </a:lvl4pPr>
            <a:lvl5pPr>
              <a:defRPr sz="2133"/>
            </a:lvl5pPr>
          </a:lstStyle>
          <a:p>
            <a:pPr lvl="0" eaLnBrk="1" latinLnBrk="0" hangingPunct="1"/>
            <a:r>
              <a:rPr lang="en-US" altLang="zh-CN"/>
              <a:t>Click to edit Master text styles</a:t>
            </a:r>
          </a:p>
          <a:p>
            <a:pPr lvl="1" eaLnBrk="1" latinLnBrk="0" hangingPunct="1"/>
            <a:r>
              <a:rPr lang="en-US" altLang="zh-CN"/>
              <a:t>Second level</a:t>
            </a:r>
          </a:p>
          <a:p>
            <a:pPr lvl="2" eaLnBrk="1" latinLnBrk="0" hangingPunct="1"/>
            <a:r>
              <a:rPr lang="en-US" altLang="zh-CN"/>
              <a:t>Third level</a:t>
            </a:r>
          </a:p>
          <a:p>
            <a:pPr lvl="3" eaLnBrk="1" latinLnBrk="0" hangingPunct="1"/>
            <a:r>
              <a:rPr lang="en-US" altLang="zh-CN"/>
              <a:t>Fourth level</a:t>
            </a:r>
          </a:p>
          <a:p>
            <a:pPr lvl="4" eaLnBrk="1" latinLnBrk="0" hangingPunct="1"/>
            <a:r>
              <a:rPr lang="en-US" altLang="zh-CN"/>
              <a:t>Fifth level</a:t>
            </a:r>
            <a:endParaRPr kumimoji="0" lang="en-US"/>
          </a:p>
        </p:txBody>
      </p:sp>
      <p:sp>
        <p:nvSpPr>
          <p:cNvPr id="7" name="日期占位符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8" name="页脚占位符 7"/>
          <p:cNvSpPr>
            <a:spLocks noGrp="1"/>
          </p:cNvSpPr>
          <p:nvPr>
            <p:ph type="ftr" sz="quarter" idx="11"/>
          </p:nvPr>
        </p:nvSpPr>
        <p:spPr/>
        <p:txBody>
          <a:bodyPr/>
          <a:lstStyle/>
          <a:p>
            <a:endParaRPr kumimoji="0" lang="en-US"/>
          </a:p>
        </p:txBody>
      </p:sp>
      <p:sp>
        <p:nvSpPr>
          <p:cNvPr id="9" name="灯片编号占位符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01591803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en-US" altLang="zh-CN"/>
              <a:t>Click to edit Master title style</a:t>
            </a:r>
            <a:endParaRPr kumimoji="0" lang="en-US"/>
          </a:p>
        </p:txBody>
      </p:sp>
      <p:sp>
        <p:nvSpPr>
          <p:cNvPr id="3" name="日期占位符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4" name="页脚占位符 3"/>
          <p:cNvSpPr>
            <a:spLocks noGrp="1"/>
          </p:cNvSpPr>
          <p:nvPr>
            <p:ph type="ftr" sz="quarter" idx="11"/>
          </p:nvPr>
        </p:nvSpPr>
        <p:spPr/>
        <p:txBody>
          <a:bodyPr/>
          <a:lstStyle/>
          <a:p>
            <a:endParaRPr kumimoji="0" lang="en-US"/>
          </a:p>
        </p:txBody>
      </p:sp>
      <p:sp>
        <p:nvSpPr>
          <p:cNvPr id="5" name="灯片编号占位符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64674195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35172160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E957-F9DE-5CEC-7A3F-C26E89EFB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A09E2-127F-6D3D-1E7E-93CA4673A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97205-D5DC-AB4F-BAFF-878D5657B86F}"/>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5" name="Footer Placeholder 4">
            <a:extLst>
              <a:ext uri="{FF2B5EF4-FFF2-40B4-BE49-F238E27FC236}">
                <a16:creationId xmlns:a16="http://schemas.microsoft.com/office/drawing/2014/main" id="{89584D2D-7A6B-8365-A426-DB232BE18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CE88E-B4E9-5175-1CA2-B15E9615ADD4}"/>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1439800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vert="horz" anchor="b">
            <a:normAutofit/>
            <a:sp3d prstMaterial="softEdge"/>
          </a:bodyPr>
          <a:lstStyle>
            <a:lvl1pPr algn="l">
              <a:buNone/>
              <a:defRPr sz="2933" b="0">
                <a:ln w="6350">
                  <a:noFill/>
                </a:ln>
                <a:solidFill>
                  <a:schemeClr val="accent1">
                    <a:tint val="73000"/>
                    <a:satMod val="180000"/>
                  </a:schemeClr>
                </a:solidFill>
              </a:defRPr>
            </a:lvl1pPr>
          </a:lstStyle>
          <a:p>
            <a:r>
              <a:rPr kumimoji="0" lang="en-US" altLang="zh-CN"/>
              <a:t>Click to edit Master title style</a:t>
            </a:r>
            <a:endParaRPr kumimoji="0" lang="en-US"/>
          </a:p>
        </p:txBody>
      </p:sp>
      <p:sp>
        <p:nvSpPr>
          <p:cNvPr id="3" name="文本占位符 2"/>
          <p:cNvSpPr>
            <a:spLocks noGrp="1"/>
          </p:cNvSpPr>
          <p:nvPr>
            <p:ph type="body" idx="2"/>
          </p:nvPr>
        </p:nvSpPr>
        <p:spPr>
          <a:xfrm>
            <a:off x="609602" y="1524001"/>
            <a:ext cx="4011084" cy="4602163"/>
          </a:xfrm>
        </p:spPr>
        <p:txBody>
          <a:bodyPr/>
          <a:lstStyle>
            <a:lvl1pPr marL="0" indent="0">
              <a:buNone/>
              <a:defRPr sz="1867"/>
            </a:lvl1pPr>
            <a:lvl2pPr>
              <a:buNone/>
              <a:defRPr sz="1600"/>
            </a:lvl2pPr>
            <a:lvl3pPr>
              <a:buNone/>
              <a:defRPr sz="1333"/>
            </a:lvl3pPr>
            <a:lvl4pPr>
              <a:buNone/>
              <a:defRPr sz="1200"/>
            </a:lvl4pPr>
            <a:lvl5pPr>
              <a:buNone/>
              <a:defRPr sz="1200"/>
            </a:lvl5pPr>
          </a:lstStyle>
          <a:p>
            <a:pPr lvl="0" eaLnBrk="1" latinLnBrk="0" hangingPunct="1"/>
            <a:r>
              <a:rPr kumimoji="0" lang="en-US" altLang="zh-CN"/>
              <a:t>Click to edit Master text styles</a:t>
            </a:r>
          </a:p>
        </p:txBody>
      </p:sp>
      <p:sp>
        <p:nvSpPr>
          <p:cNvPr id="4" name="内容占位符 3"/>
          <p:cNvSpPr>
            <a:spLocks noGrp="1"/>
          </p:cNvSpPr>
          <p:nvPr>
            <p:ph sz="half" idx="1"/>
          </p:nvPr>
        </p:nvSpPr>
        <p:spPr>
          <a:xfrm>
            <a:off x="4766733" y="273052"/>
            <a:ext cx="6815667" cy="5853113"/>
          </a:xfrm>
        </p:spPr>
        <p:txBody>
          <a:bodyPr/>
          <a:lstStyle>
            <a:lvl1pPr>
              <a:defRPr sz="3467"/>
            </a:lvl1pPr>
            <a:lvl2pPr>
              <a:defRPr sz="3200"/>
            </a:lvl2pPr>
            <a:lvl3pPr>
              <a:defRPr sz="2933"/>
            </a:lvl3pPr>
            <a:lvl4pPr>
              <a:defRPr sz="2667"/>
            </a:lvl4pPr>
            <a:lvl5pPr>
              <a:defRPr sz="2400"/>
            </a:lvl5pPr>
          </a:lstStyle>
          <a:p>
            <a:pPr lvl="0" eaLnBrk="1" latinLnBrk="0" hangingPunct="1"/>
            <a:r>
              <a:rPr lang="en-US" altLang="zh-CN"/>
              <a:t>Click to edit Master text styles</a:t>
            </a:r>
          </a:p>
          <a:p>
            <a:pPr lvl="1" eaLnBrk="1" latinLnBrk="0" hangingPunct="1"/>
            <a:r>
              <a:rPr lang="en-US" altLang="zh-CN"/>
              <a:t>Second level</a:t>
            </a:r>
          </a:p>
          <a:p>
            <a:pPr lvl="2" eaLnBrk="1" latinLnBrk="0" hangingPunct="1"/>
            <a:r>
              <a:rPr lang="en-US" altLang="zh-CN"/>
              <a:t>Third level</a:t>
            </a:r>
          </a:p>
          <a:p>
            <a:pPr lvl="3" eaLnBrk="1" latinLnBrk="0" hangingPunct="1"/>
            <a:r>
              <a:rPr lang="en-US" altLang="zh-CN"/>
              <a:t>Fourth level</a:t>
            </a:r>
          </a:p>
          <a:p>
            <a:pPr lvl="4" eaLnBrk="1" latinLnBrk="0" hangingPunct="1"/>
            <a:r>
              <a:rPr lang="en-US" altLang="zh-CN"/>
              <a:t>Fifth level</a:t>
            </a:r>
            <a:endParaRPr kumimoji="0" lang="en-US"/>
          </a:p>
        </p:txBody>
      </p:sp>
      <p:sp>
        <p:nvSpPr>
          <p:cNvPr id="5" name="日期占位符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80742797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38400" y="609600"/>
            <a:ext cx="7315200" cy="522288"/>
          </a:xfrm>
        </p:spPr>
        <p:txBody>
          <a:bodyPr lIns="45720" rIns="45720" bIns="0" anchor="b">
            <a:sp3d prstMaterial="softEdge"/>
          </a:bodyPr>
          <a:lstStyle>
            <a:lvl1pPr algn="ctr">
              <a:buNone/>
              <a:defRPr sz="2667" b="1"/>
            </a:lvl1pPr>
          </a:lstStyle>
          <a:p>
            <a:r>
              <a:rPr kumimoji="0" lang="en-US" altLang="zh-CN"/>
              <a:t>Click to edit Master title style</a:t>
            </a:r>
            <a:endParaRPr kumimoji="0" lang="en-US"/>
          </a:p>
        </p:txBody>
      </p:sp>
      <p:sp>
        <p:nvSpPr>
          <p:cNvPr id="3" name="图片占位符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4267">
                <a:latin typeface=".萍方-简" panose="020B0600000000000000" pitchFamily="34" charset="-122"/>
              </a:defRPr>
            </a:lvl1pPr>
          </a:lstStyle>
          <a:p>
            <a:pPr marL="0" algn="l" rtl="0" eaLnBrk="1" latinLnBrk="0" hangingPunct="1"/>
            <a:r>
              <a:rPr kumimoji="0" lang="en-US" altLang="zh-CN">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文本占位符 3"/>
          <p:cNvSpPr>
            <a:spLocks noGrp="1"/>
          </p:cNvSpPr>
          <p:nvPr>
            <p:ph type="body" sz="half" idx="2"/>
          </p:nvPr>
        </p:nvSpPr>
        <p:spPr>
          <a:xfrm>
            <a:off x="2438400" y="1166787"/>
            <a:ext cx="7315200" cy="530352"/>
          </a:xfrm>
        </p:spPr>
        <p:txBody>
          <a:bodyPr lIns="45720" tIns="45720" rIns="45720" anchor="t"/>
          <a:lstStyle>
            <a:lvl1pPr marL="0" indent="0" algn="ctr">
              <a:buNone/>
              <a:defRPr sz="1867"/>
            </a:lvl1pPr>
            <a:lvl2pPr>
              <a:defRPr sz="1600"/>
            </a:lvl2pPr>
            <a:lvl3pPr>
              <a:defRPr sz="1333"/>
            </a:lvl3pPr>
            <a:lvl4pPr>
              <a:defRPr sz="1200"/>
            </a:lvl4pPr>
            <a:lvl5pPr>
              <a:defRPr sz="1200"/>
            </a:lvl5pPr>
          </a:lstStyle>
          <a:p>
            <a:pPr lvl="0" eaLnBrk="1" latinLnBrk="0" hangingPunct="1"/>
            <a:r>
              <a:rPr kumimoji="0" lang="en-US" altLang="zh-CN"/>
              <a:t>Click to edit Master text styles</a:t>
            </a:r>
          </a:p>
        </p:txBody>
      </p:sp>
      <p:sp>
        <p:nvSpPr>
          <p:cNvPr id="5" name="日期占位符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6" name="页脚占位符 5"/>
          <p:cNvSpPr>
            <a:spLocks noGrp="1"/>
          </p:cNvSpPr>
          <p:nvPr>
            <p:ph type="ftr" sz="quarter" idx="11"/>
          </p:nvPr>
        </p:nvSpPr>
        <p:spPr/>
        <p:txBody>
          <a:bodyPr/>
          <a:lstStyle/>
          <a:p>
            <a:endParaRPr kumimoji="0" lang="en-US"/>
          </a:p>
        </p:txBody>
      </p:sp>
      <p:sp>
        <p:nvSpPr>
          <p:cNvPr id="7" name="灯片编号占位符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72973236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en-US" altLang="zh-CN"/>
              <a:t>Click to edit Master title style</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en-US" altLang="zh-CN"/>
              <a:t>Click to edit Master text styles</a:t>
            </a:r>
          </a:p>
          <a:p>
            <a:pPr lvl="1" eaLnBrk="1" latinLnBrk="0" hangingPunct="1"/>
            <a:r>
              <a:rPr lang="en-US" altLang="zh-CN"/>
              <a:t>Second level</a:t>
            </a:r>
          </a:p>
          <a:p>
            <a:pPr lvl="2" eaLnBrk="1" latinLnBrk="0" hangingPunct="1"/>
            <a:r>
              <a:rPr lang="en-US" altLang="zh-CN"/>
              <a:t>Third level</a:t>
            </a:r>
          </a:p>
          <a:p>
            <a:pPr lvl="3" eaLnBrk="1" latinLnBrk="0" hangingPunct="1"/>
            <a:r>
              <a:rPr lang="en-US" altLang="zh-CN"/>
              <a:t>Fourth level</a:t>
            </a:r>
          </a:p>
          <a:p>
            <a:pPr lvl="4" eaLnBrk="1" latinLnBrk="0" hangingPunct="1"/>
            <a:r>
              <a:rPr lang="en-US" altLang="zh-CN"/>
              <a:t>Fifth level</a:t>
            </a:r>
            <a:endParaRPr kumimoji="0" lang="en-US"/>
          </a:p>
        </p:txBody>
      </p:sp>
      <p:sp>
        <p:nvSpPr>
          <p:cNvPr id="4" name="日期占位符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15859163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kumimoji="0" lang="en-US" altLang="zh-CN"/>
              <a:t>Click to edit Master title style</a:t>
            </a:r>
            <a:endParaRPr kumimoji="0" lang="en-US"/>
          </a:p>
        </p:txBody>
      </p:sp>
      <p:sp>
        <p:nvSpPr>
          <p:cNvPr id="3" name="竖排文字占位符 2"/>
          <p:cNvSpPr>
            <a:spLocks noGrp="1"/>
          </p:cNvSpPr>
          <p:nvPr>
            <p:ph type="body" orient="vert" idx="1"/>
          </p:nvPr>
        </p:nvSpPr>
        <p:spPr>
          <a:xfrm>
            <a:off x="609600" y="274639"/>
            <a:ext cx="8026400" cy="5851525"/>
          </a:xfrm>
        </p:spPr>
        <p:txBody>
          <a:bodyPr vert="eaVert"/>
          <a:lstStyle/>
          <a:p>
            <a:pPr lvl="0" eaLnBrk="1" latinLnBrk="0" hangingPunct="1"/>
            <a:r>
              <a:rPr lang="en-US" altLang="zh-CN"/>
              <a:t>Click to edit Master text styles</a:t>
            </a:r>
          </a:p>
          <a:p>
            <a:pPr lvl="1" eaLnBrk="1" latinLnBrk="0" hangingPunct="1"/>
            <a:r>
              <a:rPr lang="en-US" altLang="zh-CN"/>
              <a:t>Second level</a:t>
            </a:r>
          </a:p>
          <a:p>
            <a:pPr lvl="2" eaLnBrk="1" latinLnBrk="0" hangingPunct="1"/>
            <a:r>
              <a:rPr lang="en-US" altLang="zh-CN"/>
              <a:t>Third level</a:t>
            </a:r>
          </a:p>
          <a:p>
            <a:pPr lvl="3" eaLnBrk="1" latinLnBrk="0" hangingPunct="1"/>
            <a:r>
              <a:rPr lang="en-US" altLang="zh-CN"/>
              <a:t>Fourth level</a:t>
            </a:r>
          </a:p>
          <a:p>
            <a:pPr lvl="4" eaLnBrk="1" latinLnBrk="0" hangingPunct="1"/>
            <a:r>
              <a:rPr lang="en-US" altLang="zh-CN"/>
              <a:t>Fifth level</a:t>
            </a:r>
            <a:endParaRPr kumimoji="0" lang="en-US"/>
          </a:p>
        </p:txBody>
      </p:sp>
      <p:sp>
        <p:nvSpPr>
          <p:cNvPr id="4" name="日期占位符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31/10/2023</a:t>
            </a:fld>
            <a:endParaRPr lang="en-US"/>
          </a:p>
        </p:txBody>
      </p:sp>
      <p:sp>
        <p:nvSpPr>
          <p:cNvPr id="5" name="页脚占位符 4"/>
          <p:cNvSpPr>
            <a:spLocks noGrp="1"/>
          </p:cNvSpPr>
          <p:nvPr>
            <p:ph type="ftr" sz="quarter" idx="11"/>
          </p:nvPr>
        </p:nvSpPr>
        <p:spPr/>
        <p:txBody>
          <a:bodyPr/>
          <a:lstStyle/>
          <a:p>
            <a:endParaRPr kumimoji="0" lang="en-US"/>
          </a:p>
        </p:txBody>
      </p:sp>
      <p:sp>
        <p:nvSpPr>
          <p:cNvPr id="6" name="灯片编号占位符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2094763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69" name="Google Shape;169;p24"/>
          <p:cNvSpPr txBox="1">
            <a:spLocks noGrp="1"/>
          </p:cNvSpPr>
          <p:nvPr>
            <p:ph type="subTitle" idx="1"/>
          </p:nvPr>
        </p:nvSpPr>
        <p:spPr>
          <a:xfrm rot="-268">
            <a:off x="960000" y="3108232"/>
            <a:ext cx="5136000" cy="152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595959"/>
              </a:buClr>
              <a:buSzPts val="10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2133"/>
              </a:spcBef>
              <a:spcAft>
                <a:spcPts val="0"/>
              </a:spcAft>
              <a:buClr>
                <a:srgbClr val="595959"/>
              </a:buClr>
              <a:buSzPts val="1400"/>
              <a:buFont typeface="Anaheim"/>
              <a:buChar char="■"/>
              <a:defRPr/>
            </a:lvl3pPr>
            <a:lvl4pPr lvl="3" algn="ctr" rtl="0">
              <a:lnSpc>
                <a:spcPct val="100000"/>
              </a:lnSpc>
              <a:spcBef>
                <a:spcPts val="2133"/>
              </a:spcBef>
              <a:spcAft>
                <a:spcPts val="0"/>
              </a:spcAft>
              <a:buClr>
                <a:srgbClr val="595959"/>
              </a:buClr>
              <a:buSzPts val="1400"/>
              <a:buFont typeface="Anaheim"/>
              <a:buChar char="●"/>
              <a:defRPr/>
            </a:lvl4pPr>
            <a:lvl5pPr lvl="4" algn="ctr" rtl="0">
              <a:lnSpc>
                <a:spcPct val="100000"/>
              </a:lnSpc>
              <a:spcBef>
                <a:spcPts val="2133"/>
              </a:spcBef>
              <a:spcAft>
                <a:spcPts val="0"/>
              </a:spcAft>
              <a:buClr>
                <a:srgbClr val="595959"/>
              </a:buClr>
              <a:buSzPts val="1400"/>
              <a:buFont typeface="Anaheim"/>
              <a:buChar char="○"/>
              <a:defRPr/>
            </a:lvl5pPr>
            <a:lvl6pPr lvl="5" algn="ctr" rtl="0">
              <a:lnSpc>
                <a:spcPct val="100000"/>
              </a:lnSpc>
              <a:spcBef>
                <a:spcPts val="2133"/>
              </a:spcBef>
              <a:spcAft>
                <a:spcPts val="0"/>
              </a:spcAft>
              <a:buClr>
                <a:srgbClr val="595959"/>
              </a:buClr>
              <a:buSzPts val="1400"/>
              <a:buFont typeface="Anaheim"/>
              <a:buChar char="■"/>
              <a:defRPr/>
            </a:lvl6pPr>
            <a:lvl7pPr lvl="6" algn="ctr" rtl="0">
              <a:lnSpc>
                <a:spcPct val="100000"/>
              </a:lnSpc>
              <a:spcBef>
                <a:spcPts val="2133"/>
              </a:spcBef>
              <a:spcAft>
                <a:spcPts val="0"/>
              </a:spcAft>
              <a:buClr>
                <a:srgbClr val="595959"/>
              </a:buClr>
              <a:buSzPts val="1400"/>
              <a:buFont typeface="Anaheim"/>
              <a:buChar char="●"/>
              <a:defRPr/>
            </a:lvl7pPr>
            <a:lvl8pPr lvl="7" algn="ctr" rtl="0">
              <a:lnSpc>
                <a:spcPct val="100000"/>
              </a:lnSpc>
              <a:spcBef>
                <a:spcPts val="2133"/>
              </a:spcBef>
              <a:spcAft>
                <a:spcPts val="0"/>
              </a:spcAft>
              <a:buClr>
                <a:srgbClr val="595959"/>
              </a:buClr>
              <a:buSzPts val="1400"/>
              <a:buFont typeface="Anaheim"/>
              <a:buChar char="○"/>
              <a:defRPr/>
            </a:lvl8pPr>
            <a:lvl9pPr lvl="8" algn="ctr" rtl="0">
              <a:lnSpc>
                <a:spcPct val="100000"/>
              </a:lnSpc>
              <a:spcBef>
                <a:spcPts val="2133"/>
              </a:spcBef>
              <a:spcAft>
                <a:spcPts val="2133"/>
              </a:spcAft>
              <a:buClr>
                <a:srgbClr val="595959"/>
              </a:buClr>
              <a:buSzPts val="1400"/>
              <a:buFont typeface="Anaheim"/>
              <a:buChar char="■"/>
              <a:defRPr/>
            </a:lvl9pPr>
          </a:lstStyle>
          <a:p>
            <a:endParaRPr/>
          </a:p>
        </p:txBody>
      </p:sp>
    </p:spTree>
    <p:extLst>
      <p:ext uri="{BB962C8B-B14F-4D97-AF65-F5344CB8AC3E}">
        <p14:creationId xmlns:p14="http://schemas.microsoft.com/office/powerpoint/2010/main" val="2322182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6" name="Google Shape;96;p16"/>
          <p:cNvSpPr txBox="1">
            <a:spLocks noGrp="1"/>
          </p:cNvSpPr>
          <p:nvPr>
            <p:ph type="title" idx="2"/>
          </p:nvPr>
        </p:nvSpPr>
        <p:spPr>
          <a:xfrm>
            <a:off x="4672767" y="1638600"/>
            <a:ext cx="2846400" cy="36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accent5"/>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6"/>
          <p:cNvSpPr txBox="1">
            <a:spLocks noGrp="1"/>
          </p:cNvSpPr>
          <p:nvPr>
            <p:ph type="subTitle" idx="1"/>
          </p:nvPr>
        </p:nvSpPr>
        <p:spPr>
          <a:xfrm>
            <a:off x="2814667" y="2004200"/>
            <a:ext cx="6562800" cy="67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8" name="Google Shape;98;p16"/>
          <p:cNvSpPr txBox="1">
            <a:spLocks noGrp="1"/>
          </p:cNvSpPr>
          <p:nvPr>
            <p:ph type="title" idx="3"/>
          </p:nvPr>
        </p:nvSpPr>
        <p:spPr>
          <a:xfrm>
            <a:off x="4672884" y="3283733"/>
            <a:ext cx="2846400" cy="36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l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6"/>
          <p:cNvSpPr txBox="1">
            <a:spLocks noGrp="1"/>
          </p:cNvSpPr>
          <p:nvPr>
            <p:ph type="subTitle" idx="4"/>
          </p:nvPr>
        </p:nvSpPr>
        <p:spPr>
          <a:xfrm>
            <a:off x="2814467" y="3657567"/>
            <a:ext cx="6563200" cy="67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0" name="Google Shape;100;p16"/>
          <p:cNvSpPr txBox="1">
            <a:spLocks noGrp="1"/>
          </p:cNvSpPr>
          <p:nvPr>
            <p:ph type="title" idx="5"/>
          </p:nvPr>
        </p:nvSpPr>
        <p:spPr>
          <a:xfrm>
            <a:off x="4672900" y="4918633"/>
            <a:ext cx="2846400" cy="36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667">
                <a:solidFill>
                  <a:schemeClr val="accent5"/>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1" name="Google Shape;101;p16"/>
          <p:cNvSpPr txBox="1">
            <a:spLocks noGrp="1"/>
          </p:cNvSpPr>
          <p:nvPr>
            <p:ph type="subTitle" idx="6"/>
          </p:nvPr>
        </p:nvSpPr>
        <p:spPr>
          <a:xfrm>
            <a:off x="2814367" y="5269800"/>
            <a:ext cx="6563200" cy="67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pic>
        <p:nvPicPr>
          <p:cNvPr id="102" name="Google Shape;102;p16"/>
          <p:cNvPicPr preferRelativeResize="0"/>
          <p:nvPr/>
        </p:nvPicPr>
        <p:blipFill>
          <a:blip r:embed="rId3">
            <a:alphaModFix/>
          </a:blip>
          <a:stretch>
            <a:fillRect/>
          </a:stretch>
        </p:blipFill>
        <p:spPr>
          <a:xfrm rot="9223983">
            <a:off x="-35571" y="-481633"/>
            <a:ext cx="1080533" cy="1910669"/>
          </a:xfrm>
          <a:prstGeom prst="rect">
            <a:avLst/>
          </a:prstGeom>
          <a:noFill/>
          <a:ln>
            <a:noFill/>
          </a:ln>
        </p:spPr>
      </p:pic>
      <p:pic>
        <p:nvPicPr>
          <p:cNvPr id="103" name="Google Shape;103;p16"/>
          <p:cNvPicPr preferRelativeResize="0"/>
          <p:nvPr/>
        </p:nvPicPr>
        <p:blipFill>
          <a:blip r:embed="rId4">
            <a:alphaModFix/>
          </a:blip>
          <a:stretch>
            <a:fillRect/>
          </a:stretch>
        </p:blipFill>
        <p:spPr>
          <a:xfrm rot="10800000">
            <a:off x="1407459" y="2465869"/>
            <a:ext cx="306375" cy="418067"/>
          </a:xfrm>
          <a:prstGeom prst="rect">
            <a:avLst/>
          </a:prstGeom>
          <a:noFill/>
          <a:ln>
            <a:noFill/>
          </a:ln>
        </p:spPr>
      </p:pic>
      <p:pic>
        <p:nvPicPr>
          <p:cNvPr id="104" name="Google Shape;104;p16"/>
          <p:cNvPicPr preferRelativeResize="0"/>
          <p:nvPr/>
        </p:nvPicPr>
        <p:blipFill>
          <a:blip r:embed="rId5">
            <a:alphaModFix/>
          </a:blip>
          <a:stretch>
            <a:fillRect/>
          </a:stretch>
        </p:blipFill>
        <p:spPr>
          <a:xfrm rot="10163694">
            <a:off x="400707" y="1930397"/>
            <a:ext cx="780733" cy="793835"/>
          </a:xfrm>
          <a:prstGeom prst="rect">
            <a:avLst/>
          </a:prstGeom>
          <a:noFill/>
          <a:ln>
            <a:noFill/>
          </a:ln>
        </p:spPr>
      </p:pic>
      <p:pic>
        <p:nvPicPr>
          <p:cNvPr id="105" name="Google Shape;105;p16"/>
          <p:cNvPicPr preferRelativeResize="0"/>
          <p:nvPr/>
        </p:nvPicPr>
        <p:blipFill>
          <a:blip r:embed="rId6">
            <a:alphaModFix/>
          </a:blip>
          <a:stretch>
            <a:fillRect/>
          </a:stretch>
        </p:blipFill>
        <p:spPr>
          <a:xfrm rot="-10430621">
            <a:off x="1008883" y="1158578"/>
            <a:ext cx="515920" cy="571153"/>
          </a:xfrm>
          <a:prstGeom prst="rect">
            <a:avLst/>
          </a:prstGeom>
          <a:noFill/>
          <a:ln>
            <a:noFill/>
          </a:ln>
        </p:spPr>
      </p:pic>
      <p:pic>
        <p:nvPicPr>
          <p:cNvPr id="106" name="Google Shape;106;p16"/>
          <p:cNvPicPr preferRelativeResize="0"/>
          <p:nvPr/>
        </p:nvPicPr>
        <p:blipFill>
          <a:blip r:embed="rId3">
            <a:alphaModFix/>
          </a:blip>
          <a:stretch>
            <a:fillRect/>
          </a:stretch>
        </p:blipFill>
        <p:spPr>
          <a:xfrm rot="-1576017">
            <a:off x="11219434" y="5251800"/>
            <a:ext cx="1080533" cy="1910669"/>
          </a:xfrm>
          <a:prstGeom prst="rect">
            <a:avLst/>
          </a:prstGeom>
          <a:noFill/>
          <a:ln>
            <a:noFill/>
          </a:ln>
        </p:spPr>
      </p:pic>
      <p:pic>
        <p:nvPicPr>
          <p:cNvPr id="107" name="Google Shape;107;p16"/>
          <p:cNvPicPr preferRelativeResize="0"/>
          <p:nvPr/>
        </p:nvPicPr>
        <p:blipFill>
          <a:blip r:embed="rId4">
            <a:alphaModFix/>
          </a:blip>
          <a:stretch>
            <a:fillRect/>
          </a:stretch>
        </p:blipFill>
        <p:spPr>
          <a:xfrm>
            <a:off x="10550562" y="3796900"/>
            <a:ext cx="306375" cy="418067"/>
          </a:xfrm>
          <a:prstGeom prst="rect">
            <a:avLst/>
          </a:prstGeom>
          <a:noFill/>
          <a:ln>
            <a:noFill/>
          </a:ln>
        </p:spPr>
      </p:pic>
      <p:pic>
        <p:nvPicPr>
          <p:cNvPr id="108" name="Google Shape;108;p16"/>
          <p:cNvPicPr preferRelativeResize="0"/>
          <p:nvPr/>
        </p:nvPicPr>
        <p:blipFill>
          <a:blip r:embed="rId5">
            <a:alphaModFix/>
          </a:blip>
          <a:stretch>
            <a:fillRect/>
          </a:stretch>
        </p:blipFill>
        <p:spPr>
          <a:xfrm rot="-636306">
            <a:off x="11082955" y="3956605"/>
            <a:ext cx="780733" cy="793835"/>
          </a:xfrm>
          <a:prstGeom prst="rect">
            <a:avLst/>
          </a:prstGeom>
          <a:noFill/>
          <a:ln>
            <a:noFill/>
          </a:ln>
        </p:spPr>
      </p:pic>
      <p:pic>
        <p:nvPicPr>
          <p:cNvPr id="109" name="Google Shape;109;p16"/>
          <p:cNvPicPr preferRelativeResize="0"/>
          <p:nvPr/>
        </p:nvPicPr>
        <p:blipFill>
          <a:blip r:embed="rId6">
            <a:alphaModFix/>
          </a:blip>
          <a:stretch>
            <a:fillRect/>
          </a:stretch>
        </p:blipFill>
        <p:spPr>
          <a:xfrm rot="369379">
            <a:off x="10739593" y="4951108"/>
            <a:ext cx="515920" cy="571153"/>
          </a:xfrm>
          <a:prstGeom prst="rect">
            <a:avLst/>
          </a:prstGeom>
          <a:noFill/>
          <a:ln>
            <a:noFill/>
          </a:ln>
        </p:spPr>
      </p:pic>
    </p:spTree>
    <p:extLst>
      <p:ext uri="{BB962C8B-B14F-4D97-AF65-F5344CB8AC3E}">
        <p14:creationId xmlns:p14="http://schemas.microsoft.com/office/powerpoint/2010/main" val="288237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val="1954792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3860684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a16="http://schemas.microsoft.com/office/drawing/2014/main"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a16="http://schemas.microsoft.com/office/drawing/2014/main"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992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F61B-2BB4-6D36-851F-1E2BE4A1A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6E6971-B720-598F-3945-11E1C29281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D02C68-DD19-DB62-6795-710CE3935C9F}"/>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5" name="Footer Placeholder 4">
            <a:extLst>
              <a:ext uri="{FF2B5EF4-FFF2-40B4-BE49-F238E27FC236}">
                <a16:creationId xmlns:a16="http://schemas.microsoft.com/office/drawing/2014/main" id="{C2FABAD3-6B5E-7670-15D8-658E908AC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391D-C5D2-D319-0BEC-0913B968E93D}"/>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1578884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216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02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681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15579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11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AD78-FB69-D7D8-72E3-EB86727E7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626E18-C190-E3D7-FF26-EAE01721D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27CC4F-EF44-8750-60DE-97C8642C9E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6FCFA-FCB7-37A5-9A52-36C01BC52D6C}"/>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6" name="Footer Placeholder 5">
            <a:extLst>
              <a:ext uri="{FF2B5EF4-FFF2-40B4-BE49-F238E27FC236}">
                <a16:creationId xmlns:a16="http://schemas.microsoft.com/office/drawing/2014/main" id="{AC657C16-C4CB-C866-4CF2-A8CE93FCA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1D5CF-34D0-9A85-A5DD-DE57D45A5BD3}"/>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71437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61F9-9193-3F92-EBB4-95B182BCF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BCA066-C993-8290-F769-3C8D8EB0B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AF8DB4-A065-A09C-E6BE-EDC5A730DB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31CFE3-92E9-576D-E354-A1BE4FCF46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B1FFE0-9D12-DCC2-3605-726FA055D3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4B0C31-21CE-D8C5-9105-F3AB112CA2D0}"/>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8" name="Footer Placeholder 7">
            <a:extLst>
              <a:ext uri="{FF2B5EF4-FFF2-40B4-BE49-F238E27FC236}">
                <a16:creationId xmlns:a16="http://schemas.microsoft.com/office/drawing/2014/main" id="{8A05EF08-9ED9-74A6-9822-7F8E57E3D8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9F81E-0990-3E29-066F-CB8B3F21E93D}"/>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85416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5E46-DE39-169D-FEFA-104AB3F53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49136-E92D-9541-B873-C7B1BB7CB3BD}"/>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4" name="Footer Placeholder 3">
            <a:extLst>
              <a:ext uri="{FF2B5EF4-FFF2-40B4-BE49-F238E27FC236}">
                <a16:creationId xmlns:a16="http://schemas.microsoft.com/office/drawing/2014/main" id="{20CD9E04-56F4-E610-70A4-C4A09867BD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A63A0E-03EA-6D7A-13C2-C373438302F7}"/>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406021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611A4-E260-3639-9232-00E1B2147F20}"/>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3" name="Footer Placeholder 2">
            <a:extLst>
              <a:ext uri="{FF2B5EF4-FFF2-40B4-BE49-F238E27FC236}">
                <a16:creationId xmlns:a16="http://schemas.microsoft.com/office/drawing/2014/main" id="{1934CC91-D8E7-A7E3-765A-F1A698F36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3645D-2B13-05E5-E5D5-96243A1783EA}"/>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267661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4794-2EC5-8DB1-F8A0-AC28B1D86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8E3992-30CC-5505-06BB-75C2D7769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BA019-BC26-6B47-B17A-5A99B9247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EA60E-4FC8-F9F2-D79C-92729E087D0E}"/>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6" name="Footer Placeholder 5">
            <a:extLst>
              <a:ext uri="{FF2B5EF4-FFF2-40B4-BE49-F238E27FC236}">
                <a16:creationId xmlns:a16="http://schemas.microsoft.com/office/drawing/2014/main" id="{E67C45A9-45E4-31B0-6382-776BB45E7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5B6D1-4E50-EBD8-B524-30C4C343F306}"/>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190790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A4B1-6AB1-102E-A2F9-0C10E7FAC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BCA631-D906-B8D9-DB4C-64B342AA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9FCAAE-D3F1-593B-A32D-AD8D318B8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A7DDC-5936-D20D-D652-7BD0B088C245}"/>
              </a:ext>
            </a:extLst>
          </p:cNvPr>
          <p:cNvSpPr>
            <a:spLocks noGrp="1"/>
          </p:cNvSpPr>
          <p:nvPr>
            <p:ph type="dt" sz="half" idx="10"/>
          </p:nvPr>
        </p:nvSpPr>
        <p:spPr/>
        <p:txBody>
          <a:bodyPr/>
          <a:lstStyle/>
          <a:p>
            <a:fld id="{224FDB94-555D-43C5-9C7B-B106FF2F5005}" type="datetimeFigureOut">
              <a:rPr lang="en-US" smtClean="0"/>
              <a:t>31/10/2023</a:t>
            </a:fld>
            <a:endParaRPr lang="en-US"/>
          </a:p>
        </p:txBody>
      </p:sp>
      <p:sp>
        <p:nvSpPr>
          <p:cNvPr id="6" name="Footer Placeholder 5">
            <a:extLst>
              <a:ext uri="{FF2B5EF4-FFF2-40B4-BE49-F238E27FC236}">
                <a16:creationId xmlns:a16="http://schemas.microsoft.com/office/drawing/2014/main" id="{9DE65DC2-F9DE-69B6-A77D-F2413FB41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C89F8-74CE-45AB-EBC9-B0585351C4BC}"/>
              </a:ext>
            </a:extLst>
          </p:cNvPr>
          <p:cNvSpPr>
            <a:spLocks noGrp="1"/>
          </p:cNvSpPr>
          <p:nvPr>
            <p:ph type="sldNum" sz="quarter" idx="12"/>
          </p:nvPr>
        </p:nvSpPr>
        <p:spPr/>
        <p:txBody>
          <a:bodyPr/>
          <a:lstStyle/>
          <a:p>
            <a:fld id="{47719357-F36A-4821-B15B-6A3B2A34BB08}" type="slidenum">
              <a:rPr lang="en-US" smtClean="0"/>
              <a:t>‹#›</a:t>
            </a:fld>
            <a:endParaRPr lang="en-US"/>
          </a:p>
        </p:txBody>
      </p:sp>
    </p:spTree>
    <p:extLst>
      <p:ext uri="{BB962C8B-B14F-4D97-AF65-F5344CB8AC3E}">
        <p14:creationId xmlns:p14="http://schemas.microsoft.com/office/powerpoint/2010/main" val="149692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1A51B-AE14-B00C-44D3-F953A3DCB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5BE9E7-DFC1-391F-9ACF-A863EF5B93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4DF3E-C964-DF91-3874-F80FC0C56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FDB94-555D-43C5-9C7B-B106FF2F5005}" type="datetimeFigureOut">
              <a:rPr lang="en-US" smtClean="0"/>
              <a:t>31/10/2023</a:t>
            </a:fld>
            <a:endParaRPr lang="en-US"/>
          </a:p>
        </p:txBody>
      </p:sp>
      <p:sp>
        <p:nvSpPr>
          <p:cNvPr id="5" name="Footer Placeholder 4">
            <a:extLst>
              <a:ext uri="{FF2B5EF4-FFF2-40B4-BE49-F238E27FC236}">
                <a16:creationId xmlns:a16="http://schemas.microsoft.com/office/drawing/2014/main" id="{9337C835-8C9E-557D-8C3A-A3AA3F33F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EEFD1-B8C9-90C6-B6FC-CDF0041D3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19357-F36A-4821-B15B-6A3B2A34BB08}" type="slidenum">
              <a:rPr lang="en-US" smtClean="0"/>
              <a:t>‹#›</a:t>
            </a:fld>
            <a:endParaRPr lang="en-US"/>
          </a:p>
        </p:txBody>
      </p:sp>
    </p:spTree>
    <p:extLst>
      <p:ext uri="{BB962C8B-B14F-4D97-AF65-F5344CB8AC3E}">
        <p14:creationId xmlns:p14="http://schemas.microsoft.com/office/powerpoint/2010/main" val="54214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60000"/>
            <a:lum/>
          </a:blip>
          <a:srcRect/>
          <a:stretch>
            <a:fillRect/>
          </a:stretch>
        </a:blipFill>
        <a:effectLst/>
      </p:bgPr>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74639"/>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zh-CN" altLang="en-US" dirty="0"/>
              <a:t>单击此处编辑母版标题样式</a:t>
            </a:r>
            <a:endParaRPr kumimoji="0" lang="en-US" dirty="0"/>
          </a:p>
        </p:txBody>
      </p:sp>
      <p:sp>
        <p:nvSpPr>
          <p:cNvPr id="13" name="文本占位符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zh-CN" altLang="en-US" dirty="0"/>
              <a:t>单击此处编辑母版文本样式</a:t>
            </a:r>
          </a:p>
          <a:p>
            <a:pPr lvl="1" eaLnBrk="1" latinLnBrk="0" hangingPunct="1"/>
            <a:r>
              <a:rPr kumimoji="0" lang="zh-CN" altLang="en-US" dirty="0"/>
              <a:t>第二级</a:t>
            </a:r>
          </a:p>
          <a:p>
            <a:pPr lvl="2" eaLnBrk="1" latinLnBrk="0" hangingPunct="1"/>
            <a:r>
              <a:rPr kumimoji="0" lang="zh-CN" altLang="en-US" dirty="0"/>
              <a:t>第三级</a:t>
            </a:r>
          </a:p>
          <a:p>
            <a:pPr lvl="3" eaLnBrk="1" latinLnBrk="0" hangingPunct="1"/>
            <a:r>
              <a:rPr kumimoji="0" lang="zh-CN" altLang="en-US" dirty="0"/>
              <a:t>第四级</a:t>
            </a:r>
          </a:p>
          <a:p>
            <a:pPr lvl="4" eaLnBrk="1" latinLnBrk="0" hangingPunct="1"/>
            <a:r>
              <a:rPr kumimoji="0" lang="zh-CN" altLang="en-US" dirty="0"/>
              <a:t>第五级</a:t>
            </a:r>
            <a:endParaRPr kumimoji="0" lang="en-US" dirty="0"/>
          </a:p>
        </p:txBody>
      </p:sp>
      <p:sp>
        <p:nvSpPr>
          <p:cNvPr id="14" name="日期占位符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600">
                <a:solidFill>
                  <a:schemeClr val="tx1">
                    <a:shade val="50000"/>
                  </a:schemeClr>
                </a:solidFill>
                <a:latin typeface="思源黑体 CN Medium" panose="020B0600000000000000" pitchFamily="34" charset="-122"/>
              </a:defRPr>
            </a:lvl1pPr>
          </a:lstStyle>
          <a:p>
            <a:fld id="{7CB97365-EBCA-4027-87D5-99FC1D4DF0BB}" type="datetimeFigureOut">
              <a:rPr lang="en-US" smtClean="0"/>
              <a:pPr/>
              <a:t>31/10/2023</a:t>
            </a:fld>
            <a:endParaRPr lang="en-US" dirty="0"/>
          </a:p>
        </p:txBody>
      </p:sp>
      <p:sp>
        <p:nvSpPr>
          <p:cNvPr id="3" name="页脚占位符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600">
                <a:solidFill>
                  <a:schemeClr val="tx1">
                    <a:shade val="50000"/>
                  </a:schemeClr>
                </a:solidFill>
                <a:latin typeface="思源黑体 CN Medium" panose="020B0600000000000000" pitchFamily="34" charset="-122"/>
              </a:defRPr>
            </a:lvl1pPr>
          </a:lstStyle>
          <a:p>
            <a:endParaRPr lang="en-US" dirty="0"/>
          </a:p>
        </p:txBody>
      </p:sp>
      <p:sp>
        <p:nvSpPr>
          <p:cNvPr id="23" name="灯片编号占位符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600">
                <a:solidFill>
                  <a:schemeClr val="tx1">
                    <a:shade val="50000"/>
                  </a:schemeClr>
                </a:solidFill>
                <a:latin typeface="思源黑体 CN Medium" panose="020B0600000000000000" pitchFamily="34" charset="-122"/>
              </a:defRPr>
            </a:lvl1pPr>
          </a:lstStyle>
          <a:p>
            <a:fld id="{69E29E33-B620-47F9-BB04-8846C2A5AFCC}" type="slidenum">
              <a:rPr lang="en-US" smtClean="0"/>
              <a:pPr/>
              <a:t>‹#›</a:t>
            </a:fld>
            <a:endParaRPr lang="en-US" dirty="0"/>
          </a:p>
        </p:txBody>
      </p:sp>
    </p:spTree>
    <p:extLst>
      <p:ext uri="{BB962C8B-B14F-4D97-AF65-F5344CB8AC3E}">
        <p14:creationId xmlns:p14="http://schemas.microsoft.com/office/powerpoint/2010/main" val="13592354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1" latinLnBrk="0" hangingPunct="1">
        <a:spcBef>
          <a:spcPct val="0"/>
        </a:spcBef>
        <a:buNone/>
        <a:defRPr kumimoji="0" sz="5467"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p:titleStyle>
    <p:bodyStyle>
      <a:lvl1pPr marL="731502" indent="-548626" algn="l" rtl="0" eaLnBrk="1" latinLnBrk="0" hangingPunct="1">
        <a:spcBef>
          <a:spcPct val="20000"/>
        </a:spcBef>
        <a:buClr>
          <a:schemeClr val="tx1">
            <a:shade val="95000"/>
          </a:schemeClr>
        </a:buClr>
        <a:buSzPct val="65000"/>
        <a:buFont typeface="Wingdings 2"/>
        <a:buChar char=""/>
        <a:defRPr kumimoji="0" sz="3733" kern="1200">
          <a:solidFill>
            <a:schemeClr val="tx1"/>
          </a:solidFill>
          <a:latin typeface="思源黑体 CN Medium" panose="020B0600000000000000" pitchFamily="34" charset="-122"/>
          <a:ea typeface="+mn-ea"/>
          <a:cs typeface="+mn-cs"/>
        </a:defRPr>
      </a:lvl1pPr>
      <a:lvl2pPr marL="1158211" indent="-377943" algn="l" rtl="0" eaLnBrk="1" latinLnBrk="0" hangingPunct="1">
        <a:spcBef>
          <a:spcPct val="20000"/>
        </a:spcBef>
        <a:buClr>
          <a:schemeClr val="tx1"/>
        </a:buClr>
        <a:buSzPct val="80000"/>
        <a:buFont typeface="Wingdings 2"/>
        <a:buChar char=""/>
        <a:defRPr kumimoji="0" sz="3200" kern="1200">
          <a:solidFill>
            <a:schemeClr val="tx1"/>
          </a:solidFill>
          <a:latin typeface="思源黑体 CN Medium" panose="020B0600000000000000" pitchFamily="34" charset="-122"/>
          <a:ea typeface="+mn-ea"/>
          <a:cs typeface="+mn-cs"/>
        </a:defRPr>
      </a:lvl2pPr>
      <a:lvl3pPr marL="1511770" indent="-304792" algn="l" rtl="0" eaLnBrk="1" latinLnBrk="0" hangingPunct="1">
        <a:spcBef>
          <a:spcPct val="20000"/>
        </a:spcBef>
        <a:buClr>
          <a:schemeClr val="tx1"/>
        </a:buClr>
        <a:buSzPct val="95000"/>
        <a:buFont typeface="Wingdings"/>
        <a:buChar char=""/>
        <a:defRPr kumimoji="0" sz="2933" kern="1200">
          <a:solidFill>
            <a:schemeClr val="tx1"/>
          </a:solidFill>
          <a:latin typeface="思源黑体 CN Medium" panose="020B0600000000000000" pitchFamily="34" charset="-122"/>
          <a:ea typeface="+mn-ea"/>
          <a:cs typeface="+mn-cs"/>
        </a:defRPr>
      </a:lvl3pPr>
      <a:lvl4pPr marL="1804371" indent="-243834" algn="l" rtl="0" eaLnBrk="1" latinLnBrk="0" hangingPunct="1">
        <a:spcBef>
          <a:spcPct val="20000"/>
        </a:spcBef>
        <a:buClr>
          <a:schemeClr val="tx1"/>
        </a:buClr>
        <a:buSzPct val="100000"/>
        <a:buFont typeface="Wingdings 3"/>
        <a:buChar char=""/>
        <a:defRPr kumimoji="0" sz="2667" kern="1200">
          <a:solidFill>
            <a:schemeClr val="tx1"/>
          </a:solidFill>
          <a:latin typeface="思源黑体 CN Medium" panose="020B0600000000000000" pitchFamily="34" charset="-122"/>
          <a:ea typeface="+mn-ea"/>
          <a:cs typeface="+mn-cs"/>
        </a:defRPr>
      </a:lvl4pPr>
      <a:lvl5pPr marL="2060396" indent="-243834" algn="l" rtl="0" eaLnBrk="1" latinLnBrk="0" hangingPunct="1">
        <a:spcBef>
          <a:spcPct val="20000"/>
        </a:spcBef>
        <a:buClr>
          <a:schemeClr val="tx1"/>
        </a:buClr>
        <a:buFont typeface="Wingdings 2"/>
        <a:buChar char=""/>
        <a:defRPr kumimoji="0" sz="2667" kern="1200">
          <a:solidFill>
            <a:schemeClr val="tx1"/>
          </a:solidFill>
          <a:latin typeface="思源黑体 CN Medium" panose="020B0600000000000000" pitchFamily="34" charset="-122"/>
          <a:ea typeface="+mn-ea"/>
          <a:cs typeface="+mn-cs"/>
        </a:defRPr>
      </a:lvl5pPr>
      <a:lvl6pPr marL="2352997" indent="-243834" algn="l" rtl="0" eaLnBrk="1" latinLnBrk="0" hangingPunct="1">
        <a:spcBef>
          <a:spcPct val="20000"/>
        </a:spcBef>
        <a:buClr>
          <a:schemeClr val="tx1"/>
        </a:buClr>
        <a:buFont typeface="Wingdings 3"/>
        <a:buChar char=""/>
        <a:defRPr kumimoji="0" sz="2400" kern="1200">
          <a:solidFill>
            <a:schemeClr val="tx1"/>
          </a:solidFill>
          <a:latin typeface="+mn-lt"/>
          <a:ea typeface="+mn-ea"/>
          <a:cs typeface="+mn-cs"/>
        </a:defRPr>
      </a:lvl6pPr>
      <a:lvl7pPr marL="2621214" indent="-243834" algn="l" rtl="0" eaLnBrk="1" latinLnBrk="0" hangingPunct="1">
        <a:spcBef>
          <a:spcPct val="20000"/>
        </a:spcBef>
        <a:buClr>
          <a:schemeClr val="tx1"/>
        </a:buClr>
        <a:buFont typeface="Wingdings 2"/>
        <a:buChar char=""/>
        <a:defRPr kumimoji="0" sz="2133" kern="1200">
          <a:solidFill>
            <a:schemeClr val="tx1"/>
          </a:solidFill>
          <a:latin typeface="+mn-lt"/>
          <a:ea typeface="+mn-ea"/>
          <a:cs typeface="+mn-cs"/>
        </a:defRPr>
      </a:lvl7pPr>
      <a:lvl8pPr marL="2889432" indent="-243834" algn="l" rtl="0" eaLnBrk="1" latinLnBrk="0" hangingPunct="1">
        <a:spcBef>
          <a:spcPct val="20000"/>
        </a:spcBef>
        <a:buClr>
          <a:schemeClr val="tx1"/>
        </a:buClr>
        <a:buFont typeface="Wingdings 2"/>
        <a:buChar char=""/>
        <a:defRPr kumimoji="0" sz="1867" kern="1200">
          <a:solidFill>
            <a:schemeClr val="tx1"/>
          </a:solidFill>
          <a:latin typeface="+mn-lt"/>
          <a:ea typeface="+mn-ea"/>
          <a:cs typeface="+mn-cs"/>
        </a:defRPr>
      </a:lvl8pPr>
      <a:lvl9pPr marL="3157649" indent="-243834" algn="l" rtl="0" eaLnBrk="1" latinLnBrk="0" hangingPunct="1">
        <a:spcBef>
          <a:spcPct val="20000"/>
        </a:spcBef>
        <a:buClr>
          <a:schemeClr val="tx1"/>
        </a:buClr>
        <a:buFont typeface="Wingdings 2"/>
        <a:buChar char=""/>
        <a:defRPr kumimoji="0" sz="1867"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46689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 Id="rId4" Type="http://schemas.openxmlformats.org/officeDocument/2006/relationships/hyperlink" Target="https://thuvienphapluat.vn/cong-van/giao-duc/cong-van-1496-bgddt-gdtrh-2022-chuong-trinh-giao-duc-trung-hoc-nam-hoc-2022-2023-511738.asp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3968-7641-DBF3-B400-9B081F4205F5}"/>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55BB286-FC26-7B11-3E07-50BABE62B9A3}"/>
              </a:ext>
            </a:extLst>
          </p:cNvPr>
          <p:cNvSpPr>
            <a:spLocks noGrp="1"/>
          </p:cNvSpPr>
          <p:nvPr>
            <p:ph type="subTitle" idx="1"/>
          </p:nvPr>
        </p:nvSpPr>
        <p:spPr/>
        <p:txBody>
          <a:bodyPr/>
          <a:lstStyle/>
          <a:p>
            <a:endParaRPr lang="en-US"/>
          </a:p>
        </p:txBody>
      </p:sp>
      <p:pic>
        <p:nvPicPr>
          <p:cNvPr id="1028" name="Picture 4" descr="Chi tiết hơn 77 về hình nền hội nghị hay nhất - coedo.com.vn">
            <a:extLst>
              <a:ext uri="{FF2B5EF4-FFF2-40B4-BE49-F238E27FC236}">
                <a16:creationId xmlns:a16="http://schemas.microsoft.com/office/drawing/2014/main" id="{E3A861BE-BC2F-D3FD-2956-3B78CBCD0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53" y="1"/>
            <a:ext cx="137071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A75573-D152-4758-1676-EEC7A9009F2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518" r="13658">
                        <a14:foregroundMark x1="5351" y1="40500" x2="5351" y2="40500"/>
                        <a14:foregroundMark x1="5000" y1="40000" x2="5000" y2="40000"/>
                      </a14:backgroundRemoval>
                    </a14:imgEffect>
                  </a14:imgLayer>
                </a14:imgProps>
              </a:ext>
            </a:extLst>
          </a:blip>
          <a:srcRect r="84825" b="-2694"/>
          <a:stretch/>
        </p:blipFill>
        <p:spPr>
          <a:xfrm>
            <a:off x="-757553" y="-159622"/>
            <a:ext cx="1481824" cy="1759243"/>
          </a:xfrm>
          <a:prstGeom prst="rect">
            <a:avLst/>
          </a:prstGeom>
        </p:spPr>
      </p:pic>
      <p:sp>
        <p:nvSpPr>
          <p:cNvPr id="5" name="TextBox 4">
            <a:extLst>
              <a:ext uri="{FF2B5EF4-FFF2-40B4-BE49-F238E27FC236}">
                <a16:creationId xmlns:a16="http://schemas.microsoft.com/office/drawing/2014/main" id="{6052A3AC-9025-5F22-F95A-D54EA8D7F1AE}"/>
              </a:ext>
            </a:extLst>
          </p:cNvPr>
          <p:cNvSpPr txBox="1"/>
          <p:nvPr/>
        </p:nvSpPr>
        <p:spPr>
          <a:xfrm>
            <a:off x="2073769" y="164638"/>
            <a:ext cx="7762240" cy="830997"/>
          </a:xfrm>
          <a:prstGeom prst="rect">
            <a:avLst/>
          </a:prstGeom>
          <a:noFill/>
        </p:spPr>
        <p:txBody>
          <a:bodyPr wrap="square" rtlCol="0">
            <a:spAutoFit/>
          </a:bodyPr>
          <a:lstStyle/>
          <a:p>
            <a:pPr algn="ctr" defTabSz="1219170">
              <a:buClr>
                <a:srgbClr val="000000"/>
              </a:buClr>
            </a:pPr>
            <a:r>
              <a:rPr lang="en-US" sz="2400" kern="0">
                <a:solidFill>
                  <a:srgbClr val="000000"/>
                </a:solidFill>
                <a:latin typeface="Times New Roman" panose="02020603050405020304" pitchFamily="18" charset="0"/>
                <a:cs typeface="Times New Roman" panose="02020603050405020304" pitchFamily="18" charset="0"/>
                <a:sym typeface="Arial"/>
              </a:rPr>
              <a:t>UBND THÀNH PHỐ HẢI PHÒNG</a:t>
            </a:r>
          </a:p>
          <a:p>
            <a:pPr algn="ctr" defTabSz="1219170">
              <a:buClr>
                <a:srgbClr val="000000"/>
              </a:buClr>
            </a:pPr>
            <a:r>
              <a:rPr lang="en-US" sz="2400" b="1" kern="0">
                <a:solidFill>
                  <a:srgbClr val="000000"/>
                </a:solidFill>
                <a:latin typeface="Times New Roman" panose="02020603050405020304" pitchFamily="18" charset="0"/>
                <a:cs typeface="Times New Roman" panose="02020603050405020304" pitchFamily="18" charset="0"/>
                <a:sym typeface="Arial"/>
              </a:rPr>
              <a:t>SỞ GIÁO DỤC VÀ ĐÀO TẠO</a:t>
            </a:r>
          </a:p>
        </p:txBody>
      </p:sp>
      <p:sp>
        <p:nvSpPr>
          <p:cNvPr id="6" name="TextBox 5">
            <a:extLst>
              <a:ext uri="{FF2B5EF4-FFF2-40B4-BE49-F238E27FC236}">
                <a16:creationId xmlns:a16="http://schemas.microsoft.com/office/drawing/2014/main" id="{739F10A4-A186-E9A6-1606-65036546440A}"/>
              </a:ext>
            </a:extLst>
          </p:cNvPr>
          <p:cNvSpPr txBox="1"/>
          <p:nvPr/>
        </p:nvSpPr>
        <p:spPr>
          <a:xfrm>
            <a:off x="3528000" y="4914128"/>
            <a:ext cx="5017720" cy="420564"/>
          </a:xfrm>
          <a:prstGeom prst="rect">
            <a:avLst/>
          </a:prstGeom>
          <a:noFill/>
        </p:spPr>
        <p:txBody>
          <a:bodyPr wrap="none" rtlCol="0">
            <a:spAutoFit/>
          </a:bodyPr>
          <a:lstStyle/>
          <a:p>
            <a:pPr defTabSz="1219170">
              <a:buClr>
                <a:srgbClr val="000000"/>
              </a:buClr>
            </a:pPr>
            <a:r>
              <a:rPr lang="en-US" sz="2133" i="1" kern="0" dirty="0" err="1">
                <a:solidFill>
                  <a:srgbClr val="080808"/>
                </a:solidFill>
                <a:latin typeface="Arial"/>
                <a:cs typeface="Arial"/>
                <a:sym typeface="Arial"/>
              </a:rPr>
              <a:t>Hải</a:t>
            </a:r>
            <a:r>
              <a:rPr lang="en-US" sz="2133" i="1" kern="0" dirty="0">
                <a:solidFill>
                  <a:srgbClr val="080808"/>
                </a:solidFill>
                <a:latin typeface="Arial"/>
                <a:cs typeface="Arial"/>
                <a:sym typeface="Arial"/>
              </a:rPr>
              <a:t> </a:t>
            </a:r>
            <a:r>
              <a:rPr lang="en-US" sz="2133" i="1" kern="0" dirty="0" err="1">
                <a:solidFill>
                  <a:srgbClr val="080808"/>
                </a:solidFill>
                <a:latin typeface="Arial"/>
                <a:cs typeface="Arial"/>
                <a:sym typeface="Arial"/>
              </a:rPr>
              <a:t>Phòng</a:t>
            </a:r>
            <a:r>
              <a:rPr lang="en-US" sz="2133" i="1" kern="0" dirty="0">
                <a:solidFill>
                  <a:srgbClr val="080808"/>
                </a:solidFill>
                <a:latin typeface="Arial"/>
                <a:cs typeface="Arial"/>
                <a:sym typeface="Arial"/>
              </a:rPr>
              <a:t>, </a:t>
            </a:r>
            <a:r>
              <a:rPr lang="en-US" sz="2133" i="1" kern="0" dirty="0" err="1">
                <a:solidFill>
                  <a:srgbClr val="080808"/>
                </a:solidFill>
                <a:latin typeface="Arial"/>
                <a:cs typeface="Arial"/>
                <a:sym typeface="Arial"/>
              </a:rPr>
              <a:t>ngày</a:t>
            </a:r>
            <a:r>
              <a:rPr lang="en-US" sz="2133" i="1" kern="0" dirty="0">
                <a:solidFill>
                  <a:srgbClr val="080808"/>
                </a:solidFill>
                <a:latin typeface="Arial"/>
                <a:cs typeface="Arial"/>
                <a:sym typeface="Arial"/>
              </a:rPr>
              <a:t> 31 </a:t>
            </a:r>
            <a:r>
              <a:rPr lang="en-US" sz="2133" i="1" kern="0" dirty="0" err="1">
                <a:solidFill>
                  <a:srgbClr val="080808"/>
                </a:solidFill>
                <a:latin typeface="Arial"/>
                <a:cs typeface="Arial"/>
                <a:sym typeface="Arial"/>
              </a:rPr>
              <a:t>tháng</a:t>
            </a:r>
            <a:r>
              <a:rPr lang="en-US" sz="2133" i="1" kern="0" dirty="0">
                <a:solidFill>
                  <a:srgbClr val="080808"/>
                </a:solidFill>
                <a:latin typeface="Arial"/>
                <a:cs typeface="Arial"/>
                <a:sym typeface="Arial"/>
              </a:rPr>
              <a:t> 10 </a:t>
            </a:r>
            <a:r>
              <a:rPr lang="en-US" sz="2133" i="1" kern="0" dirty="0" err="1">
                <a:solidFill>
                  <a:srgbClr val="080808"/>
                </a:solidFill>
                <a:latin typeface="Arial"/>
                <a:cs typeface="Arial"/>
                <a:sym typeface="Arial"/>
              </a:rPr>
              <a:t>năm</a:t>
            </a:r>
            <a:r>
              <a:rPr lang="en-US" sz="2133" i="1" kern="0" dirty="0">
                <a:solidFill>
                  <a:srgbClr val="080808"/>
                </a:solidFill>
                <a:latin typeface="Arial"/>
                <a:cs typeface="Arial"/>
                <a:sym typeface="Arial"/>
              </a:rPr>
              <a:t> 2023</a:t>
            </a:r>
          </a:p>
        </p:txBody>
      </p:sp>
      <p:cxnSp>
        <p:nvCxnSpPr>
          <p:cNvPr id="7" name="Straight Connector 6">
            <a:extLst>
              <a:ext uri="{FF2B5EF4-FFF2-40B4-BE49-F238E27FC236}">
                <a16:creationId xmlns:a16="http://schemas.microsoft.com/office/drawing/2014/main" id="{543A6666-3ADA-2DF7-64AC-29FB8D7699B0}"/>
              </a:ext>
            </a:extLst>
          </p:cNvPr>
          <p:cNvCxnSpPr/>
          <p:nvPr/>
        </p:nvCxnSpPr>
        <p:spPr>
          <a:xfrm>
            <a:off x="4575267" y="972980"/>
            <a:ext cx="256257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FA32DE3B-3FD0-9A9C-E973-7E6E6989566D}"/>
              </a:ext>
            </a:extLst>
          </p:cNvPr>
          <p:cNvSpPr txBox="1">
            <a:spLocks/>
          </p:cNvSpPr>
          <p:nvPr/>
        </p:nvSpPr>
        <p:spPr>
          <a:xfrm>
            <a:off x="121160" y="1300161"/>
            <a:ext cx="11667459" cy="3255936"/>
          </a:xfrm>
          <a:prstGeom prst="rect">
            <a:avLst/>
          </a:prstGeom>
        </p:spPr>
        <p:txBody>
          <a:bodyPr spcFirstLastPara="1" vert="horz" wrap="square" lIns="121900" tIns="121900" rIns="121900" bIns="121900" anchor="ctr" anchorCtr="0">
            <a:noAutofit/>
            <a:scene3d>
              <a:camera prst="orthographicFront"/>
              <a:lightRig rig="soft" dir="t">
                <a:rot lat="0" lon="0" rev="16800000"/>
              </a:lightRig>
            </a:scene3d>
            <a:sp3d prstMaterial="softEdge">
              <a:bevelT w="38100" h="38100"/>
            </a:sp3d>
          </a:bodyPr>
          <a:lstStyle>
            <a:lvl1pPr lvl="0" algn="ctr" rtl="0" eaLnBrk="1" latinLnBrk="0" hangingPunct="1">
              <a:spcBef>
                <a:spcPts val="0"/>
              </a:spcBef>
              <a:spcAft>
                <a:spcPts val="0"/>
              </a:spcAft>
              <a:buSzPts val="3100"/>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pPr defTabSz="1219170">
              <a:lnSpc>
                <a:spcPct val="150000"/>
              </a:lnSpc>
            </a:pPr>
            <a:r>
              <a:rPr lang="en-US" sz="4800" dirty="0">
                <a:solidFill>
                  <a:srgbClr val="008000"/>
                </a:solidFill>
                <a:effectLst/>
                <a:latin typeface="Times New Roman" panose="02020603050405020304" pitchFamily="18" charset="0"/>
                <a:cs typeface="Times New Roman" panose="02020603050405020304" pitchFamily="18" charset="0"/>
                <a:sym typeface="Arial"/>
              </a:rPr>
              <a:t>TẬP HUẤN </a:t>
            </a:r>
            <a:br>
              <a:rPr lang="en-US" sz="3333" dirty="0">
                <a:solidFill>
                  <a:srgbClr val="008000"/>
                </a:solidFill>
                <a:effectLst/>
                <a:latin typeface="Times New Roman" panose="02020603050405020304" pitchFamily="18" charset="0"/>
                <a:cs typeface="Times New Roman" panose="02020603050405020304" pitchFamily="18" charset="0"/>
                <a:sym typeface="Arial"/>
              </a:rPr>
            </a:br>
            <a:r>
              <a:rPr lang="en-US" sz="3200" dirty="0">
                <a:solidFill>
                  <a:srgbClr val="008000"/>
                </a:solidFill>
                <a:effectLst/>
                <a:latin typeface="Times New Roman" panose="02020603050405020304" pitchFamily="18" charset="0"/>
                <a:cs typeface="Times New Roman" panose="02020603050405020304" pitchFamily="18" charset="0"/>
                <a:sym typeface="Arial"/>
              </a:rPr>
              <a:t>HƯỚNG DẪN THỰC HIỆN CHƯƠNG TRÌNH GDPT 2018</a:t>
            </a:r>
            <a:br>
              <a:rPr lang="en-US" sz="3200" dirty="0">
                <a:solidFill>
                  <a:srgbClr val="008000"/>
                </a:solidFill>
                <a:effectLst/>
                <a:latin typeface="Times New Roman" panose="02020603050405020304" pitchFamily="18" charset="0"/>
                <a:cs typeface="Times New Roman" panose="02020603050405020304" pitchFamily="18" charset="0"/>
                <a:sym typeface="Arial"/>
              </a:rPr>
            </a:br>
            <a:r>
              <a:rPr lang="en-US" sz="3733" dirty="0">
                <a:solidFill>
                  <a:srgbClr val="FF0000"/>
                </a:solidFill>
                <a:effectLst/>
                <a:latin typeface="Times New Roman" panose="02020603050405020304" pitchFamily="18" charset="0"/>
                <a:cs typeface="Times New Roman" panose="02020603050405020304" pitchFamily="18" charset="0"/>
                <a:sym typeface="Arial"/>
              </a:rPr>
              <a:t>HOẠT ĐỘNG TRẢI NGHIỆM, HƯỚNG NGHIỆP</a:t>
            </a:r>
          </a:p>
        </p:txBody>
      </p:sp>
    </p:spTree>
    <p:extLst>
      <p:ext uri="{BB962C8B-B14F-4D97-AF65-F5344CB8AC3E}">
        <p14:creationId xmlns:p14="http://schemas.microsoft.com/office/powerpoint/2010/main" val="101727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6192E1-0796-0D2D-C3F2-F37249EAED9F}"/>
              </a:ext>
            </a:extLst>
          </p:cNvPr>
          <p:cNvSpPr txBox="1"/>
          <p:nvPr/>
        </p:nvSpPr>
        <p:spPr>
          <a:xfrm>
            <a:off x="2650643" y="1146211"/>
            <a:ext cx="7017088" cy="1169551"/>
          </a:xfrm>
          <a:prstGeom prst="rect">
            <a:avLst/>
          </a:prstGeom>
          <a:noFill/>
        </p:spPr>
        <p:txBody>
          <a:bodyPr wrap="square">
            <a:spAutoFit/>
          </a:bodyPr>
          <a:lstStyle/>
          <a:p>
            <a:pPr indent="342900" algn="just">
              <a:spcBef>
                <a:spcPts val="600"/>
              </a:spcBef>
              <a:spcAft>
                <a:spcPts val="600"/>
              </a:spcAft>
            </a:pPr>
            <a:r>
              <a:rPr lang="vi-VN" sz="2000" b="1" dirty="0">
                <a:solidFill>
                  <a:srgbClr val="000000"/>
                </a:solidFill>
                <a:effectLst/>
                <a:latin typeface="Times New Roman" panose="02020603050405020304" pitchFamily="18" charset="0"/>
                <a:ea typeface="Calibri" panose="020F0502020204030204" pitchFamily="34" charset="0"/>
              </a:rPr>
              <a:t>III. Tiến trình dạy học</a:t>
            </a:r>
            <a:endParaRPr lang="en-US" sz="2000" dirty="0">
              <a:solidFill>
                <a:srgbClr val="000000"/>
              </a:solidFill>
              <a:effectLst/>
              <a:latin typeface="Times New Roman" panose="02020603050405020304" pitchFamily="18" charset="0"/>
              <a:ea typeface="Calibri" panose="020F0502020204030204" pitchFamily="34" charset="0"/>
            </a:endParaRPr>
          </a:p>
          <a:p>
            <a:pPr indent="342900" algn="just">
              <a:spcBef>
                <a:spcPts val="600"/>
              </a:spcBef>
              <a:spcAft>
                <a:spcPts val="600"/>
              </a:spcAft>
            </a:pPr>
            <a:r>
              <a:rPr lang="vi-VN" sz="2000" b="1" dirty="0">
                <a:solidFill>
                  <a:srgbClr val="000000"/>
                </a:solidFill>
                <a:effectLst/>
                <a:latin typeface="Times New Roman" panose="02020603050405020304" pitchFamily="18" charset="0"/>
                <a:ea typeface="Calibri" panose="020F0502020204030204" pitchFamily="34" charset="0"/>
              </a:rPr>
              <a:t>1. Hoạt động 1: </a:t>
            </a:r>
            <a:r>
              <a:rPr lang="en-US" sz="2000" b="1" dirty="0" err="1">
                <a:solidFill>
                  <a:srgbClr val="000000"/>
                </a:solidFill>
                <a:effectLst/>
                <a:latin typeface="Times New Roman" panose="02020603050405020304" pitchFamily="18" charset="0"/>
                <a:ea typeface="Calibri" panose="020F0502020204030204" pitchFamily="34" charset="0"/>
              </a:rPr>
              <a:t>Xác</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định</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vấn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đề</a:t>
            </a:r>
            <a:r>
              <a:rPr lang="en-US" sz="2000" b="1" dirty="0">
                <a:solidFill>
                  <a:srgbClr val="000000"/>
                </a:solidFill>
                <a:effectLst/>
                <a:latin typeface="Times New Roman" panose="02020603050405020304" pitchFamily="18" charset="0"/>
                <a:ea typeface="Calibri" panose="020F0502020204030204" pitchFamily="34" charset="0"/>
              </a:rPr>
              <a:t>/</a:t>
            </a:r>
            <a:r>
              <a:rPr lang="en-US" sz="2000" b="1" dirty="0" err="1">
                <a:solidFill>
                  <a:srgbClr val="000000"/>
                </a:solidFill>
                <a:effectLst/>
                <a:latin typeface="Times New Roman" panose="02020603050405020304" pitchFamily="18" charset="0"/>
                <a:ea typeface="Calibri" panose="020F0502020204030204" pitchFamily="34" charset="0"/>
              </a:rPr>
              <a:t>nhiệm</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vụ</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học</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tập</a:t>
            </a:r>
            <a:r>
              <a:rPr lang="vi-VN" sz="2000" b="1" dirty="0">
                <a:solidFill>
                  <a:srgbClr val="000000"/>
                </a:solidFill>
                <a:effectLst/>
                <a:latin typeface="Times New Roman" panose="02020603050405020304" pitchFamily="18" charset="0"/>
                <a:ea typeface="Calibri" panose="020F0502020204030204" pitchFamily="34" charset="0"/>
              </a:rPr>
              <a:t>/Mở đầu </a:t>
            </a:r>
            <a:r>
              <a:rPr lang="vi-VN" sz="2000" i="1" dirty="0">
                <a:solidFill>
                  <a:srgbClr val="000000"/>
                </a:solidFill>
                <a:effectLst/>
                <a:latin typeface="Times New Roman" panose="02020603050405020304" pitchFamily="18" charset="0"/>
                <a:ea typeface="Calibri" panose="020F0502020204030204" pitchFamily="34" charset="0"/>
              </a:rPr>
              <a:t>(Ghi rõ tên thể hiện kết quả hoạt động)</a:t>
            </a:r>
            <a:endParaRPr lang="en-US" sz="2000" dirty="0">
              <a:solidFill>
                <a:srgbClr val="00000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F96DB8F0-2320-BC8C-AFDD-6CD0CB77AE9A}"/>
              </a:ext>
            </a:extLst>
          </p:cNvPr>
          <p:cNvSpPr txBox="1"/>
          <p:nvPr/>
        </p:nvSpPr>
        <p:spPr>
          <a:xfrm>
            <a:off x="2990749" y="2565743"/>
            <a:ext cx="10034124" cy="400110"/>
          </a:xfrm>
          <a:prstGeom prst="rect">
            <a:avLst/>
          </a:prstGeom>
          <a:noFill/>
        </p:spPr>
        <p:txBody>
          <a:bodyPr wrap="square">
            <a:spAutoFit/>
          </a:bodyPr>
          <a:lstStyle/>
          <a:p>
            <a:pPr marL="342900" indent="-342900" algn="just">
              <a:spcBef>
                <a:spcPts val="600"/>
              </a:spcBef>
              <a:spcAft>
                <a:spcPts val="600"/>
              </a:spcAft>
              <a:buAutoNum type="alphaLcParenR"/>
            </a:pPr>
            <a:r>
              <a:rPr lang="vi-VN" sz="2000" b="1">
                <a:solidFill>
                  <a:schemeClr val="accent5">
                    <a:lumMod val="75000"/>
                  </a:schemeClr>
                </a:solidFill>
                <a:effectLst/>
                <a:latin typeface="Times New Roman" panose="02020603050405020304" pitchFamily="18" charset="0"/>
                <a:ea typeface="Calibri" panose="020F0502020204030204" pitchFamily="34" charset="0"/>
              </a:rPr>
              <a:t>Mục </a:t>
            </a:r>
            <a:r>
              <a:rPr lang="en-US" sz="2000" b="1">
                <a:solidFill>
                  <a:schemeClr val="accent5">
                    <a:lumMod val="75000"/>
                  </a:schemeClr>
                </a:solidFill>
                <a:effectLst/>
                <a:latin typeface="Times New Roman" panose="02020603050405020304" pitchFamily="18" charset="0"/>
                <a:ea typeface="Calibri" panose="020F0502020204030204" pitchFamily="34" charset="0"/>
              </a:rPr>
              <a:t>tiêu</a:t>
            </a:r>
            <a:r>
              <a:rPr lang="en-US" sz="2000" b="1">
                <a:solidFill>
                  <a:schemeClr val="accent5">
                    <a:lumMod val="75000"/>
                  </a:schemeClr>
                </a:solidFill>
                <a:latin typeface="Times New Roman" panose="02020603050405020304" pitchFamily="18" charset="0"/>
                <a:ea typeface="Calibri" panose="020F0502020204030204" pitchFamily="34" charset="0"/>
              </a:rPr>
              <a:t>      b) </a:t>
            </a:r>
            <a:r>
              <a:rPr lang="en-US" sz="2000" b="1">
                <a:solidFill>
                  <a:schemeClr val="accent5">
                    <a:lumMod val="75000"/>
                  </a:schemeClr>
                </a:solidFill>
                <a:effectLst/>
                <a:latin typeface="Times New Roman" panose="02020603050405020304" pitchFamily="18" charset="0"/>
                <a:ea typeface="Calibri" panose="020F0502020204030204" pitchFamily="34" charset="0"/>
              </a:rPr>
              <a:t>Nội dung   c)</a:t>
            </a:r>
            <a:r>
              <a:rPr lang="vi-VN" sz="2000" b="1">
                <a:solidFill>
                  <a:schemeClr val="accent5">
                    <a:lumMod val="75000"/>
                  </a:schemeClr>
                </a:solidFill>
                <a:effectLst/>
                <a:latin typeface="Times New Roman" panose="02020603050405020304" pitchFamily="18" charset="0"/>
                <a:ea typeface="Calibri" panose="020F0502020204030204" pitchFamily="34" charset="0"/>
              </a:rPr>
              <a:t> Sản phẩm</a:t>
            </a:r>
            <a:r>
              <a:rPr lang="en-US" sz="2000" b="1">
                <a:solidFill>
                  <a:schemeClr val="accent5">
                    <a:lumMod val="75000"/>
                  </a:schemeClr>
                </a:solidFill>
                <a:effectLst/>
                <a:latin typeface="Times New Roman" panose="02020603050405020304" pitchFamily="18" charset="0"/>
                <a:ea typeface="Calibri" panose="020F0502020204030204" pitchFamily="34" charset="0"/>
              </a:rPr>
              <a:t>    d) Tổ chức thực hiện       </a:t>
            </a:r>
          </a:p>
        </p:txBody>
      </p:sp>
      <p:sp>
        <p:nvSpPr>
          <p:cNvPr id="2" name="TextBox 1">
            <a:extLst>
              <a:ext uri="{FF2B5EF4-FFF2-40B4-BE49-F238E27FC236}">
                <a16:creationId xmlns:a16="http://schemas.microsoft.com/office/drawing/2014/main" id="{9C19E344-ECDB-99A9-B288-250B9B84BAAE}"/>
              </a:ext>
            </a:extLst>
          </p:cNvPr>
          <p:cNvSpPr txBox="1"/>
          <p:nvPr/>
        </p:nvSpPr>
        <p:spPr>
          <a:xfrm>
            <a:off x="2650643" y="5017235"/>
            <a:ext cx="6097348" cy="326271"/>
          </a:xfrm>
          <a:prstGeom prst="rect">
            <a:avLst/>
          </a:prstGeom>
          <a:noFill/>
        </p:spPr>
        <p:txBody>
          <a:bodyPr wrap="square">
            <a:spAutoFit/>
          </a:bodyPr>
          <a:lstStyle/>
          <a:p>
            <a:pPr indent="342265" algn="just">
              <a:lnSpc>
                <a:spcPct val="105000"/>
              </a:lnSpc>
              <a:spcBef>
                <a:spcPts val="600"/>
              </a:spcBef>
              <a:spcAft>
                <a:spcPts val="600"/>
              </a:spcAft>
            </a:pPr>
            <a:r>
              <a:rPr lang="vi-VN" sz="2000" b="1">
                <a:solidFill>
                  <a:srgbClr val="000000"/>
                </a:solidFill>
                <a:effectLst/>
                <a:latin typeface="Times New Roman" panose="02020603050405020304" pitchFamily="18" charset="0"/>
                <a:ea typeface="Calibri" panose="020F0502020204030204" pitchFamily="34" charset="0"/>
              </a:rPr>
              <a:t>4. Hoạt động 4: Vận dụng</a:t>
            </a:r>
            <a:endParaRPr lang="en-US" sz="2000">
              <a:solidFill>
                <a:srgbClr val="000000"/>
              </a:solidFill>
              <a:effectLst/>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B8733A74-6383-B5A2-632E-8E5D0DBE2686}"/>
              </a:ext>
            </a:extLst>
          </p:cNvPr>
          <p:cNvSpPr txBox="1"/>
          <p:nvPr/>
        </p:nvSpPr>
        <p:spPr>
          <a:xfrm>
            <a:off x="2650643" y="4309248"/>
            <a:ext cx="6097348" cy="394788"/>
          </a:xfrm>
          <a:prstGeom prst="rect">
            <a:avLst/>
          </a:prstGeom>
          <a:noFill/>
        </p:spPr>
        <p:txBody>
          <a:bodyPr wrap="square">
            <a:spAutoFit/>
          </a:bodyPr>
          <a:lstStyle/>
          <a:p>
            <a:pPr indent="342265" algn="just">
              <a:lnSpc>
                <a:spcPct val="105000"/>
              </a:lnSpc>
              <a:spcBef>
                <a:spcPts val="600"/>
              </a:spcBef>
              <a:spcAft>
                <a:spcPts val="600"/>
              </a:spcAft>
            </a:pPr>
            <a:r>
              <a:rPr lang="vi-VN" sz="2000" b="1" dirty="0">
                <a:solidFill>
                  <a:srgbClr val="000000"/>
                </a:solidFill>
                <a:effectLst/>
                <a:latin typeface="Times New Roman" panose="02020603050405020304" pitchFamily="18" charset="0"/>
                <a:ea typeface="Calibri" panose="020F0502020204030204" pitchFamily="34" charset="0"/>
              </a:rPr>
              <a:t>3. Hoạt động 3: Luyện tập</a:t>
            </a:r>
            <a:endParaRPr lang="en-US" sz="2000" dirty="0">
              <a:solidFill>
                <a:srgbClr val="000000"/>
              </a:solidFill>
              <a:effectLst/>
              <a:latin typeface="Times New Roman" panose="02020603050405020304" pitchFamily="18" charset="0"/>
              <a:ea typeface="Calibri" panose="020F0502020204030204" pitchFamily="34" charset="0"/>
            </a:endParaRPr>
          </a:p>
        </p:txBody>
      </p:sp>
      <p:sp>
        <p:nvSpPr>
          <p:cNvPr id="4" name="TextBox 3">
            <a:extLst>
              <a:ext uri="{FF2B5EF4-FFF2-40B4-BE49-F238E27FC236}">
                <a16:creationId xmlns:a16="http://schemas.microsoft.com/office/drawing/2014/main" id="{6276A1E3-907B-2904-B7A8-31F517B80C78}"/>
              </a:ext>
            </a:extLst>
          </p:cNvPr>
          <p:cNvSpPr txBox="1"/>
          <p:nvPr/>
        </p:nvSpPr>
        <p:spPr>
          <a:xfrm>
            <a:off x="2990749" y="3154405"/>
            <a:ext cx="8629165" cy="966290"/>
          </a:xfrm>
          <a:prstGeom prst="rect">
            <a:avLst/>
          </a:prstGeom>
          <a:noFill/>
        </p:spPr>
        <p:txBody>
          <a:bodyPr wrap="square">
            <a:spAutoFit/>
          </a:bodyPr>
          <a:lstStyle/>
          <a:p>
            <a:pPr>
              <a:lnSpc>
                <a:spcPct val="150000"/>
              </a:lnSpc>
            </a:pPr>
            <a:r>
              <a:rPr lang="vi-VN" sz="2000" b="1" dirty="0">
                <a:effectLst/>
                <a:latin typeface="Times New Roman" panose="02020603050405020304" pitchFamily="18" charset="0"/>
                <a:ea typeface="Calibri" panose="020F0502020204030204" pitchFamily="34" charset="0"/>
              </a:rPr>
              <a:t>2. Hoạt động 2: Hình thành kiến thức mới</a:t>
            </a:r>
            <a:r>
              <a:rPr lang="en-US" sz="2000" b="1" dirty="0">
                <a:effectLst/>
                <a:latin typeface="Times New Roman" panose="02020603050405020304" pitchFamily="18" charset="0"/>
                <a:ea typeface="Calibri" panose="020F0502020204030204" pitchFamily="34" charset="0"/>
              </a:rPr>
              <a:t>/</a:t>
            </a:r>
            <a:r>
              <a:rPr lang="en-US" sz="2000" b="1" dirty="0" err="1">
                <a:effectLst/>
                <a:latin typeface="Times New Roman" panose="02020603050405020304" pitchFamily="18" charset="0"/>
                <a:ea typeface="Calibri" panose="020F0502020204030204" pitchFamily="34" charset="0"/>
              </a:rPr>
              <a:t>giải</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quyết</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vấn</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đề</a:t>
            </a:r>
            <a:r>
              <a:rPr lang="en-US" sz="2000" b="1" dirty="0">
                <a:effectLst/>
                <a:latin typeface="Times New Roman" panose="02020603050405020304" pitchFamily="18" charset="0"/>
                <a:ea typeface="Calibri" panose="020F0502020204030204" pitchFamily="34" charset="0"/>
              </a:rPr>
              <a:t>/</a:t>
            </a:r>
            <a:r>
              <a:rPr lang="vi-VN" sz="2000" b="1" dirty="0">
                <a:effectLst/>
                <a:latin typeface="Times New Roman" panose="02020603050405020304" pitchFamily="18" charset="0"/>
                <a:ea typeface="Calibri" panose="020F0502020204030204" pitchFamily="34" charset="0"/>
              </a:rPr>
              <a:t>thực thi nhiệm vụ đặt ra từ Hoạt động 1</a:t>
            </a:r>
            <a:endParaRPr lang="en-US" sz="2000" dirty="0"/>
          </a:p>
        </p:txBody>
      </p:sp>
    </p:spTree>
    <p:extLst>
      <p:ext uri="{BB962C8B-B14F-4D97-AF65-F5344CB8AC3E}">
        <p14:creationId xmlns:p14="http://schemas.microsoft.com/office/powerpoint/2010/main" val="38320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ACAB0A-0D67-B24D-4AB7-15BF11CC1C21}"/>
              </a:ext>
            </a:extLst>
          </p:cNvPr>
          <p:cNvSpPr txBox="1"/>
          <p:nvPr/>
        </p:nvSpPr>
        <p:spPr>
          <a:xfrm>
            <a:off x="1123070" y="576776"/>
            <a:ext cx="9945859" cy="5940088"/>
          </a:xfrm>
          <a:prstGeom prst="rect">
            <a:avLst/>
          </a:prstGeom>
          <a:noFill/>
        </p:spPr>
        <p:txBody>
          <a:bodyPr wrap="square">
            <a:spAutoFit/>
          </a:bodyPr>
          <a:lstStyle/>
          <a:p>
            <a:pPr indent="342900" algn="just">
              <a:spcBef>
                <a:spcPts val="600"/>
              </a:spcBef>
              <a:spcAft>
                <a:spcPts val="600"/>
              </a:spcAft>
            </a:pPr>
            <a:r>
              <a:rPr lang="vi-VN" sz="2000" b="1" u="sng" dirty="0">
                <a:solidFill>
                  <a:srgbClr val="FF0000"/>
                </a:solidFill>
                <a:effectLst/>
                <a:latin typeface="Times New Roman" panose="02020603050405020304" pitchFamily="18" charset="0"/>
                <a:ea typeface="Calibri" panose="020F0502020204030204" pitchFamily="34" charset="0"/>
              </a:rPr>
              <a:t>4</a:t>
            </a:r>
            <a:r>
              <a:rPr lang="en-US" sz="2000" b="1" u="sng" dirty="0">
                <a:solidFill>
                  <a:srgbClr val="FF0000"/>
                </a:solidFill>
                <a:effectLst/>
                <a:latin typeface="Times New Roman" panose="02020603050405020304" pitchFamily="18" charset="0"/>
                <a:ea typeface="Calibri" panose="020F0502020204030204" pitchFamily="34" charset="0"/>
              </a:rPr>
              <a:t>. </a:t>
            </a:r>
            <a:r>
              <a:rPr lang="en-US" sz="2000" b="1" u="sng" dirty="0" err="1">
                <a:solidFill>
                  <a:srgbClr val="FF0000"/>
                </a:solidFill>
                <a:effectLst/>
                <a:latin typeface="Times New Roman" panose="02020603050405020304" pitchFamily="18" charset="0"/>
                <a:ea typeface="Calibri" panose="020F0502020204030204" pitchFamily="34" charset="0"/>
              </a:rPr>
              <a:t>Các</a:t>
            </a:r>
            <a:r>
              <a:rPr lang="en-US" sz="2000" b="1" u="sng" dirty="0">
                <a:solidFill>
                  <a:srgbClr val="FF0000"/>
                </a:solidFill>
                <a:effectLst/>
                <a:latin typeface="Times New Roman" panose="02020603050405020304" pitchFamily="18" charset="0"/>
                <a:ea typeface="Calibri" panose="020F0502020204030204" pitchFamily="34" charset="0"/>
              </a:rPr>
              <a:t> </a:t>
            </a:r>
            <a:r>
              <a:rPr lang="en-US" sz="2000" b="1" u="sng" dirty="0" err="1">
                <a:solidFill>
                  <a:srgbClr val="FF0000"/>
                </a:solidFill>
                <a:effectLst/>
                <a:latin typeface="Times New Roman" panose="02020603050405020304" pitchFamily="18" charset="0"/>
                <a:ea typeface="Calibri" panose="020F0502020204030204" pitchFamily="34" charset="0"/>
              </a:rPr>
              <a:t>bước</a:t>
            </a:r>
            <a:r>
              <a:rPr lang="en-US" sz="2000" b="1" u="sng" dirty="0">
                <a:solidFill>
                  <a:srgbClr val="FF0000"/>
                </a:solidFill>
                <a:effectLst/>
                <a:latin typeface="Times New Roman" panose="02020603050405020304" pitchFamily="18" charset="0"/>
                <a:ea typeface="Calibri" panose="020F0502020204030204" pitchFamily="34" charset="0"/>
              </a:rPr>
              <a:t> </a:t>
            </a:r>
            <a:r>
              <a:rPr lang="en-US" sz="2000" b="1" u="sng" dirty="0" err="1">
                <a:solidFill>
                  <a:srgbClr val="FF0000"/>
                </a:solidFill>
                <a:effectLst/>
                <a:latin typeface="Times New Roman" panose="02020603050405020304" pitchFamily="18" charset="0"/>
                <a:ea typeface="Calibri" panose="020F0502020204030204" pitchFamily="34" charset="0"/>
              </a:rPr>
              <a:t>tổ</a:t>
            </a:r>
            <a:r>
              <a:rPr lang="en-US" sz="2000" b="1" u="sng" dirty="0">
                <a:solidFill>
                  <a:srgbClr val="FF0000"/>
                </a:solidFill>
                <a:effectLst/>
                <a:latin typeface="Times New Roman" panose="02020603050405020304" pitchFamily="18" charset="0"/>
                <a:ea typeface="Calibri" panose="020F0502020204030204" pitchFamily="34" charset="0"/>
              </a:rPr>
              <a:t> </a:t>
            </a:r>
            <a:r>
              <a:rPr lang="en-US" sz="2000" b="1" u="sng" dirty="0" err="1">
                <a:solidFill>
                  <a:srgbClr val="FF0000"/>
                </a:solidFill>
                <a:effectLst/>
                <a:latin typeface="Times New Roman" panose="02020603050405020304" pitchFamily="18" charset="0"/>
                <a:ea typeface="Calibri" panose="020F0502020204030204" pitchFamily="34" charset="0"/>
              </a:rPr>
              <a:t>chức</a:t>
            </a:r>
            <a:r>
              <a:rPr lang="en-US" sz="2000" b="1" u="sng" dirty="0">
                <a:solidFill>
                  <a:srgbClr val="FF0000"/>
                </a:solidFill>
                <a:effectLst/>
                <a:latin typeface="Times New Roman" panose="02020603050405020304" pitchFamily="18" charset="0"/>
                <a:ea typeface="Calibri" panose="020F0502020204030204" pitchFamily="34" charset="0"/>
              </a:rPr>
              <a:t> </a:t>
            </a:r>
            <a:r>
              <a:rPr lang="en-US" sz="2000" b="1" u="sng" dirty="0" err="1">
                <a:solidFill>
                  <a:srgbClr val="FF0000"/>
                </a:solidFill>
                <a:effectLst/>
                <a:latin typeface="Times New Roman" panose="02020603050405020304" pitchFamily="18" charset="0"/>
                <a:ea typeface="Calibri" panose="020F0502020204030204" pitchFamily="34" charset="0"/>
              </a:rPr>
              <a:t>thực</a:t>
            </a:r>
            <a:r>
              <a:rPr lang="en-US" sz="2000" b="1" u="sng" dirty="0">
                <a:solidFill>
                  <a:srgbClr val="FF0000"/>
                </a:solidFill>
                <a:effectLst/>
                <a:latin typeface="Times New Roman" panose="02020603050405020304" pitchFamily="18" charset="0"/>
                <a:ea typeface="Calibri" panose="020F0502020204030204" pitchFamily="34" charset="0"/>
              </a:rPr>
              <a:t> </a:t>
            </a:r>
            <a:r>
              <a:rPr lang="en-US" sz="2000" b="1" u="sng" dirty="0" err="1">
                <a:solidFill>
                  <a:srgbClr val="FF0000"/>
                </a:solidFill>
                <a:effectLst/>
                <a:latin typeface="Times New Roman" panose="02020603050405020304" pitchFamily="18" charset="0"/>
                <a:ea typeface="Calibri" panose="020F0502020204030204" pitchFamily="34" charset="0"/>
              </a:rPr>
              <a:t>hiện</a:t>
            </a:r>
            <a:r>
              <a:rPr lang="vi-VN" sz="2000" b="1" u="sng" dirty="0">
                <a:solidFill>
                  <a:srgbClr val="FF0000"/>
                </a:solidFill>
                <a:effectLst/>
                <a:latin typeface="Times New Roman" panose="02020603050405020304" pitchFamily="18" charset="0"/>
                <a:ea typeface="Calibri" panose="020F0502020204030204" pitchFamily="34" charset="0"/>
              </a:rPr>
              <a:t> một hoạt động học</a:t>
            </a:r>
            <a:r>
              <a:rPr lang="en-US" sz="2000" b="1" u="sng" dirty="0">
                <a:solidFill>
                  <a:srgbClr val="FF0000"/>
                </a:solidFill>
                <a:effectLst/>
                <a:latin typeface="Times New Roman" panose="02020603050405020304" pitchFamily="18" charset="0"/>
                <a:ea typeface="Calibri" panose="020F0502020204030204" pitchFamily="34" charset="0"/>
              </a:rPr>
              <a:t> (</a:t>
            </a:r>
            <a:r>
              <a:rPr lang="en-US" sz="2000" b="1" u="sng" dirty="0" err="1">
                <a:solidFill>
                  <a:srgbClr val="FF0000"/>
                </a:solidFill>
                <a:effectLst/>
                <a:latin typeface="Times New Roman" panose="02020603050405020304" pitchFamily="18" charset="0"/>
                <a:ea typeface="Calibri" panose="020F0502020204030204" pitchFamily="34" charset="0"/>
              </a:rPr>
              <a:t>Bắt</a:t>
            </a:r>
            <a:r>
              <a:rPr lang="en-US" sz="2000" b="1" u="sng" dirty="0">
                <a:solidFill>
                  <a:srgbClr val="FF0000"/>
                </a:solidFill>
                <a:effectLst/>
                <a:latin typeface="Times New Roman" panose="02020603050405020304" pitchFamily="18" charset="0"/>
                <a:ea typeface="Calibri" panose="020F0502020204030204" pitchFamily="34" charset="0"/>
              </a:rPr>
              <a:t> </a:t>
            </a:r>
            <a:r>
              <a:rPr lang="en-US" sz="2000" b="1" u="sng" dirty="0" err="1">
                <a:solidFill>
                  <a:srgbClr val="FF0000"/>
                </a:solidFill>
                <a:effectLst/>
                <a:latin typeface="Times New Roman" panose="02020603050405020304" pitchFamily="18" charset="0"/>
                <a:ea typeface="Calibri" panose="020F0502020204030204" pitchFamily="34" charset="0"/>
              </a:rPr>
              <a:t>buộc</a:t>
            </a:r>
            <a:r>
              <a:rPr lang="en-US" sz="2000" b="1" u="sng" dirty="0">
                <a:solidFill>
                  <a:srgbClr val="FF0000"/>
                </a:solidFill>
                <a:effectLst/>
                <a:latin typeface="Times New Roman" panose="02020603050405020304" pitchFamily="18" charset="0"/>
                <a:ea typeface="Calibri" panose="020F0502020204030204" pitchFamily="34" charset="0"/>
              </a:rPr>
              <a:t>)</a:t>
            </a:r>
            <a:endParaRPr lang="en-US" sz="2000" dirty="0">
              <a:solidFill>
                <a:srgbClr val="000000"/>
              </a:solidFill>
              <a:effectLst/>
              <a:latin typeface="Times New Roman" panose="02020603050405020304" pitchFamily="18" charset="0"/>
              <a:ea typeface="Calibri" panose="020F0502020204030204" pitchFamily="34" charset="0"/>
            </a:endParaRPr>
          </a:p>
          <a:p>
            <a:pPr indent="342900" algn="just">
              <a:spcBef>
                <a:spcPts val="600"/>
              </a:spcBef>
              <a:spcAft>
                <a:spcPts val="600"/>
              </a:spcAft>
            </a:pPr>
            <a:r>
              <a:rPr lang="vi-VN" sz="2000" dirty="0">
                <a:solidFill>
                  <a:srgbClr val="000000"/>
                </a:solidFill>
                <a:effectLst/>
                <a:latin typeface="Times New Roman" panose="02020603050405020304" pitchFamily="18" charset="0"/>
                <a:ea typeface="Calibri" panose="020F0502020204030204" pitchFamily="34" charset="0"/>
              </a:rPr>
              <a:t>- </a:t>
            </a:r>
            <a:r>
              <a:rPr lang="en-US" sz="2000" dirty="0">
                <a:solidFill>
                  <a:srgbClr val="000000"/>
                </a:solidFill>
                <a:effectLst/>
                <a:latin typeface="Times New Roman" panose="02020603050405020304" pitchFamily="18" charset="0"/>
                <a:ea typeface="Calibri" panose="020F0502020204030204" pitchFamily="34" charset="0"/>
              </a:rPr>
              <a:t>G</a:t>
            </a:r>
            <a:r>
              <a:rPr lang="vi-VN" sz="2000" dirty="0" err="1">
                <a:solidFill>
                  <a:srgbClr val="000000"/>
                </a:solidFill>
                <a:effectLst/>
                <a:latin typeface="Times New Roman" panose="02020603050405020304" pitchFamily="18" charset="0"/>
                <a:ea typeface="Calibri" panose="020F0502020204030204" pitchFamily="34" charset="0"/>
              </a:rPr>
              <a:t>iao</a:t>
            </a:r>
            <a:r>
              <a:rPr lang="vi-VN" sz="2000" dirty="0">
                <a:solidFill>
                  <a:srgbClr val="000000"/>
                </a:solidFill>
                <a:effectLst/>
                <a:latin typeface="Times New Roman" panose="02020603050405020304" pitchFamily="18" charset="0"/>
                <a:ea typeface="Calibri" panose="020F0502020204030204" pitchFamily="34" charset="0"/>
              </a:rPr>
              <a:t> nhiệm vụ</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học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tập</a:t>
            </a:r>
            <a:r>
              <a:rPr lang="vi-VN" sz="2000" dirty="0">
                <a:solidFill>
                  <a:srgbClr val="000000"/>
                </a:solidFill>
                <a:effectLst/>
                <a:latin typeface="Times New Roman" panose="02020603050405020304" pitchFamily="18" charset="0"/>
                <a:ea typeface="Calibri" panose="020F0502020204030204" pitchFamily="34" charset="0"/>
              </a:rPr>
              <a:t>: Trình bày cụ thể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dung </a:t>
            </a:r>
            <a:r>
              <a:rPr lang="vi-VN" sz="2000" dirty="0">
                <a:solidFill>
                  <a:srgbClr val="000000"/>
                </a:solidFill>
                <a:effectLst/>
                <a:latin typeface="Times New Roman" panose="02020603050405020304" pitchFamily="18" charset="0"/>
                <a:ea typeface="Calibri" panose="020F0502020204030204" pitchFamily="34" charset="0"/>
              </a:rPr>
              <a:t>nhiệm vụ </a:t>
            </a:r>
            <a:r>
              <a:rPr lang="en-US" sz="2000" dirty="0" err="1">
                <a:solidFill>
                  <a:srgbClr val="000000"/>
                </a:solidFill>
                <a:effectLst/>
                <a:latin typeface="Times New Roman" panose="02020603050405020304" pitchFamily="18" charset="0"/>
                <a:ea typeface="Calibri" panose="020F0502020204030204" pitchFamily="34" charset="0"/>
              </a:rPr>
              <a:t>được</a:t>
            </a:r>
            <a:r>
              <a:rPr lang="en-US" sz="2000" dirty="0">
                <a:solidFill>
                  <a:srgbClr val="000000"/>
                </a:solidFill>
                <a:effectLst/>
                <a:latin typeface="Times New Roman" panose="02020603050405020304" pitchFamily="18" charset="0"/>
                <a:ea typeface="Calibri" panose="020F0502020204030204" pitchFamily="34" charset="0"/>
              </a:rPr>
              <a:t> </a:t>
            </a:r>
            <a:r>
              <a:rPr lang="vi-VN" sz="2000" dirty="0">
                <a:solidFill>
                  <a:srgbClr val="000000"/>
                </a:solidFill>
                <a:effectLst/>
                <a:latin typeface="Times New Roman" panose="02020603050405020304" pitchFamily="18" charset="0"/>
                <a:ea typeface="Calibri" panose="020F0502020204030204" pitchFamily="34" charset="0"/>
              </a:rPr>
              <a:t>giao cho học sinh (đọc/nghe/nhìn/làm) với thiết bị dạy học/học liệu cụ thể để tất cả học sinh đều hiểu rõ nhiệm vụ phải thực hiện.</a:t>
            </a:r>
            <a:endParaRPr lang="en-US" sz="2000" dirty="0">
              <a:solidFill>
                <a:srgbClr val="000000"/>
              </a:solidFill>
              <a:effectLst/>
              <a:latin typeface="Times New Roman" panose="02020603050405020304" pitchFamily="18" charset="0"/>
              <a:ea typeface="Calibri" panose="020F0502020204030204" pitchFamily="34" charset="0"/>
            </a:endParaRPr>
          </a:p>
          <a:p>
            <a:pPr indent="342900" algn="just">
              <a:spcBef>
                <a:spcPts val="600"/>
              </a:spcBef>
              <a:spcAft>
                <a:spcPts val="600"/>
              </a:spcAft>
            </a:pPr>
            <a:r>
              <a:rPr lang="vi-VN" sz="2000" dirty="0">
                <a:solidFill>
                  <a:srgbClr val="000000"/>
                </a:solidFill>
                <a:effectLst/>
                <a:latin typeface="Times New Roman" panose="02020603050405020304" pitchFamily="18" charset="0"/>
                <a:ea typeface="Calibri" panose="020F0502020204030204" pitchFamily="34" charset="0"/>
              </a:rPr>
              <a:t>- Thực hiện nhiệm vụ (học sinh thực hiện</a:t>
            </a:r>
            <a:r>
              <a:rPr lang="en-US" sz="2000" dirty="0">
                <a:solidFill>
                  <a:srgbClr val="000000"/>
                </a:solidFill>
                <a:effectLst/>
                <a:latin typeface="Times New Roman" panose="02020603050405020304" pitchFamily="18" charset="0"/>
                <a:ea typeface="Calibri" panose="020F0502020204030204" pitchFamily="34" charset="0"/>
              </a:rPr>
              <a:t>; </a:t>
            </a:r>
            <a:r>
              <a:rPr lang="vi-VN" sz="2000" dirty="0">
                <a:solidFill>
                  <a:srgbClr val="000000"/>
                </a:solidFill>
                <a:effectLst/>
                <a:latin typeface="Times New Roman" panose="02020603050405020304" pitchFamily="18" charset="0"/>
                <a:ea typeface="Calibri" panose="020F0502020204030204" pitchFamily="34" charset="0"/>
              </a:rPr>
              <a:t>giáo viên theo dõi, hỗ trợ): Trình bày cụ thể nhiệm vụ học sinh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phải</a:t>
            </a:r>
            <a:r>
              <a:rPr lang="vi-VN" sz="2000" dirty="0">
                <a:solidFill>
                  <a:srgbClr val="000000"/>
                </a:solidFill>
                <a:effectLst/>
                <a:latin typeface="Times New Roman" panose="02020603050405020304" pitchFamily="18" charset="0"/>
                <a:ea typeface="Calibri" panose="020F0502020204030204" pitchFamily="34" charset="0"/>
              </a:rPr>
              <a:t> thực hiện (đọc/nghe/nhìn/làm) theo yêu cầu của giáo viên; dự kiến những khó khăn mà học sinh có thể gặp phải kèm theo biện pháp hỗ trợ; dự kiến các mức độ </a:t>
            </a:r>
            <a:r>
              <a:rPr lang="en-US" sz="2000" dirty="0" err="1">
                <a:solidFill>
                  <a:srgbClr val="000000"/>
                </a:solidFill>
                <a:effectLst/>
                <a:latin typeface="Times New Roman" panose="02020603050405020304" pitchFamily="18" charset="0"/>
                <a:ea typeface="Calibri" panose="020F0502020204030204" pitchFamily="34" charset="0"/>
              </a:rPr>
              <a:t>cần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phải</a:t>
            </a:r>
            <a:r>
              <a:rPr lang="en-US" sz="2000" dirty="0">
                <a:solidFill>
                  <a:srgbClr val="000000"/>
                </a:solidFill>
                <a:effectLst/>
                <a:latin typeface="Times New Roman" panose="02020603050405020304" pitchFamily="18" charset="0"/>
                <a:ea typeface="Calibri" panose="020F0502020204030204" pitchFamily="34" charset="0"/>
              </a:rPr>
              <a:t> </a:t>
            </a:r>
            <a:r>
              <a:rPr lang="vi-VN" sz="2000" dirty="0">
                <a:solidFill>
                  <a:srgbClr val="000000"/>
                </a:solidFill>
                <a:effectLst/>
                <a:latin typeface="Times New Roman" panose="02020603050405020304" pitchFamily="18" charset="0"/>
                <a:ea typeface="Calibri" panose="020F0502020204030204" pitchFamily="34" charset="0"/>
              </a:rPr>
              <a:t>hoàn thành nhiệm vụ theo yêu cầu.</a:t>
            </a:r>
            <a:endParaRPr lang="en-US" sz="2000" dirty="0">
              <a:solidFill>
                <a:srgbClr val="000000"/>
              </a:solidFill>
              <a:effectLst/>
              <a:latin typeface="Times New Roman" panose="02020603050405020304" pitchFamily="18" charset="0"/>
              <a:ea typeface="Calibri" panose="020F0502020204030204" pitchFamily="34" charset="0"/>
            </a:endParaRPr>
          </a:p>
          <a:p>
            <a:pPr indent="342900" algn="just">
              <a:spcBef>
                <a:spcPts val="600"/>
              </a:spcBef>
              <a:spcAft>
                <a:spcPts val="600"/>
              </a:spcAft>
            </a:pPr>
            <a:r>
              <a:rPr lang="vi-VN" sz="2000" dirty="0">
                <a:solidFill>
                  <a:srgbClr val="000000"/>
                </a:solidFill>
                <a:effectLst/>
                <a:latin typeface="Times New Roman" panose="02020603050405020304" pitchFamily="18" charset="0"/>
                <a:ea typeface="Calibri" panose="020F0502020204030204" pitchFamily="34" charset="0"/>
              </a:rPr>
              <a:t>- Báo cáo, thảo luận (giáo viên tổ chức, điều hành; học sinh báo cáo, thảo luận): Trình bày cụ thể </a:t>
            </a:r>
            <a:r>
              <a:rPr lang="en-US" sz="2000" dirty="0" err="1">
                <a:solidFill>
                  <a:srgbClr val="000000"/>
                </a:solidFill>
                <a:effectLst/>
                <a:latin typeface="Times New Roman" panose="02020603050405020304" pitchFamily="18" charset="0"/>
                <a:ea typeface="Calibri" panose="020F0502020204030204" pitchFamily="34" charset="0"/>
              </a:rPr>
              <a:t>giải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pháp</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sư</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phạm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trong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việc</a:t>
            </a:r>
            <a:r>
              <a:rPr lang="en-US" sz="2000" dirty="0">
                <a:solidFill>
                  <a:srgbClr val="000000"/>
                </a:solidFill>
                <a:effectLst/>
                <a:latin typeface="Times New Roman" panose="02020603050405020304" pitchFamily="18" charset="0"/>
                <a:ea typeface="Calibri" panose="020F0502020204030204" pitchFamily="34" charset="0"/>
              </a:rPr>
              <a:t> </a:t>
            </a:r>
            <a:r>
              <a:rPr lang="vi-VN" sz="2000" dirty="0">
                <a:solidFill>
                  <a:srgbClr val="000000"/>
                </a:solidFill>
                <a:effectLst/>
                <a:latin typeface="Times New Roman" panose="02020603050405020304" pitchFamily="18" charset="0"/>
                <a:ea typeface="Calibri" panose="020F0502020204030204" pitchFamily="34" charset="0"/>
              </a:rPr>
              <a:t>lựa chọn các nhóm học sinh báo cáo và cách thức </a:t>
            </a:r>
            <a:r>
              <a:rPr lang="en-US" sz="2000" dirty="0" err="1">
                <a:solidFill>
                  <a:srgbClr val="000000"/>
                </a:solidFill>
                <a:effectLst/>
                <a:latin typeface="Times New Roman" panose="02020603050405020304" pitchFamily="18" charset="0"/>
                <a:ea typeface="Calibri" panose="020F0502020204030204" pitchFamily="34" charset="0"/>
              </a:rPr>
              <a:t>tổ</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chức</a:t>
            </a:r>
            <a:r>
              <a:rPr lang="en-US" sz="2000" dirty="0">
                <a:solidFill>
                  <a:srgbClr val="000000"/>
                </a:solidFill>
                <a:effectLst/>
                <a:latin typeface="Times New Roman" panose="02020603050405020304" pitchFamily="18" charset="0"/>
                <a:ea typeface="Calibri" panose="020F0502020204030204" pitchFamily="34" charset="0"/>
              </a:rPr>
              <a:t> </a:t>
            </a:r>
            <a:r>
              <a:rPr lang="vi-VN" sz="2000" dirty="0">
                <a:solidFill>
                  <a:srgbClr val="000000"/>
                </a:solidFill>
                <a:effectLst/>
                <a:latin typeface="Times New Roman" panose="02020603050405020304" pitchFamily="18" charset="0"/>
                <a:ea typeface="Calibri" panose="020F0502020204030204" pitchFamily="34" charset="0"/>
              </a:rPr>
              <a:t>cho học sinh báo cáo (có thể chỉ </a:t>
            </a:r>
            <a:r>
              <a:rPr lang="en-US" sz="2000" dirty="0" err="1">
                <a:solidFill>
                  <a:srgbClr val="000000"/>
                </a:solidFill>
                <a:effectLst/>
                <a:latin typeface="Times New Roman" panose="02020603050405020304" pitchFamily="18" charset="0"/>
                <a:ea typeface="Calibri" panose="020F0502020204030204" pitchFamily="34" charset="0"/>
              </a:rPr>
              <a:t>chọn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một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số</a:t>
            </a:r>
            <a:r>
              <a:rPr lang="vi-VN" sz="2000" dirty="0">
                <a:solidFill>
                  <a:srgbClr val="000000"/>
                </a:solidFill>
                <a:effectLst/>
                <a:latin typeface="Times New Roman" panose="02020603050405020304" pitchFamily="18" charset="0"/>
                <a:ea typeface="Calibri" panose="020F0502020204030204" pitchFamily="34" charset="0"/>
              </a:rPr>
              <a:t> nhóm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bày</a:t>
            </a:r>
            <a:r>
              <a:rPr lang="en-US" sz="2000" dirty="0">
                <a:solidFill>
                  <a:srgbClr val="000000"/>
                </a:solidFill>
                <a:effectLst/>
                <a:latin typeface="Times New Roman" panose="02020603050405020304" pitchFamily="18" charset="0"/>
                <a:ea typeface="Calibri" panose="020F0502020204030204" pitchFamily="34" charset="0"/>
              </a:rPr>
              <a:t>/</a:t>
            </a:r>
            <a:r>
              <a:rPr lang="en-US" sz="2000" dirty="0" err="1">
                <a:solidFill>
                  <a:srgbClr val="000000"/>
                </a:solidFill>
                <a:effectLst/>
                <a:latin typeface="Times New Roman" panose="02020603050405020304" pitchFamily="18" charset="0"/>
                <a:ea typeface="Calibri" panose="020F0502020204030204" pitchFamily="34" charset="0"/>
              </a:rPr>
              <a:t>báo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cáo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theo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giải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pháp</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sư</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phạm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của</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giáo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viên</a:t>
            </a:r>
            <a:r>
              <a:rPr lang="en-US" sz="2000" dirty="0">
                <a:solidFill>
                  <a:srgbClr val="000000"/>
                </a:solidFill>
                <a:effectLst/>
                <a:latin typeface="Times New Roman" panose="02020603050405020304" pitchFamily="18" charset="0"/>
                <a:ea typeface="Calibri" panose="020F0502020204030204" pitchFamily="34" charset="0"/>
              </a:rPr>
              <a:t>)</a:t>
            </a:r>
            <a:r>
              <a:rPr lang="vi-VN" sz="2000" dirty="0">
                <a:solidFill>
                  <a:srgbClr val="000000"/>
                </a:solidFill>
                <a:effectLst/>
                <a:latin typeface="Times New Roman" panose="02020603050405020304" pitchFamily="18" charset="0"/>
                <a:ea typeface="Calibri" panose="020F0502020204030204" pitchFamily="34" charset="0"/>
              </a:rPr>
              <a:t>.</a:t>
            </a:r>
            <a:endParaRPr lang="en-US" sz="2000" dirty="0">
              <a:solidFill>
                <a:srgbClr val="000000"/>
              </a:solidFill>
              <a:effectLst/>
              <a:latin typeface="Times New Roman" panose="02020603050405020304" pitchFamily="18" charset="0"/>
              <a:ea typeface="Calibri" panose="020F0502020204030204" pitchFamily="34" charset="0"/>
            </a:endParaRPr>
          </a:p>
          <a:p>
            <a:pPr indent="342900" algn="just">
              <a:spcBef>
                <a:spcPts val="600"/>
              </a:spcBef>
              <a:spcAft>
                <a:spcPts val="600"/>
              </a:spcAft>
            </a:pPr>
            <a:r>
              <a:rPr lang="vi-VN" sz="2000" dirty="0">
                <a:solidFill>
                  <a:srgbClr val="000000"/>
                </a:solidFill>
                <a:effectLst/>
                <a:latin typeface="Times New Roman" panose="02020603050405020304" pitchFamily="18" charset="0"/>
                <a:ea typeface="Calibri" panose="020F0502020204030204" pitchFamily="34" charset="0"/>
              </a:rPr>
              <a:t>- Kết luận, nhận định: </a:t>
            </a:r>
            <a:r>
              <a:rPr lang="en-US" sz="2000" dirty="0" err="1">
                <a:solidFill>
                  <a:srgbClr val="000000"/>
                </a:solidFill>
                <a:effectLst/>
                <a:latin typeface="Times New Roman" panose="02020603050405020304" pitchFamily="18" charset="0"/>
                <a:ea typeface="Calibri" panose="020F0502020204030204" pitchFamily="34" charset="0"/>
              </a:rPr>
              <a:t>Phân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tích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cụ</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thể</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về</a:t>
            </a:r>
            <a:r>
              <a:rPr lang="vi-VN" sz="2000" dirty="0">
                <a:solidFill>
                  <a:srgbClr val="000000"/>
                </a:solidFill>
                <a:effectLst/>
                <a:latin typeface="Times New Roman" panose="02020603050405020304" pitchFamily="18" charset="0"/>
                <a:ea typeface="Calibri" panose="020F0502020204030204" pitchFamily="34" charset="0"/>
              </a:rPr>
              <a:t> sản phẩm học tập mà học sinh phải hoàn thành theo yêu cầu (làm căn cứ để nhận xét, đánh giá các mức độ hoàn thành của học sinh trên thực tế tổ chức dạy học)</a:t>
            </a:r>
            <a:r>
              <a:rPr lang="en-US" sz="2000" dirty="0">
                <a:solidFill>
                  <a:srgbClr val="000000"/>
                </a:solidFill>
                <a:effectLst/>
                <a:latin typeface="Times New Roman" panose="02020603050405020304" pitchFamily="18" charset="0"/>
                <a:ea typeface="Calibri" panose="020F0502020204030204" pitchFamily="34" charset="0"/>
              </a:rPr>
              <a:t>; </a:t>
            </a:r>
            <a:r>
              <a:rPr lang="vi-VN" sz="2000" dirty="0">
                <a:solidFill>
                  <a:srgbClr val="000000"/>
                </a:solidFill>
                <a:effectLst/>
                <a:latin typeface="Times New Roman" panose="02020603050405020304" pitchFamily="18" charset="0"/>
                <a:ea typeface="Calibri" panose="020F0502020204030204" pitchFamily="34" charset="0"/>
              </a:rPr>
              <a:t>làm rõ những nội dung/yêu cầu </a:t>
            </a:r>
            <a:r>
              <a:rPr lang="en-US" sz="2000" dirty="0" err="1">
                <a:solidFill>
                  <a:srgbClr val="000000"/>
                </a:solidFill>
                <a:effectLst/>
                <a:latin typeface="Times New Roman" panose="02020603050405020304" pitchFamily="18" charset="0"/>
                <a:ea typeface="Calibri" panose="020F0502020204030204" pitchFamily="34" charset="0"/>
              </a:rPr>
              <a:t>về</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kiến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thức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kĩ</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năng</a:t>
            </a:r>
            <a:r>
              <a:rPr lang="vi-VN" sz="2000" dirty="0">
                <a:solidFill>
                  <a:srgbClr val="000000"/>
                </a:solidFill>
                <a:effectLst/>
                <a:latin typeface="Times New Roman" panose="02020603050405020304" pitchFamily="18" charset="0"/>
                <a:ea typeface="Calibri" panose="020F0502020204030204" pitchFamily="34" charset="0"/>
              </a:rPr>
              <a:t> để học sinh ghi nhận, thực hiện</a:t>
            </a:r>
            <a:r>
              <a:rPr lang="en-US" sz="2000" dirty="0">
                <a:solidFill>
                  <a:srgbClr val="000000"/>
                </a:solidFill>
                <a:effectLst/>
                <a:latin typeface="Times New Roman" panose="02020603050405020304" pitchFamily="18" charset="0"/>
                <a:ea typeface="Calibri" panose="020F0502020204030204" pitchFamily="34" charset="0"/>
              </a:rPr>
              <a:t>; l</a:t>
            </a:r>
            <a:r>
              <a:rPr lang="vi-VN" sz="2000" dirty="0" err="1">
                <a:solidFill>
                  <a:srgbClr val="000000"/>
                </a:solidFill>
                <a:effectLst/>
                <a:latin typeface="Times New Roman" panose="02020603050405020304" pitchFamily="18" charset="0"/>
                <a:ea typeface="Calibri" panose="020F0502020204030204" pitchFamily="34" charset="0"/>
              </a:rPr>
              <a:t>àm</a:t>
            </a:r>
            <a:r>
              <a:rPr lang="vi-VN" sz="2000" dirty="0">
                <a:solidFill>
                  <a:srgbClr val="000000"/>
                </a:solidFill>
                <a:effectLst/>
                <a:latin typeface="Times New Roman" panose="02020603050405020304" pitchFamily="18" charset="0"/>
                <a:ea typeface="Calibri" panose="020F0502020204030204" pitchFamily="34" charset="0"/>
              </a:rPr>
              <a:t> rõ </a:t>
            </a:r>
            <a:r>
              <a:rPr lang="en-US" sz="2000" dirty="0" err="1">
                <a:solidFill>
                  <a:srgbClr val="000000"/>
                </a:solidFill>
                <a:effectLst/>
                <a:latin typeface="Times New Roman" panose="02020603050405020304" pitchFamily="18" charset="0"/>
                <a:ea typeface="Calibri" panose="020F0502020204030204" pitchFamily="34" charset="0"/>
              </a:rPr>
              <a:t>các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dung/</a:t>
            </a:r>
            <a:r>
              <a:rPr lang="vi-VN" sz="2000" dirty="0">
                <a:solidFill>
                  <a:srgbClr val="000000"/>
                </a:solidFill>
                <a:effectLst/>
                <a:latin typeface="Times New Roman" panose="02020603050405020304" pitchFamily="18" charset="0"/>
                <a:ea typeface="Calibri" panose="020F0502020204030204" pitchFamily="34" charset="0"/>
              </a:rPr>
              <a:t>vấn đề cần giải quyết/giải thích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và</a:t>
            </a:r>
            <a:r>
              <a:rPr lang="vi-VN" sz="2000" dirty="0">
                <a:solidFill>
                  <a:srgbClr val="000000"/>
                </a:solidFill>
                <a:effectLst/>
                <a:latin typeface="Times New Roman" panose="02020603050405020304" pitchFamily="18" charset="0"/>
                <a:ea typeface="Calibri" panose="020F0502020204030204" pitchFamily="34" charset="0"/>
              </a:rPr>
              <a:t> nhiệm vụ học tập </a:t>
            </a:r>
            <a:r>
              <a:rPr lang="en-US" sz="2000" dirty="0" err="1">
                <a:solidFill>
                  <a:srgbClr val="000000"/>
                </a:solidFill>
                <a:effectLst/>
                <a:latin typeface="Times New Roman" panose="02020603050405020304" pitchFamily="18" charset="0"/>
                <a:ea typeface="Calibri" panose="020F0502020204030204" pitchFamily="34" charset="0"/>
              </a:rPr>
              <a:t>mà</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học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sinh</a:t>
            </a:r>
            <a:r>
              <a:rPr lang="en-US" sz="2000" dirty="0">
                <a:solidFill>
                  <a:srgbClr val="000000"/>
                </a:solidFill>
                <a:effectLst/>
                <a:latin typeface="Times New Roman" panose="02020603050405020304" pitchFamily="18" charset="0"/>
                <a:ea typeface="Calibri" panose="020F0502020204030204" pitchFamily="34" charset="0"/>
              </a:rPr>
              <a:t> </a:t>
            </a:r>
            <a:r>
              <a:rPr lang="vi-VN" sz="2000" dirty="0">
                <a:solidFill>
                  <a:srgbClr val="000000"/>
                </a:solidFill>
                <a:effectLst/>
                <a:latin typeface="Times New Roman" panose="02020603050405020304" pitchFamily="18" charset="0"/>
                <a:ea typeface="Calibri" panose="020F0502020204030204" pitchFamily="34" charset="0"/>
              </a:rPr>
              <a:t>phải thực hiện tiếp theo./.</a:t>
            </a:r>
            <a:endParaRPr lang="en-US"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2630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A826-55B7-64FA-A58E-95BA179CCE2B}"/>
              </a:ext>
            </a:extLst>
          </p:cNvPr>
          <p:cNvSpPr>
            <a:spLocks noGrp="1"/>
          </p:cNvSpPr>
          <p:nvPr>
            <p:ph type="title"/>
          </p:nvPr>
        </p:nvSpPr>
        <p:spPr>
          <a:xfrm>
            <a:off x="0" y="159400"/>
            <a:ext cx="12192000" cy="752400"/>
          </a:xfrm>
        </p:spPr>
        <p:txBody>
          <a:bodyPr/>
          <a:lstStyle/>
          <a:p>
            <a:pPr>
              <a:lnSpc>
                <a:spcPct val="107000"/>
              </a:lnSpc>
              <a:spcBef>
                <a:spcPts val="600"/>
              </a:spcBef>
              <a:spcAft>
                <a:spcPts val="600"/>
              </a:spcAft>
            </a:pPr>
            <a:r>
              <a:rPr lang="en-US" sz="20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PHỤ LỤC 3</a:t>
            </a:r>
            <a:b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MINH HỌA VIỆC TỔ CHỨC THỰC HIỆN CHỦ ĐỀ HOẠT ĐỘNG TRẢI NGHIỆM, HƯỚNG NGHIỆP</a:t>
            </a:r>
            <a:endParaRPr lang="en-US" sz="2000" dirty="0">
              <a:solidFill>
                <a:schemeClr val="accent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DC753DD-FE31-962B-8350-1E9B88BA67BA}"/>
              </a:ext>
            </a:extLst>
          </p:cNvPr>
          <p:cNvSpPr>
            <a:spLocks noGrp="1"/>
          </p:cNvSpPr>
          <p:nvPr>
            <p:ph type="subTitle" idx="1"/>
          </p:nvPr>
        </p:nvSpPr>
        <p:spPr>
          <a:xfrm>
            <a:off x="4818716" y="1639685"/>
            <a:ext cx="7046852" cy="676400"/>
          </a:xfrm>
          <a:solidFill>
            <a:schemeClr val="accent2"/>
          </a:solidFill>
        </p:spPr>
        <p:txBody>
          <a:bodyPr/>
          <a:lstStyle/>
          <a:p>
            <a:r>
              <a:rPr lang="en-US" sz="2400" dirty="0" err="1">
                <a:effectLst/>
                <a:latin typeface="Times New Roman" panose="02020603050405020304" pitchFamily="18" charset="0"/>
                <a:ea typeface="Calibri" panose="020F0502020204030204" pitchFamily="34" charset="0"/>
              </a:rPr>
              <a:t>Tổ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hiểu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dung, </a:t>
            </a:r>
            <a:r>
              <a:rPr lang="en-US" sz="2400" dirty="0" err="1">
                <a:effectLst/>
                <a:latin typeface="Times New Roman" panose="02020603050405020304" pitchFamily="18" charset="0"/>
                <a:ea typeface="Calibri" panose="020F0502020204030204" pitchFamily="34" charset="0"/>
              </a:rPr>
              <a:t>phương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trải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chủ</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đề</a:t>
            </a:r>
            <a:r>
              <a:rPr lang="en-US" sz="2400" i="1" spc="-60" dirty="0">
                <a:effectLst/>
                <a:latin typeface="Times New Roman" panose="02020603050405020304" pitchFamily="18" charset="0"/>
                <a:ea typeface="Calibri" panose="020F0502020204030204" pitchFamily="34" charset="0"/>
              </a:rPr>
              <a:t> </a:t>
            </a:r>
            <a:endParaRPr lang="en-US" sz="2400" dirty="0"/>
          </a:p>
        </p:txBody>
      </p:sp>
      <p:sp>
        <p:nvSpPr>
          <p:cNvPr id="4" name="Title 3">
            <a:extLst>
              <a:ext uri="{FF2B5EF4-FFF2-40B4-BE49-F238E27FC236}">
                <a16:creationId xmlns:a16="http://schemas.microsoft.com/office/drawing/2014/main" id="{99FE9EDA-79E8-03CF-6995-47E0AE02913E}"/>
              </a:ext>
            </a:extLst>
          </p:cNvPr>
          <p:cNvSpPr>
            <a:spLocks noGrp="1"/>
          </p:cNvSpPr>
          <p:nvPr>
            <p:ph type="title" idx="2"/>
          </p:nvPr>
        </p:nvSpPr>
        <p:spPr>
          <a:xfrm>
            <a:off x="1006371" y="1604069"/>
            <a:ext cx="3812345" cy="727884"/>
          </a:xfrm>
        </p:spPr>
        <p:txBody>
          <a:bodyPr/>
          <a:lstStyle/>
          <a:p>
            <a:r>
              <a:rPr lang="en-US" sz="2800" dirty="0" err="1">
                <a:solidFill>
                  <a:schemeClr val="accent1"/>
                </a:solidFill>
                <a:latin typeface="Times New Roman" panose="02020603050405020304" pitchFamily="18" charset="0"/>
                <a:cs typeface="Times New Roman" panose="02020603050405020304" pitchFamily="18" charset="0"/>
              </a:rPr>
              <a:t>Khám</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phá</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và</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kết</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nối</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19A141C1-18AA-E432-725E-1EE435C6A6F4}"/>
              </a:ext>
            </a:extLst>
          </p:cNvPr>
          <p:cNvSpPr>
            <a:spLocks noGrp="1"/>
          </p:cNvSpPr>
          <p:nvPr>
            <p:ph type="title" idx="3"/>
          </p:nvPr>
        </p:nvSpPr>
        <p:spPr>
          <a:xfrm>
            <a:off x="759522" y="3135195"/>
            <a:ext cx="4059194" cy="365600"/>
          </a:xfrm>
        </p:spPr>
        <p:txBody>
          <a:bodyPr/>
          <a:lstStyle/>
          <a:p>
            <a:r>
              <a:rPr lang="en-US" sz="2800" dirty="0" err="1">
                <a:solidFill>
                  <a:schemeClr val="accent1"/>
                </a:solidFill>
                <a:latin typeface="Times New Roman" panose="02020603050405020304" pitchFamily="18" charset="0"/>
                <a:cs typeface="Times New Roman" panose="02020603050405020304" pitchFamily="18" charset="0"/>
              </a:rPr>
              <a:t>Rèn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luyện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và</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vận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dụng</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6" name="Subtitle 5">
            <a:extLst>
              <a:ext uri="{FF2B5EF4-FFF2-40B4-BE49-F238E27FC236}">
                <a16:creationId xmlns:a16="http://schemas.microsoft.com/office/drawing/2014/main" id="{AADD5B3E-CE18-181E-8EB7-36D36CC07E3A}"/>
              </a:ext>
            </a:extLst>
          </p:cNvPr>
          <p:cNvSpPr>
            <a:spLocks noGrp="1"/>
          </p:cNvSpPr>
          <p:nvPr>
            <p:ph type="subTitle" idx="4"/>
          </p:nvPr>
        </p:nvSpPr>
        <p:spPr>
          <a:xfrm>
            <a:off x="4818716" y="2979795"/>
            <a:ext cx="7046852" cy="676400"/>
          </a:xfrm>
          <a:solidFill>
            <a:schemeClr val="accent2"/>
          </a:solidFill>
        </p:spPr>
        <p:txBody>
          <a:bodyPr/>
          <a:lstStyle/>
          <a:p>
            <a:r>
              <a:rPr lang="en-US" sz="2400" dirty="0" err="1">
                <a:effectLst/>
                <a:latin typeface="Times New Roman" panose="02020603050405020304" pitchFamily="18" charset="0"/>
                <a:ea typeface="Calibri" panose="020F0502020204030204" pitchFamily="34" charset="0"/>
              </a:rPr>
              <a:t>Tổ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hành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trải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nghiệm</a:t>
            </a:r>
            <a:endParaRPr lang="en-US" sz="2400" dirty="0"/>
          </a:p>
        </p:txBody>
      </p:sp>
      <p:sp>
        <p:nvSpPr>
          <p:cNvPr id="8" name="Subtitle 7">
            <a:extLst>
              <a:ext uri="{FF2B5EF4-FFF2-40B4-BE49-F238E27FC236}">
                <a16:creationId xmlns:a16="http://schemas.microsoft.com/office/drawing/2014/main" id="{ED6ADF8E-041C-1A38-3BC1-3603279C94FC}"/>
              </a:ext>
            </a:extLst>
          </p:cNvPr>
          <p:cNvSpPr>
            <a:spLocks noGrp="1"/>
          </p:cNvSpPr>
          <p:nvPr>
            <p:ph type="subTitle" idx="6"/>
          </p:nvPr>
        </p:nvSpPr>
        <p:spPr>
          <a:xfrm>
            <a:off x="4847383" y="4356662"/>
            <a:ext cx="7046851" cy="676400"/>
          </a:xfrm>
          <a:solidFill>
            <a:schemeClr val="accent2"/>
          </a:solidFill>
        </p:spPr>
        <p:txBody>
          <a:bodyPr/>
          <a:lstStyle/>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11" name="Rectangle: Rounded Corners 10">
            <a:extLst>
              <a:ext uri="{FF2B5EF4-FFF2-40B4-BE49-F238E27FC236}">
                <a16:creationId xmlns:a16="http://schemas.microsoft.com/office/drawing/2014/main" id="{5C8C4FEE-2456-418A-6AD3-3EF52D866BEA}"/>
              </a:ext>
            </a:extLst>
          </p:cNvPr>
          <p:cNvSpPr/>
          <p:nvPr/>
        </p:nvSpPr>
        <p:spPr>
          <a:xfrm>
            <a:off x="182881" y="4372530"/>
            <a:ext cx="4196220" cy="232607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1"/>
                </a:solidFill>
                <a:effectLst/>
                <a:latin typeface="Times New Roman" panose="02020603050405020304" pitchFamily="18" charset="0"/>
                <a:ea typeface="Calibri" panose="020F0502020204030204" pitchFamily="34" charset="0"/>
              </a:rPr>
              <a:t>Giáo</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viên</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được</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phân</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công</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chủ</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đề</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nào</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sẽ</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chịu</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trách</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nhiệm</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thiết</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kế</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và</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tổ</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chức</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thực</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hiện</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chuỗi</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hoạt</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động</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theo</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chủ</a:t>
            </a:r>
            <a:r>
              <a:rPr lang="en-US" sz="2400" dirty="0">
                <a:solidFill>
                  <a:schemeClr val="accent1"/>
                </a:solidFill>
                <a:effectLst/>
                <a:latin typeface="Times New Roman" panose="02020603050405020304" pitchFamily="18" charset="0"/>
                <a:ea typeface="Calibri" panose="020F0502020204030204" pitchFamily="34" charset="0"/>
              </a:rPr>
              <a:t> </a:t>
            </a:r>
            <a:r>
              <a:rPr lang="en-US" sz="2400" dirty="0" err="1">
                <a:solidFill>
                  <a:schemeClr val="accent1"/>
                </a:solidFill>
                <a:effectLst/>
                <a:latin typeface="Times New Roman" panose="02020603050405020304" pitchFamily="18" charset="0"/>
                <a:ea typeface="Calibri" panose="020F0502020204030204" pitchFamily="34" charset="0"/>
              </a:rPr>
              <a:t>đề</a:t>
            </a:r>
            <a:r>
              <a:rPr lang="en-US" sz="2400" dirty="0">
                <a:solidFill>
                  <a:schemeClr val="accent1"/>
                </a:solidFill>
                <a:effectLst/>
                <a:latin typeface="Times New Roman" panose="02020603050405020304" pitchFamily="18" charset="0"/>
                <a:ea typeface="Calibri" panose="020F0502020204030204" pitchFamily="34" charset="0"/>
              </a:rPr>
              <a:t>. </a:t>
            </a:r>
            <a:endParaRPr lang="en-US" sz="2400" dirty="0">
              <a:solidFill>
                <a:schemeClr val="accent1"/>
              </a:solidFill>
            </a:endParaRPr>
          </a:p>
        </p:txBody>
      </p:sp>
    </p:spTree>
    <p:extLst>
      <p:ext uri="{BB962C8B-B14F-4D97-AF65-F5344CB8AC3E}">
        <p14:creationId xmlns:p14="http://schemas.microsoft.com/office/powerpoint/2010/main" val="139124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A826-55B7-64FA-A58E-95BA179CCE2B}"/>
              </a:ext>
            </a:extLst>
          </p:cNvPr>
          <p:cNvSpPr>
            <a:spLocks noGrp="1"/>
          </p:cNvSpPr>
          <p:nvPr>
            <p:ph type="title"/>
          </p:nvPr>
        </p:nvSpPr>
        <p:spPr>
          <a:xfrm>
            <a:off x="0" y="159400"/>
            <a:ext cx="12192000" cy="752400"/>
          </a:xfrm>
        </p:spPr>
        <p:txBody>
          <a:bodyPr/>
          <a:lstStyle/>
          <a:p>
            <a:pPr>
              <a:lnSpc>
                <a:spcPct val="107000"/>
              </a:lnSpc>
              <a:spcBef>
                <a:spcPts val="600"/>
              </a:spcBef>
              <a:spcAft>
                <a:spcPts val="600"/>
              </a:spcAft>
            </a:pPr>
            <a:r>
              <a:rPr lang="en-US" sz="20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PHỤ LỤC 3</a:t>
            </a:r>
            <a:b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MINH HỌA VIỆC TỔ CHỨC THỰC HIỆN CHỦ ĐỀ HOẠT ĐỘNG TRẢI NGHIỆM, HƯỚNG NGHIỆP</a:t>
            </a:r>
            <a:endParaRPr lang="en-US" sz="2000" dirty="0">
              <a:solidFill>
                <a:schemeClr val="accent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C8C4FEE-2456-418A-6AD3-3EF52D866BEA}"/>
              </a:ext>
            </a:extLst>
          </p:cNvPr>
          <p:cNvSpPr/>
          <p:nvPr/>
        </p:nvSpPr>
        <p:spPr>
          <a:xfrm>
            <a:off x="7995780" y="3747591"/>
            <a:ext cx="4196220" cy="232607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định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dung, </a:t>
            </a:r>
            <a:r>
              <a:rPr lang="en-US" sz="2400" dirty="0" err="1">
                <a:effectLst/>
                <a:latin typeface="Times New Roman" panose="02020603050405020304" pitchFamily="18" charset="0"/>
                <a:ea typeface="Calibri" panose="020F0502020204030204" pitchFamily="34" charset="0"/>
              </a:rPr>
              <a:t>hình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chuẩn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việc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hành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luyện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tập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trải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theo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yêu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chủ</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đề</a:t>
            </a:r>
            <a:r>
              <a:rPr lang="en-US" sz="2400" dirty="0">
                <a:effectLst/>
                <a:latin typeface="Times New Roman" panose="02020603050405020304" pitchFamily="18" charset="0"/>
                <a:ea typeface="Calibri" panose="020F0502020204030204" pitchFamily="34" charset="0"/>
              </a:rPr>
              <a:t>.</a:t>
            </a:r>
            <a:endParaRPr kumimoji="0" lang="en-US" sz="2400" b="0" i="0" u="none" strike="noStrike" kern="1200" cap="none" spc="0" normalizeH="0" baseline="0" noProof="0" dirty="0">
              <a:ln>
                <a:noFill/>
              </a:ln>
              <a:solidFill>
                <a:srgbClr val="080808"/>
              </a:solidFill>
              <a:effectLst/>
              <a:uLnTx/>
              <a:uFillTx/>
              <a:latin typeface="Book Antiqua"/>
              <a:ea typeface="+mn-ea"/>
              <a:cs typeface="+mn-cs"/>
            </a:endParaRPr>
          </a:p>
        </p:txBody>
      </p:sp>
      <p:sp>
        <p:nvSpPr>
          <p:cNvPr id="17" name="Rectangle: Rounded Corners 16">
            <a:extLst>
              <a:ext uri="{FF2B5EF4-FFF2-40B4-BE49-F238E27FC236}">
                <a16:creationId xmlns:a16="http://schemas.microsoft.com/office/drawing/2014/main" id="{21948877-93DC-9208-6920-64087E9D8EB9}"/>
              </a:ext>
            </a:extLst>
          </p:cNvPr>
          <p:cNvSpPr/>
          <p:nvPr/>
        </p:nvSpPr>
        <p:spPr>
          <a:xfrm>
            <a:off x="98474" y="3751215"/>
            <a:ext cx="3530991" cy="232607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effectLst/>
                <a:latin typeface="Times New Roman" panose="02020603050405020304" pitchFamily="18" charset="0"/>
                <a:ea typeface="Calibri" panose="020F0502020204030204" pitchFamily="34" charset="0"/>
              </a:rPr>
              <a:t>Tổ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hiểu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dung, </a:t>
            </a:r>
            <a:r>
              <a:rPr lang="en-US" sz="2400" dirty="0" err="1">
                <a:effectLst/>
                <a:latin typeface="Times New Roman" panose="02020603050405020304" pitchFamily="18" charset="0"/>
                <a:ea typeface="Calibri" panose="020F0502020204030204" pitchFamily="34" charset="0"/>
              </a:rPr>
              <a:t>phương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trải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chủ</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đề</a:t>
            </a:r>
            <a:r>
              <a:rPr lang="en-US" sz="2400" i="1" spc="-60" dirty="0">
                <a:effectLst/>
                <a:latin typeface="Times New Roman" panose="02020603050405020304" pitchFamily="18" charset="0"/>
                <a:ea typeface="Calibri" panose="020F0502020204030204" pitchFamily="34" charset="0"/>
              </a:rPr>
              <a:t> </a:t>
            </a:r>
            <a:endParaRPr lang="en-US" sz="2400" dirty="0"/>
          </a:p>
        </p:txBody>
      </p:sp>
      <p:sp>
        <p:nvSpPr>
          <p:cNvPr id="18" name="Rectangle: Rounded Corners 17">
            <a:extLst>
              <a:ext uri="{FF2B5EF4-FFF2-40B4-BE49-F238E27FC236}">
                <a16:creationId xmlns:a16="http://schemas.microsoft.com/office/drawing/2014/main" id="{D15252BC-A64C-BB09-6B38-D3A731D23C48}"/>
              </a:ext>
            </a:extLst>
          </p:cNvPr>
          <p:cNvSpPr/>
          <p:nvPr/>
        </p:nvSpPr>
        <p:spPr>
          <a:xfrm>
            <a:off x="3629465" y="3747591"/>
            <a:ext cx="4366314" cy="232607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spc="-20" dirty="0" err="1">
                <a:effectLst/>
                <a:latin typeface="Times New Roman" panose="02020603050405020304" pitchFamily="18" charset="0"/>
                <a:ea typeface="Calibri" panose="020F0502020204030204" pitchFamily="34" charset="0"/>
              </a:rPr>
              <a:t>Hoạt</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động</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có</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thể</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tổ</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chức</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trong</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không</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gian</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lớp</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học</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sử</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dụng</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sách</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giáo</a:t>
            </a:r>
            <a:r>
              <a:rPr lang="en-US" sz="2400" spc="-20" dirty="0">
                <a:effectLst/>
                <a:latin typeface="Times New Roman" panose="02020603050405020304" pitchFamily="18" charset="0"/>
                <a:ea typeface="Calibri" panose="020F0502020204030204" pitchFamily="34" charset="0"/>
              </a:rPr>
              <a:t> khoa </a:t>
            </a:r>
            <a:r>
              <a:rPr lang="en-US" sz="2400" spc="-20" dirty="0" err="1">
                <a:effectLst/>
                <a:latin typeface="Times New Roman" panose="02020603050405020304" pitchFamily="18" charset="0"/>
                <a:ea typeface="Calibri" panose="020F0502020204030204" pitchFamily="34" charset="0"/>
              </a:rPr>
              <a:t>và</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các</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phương</a:t>
            </a:r>
            <a:r>
              <a:rPr lang="en-US" sz="2400" spc="-20" dirty="0">
                <a:effectLst/>
                <a:latin typeface="Times New Roman" panose="02020603050405020304" pitchFamily="18" charset="0"/>
                <a:ea typeface="Calibri" panose="020F0502020204030204" pitchFamily="34" charset="0"/>
              </a:rPr>
              <a:t> </a:t>
            </a:r>
            <a:r>
              <a:rPr lang="en-US" sz="2400" spc="-20" dirty="0" err="1">
                <a:effectLst/>
                <a:latin typeface="Times New Roman" panose="02020603050405020304" pitchFamily="18" charset="0"/>
                <a:ea typeface="Calibri" panose="020F0502020204030204" pitchFamily="34" charset="0"/>
              </a:rPr>
              <a:t>tiện</a:t>
            </a:r>
            <a:r>
              <a:rPr lang="en-US" sz="2400" spc="-2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tài</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liệu</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học</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liệu</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phù</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hợp</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để</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tổ</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chức</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cho</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học</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sinh</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thực</a:t>
            </a:r>
            <a:r>
              <a:rPr lang="en-US" sz="2400" spc="-50" dirty="0">
                <a:effectLst/>
                <a:latin typeface="Times New Roman" panose="02020603050405020304" pitchFamily="18" charset="0"/>
                <a:ea typeface="Calibri" panose="020F0502020204030204" pitchFamily="34" charset="0"/>
              </a:rPr>
              <a:t> </a:t>
            </a:r>
            <a:r>
              <a:rPr lang="en-US" sz="2400" spc="-50" dirty="0" err="1">
                <a:effectLst/>
                <a:latin typeface="Times New Roman" panose="02020603050405020304" pitchFamily="18" charset="0"/>
                <a:ea typeface="Calibri" panose="020F0502020204030204" pitchFamily="34" charset="0"/>
              </a:rPr>
              <a:t>hiện</a:t>
            </a:r>
            <a:r>
              <a:rPr lang="en-US" sz="2400" spc="-50" dirty="0">
                <a:effectLst/>
                <a:latin typeface="Times New Roman" panose="02020603050405020304" pitchFamily="18" charset="0"/>
                <a:ea typeface="Calibri" panose="020F0502020204030204" pitchFamily="34" charset="0"/>
              </a:rPr>
              <a:t>.</a:t>
            </a:r>
            <a:r>
              <a:rPr lang="en-US" sz="2400" spc="-20" dirty="0">
                <a:effectLst/>
                <a:latin typeface="Times New Roman" panose="02020603050405020304" pitchFamily="18" charset="0"/>
                <a:ea typeface="Calibri" panose="020F0502020204030204" pitchFamily="34" charset="0"/>
              </a:rPr>
              <a:t> </a:t>
            </a:r>
            <a:endParaRPr kumimoji="0" lang="en-US" sz="2400" b="0" i="0" u="none" strike="noStrike" kern="1200" cap="none" spc="0" normalizeH="0" baseline="0" noProof="0" dirty="0">
              <a:ln>
                <a:noFill/>
              </a:ln>
              <a:solidFill>
                <a:srgbClr val="080808"/>
              </a:solidFill>
              <a:effectLst/>
              <a:uLnTx/>
              <a:uFillTx/>
              <a:latin typeface="Book Antiqua"/>
              <a:ea typeface="+mn-ea"/>
              <a:cs typeface="+mn-cs"/>
            </a:endParaRPr>
          </a:p>
        </p:txBody>
      </p:sp>
      <p:sp>
        <p:nvSpPr>
          <p:cNvPr id="19" name="Title 3">
            <a:extLst>
              <a:ext uri="{FF2B5EF4-FFF2-40B4-BE49-F238E27FC236}">
                <a16:creationId xmlns:a16="http://schemas.microsoft.com/office/drawing/2014/main" id="{B0D0FC12-2C63-9D63-F2F7-9BF5C40A543F}"/>
              </a:ext>
            </a:extLst>
          </p:cNvPr>
          <p:cNvSpPr>
            <a:spLocks noGrp="1"/>
          </p:cNvSpPr>
          <p:nvPr>
            <p:ph type="title" idx="2"/>
          </p:nvPr>
        </p:nvSpPr>
        <p:spPr>
          <a:xfrm>
            <a:off x="98474" y="3016083"/>
            <a:ext cx="3530991" cy="727884"/>
          </a:xfrm>
        </p:spPr>
        <p:txBody>
          <a:bodyPr/>
          <a:lstStyle/>
          <a:p>
            <a:r>
              <a:rPr lang="en-US" sz="2800" dirty="0" err="1">
                <a:solidFill>
                  <a:schemeClr val="accent1"/>
                </a:solidFill>
                <a:latin typeface="Times New Roman" panose="02020603050405020304" pitchFamily="18" charset="0"/>
                <a:cs typeface="Times New Roman" panose="02020603050405020304" pitchFamily="18" charset="0"/>
              </a:rPr>
              <a:t>Nội</a:t>
            </a:r>
            <a:r>
              <a:rPr lang="en-US" sz="2800" dirty="0">
                <a:solidFill>
                  <a:schemeClr val="accent1"/>
                </a:solidFill>
                <a:latin typeface="Times New Roman" panose="02020603050405020304" pitchFamily="18" charset="0"/>
                <a:cs typeface="Times New Roman" panose="02020603050405020304" pitchFamily="18" charset="0"/>
              </a:rPr>
              <a:t> dung </a:t>
            </a:r>
            <a:r>
              <a:rPr lang="en-US" sz="2800" dirty="0" err="1">
                <a:solidFill>
                  <a:schemeClr val="accent1"/>
                </a:solidFill>
                <a:latin typeface="Times New Roman" panose="02020603050405020304" pitchFamily="18" charset="0"/>
                <a:cs typeface="Times New Roman" panose="02020603050405020304" pitchFamily="18" charset="0"/>
              </a:rPr>
              <a:t>hoạt</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động</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20" name="Title 3">
            <a:extLst>
              <a:ext uri="{FF2B5EF4-FFF2-40B4-BE49-F238E27FC236}">
                <a16:creationId xmlns:a16="http://schemas.microsoft.com/office/drawing/2014/main" id="{CE195259-4A7A-B9D9-F928-D3A0D1D21ABE}"/>
              </a:ext>
            </a:extLst>
          </p:cNvPr>
          <p:cNvSpPr txBox="1">
            <a:spLocks/>
          </p:cNvSpPr>
          <p:nvPr/>
        </p:nvSpPr>
        <p:spPr>
          <a:xfrm>
            <a:off x="3799560" y="3023331"/>
            <a:ext cx="3812345" cy="727884"/>
          </a:xfrm>
          <a:prstGeom prst="rect">
            <a:avLst/>
          </a:prstGeom>
          <a:noFill/>
          <a:ln>
            <a:noFill/>
          </a:ln>
        </p:spPr>
        <p:txBody>
          <a:bodyPr spcFirstLastPara="1" vert="horz" wrap="square" lIns="91425" tIns="91425" rIns="91425" bIns="91425" anchor="ctr" anchorCtr="0">
            <a:noAutofit/>
            <a:scene3d>
              <a:camera prst="orthographicFront"/>
              <a:lightRig rig="soft" dir="t">
                <a:rot lat="0" lon="0" rev="16800000"/>
              </a:lightRig>
            </a:scene3d>
            <a:sp3d prstMaterial="softEdge">
              <a:bevelT w="38100" h="38100"/>
            </a:sp3d>
          </a:bodyPr>
          <a:lstStyle>
            <a:lvl1pPr lvl="0" algn="ctr" rtl="0" eaLnBrk="1" latinLnBrk="0" hangingPunct="1">
              <a:spcBef>
                <a:spcPts val="0"/>
              </a:spcBef>
              <a:spcAft>
                <a:spcPts val="0"/>
              </a:spcAft>
              <a:buSzPts val="2400"/>
              <a:buNone/>
              <a:defRPr kumimoji="0" sz="2667" b="1" kern="1200" cap="none" baseline="0">
                <a:ln w="6350">
                  <a:noFill/>
                </a:ln>
                <a:solidFill>
                  <a:schemeClr val="accent5"/>
                </a:soli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sz="2800" dirty="0" err="1">
                <a:solidFill>
                  <a:schemeClr val="accent1"/>
                </a:solidFill>
                <a:latin typeface="Times New Roman" panose="02020603050405020304" pitchFamily="18" charset="0"/>
                <a:cs typeface="Times New Roman" panose="02020603050405020304" pitchFamily="18" charset="0"/>
              </a:rPr>
              <a:t>Tổ</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chức</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thực</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hiện</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21" name="Title 3">
            <a:extLst>
              <a:ext uri="{FF2B5EF4-FFF2-40B4-BE49-F238E27FC236}">
                <a16:creationId xmlns:a16="http://schemas.microsoft.com/office/drawing/2014/main" id="{3AE67E58-D074-70EF-2413-1C759A1AD9D0}"/>
              </a:ext>
            </a:extLst>
          </p:cNvPr>
          <p:cNvSpPr txBox="1">
            <a:spLocks/>
          </p:cNvSpPr>
          <p:nvPr/>
        </p:nvSpPr>
        <p:spPr>
          <a:xfrm>
            <a:off x="8187717" y="3016083"/>
            <a:ext cx="3812345" cy="727884"/>
          </a:xfrm>
          <a:prstGeom prst="rect">
            <a:avLst/>
          </a:prstGeom>
          <a:noFill/>
          <a:ln>
            <a:noFill/>
          </a:ln>
        </p:spPr>
        <p:txBody>
          <a:bodyPr spcFirstLastPara="1" vert="horz" wrap="square" lIns="91425" tIns="91425" rIns="91425" bIns="91425" anchor="ctr" anchorCtr="0">
            <a:noAutofit/>
            <a:scene3d>
              <a:camera prst="orthographicFront"/>
              <a:lightRig rig="soft" dir="t">
                <a:rot lat="0" lon="0" rev="16800000"/>
              </a:lightRig>
            </a:scene3d>
            <a:sp3d prstMaterial="softEdge">
              <a:bevelT w="38100" h="38100"/>
            </a:sp3d>
          </a:bodyPr>
          <a:lstStyle>
            <a:lvl1pPr lvl="0" algn="ctr" rtl="0" eaLnBrk="1" latinLnBrk="0" hangingPunct="1">
              <a:spcBef>
                <a:spcPts val="0"/>
              </a:spcBef>
              <a:spcAft>
                <a:spcPts val="0"/>
              </a:spcAft>
              <a:buSzPts val="2400"/>
              <a:buNone/>
              <a:defRPr kumimoji="0" sz="2667" b="1" kern="1200" cap="none" baseline="0">
                <a:ln w="6350">
                  <a:noFill/>
                </a:ln>
                <a:solidFill>
                  <a:schemeClr val="accent5"/>
                </a:soli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sz="2800" dirty="0" err="1">
                <a:solidFill>
                  <a:schemeClr val="accent1"/>
                </a:solidFill>
                <a:latin typeface="Times New Roman" panose="02020603050405020304" pitchFamily="18" charset="0"/>
                <a:cs typeface="Times New Roman" panose="02020603050405020304" pitchFamily="18" charset="0"/>
              </a:rPr>
              <a:t>Kết</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quả</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sản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phẩm</a:t>
            </a:r>
            <a:endParaRPr lang="en-US" sz="2800" dirty="0">
              <a:solidFill>
                <a:schemeClr val="accent1"/>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42A145B0-D9AC-4E3F-BFD9-14FEEAC9A9EB}"/>
              </a:ext>
            </a:extLst>
          </p:cNvPr>
          <p:cNvPicPr>
            <a:picLocks noChangeAspect="1"/>
          </p:cNvPicPr>
          <p:nvPr/>
        </p:nvPicPr>
        <p:blipFill>
          <a:blip r:embed="rId2"/>
          <a:stretch>
            <a:fillRect/>
          </a:stretch>
        </p:blipFill>
        <p:spPr>
          <a:xfrm>
            <a:off x="4089579" y="1017217"/>
            <a:ext cx="3712786" cy="1950889"/>
          </a:xfrm>
          <a:prstGeom prst="rect">
            <a:avLst/>
          </a:prstGeom>
        </p:spPr>
      </p:pic>
    </p:spTree>
    <p:extLst>
      <p:ext uri="{BB962C8B-B14F-4D97-AF65-F5344CB8AC3E}">
        <p14:creationId xmlns:p14="http://schemas.microsoft.com/office/powerpoint/2010/main" val="453853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A826-55B7-64FA-A58E-95BA179CCE2B}"/>
              </a:ext>
            </a:extLst>
          </p:cNvPr>
          <p:cNvSpPr>
            <a:spLocks noGrp="1"/>
          </p:cNvSpPr>
          <p:nvPr>
            <p:ph type="title"/>
          </p:nvPr>
        </p:nvSpPr>
        <p:spPr>
          <a:xfrm>
            <a:off x="0" y="159400"/>
            <a:ext cx="12192000" cy="752400"/>
          </a:xfrm>
        </p:spPr>
        <p:txBody>
          <a:bodyPr/>
          <a:lstStyle/>
          <a:p>
            <a:pPr>
              <a:lnSpc>
                <a:spcPct val="107000"/>
              </a:lnSpc>
              <a:spcBef>
                <a:spcPts val="600"/>
              </a:spcBef>
              <a:spcAft>
                <a:spcPts val="600"/>
              </a:spcAft>
            </a:pPr>
            <a:r>
              <a:rPr lang="en-US" sz="20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PHỤ LỤC 3</a:t>
            </a:r>
            <a:b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MINH HỌA VIỆC TỔ CHỨC THỰC HIỆN CHỦ ĐỀ HOẠT ĐỘNG TRẢI NGHIỆM, HƯỚNG NGHIỆP</a:t>
            </a:r>
            <a:endParaRPr lang="en-US" sz="2000" dirty="0">
              <a:solidFill>
                <a:schemeClr val="accent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C8C4FEE-2456-418A-6AD3-3EF52D866BEA}"/>
              </a:ext>
            </a:extLst>
          </p:cNvPr>
          <p:cNvSpPr/>
          <p:nvPr/>
        </p:nvSpPr>
        <p:spPr>
          <a:xfrm>
            <a:off x="7995780" y="1669084"/>
            <a:ext cx="4196220" cy="232607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spc="-20" dirty="0" err="1">
                <a:effectLst/>
                <a:latin typeface="Times New Roman" panose="02020603050405020304" pitchFamily="18" charset="0"/>
                <a:ea typeface="Calibri" panose="020F0502020204030204" pitchFamily="34" charset="0"/>
              </a:rPr>
              <a:t>Học</a:t>
            </a:r>
            <a:r>
              <a:rPr lang="en-US" sz="2200" spc="-20" dirty="0">
                <a:effectLst/>
                <a:latin typeface="Times New Roman" panose="02020603050405020304" pitchFamily="18" charset="0"/>
                <a:ea typeface="Calibri" panose="020F0502020204030204" pitchFamily="34" charset="0"/>
              </a:rPr>
              <a:t> </a:t>
            </a:r>
            <a:r>
              <a:rPr lang="en-US" sz="2200" spc="-20" dirty="0" err="1">
                <a:effectLst/>
                <a:latin typeface="Times New Roman" panose="02020603050405020304" pitchFamily="18" charset="0"/>
                <a:ea typeface="Calibri" panose="020F0502020204030204" pitchFamily="34" charset="0"/>
              </a:rPr>
              <a:t>sinh</a:t>
            </a:r>
            <a:r>
              <a:rPr lang="en-US" sz="2200" spc="-20" dirty="0">
                <a:effectLst/>
                <a:latin typeface="Times New Roman" panose="02020603050405020304" pitchFamily="18" charset="0"/>
                <a:ea typeface="Calibri" panose="020F0502020204030204" pitchFamily="34" charset="0"/>
              </a:rPr>
              <a:t> </a:t>
            </a:r>
            <a:r>
              <a:rPr lang="vi-VN" sz="2200" spc="-20" dirty="0">
                <a:effectLst/>
                <a:latin typeface="Times New Roman" panose="02020603050405020304" pitchFamily="18" charset="0"/>
                <a:ea typeface="Calibri" panose="020F0502020204030204" pitchFamily="34" charset="0"/>
              </a:rPr>
              <a:t>điều chỉnh được những hiểu biết, kỹ năng, thái độ mong đợi dựa trên những bài học được khái quát và tổng kết</a:t>
            </a:r>
            <a:endParaRPr kumimoji="0" lang="en-US" sz="2200" b="0" i="0" u="none" strike="noStrike" kern="1200" cap="none" spc="0" normalizeH="0" baseline="0" noProof="0" dirty="0">
              <a:ln>
                <a:noFill/>
              </a:ln>
              <a:solidFill>
                <a:srgbClr val="080808"/>
              </a:solidFill>
              <a:effectLst/>
              <a:uLnTx/>
              <a:uFillTx/>
              <a:latin typeface="Book Antiqua"/>
              <a:ea typeface="+mn-ea"/>
              <a:cs typeface="+mn-cs"/>
            </a:endParaRPr>
          </a:p>
        </p:txBody>
      </p:sp>
      <p:sp>
        <p:nvSpPr>
          <p:cNvPr id="18" name="Rectangle: Rounded Corners 17">
            <a:extLst>
              <a:ext uri="{FF2B5EF4-FFF2-40B4-BE49-F238E27FC236}">
                <a16:creationId xmlns:a16="http://schemas.microsoft.com/office/drawing/2014/main" id="{D15252BC-A64C-BB09-6B38-D3A731D23C48}"/>
              </a:ext>
            </a:extLst>
          </p:cNvPr>
          <p:cNvSpPr/>
          <p:nvPr/>
        </p:nvSpPr>
        <p:spPr>
          <a:xfrm>
            <a:off x="3415685" y="1669084"/>
            <a:ext cx="4580094" cy="232607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effectLst/>
                <a:latin typeface="Times New Roman" panose="02020603050405020304" pitchFamily="18" charset="0"/>
                <a:ea typeface="Calibri" panose="020F0502020204030204" pitchFamily="34" charset="0"/>
              </a:rPr>
              <a:t>Hoạt</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động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rèn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luyện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có</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thể</a:t>
            </a:r>
            <a:r>
              <a:rPr lang="vi-VN" sz="2200" dirty="0">
                <a:effectLst/>
                <a:latin typeface="Times New Roman" panose="02020603050405020304" pitchFamily="18" charset="0"/>
                <a:ea typeface="Calibri" panose="020F0502020204030204" pitchFamily="34" charset="0"/>
              </a:rPr>
              <a:t> tổ chức trong và ngoài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không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gian</a:t>
            </a:r>
            <a:r>
              <a:rPr lang="vi-VN" sz="2200" dirty="0">
                <a:effectLst/>
                <a:latin typeface="Times New Roman" panose="02020603050405020304" pitchFamily="18" charset="0"/>
                <a:ea typeface="Calibri" panose="020F0502020204030204" pitchFamily="34" charset="0"/>
              </a:rPr>
              <a:t> lớp học, trong </a:t>
            </a:r>
            <a:r>
              <a:rPr lang="en-US" sz="2200" dirty="0" err="1">
                <a:effectLst/>
                <a:latin typeface="Times New Roman" panose="02020603050405020304" pitchFamily="18" charset="0"/>
                <a:ea typeface="Calibri" panose="020F0502020204030204" pitchFamily="34" charset="0"/>
              </a:rPr>
              <a:t>và</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ngoài</a:t>
            </a:r>
            <a:r>
              <a:rPr lang="vi-VN" sz="2200" dirty="0">
                <a:effectLst/>
                <a:latin typeface="Times New Roman" panose="02020603050405020304" pitchFamily="18" charset="0"/>
                <a:ea typeface="Calibri" panose="020F0502020204030204" pitchFamily="34" charset="0"/>
              </a:rPr>
              <a:t> nhà trường. </a:t>
            </a:r>
            <a:r>
              <a:rPr lang="en-US" sz="2200" dirty="0" err="1">
                <a:effectLst/>
                <a:latin typeface="Times New Roman" panose="02020603050405020304" pitchFamily="18" charset="0"/>
                <a:ea typeface="Calibri" panose="020F0502020204030204" pitchFamily="34" charset="0"/>
              </a:rPr>
              <a:t>Học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sinh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trải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nghiệm</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theo</a:t>
            </a:r>
            <a:r>
              <a:rPr lang="vi-VN" sz="2200" dirty="0">
                <a:effectLst/>
                <a:latin typeface="Times New Roman" panose="02020603050405020304" pitchFamily="18" charset="0"/>
                <a:ea typeface="Calibri" panose="020F0502020204030204" pitchFamily="34" charset="0"/>
              </a:rPr>
              <a:t> cá nhân hoặc nhóm. </a:t>
            </a:r>
            <a:endParaRPr kumimoji="0" lang="en-US" sz="2200" b="0" i="0" u="none" strike="noStrike" kern="1200" cap="none" spc="0" normalizeH="0" baseline="0" noProof="0" dirty="0">
              <a:ln>
                <a:noFill/>
              </a:ln>
              <a:solidFill>
                <a:srgbClr val="080808"/>
              </a:solidFill>
              <a:effectLst/>
              <a:uLnTx/>
              <a:uFillTx/>
              <a:latin typeface="Book Antiqua"/>
              <a:ea typeface="+mn-ea"/>
              <a:cs typeface="+mn-cs"/>
            </a:endParaRPr>
          </a:p>
        </p:txBody>
      </p:sp>
      <p:sp>
        <p:nvSpPr>
          <p:cNvPr id="20" name="Title 3">
            <a:extLst>
              <a:ext uri="{FF2B5EF4-FFF2-40B4-BE49-F238E27FC236}">
                <a16:creationId xmlns:a16="http://schemas.microsoft.com/office/drawing/2014/main" id="{CE195259-4A7A-B9D9-F928-D3A0D1D21ABE}"/>
              </a:ext>
            </a:extLst>
          </p:cNvPr>
          <p:cNvSpPr txBox="1">
            <a:spLocks/>
          </p:cNvSpPr>
          <p:nvPr/>
        </p:nvSpPr>
        <p:spPr>
          <a:xfrm>
            <a:off x="3799560" y="944824"/>
            <a:ext cx="3812345" cy="727884"/>
          </a:xfrm>
          <a:prstGeom prst="rect">
            <a:avLst/>
          </a:prstGeom>
          <a:noFill/>
          <a:ln>
            <a:noFill/>
          </a:ln>
        </p:spPr>
        <p:txBody>
          <a:bodyPr spcFirstLastPara="1" vert="horz" wrap="square" lIns="91425" tIns="91425" rIns="91425" bIns="91425" anchor="ctr" anchorCtr="0">
            <a:noAutofit/>
            <a:scene3d>
              <a:camera prst="orthographicFront"/>
              <a:lightRig rig="soft" dir="t">
                <a:rot lat="0" lon="0" rev="16800000"/>
              </a:lightRig>
            </a:scene3d>
            <a:sp3d prstMaterial="softEdge">
              <a:bevelT w="38100" h="38100"/>
            </a:sp3d>
          </a:bodyPr>
          <a:lstStyle>
            <a:lvl1pPr lvl="0" algn="ctr" rtl="0" eaLnBrk="1" latinLnBrk="0" hangingPunct="1">
              <a:spcBef>
                <a:spcPts val="0"/>
              </a:spcBef>
              <a:spcAft>
                <a:spcPts val="0"/>
              </a:spcAft>
              <a:buSzPts val="2400"/>
              <a:buNone/>
              <a:defRPr kumimoji="0" sz="2667" b="1" kern="1200" cap="none" baseline="0">
                <a:ln w="6350">
                  <a:noFill/>
                </a:ln>
                <a:solidFill>
                  <a:schemeClr val="accent5"/>
                </a:soli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pPr marL="0" marR="0" lvl="0" indent="0" algn="ctr" defTabSz="914400" rtl="0" eaLnBrk="1" fontAlgn="auto" latinLnBrk="0" hangingPunct="1">
              <a:lnSpc>
                <a:spcPct val="100000"/>
              </a:lnSpc>
              <a:spcBef>
                <a:spcPts val="0"/>
              </a:spcBef>
              <a:spcAft>
                <a:spcPts val="0"/>
              </a:spcAft>
              <a:buClrTx/>
              <a:buSzPts val="2400"/>
              <a:buFontTx/>
              <a:buNone/>
              <a:tabLst/>
              <a:defRPr/>
            </a:pP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Tổ</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chức</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thực</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hiện</a:t>
            </a:r>
            <a:endPar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endParaRPr>
          </a:p>
        </p:txBody>
      </p:sp>
      <p:sp>
        <p:nvSpPr>
          <p:cNvPr id="21" name="Title 3">
            <a:extLst>
              <a:ext uri="{FF2B5EF4-FFF2-40B4-BE49-F238E27FC236}">
                <a16:creationId xmlns:a16="http://schemas.microsoft.com/office/drawing/2014/main" id="{3AE67E58-D074-70EF-2413-1C759A1AD9D0}"/>
              </a:ext>
            </a:extLst>
          </p:cNvPr>
          <p:cNvSpPr txBox="1">
            <a:spLocks/>
          </p:cNvSpPr>
          <p:nvPr/>
        </p:nvSpPr>
        <p:spPr>
          <a:xfrm>
            <a:off x="8187717" y="937576"/>
            <a:ext cx="3812345" cy="727884"/>
          </a:xfrm>
          <a:prstGeom prst="rect">
            <a:avLst/>
          </a:prstGeom>
          <a:noFill/>
          <a:ln>
            <a:noFill/>
          </a:ln>
        </p:spPr>
        <p:txBody>
          <a:bodyPr spcFirstLastPara="1" vert="horz" wrap="square" lIns="91425" tIns="91425" rIns="91425" bIns="91425" anchor="ctr" anchorCtr="0">
            <a:noAutofit/>
            <a:scene3d>
              <a:camera prst="orthographicFront"/>
              <a:lightRig rig="soft" dir="t">
                <a:rot lat="0" lon="0" rev="16800000"/>
              </a:lightRig>
            </a:scene3d>
            <a:sp3d prstMaterial="softEdge">
              <a:bevelT w="38100" h="38100"/>
            </a:sp3d>
          </a:bodyPr>
          <a:lstStyle>
            <a:lvl1pPr lvl="0" algn="ctr" rtl="0" eaLnBrk="1" latinLnBrk="0" hangingPunct="1">
              <a:spcBef>
                <a:spcPts val="0"/>
              </a:spcBef>
              <a:spcAft>
                <a:spcPts val="0"/>
              </a:spcAft>
              <a:buSzPts val="2400"/>
              <a:buNone/>
              <a:defRPr kumimoji="0" sz="2667" b="1" kern="1200" cap="none" baseline="0">
                <a:ln w="6350">
                  <a:noFill/>
                </a:ln>
                <a:solidFill>
                  <a:schemeClr val="accent5"/>
                </a:soli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pPr marL="0" marR="0" lvl="0" indent="0" algn="ctr" defTabSz="914400" rtl="0" eaLnBrk="1" fontAlgn="auto" latinLnBrk="0" hangingPunct="1">
              <a:lnSpc>
                <a:spcPct val="100000"/>
              </a:lnSpc>
              <a:spcBef>
                <a:spcPts val="0"/>
              </a:spcBef>
              <a:spcAft>
                <a:spcPts val="0"/>
              </a:spcAft>
              <a:buClrTx/>
              <a:buSzPts val="2400"/>
              <a:buFontTx/>
              <a:buNone/>
              <a:tabLst/>
              <a:defRPr/>
            </a:pP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Kết</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quả</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sản</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phẩm</a:t>
            </a:r>
            <a:endPar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endParaRPr>
          </a:p>
        </p:txBody>
      </p:sp>
      <p:sp>
        <p:nvSpPr>
          <p:cNvPr id="3" name="Rectangle: Rounded Corners 2">
            <a:extLst>
              <a:ext uri="{FF2B5EF4-FFF2-40B4-BE49-F238E27FC236}">
                <a16:creationId xmlns:a16="http://schemas.microsoft.com/office/drawing/2014/main" id="{B3FDD96A-0853-60BE-5538-2D636824D493}"/>
              </a:ext>
            </a:extLst>
          </p:cNvPr>
          <p:cNvSpPr/>
          <p:nvPr/>
        </p:nvSpPr>
        <p:spPr>
          <a:xfrm>
            <a:off x="3415684" y="3971856"/>
            <a:ext cx="4580094" cy="288614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spc="-10" dirty="0" err="1">
                <a:effectLst/>
                <a:latin typeface="Times New Roman" panose="02020603050405020304" pitchFamily="18" charset="0"/>
                <a:ea typeface="Calibri" panose="020F0502020204030204" pitchFamily="34" charset="0"/>
              </a:rPr>
              <a:t>Hoạt</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động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vận</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dụng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mở</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rộng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cho</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phép</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học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sinh</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có</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thể</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trải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nghiệm</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thực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tế</a:t>
            </a:r>
            <a:r>
              <a:rPr lang="en-US" sz="2200" spc="-10" dirty="0">
                <a:effectLst/>
                <a:latin typeface="Times New Roman" panose="02020603050405020304" pitchFamily="18" charset="0"/>
                <a:ea typeface="Calibri" panose="020F0502020204030204" pitchFamily="34" charset="0"/>
              </a:rPr>
              <a:t> ở </a:t>
            </a:r>
            <a:r>
              <a:rPr lang="en-US" sz="2200" spc="-10" dirty="0" err="1">
                <a:effectLst/>
                <a:latin typeface="Times New Roman" panose="02020603050405020304" pitchFamily="18" charset="0"/>
                <a:ea typeface="Calibri" panose="020F0502020204030204" pitchFamily="34" charset="0"/>
              </a:rPr>
              <a:t>các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không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gian</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khác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nhau</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trong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nhà</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trường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tại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gia</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đình</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và</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ngoài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cộng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đồng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với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thời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lượng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phù</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hợp</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tùy</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vào</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nội</a:t>
            </a:r>
            <a:r>
              <a:rPr lang="en-US" sz="2200" spc="-10" dirty="0">
                <a:effectLst/>
                <a:latin typeface="Times New Roman" panose="02020603050405020304" pitchFamily="18" charset="0"/>
                <a:ea typeface="Calibri" panose="020F0502020204030204" pitchFamily="34" charset="0"/>
              </a:rPr>
              <a:t> dung </a:t>
            </a:r>
            <a:r>
              <a:rPr lang="en-US" sz="2200" spc="-10" dirty="0" err="1">
                <a:effectLst/>
                <a:latin typeface="Times New Roman" panose="02020603050405020304" pitchFamily="18" charset="0"/>
                <a:ea typeface="Calibri" panose="020F0502020204030204" pitchFamily="34" charset="0"/>
              </a:rPr>
              <a:t>có</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thể</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kéo</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dài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một</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hoặc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nhiều</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tuần</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Học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sinh</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trải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nghiệm</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theo</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cá</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nhân</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hoặc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nhóm</a:t>
            </a:r>
            <a:r>
              <a:rPr lang="en-US" sz="2200" spc="-10" dirty="0">
                <a:effectLst/>
                <a:latin typeface="Times New Roman" panose="02020603050405020304" pitchFamily="18" charset="0"/>
                <a:ea typeface="Calibri" panose="020F0502020204030204" pitchFamily="34" charset="0"/>
              </a:rPr>
              <a:t>. </a:t>
            </a:r>
            <a:endParaRPr kumimoji="0" lang="en-US" sz="2200" b="0" i="0" u="none" strike="noStrike" kern="1200" cap="none" spc="0" normalizeH="0" baseline="0" noProof="0" dirty="0">
              <a:ln>
                <a:noFill/>
              </a:ln>
              <a:solidFill>
                <a:srgbClr val="080808"/>
              </a:solidFill>
              <a:effectLst/>
              <a:uLnTx/>
              <a:uFillTx/>
              <a:latin typeface="Book Antiqua"/>
              <a:ea typeface="+mn-ea"/>
              <a:cs typeface="+mn-cs"/>
            </a:endParaRPr>
          </a:p>
        </p:txBody>
      </p:sp>
      <p:sp>
        <p:nvSpPr>
          <p:cNvPr id="4" name="Rectangle: Rounded Corners 3">
            <a:extLst>
              <a:ext uri="{FF2B5EF4-FFF2-40B4-BE49-F238E27FC236}">
                <a16:creationId xmlns:a16="http://schemas.microsoft.com/office/drawing/2014/main" id="{6E5B9970-8CC1-0627-0429-A24212F6CC19}"/>
              </a:ext>
            </a:extLst>
          </p:cNvPr>
          <p:cNvSpPr/>
          <p:nvPr/>
        </p:nvSpPr>
        <p:spPr>
          <a:xfrm>
            <a:off x="7995780" y="4053622"/>
            <a:ext cx="4196220" cy="280437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spc="-10" dirty="0" err="1">
                <a:effectLst/>
                <a:latin typeface="Times New Roman" panose="02020603050405020304" pitchFamily="18" charset="0"/>
                <a:ea typeface="Calibri" panose="020F0502020204030204" pitchFamily="34" charset="0"/>
              </a:rPr>
              <a:t>Học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sinh</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vận</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dụng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được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kiến</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thức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và</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kỹ</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năng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mới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vào</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thực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tế</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hoặc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một</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bối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cảnh</a:t>
            </a:r>
            <a:r>
              <a:rPr lang="en-US" sz="2200" spc="-10" dirty="0">
                <a:effectLst/>
                <a:latin typeface="Times New Roman" panose="02020603050405020304" pitchFamily="18" charset="0"/>
                <a:ea typeface="Calibri" panose="020F0502020204030204" pitchFamily="34" charset="0"/>
              </a:rPr>
              <a:t>/</a:t>
            </a:r>
            <a:r>
              <a:rPr lang="en-US" sz="2200" spc="-10" dirty="0" err="1">
                <a:effectLst/>
                <a:latin typeface="Times New Roman" panose="02020603050405020304" pitchFamily="18" charset="0"/>
                <a:ea typeface="Calibri" panose="020F0502020204030204" pitchFamily="34" charset="0"/>
              </a:rPr>
              <a:t>hoàn</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cảnh</a:t>
            </a:r>
            <a:r>
              <a:rPr lang="en-US" sz="2200" spc="-10" dirty="0">
                <a:effectLst/>
                <a:latin typeface="Times New Roman" panose="02020603050405020304" pitchFamily="18" charset="0"/>
                <a:ea typeface="Calibri" panose="020F0502020204030204" pitchFamily="34" charset="0"/>
              </a:rPr>
              <a:t>/</a:t>
            </a:r>
            <a:r>
              <a:rPr lang="en-US" sz="2200" spc="-10" dirty="0" err="1">
                <a:effectLst/>
                <a:latin typeface="Times New Roman" panose="02020603050405020304" pitchFamily="18" charset="0"/>
                <a:ea typeface="Calibri" panose="020F0502020204030204" pitchFamily="34" charset="0"/>
              </a:rPr>
              <a:t>điều</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kiện</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có</a:t>
            </a:r>
            <a:r>
              <a:rPr lang="en-US" sz="2200" spc="-10" dirty="0">
                <a:effectLst/>
                <a:latin typeface="Times New Roman" panose="02020603050405020304" pitchFamily="18" charset="0"/>
                <a:ea typeface="Calibri" panose="020F0502020204030204" pitchFamily="34" charset="0"/>
              </a:rPr>
              <a:t> ý </a:t>
            </a:r>
            <a:r>
              <a:rPr lang="en-US" sz="2200" spc="-10" dirty="0" err="1">
                <a:effectLst/>
                <a:latin typeface="Times New Roman" panose="02020603050405020304" pitchFamily="18" charset="0"/>
                <a:ea typeface="Calibri" panose="020F0502020204030204" pitchFamily="34" charset="0"/>
              </a:rPr>
              <a:t>nghĩa</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phát</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huy</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được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sự</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sáng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tạo</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trong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tư</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duy</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hành</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động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việc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làm</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để</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chuẩn</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bị</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ứng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phó</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với</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các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tình</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huống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cuộc</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sống</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đặt</a:t>
            </a:r>
            <a:r>
              <a:rPr lang="en-US" sz="2200" spc="-10" dirty="0">
                <a:effectLst/>
                <a:latin typeface="Times New Roman" panose="02020603050405020304" pitchFamily="18" charset="0"/>
                <a:ea typeface="Calibri" panose="020F0502020204030204" pitchFamily="34" charset="0"/>
              </a:rPr>
              <a:t> </a:t>
            </a:r>
            <a:r>
              <a:rPr lang="en-US" sz="2200" spc="-10" dirty="0" err="1">
                <a:effectLst/>
                <a:latin typeface="Times New Roman" panose="02020603050405020304" pitchFamily="18" charset="0"/>
                <a:ea typeface="Calibri" panose="020F0502020204030204" pitchFamily="34" charset="0"/>
              </a:rPr>
              <a:t>ra.</a:t>
            </a:r>
            <a:endParaRPr kumimoji="0" lang="en-US" sz="2200" b="0" i="0" u="none" strike="noStrike" kern="1200" cap="none" spc="0" normalizeH="0" baseline="0" noProof="0" dirty="0">
              <a:ln>
                <a:noFill/>
              </a:ln>
              <a:solidFill>
                <a:srgbClr val="080808"/>
              </a:solidFill>
              <a:effectLst/>
              <a:uLnTx/>
              <a:uFillTx/>
              <a:latin typeface="Book Antiqua"/>
              <a:ea typeface="+mn-ea"/>
              <a:cs typeface="+mn-cs"/>
            </a:endParaRPr>
          </a:p>
        </p:txBody>
      </p:sp>
      <p:sp>
        <p:nvSpPr>
          <p:cNvPr id="5" name="Rectangle: Rounded Corners 4">
            <a:extLst>
              <a:ext uri="{FF2B5EF4-FFF2-40B4-BE49-F238E27FC236}">
                <a16:creationId xmlns:a16="http://schemas.microsoft.com/office/drawing/2014/main" id="{4FB42C36-6CFA-EC24-921F-434FDA1781B6}"/>
              </a:ext>
            </a:extLst>
          </p:cNvPr>
          <p:cNvSpPr/>
          <p:nvPr/>
        </p:nvSpPr>
        <p:spPr>
          <a:xfrm>
            <a:off x="76631" y="1701712"/>
            <a:ext cx="3317211" cy="232607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effectLst/>
                <a:latin typeface="Times New Roman" panose="02020603050405020304" pitchFamily="18" charset="0"/>
                <a:ea typeface="Calibri" panose="020F0502020204030204" pitchFamily="34" charset="0"/>
              </a:rPr>
              <a:t>Tổ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hành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trải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nghiệm</a:t>
            </a:r>
            <a:endParaRPr kumimoji="0" lang="en-US" sz="2400" b="0" i="0" u="none" strike="noStrike" kern="1200" cap="none" spc="0" normalizeH="0" baseline="0" noProof="0" dirty="0">
              <a:ln>
                <a:noFill/>
              </a:ln>
              <a:solidFill>
                <a:srgbClr val="BE4384"/>
              </a:solidFill>
              <a:effectLst/>
              <a:uLnTx/>
              <a:uFillTx/>
              <a:latin typeface="Book Antiqua"/>
              <a:ea typeface="+mn-ea"/>
              <a:cs typeface="+mn-cs"/>
            </a:endParaRPr>
          </a:p>
        </p:txBody>
      </p:sp>
      <p:sp>
        <p:nvSpPr>
          <p:cNvPr id="6" name="Title 3">
            <a:extLst>
              <a:ext uri="{FF2B5EF4-FFF2-40B4-BE49-F238E27FC236}">
                <a16:creationId xmlns:a16="http://schemas.microsoft.com/office/drawing/2014/main" id="{03C576B3-1375-976B-6C5B-D27ED7CD8425}"/>
              </a:ext>
            </a:extLst>
          </p:cNvPr>
          <p:cNvSpPr txBox="1">
            <a:spLocks/>
          </p:cNvSpPr>
          <p:nvPr/>
        </p:nvSpPr>
        <p:spPr>
          <a:xfrm>
            <a:off x="76631" y="966580"/>
            <a:ext cx="3530991" cy="727884"/>
          </a:xfrm>
          <a:prstGeom prst="rect">
            <a:avLst/>
          </a:prstGeom>
          <a:noFill/>
          <a:ln>
            <a:noFill/>
          </a:ln>
        </p:spPr>
        <p:txBody>
          <a:bodyPr spcFirstLastPara="1" vert="horz" wrap="square" lIns="91425" tIns="91425" rIns="91425" bIns="91425" anchor="ctr" anchorCtr="0">
            <a:noAutofit/>
            <a:scene3d>
              <a:camera prst="orthographicFront"/>
              <a:lightRig rig="soft" dir="t">
                <a:rot lat="0" lon="0" rev="16800000"/>
              </a:lightRig>
            </a:scene3d>
            <a:sp3d prstMaterial="softEdge">
              <a:bevelT w="38100" h="38100"/>
            </a:sp3d>
          </a:bodyPr>
          <a:lstStyle>
            <a:lvl1pPr lvl="0" algn="ctr" rtl="0" eaLnBrk="1" latinLnBrk="0" hangingPunct="1">
              <a:spcBef>
                <a:spcPts val="0"/>
              </a:spcBef>
              <a:spcAft>
                <a:spcPts val="0"/>
              </a:spcAft>
              <a:buSzPts val="2400"/>
              <a:buNone/>
              <a:defRPr kumimoji="0" sz="2667" b="1" kern="1200" cap="none" baseline="0">
                <a:ln w="6350">
                  <a:noFill/>
                </a:ln>
                <a:solidFill>
                  <a:schemeClr val="accent5"/>
                </a:soli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sz="2800">
                <a:solidFill>
                  <a:schemeClr val="accent1"/>
                </a:solidFill>
                <a:latin typeface="Times New Roman" panose="02020603050405020304" pitchFamily="18" charset="0"/>
                <a:cs typeface="Times New Roman" panose="02020603050405020304" pitchFamily="18" charset="0"/>
              </a:rPr>
              <a:t>Nội dung hoạt động</a:t>
            </a:r>
            <a:endParaRPr lang="en-US" sz="28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5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A826-55B7-64FA-A58E-95BA179CCE2B}"/>
              </a:ext>
            </a:extLst>
          </p:cNvPr>
          <p:cNvSpPr>
            <a:spLocks noGrp="1"/>
          </p:cNvSpPr>
          <p:nvPr>
            <p:ph type="title"/>
          </p:nvPr>
        </p:nvSpPr>
        <p:spPr>
          <a:xfrm>
            <a:off x="0" y="159400"/>
            <a:ext cx="12192000" cy="752400"/>
          </a:xfrm>
        </p:spPr>
        <p:txBody>
          <a:bodyPr/>
          <a:lstStyle/>
          <a:p>
            <a:pPr>
              <a:lnSpc>
                <a:spcPct val="107000"/>
              </a:lnSpc>
              <a:spcBef>
                <a:spcPts val="600"/>
              </a:spcBef>
              <a:spcAft>
                <a:spcPts val="600"/>
              </a:spcAft>
            </a:pPr>
            <a:r>
              <a:rPr lang="en-US" sz="20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PHỤ LỤC 3</a:t>
            </a:r>
            <a:b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MINH HỌA VIỆC TỔ CHỨC THỰC HIỆN CHỦ ĐỀ HOẠT ĐỘNG TRẢI NGHIỆM, HƯỚNG NGHIỆP</a:t>
            </a:r>
            <a:endParaRPr lang="en-US" sz="2000" dirty="0">
              <a:solidFill>
                <a:schemeClr val="accent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C8C4FEE-2456-418A-6AD3-3EF52D866BEA}"/>
              </a:ext>
            </a:extLst>
          </p:cNvPr>
          <p:cNvSpPr/>
          <p:nvPr/>
        </p:nvSpPr>
        <p:spPr>
          <a:xfrm>
            <a:off x="7995780" y="2147390"/>
            <a:ext cx="4196220" cy="285708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300"/>
              </a:spcBef>
              <a:spcAft>
                <a:spcPts val="300"/>
              </a:spcAft>
            </a:pP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21948877-93DC-9208-6920-64087E9D8EB9}"/>
              </a:ext>
            </a:extLst>
          </p:cNvPr>
          <p:cNvSpPr/>
          <p:nvPr/>
        </p:nvSpPr>
        <p:spPr>
          <a:xfrm>
            <a:off x="98474" y="2151014"/>
            <a:ext cx="3530991" cy="285708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600"/>
              </a:spcBef>
              <a:spcAft>
                <a:spcPts val="800"/>
              </a:spcAft>
            </a:pP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D15252BC-A64C-BB09-6B38-D3A731D23C48}"/>
              </a:ext>
            </a:extLst>
          </p:cNvPr>
          <p:cNvSpPr/>
          <p:nvPr/>
        </p:nvSpPr>
        <p:spPr>
          <a:xfrm>
            <a:off x="3629465" y="2147390"/>
            <a:ext cx="4366314" cy="285708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effectLst/>
                <a:latin typeface="Times New Roman" panose="02020603050405020304" pitchFamily="18" charset="0"/>
                <a:ea typeface="Calibri" panose="020F0502020204030204" pitchFamily="34" charset="0"/>
              </a:rPr>
              <a:t>Hoạt</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động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có</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thể</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tổ</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không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gian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lớp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học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thảo</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luận</a:t>
            </a:r>
            <a:r>
              <a:rPr lang="en-US" sz="2200" dirty="0">
                <a:effectLst/>
                <a:latin typeface="Times New Roman" panose="02020603050405020304" pitchFamily="18" charset="0"/>
                <a:ea typeface="Calibri" panose="020F0502020204030204" pitchFamily="34" charset="0"/>
              </a:rPr>
              <a:t>, chia </a:t>
            </a:r>
            <a:r>
              <a:rPr lang="en-US" sz="2200" dirty="0" err="1">
                <a:effectLst/>
                <a:latin typeface="Times New Roman" panose="02020603050405020304" pitchFamily="18" charset="0"/>
                <a:ea typeface="Calibri" panose="020F0502020204030204" pitchFamily="34" charset="0"/>
              </a:rPr>
              <a:t>sẻ</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giữa</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nhóm</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nhỏ</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lớp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hoặc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ngoài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lớp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học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thảo</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luận</a:t>
            </a:r>
            <a:r>
              <a:rPr lang="en-US" sz="2200" dirty="0">
                <a:effectLst/>
                <a:latin typeface="Times New Roman" panose="02020603050405020304" pitchFamily="18" charset="0"/>
                <a:ea typeface="Calibri" panose="020F0502020204030204" pitchFamily="34" charset="0"/>
              </a:rPr>
              <a:t>, chia </a:t>
            </a:r>
            <a:r>
              <a:rPr lang="en-US" sz="2200" dirty="0" err="1">
                <a:effectLst/>
                <a:latin typeface="Times New Roman" panose="02020603050405020304" pitchFamily="18" charset="0"/>
                <a:ea typeface="Calibri" panose="020F0502020204030204" pitchFamily="34" charset="0"/>
              </a:rPr>
              <a:t>sẻ</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với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lớp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khác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khuôn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viên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nhà</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trường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tùy</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vào</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sản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phẩm</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trải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nghiệm</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đáp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ứng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yêu</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cầu</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cần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đạt</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của</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chủ</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đề</a:t>
            </a:r>
            <a:r>
              <a:rPr lang="en-US" sz="2200" dirty="0">
                <a:effectLst/>
                <a:latin typeface="Times New Roman" panose="02020603050405020304" pitchFamily="18" charset="0"/>
                <a:ea typeface="Calibri" panose="020F0502020204030204" pitchFamily="34" charset="0"/>
              </a:rPr>
              <a:t>. </a:t>
            </a:r>
            <a:endParaRPr kumimoji="0" lang="en-US" sz="2200" b="0" i="0" u="none" strike="noStrike" kern="1200" cap="none" spc="0" normalizeH="0" baseline="0" noProof="0" dirty="0">
              <a:ln>
                <a:noFill/>
              </a:ln>
              <a:solidFill>
                <a:srgbClr val="080808"/>
              </a:solidFill>
              <a:effectLst/>
              <a:uLnTx/>
              <a:uFillTx/>
              <a:latin typeface="Book Antiqua"/>
              <a:ea typeface="+mn-ea"/>
              <a:cs typeface="+mn-cs"/>
            </a:endParaRPr>
          </a:p>
        </p:txBody>
      </p:sp>
      <p:sp>
        <p:nvSpPr>
          <p:cNvPr id="19" name="Title 3">
            <a:extLst>
              <a:ext uri="{FF2B5EF4-FFF2-40B4-BE49-F238E27FC236}">
                <a16:creationId xmlns:a16="http://schemas.microsoft.com/office/drawing/2014/main" id="{B0D0FC12-2C63-9D63-F2F7-9BF5C40A543F}"/>
              </a:ext>
            </a:extLst>
          </p:cNvPr>
          <p:cNvSpPr>
            <a:spLocks noGrp="1"/>
          </p:cNvSpPr>
          <p:nvPr>
            <p:ph type="title" idx="2"/>
          </p:nvPr>
        </p:nvSpPr>
        <p:spPr>
          <a:xfrm>
            <a:off x="98474" y="1415883"/>
            <a:ext cx="3530991" cy="727884"/>
          </a:xfrm>
        </p:spPr>
        <p:txBody>
          <a:bodyPr/>
          <a:lstStyle/>
          <a:p>
            <a:r>
              <a:rPr lang="en-US" sz="2800" dirty="0" err="1">
                <a:solidFill>
                  <a:schemeClr val="accent1"/>
                </a:solidFill>
                <a:latin typeface="Times New Roman" panose="02020603050405020304" pitchFamily="18" charset="0"/>
                <a:cs typeface="Times New Roman" panose="02020603050405020304" pitchFamily="18" charset="0"/>
              </a:rPr>
              <a:t>Nội</a:t>
            </a:r>
            <a:r>
              <a:rPr lang="en-US" sz="2800" dirty="0">
                <a:solidFill>
                  <a:schemeClr val="accent1"/>
                </a:solidFill>
                <a:latin typeface="Times New Roman" panose="02020603050405020304" pitchFamily="18" charset="0"/>
                <a:cs typeface="Times New Roman" panose="02020603050405020304" pitchFamily="18" charset="0"/>
              </a:rPr>
              <a:t> dung </a:t>
            </a:r>
            <a:r>
              <a:rPr lang="en-US" sz="2800" dirty="0" err="1">
                <a:solidFill>
                  <a:schemeClr val="accent1"/>
                </a:solidFill>
                <a:latin typeface="Times New Roman" panose="02020603050405020304" pitchFamily="18" charset="0"/>
                <a:cs typeface="Times New Roman" panose="02020603050405020304" pitchFamily="18" charset="0"/>
              </a:rPr>
              <a:t>hoạt</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động</a:t>
            </a:r>
            <a:endParaRPr lang="en-US" sz="2800" dirty="0">
              <a:solidFill>
                <a:schemeClr val="accent1"/>
              </a:solidFill>
              <a:latin typeface="Times New Roman" panose="02020603050405020304" pitchFamily="18" charset="0"/>
              <a:cs typeface="Times New Roman" panose="02020603050405020304" pitchFamily="18" charset="0"/>
            </a:endParaRPr>
          </a:p>
        </p:txBody>
      </p:sp>
      <p:sp>
        <p:nvSpPr>
          <p:cNvPr id="20" name="Title 3">
            <a:extLst>
              <a:ext uri="{FF2B5EF4-FFF2-40B4-BE49-F238E27FC236}">
                <a16:creationId xmlns:a16="http://schemas.microsoft.com/office/drawing/2014/main" id="{CE195259-4A7A-B9D9-F928-D3A0D1D21ABE}"/>
              </a:ext>
            </a:extLst>
          </p:cNvPr>
          <p:cNvSpPr txBox="1">
            <a:spLocks/>
          </p:cNvSpPr>
          <p:nvPr/>
        </p:nvSpPr>
        <p:spPr>
          <a:xfrm>
            <a:off x="3799560" y="1423131"/>
            <a:ext cx="3812345" cy="727884"/>
          </a:xfrm>
          <a:prstGeom prst="rect">
            <a:avLst/>
          </a:prstGeom>
          <a:noFill/>
          <a:ln>
            <a:noFill/>
          </a:ln>
        </p:spPr>
        <p:txBody>
          <a:bodyPr spcFirstLastPara="1" vert="horz" wrap="square" lIns="91425" tIns="91425" rIns="91425" bIns="91425" anchor="ctr" anchorCtr="0">
            <a:noAutofit/>
            <a:scene3d>
              <a:camera prst="orthographicFront"/>
              <a:lightRig rig="soft" dir="t">
                <a:rot lat="0" lon="0" rev="16800000"/>
              </a:lightRig>
            </a:scene3d>
            <a:sp3d prstMaterial="softEdge">
              <a:bevelT w="38100" h="38100"/>
            </a:sp3d>
          </a:bodyPr>
          <a:lstStyle>
            <a:lvl1pPr lvl="0" algn="ctr" rtl="0" eaLnBrk="1" latinLnBrk="0" hangingPunct="1">
              <a:spcBef>
                <a:spcPts val="0"/>
              </a:spcBef>
              <a:spcAft>
                <a:spcPts val="0"/>
              </a:spcAft>
              <a:buSzPts val="2400"/>
              <a:buNone/>
              <a:defRPr kumimoji="0" sz="2667" b="1" kern="1200" cap="none" baseline="0">
                <a:ln w="6350">
                  <a:noFill/>
                </a:ln>
                <a:solidFill>
                  <a:schemeClr val="accent5"/>
                </a:soli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pPr marL="0" marR="0" lvl="0" indent="0" algn="ctr" defTabSz="914400" rtl="0" eaLnBrk="1" fontAlgn="auto" latinLnBrk="0" hangingPunct="1">
              <a:lnSpc>
                <a:spcPct val="100000"/>
              </a:lnSpc>
              <a:spcBef>
                <a:spcPts val="0"/>
              </a:spcBef>
              <a:spcAft>
                <a:spcPts val="0"/>
              </a:spcAft>
              <a:buClrTx/>
              <a:buSzPts val="2400"/>
              <a:buFontTx/>
              <a:buNone/>
              <a:tabLst/>
              <a:defRPr/>
            </a:pP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Tổ</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chức</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thực</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hiện</a:t>
            </a:r>
            <a:endPar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endParaRPr>
          </a:p>
        </p:txBody>
      </p:sp>
      <p:sp>
        <p:nvSpPr>
          <p:cNvPr id="21" name="Title 3">
            <a:extLst>
              <a:ext uri="{FF2B5EF4-FFF2-40B4-BE49-F238E27FC236}">
                <a16:creationId xmlns:a16="http://schemas.microsoft.com/office/drawing/2014/main" id="{3AE67E58-D074-70EF-2413-1C759A1AD9D0}"/>
              </a:ext>
            </a:extLst>
          </p:cNvPr>
          <p:cNvSpPr txBox="1">
            <a:spLocks/>
          </p:cNvSpPr>
          <p:nvPr/>
        </p:nvSpPr>
        <p:spPr>
          <a:xfrm>
            <a:off x="8187717" y="1415883"/>
            <a:ext cx="3812345" cy="727884"/>
          </a:xfrm>
          <a:prstGeom prst="rect">
            <a:avLst/>
          </a:prstGeom>
          <a:noFill/>
          <a:ln>
            <a:noFill/>
          </a:ln>
        </p:spPr>
        <p:txBody>
          <a:bodyPr spcFirstLastPara="1" vert="horz" wrap="square" lIns="91425" tIns="91425" rIns="91425" bIns="91425" anchor="ctr" anchorCtr="0">
            <a:noAutofit/>
            <a:scene3d>
              <a:camera prst="orthographicFront"/>
              <a:lightRig rig="soft" dir="t">
                <a:rot lat="0" lon="0" rev="16800000"/>
              </a:lightRig>
            </a:scene3d>
            <a:sp3d prstMaterial="softEdge">
              <a:bevelT w="38100" h="38100"/>
            </a:sp3d>
          </a:bodyPr>
          <a:lstStyle>
            <a:lvl1pPr lvl="0" algn="ctr" rtl="0" eaLnBrk="1" latinLnBrk="0" hangingPunct="1">
              <a:spcBef>
                <a:spcPts val="0"/>
              </a:spcBef>
              <a:spcAft>
                <a:spcPts val="0"/>
              </a:spcAft>
              <a:buSzPts val="2400"/>
              <a:buNone/>
              <a:defRPr kumimoji="0" sz="2667" b="1" kern="1200" cap="none" baseline="0">
                <a:ln w="6350">
                  <a:noFill/>
                </a:ln>
                <a:solidFill>
                  <a:schemeClr val="accent5"/>
                </a:solidFill>
                <a:effectLst>
                  <a:outerShdw blurRad="114300" dist="101600" dir="2700000" algn="tl" rotWithShape="0">
                    <a:srgbClr val="000000">
                      <a:alpha val="40000"/>
                    </a:srgbClr>
                  </a:outerShdw>
                </a:effectLst>
                <a:latin typeface="思源黑体 CN Medium" panose="020B0600000000000000" pitchFamily="34" charset="-122"/>
                <a:ea typeface="+mj-ea"/>
                <a:cs typeface="+mj-cs"/>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pPr marL="0" marR="0" lvl="0" indent="0" algn="ctr" defTabSz="914400" rtl="0" eaLnBrk="1" fontAlgn="auto" latinLnBrk="0" hangingPunct="1">
              <a:lnSpc>
                <a:spcPct val="100000"/>
              </a:lnSpc>
              <a:spcBef>
                <a:spcPts val="0"/>
              </a:spcBef>
              <a:spcAft>
                <a:spcPts val="0"/>
              </a:spcAft>
              <a:buClrTx/>
              <a:buSzPts val="2400"/>
              <a:buFontTx/>
              <a:buNone/>
              <a:tabLst/>
              <a:defRPr/>
            </a:pP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Kết</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quả</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sản</a:t>
            </a:r>
            <a:r>
              <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phẩm</a:t>
            </a:r>
            <a:endParaRPr kumimoji="0" lang="en-US" sz="2800" b="1" i="0" u="none" strike="noStrike" kern="1200" cap="none" spc="0" normalizeH="0" baseline="0" noProof="0" dirty="0">
              <a:ln w="6350">
                <a:noFill/>
              </a:ln>
              <a:solidFill>
                <a:srgbClr val="080808"/>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2306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5B09F-8C14-3AC6-90C5-AAA7929F416C}"/>
              </a:ext>
            </a:extLst>
          </p:cNvPr>
          <p:cNvSpPr txBox="1"/>
          <p:nvPr/>
        </p:nvSpPr>
        <p:spPr>
          <a:xfrm>
            <a:off x="82940" y="1973580"/>
            <a:ext cx="12026119" cy="464345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300"/>
              </a:spcBef>
              <a:spcAft>
                <a:spcPts val="3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Rèn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quen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7)</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diện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mạnh</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hạn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khả</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soát</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quen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ngăn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nắp</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gọn</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gàng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sạch</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đình</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cũng</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pháp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cụ</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thang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kiềm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huống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quen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gọn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gàng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ngăn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nắp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sản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phẩm</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quen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ngăn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nắp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gọn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gàng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sạch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đình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B1D2C2F-580D-FE0F-A48D-8DD9A119E70A}"/>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VÍ DỤ MINH HỌA</a:t>
            </a:r>
            <a:endParaRPr lang="en-US" sz="2400" dirty="0"/>
          </a:p>
        </p:txBody>
      </p:sp>
      <p:sp>
        <p:nvSpPr>
          <p:cNvPr id="5" name="Rectangle: Rounded Corners 4">
            <a:extLst>
              <a:ext uri="{FF2B5EF4-FFF2-40B4-BE49-F238E27FC236}">
                <a16:creationId xmlns:a16="http://schemas.microsoft.com/office/drawing/2014/main" id="{18EBEBB7-5249-BF65-4578-DCA7A31AF9DF}"/>
              </a:ext>
            </a:extLst>
          </p:cNvPr>
          <p:cNvSpPr/>
          <p:nvPr/>
        </p:nvSpPr>
        <p:spPr>
          <a:xfrm>
            <a:off x="6153150" y="0"/>
            <a:ext cx="6038850" cy="173355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err="1">
                <a:solidFill>
                  <a:schemeClr val="tx1"/>
                </a:solidFill>
                <a:effectLst/>
                <a:latin typeface="Times New Roman" panose="02020603050405020304" pitchFamily="18" charset="0"/>
                <a:ea typeface="Calibri" panose="020F0502020204030204" pitchFamily="34" charset="0"/>
              </a:rPr>
              <a:t>Ví</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dụ</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được</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sử</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dụng</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để</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minh</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họa</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cho</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việc</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tổ</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chức</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thực</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hiện</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theo</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chuỗi</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hoạt</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động</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của</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chủ</a:t>
            </a:r>
            <a:r>
              <a:rPr lang="en-US" sz="2300" dirty="0">
                <a:solidFill>
                  <a:schemeClr val="tx1"/>
                </a:solidFill>
                <a:effectLst/>
                <a:latin typeface="Times New Roman" panose="02020603050405020304" pitchFamily="18" charset="0"/>
                <a:ea typeface="Calibri" panose="020F0502020204030204" pitchFamily="34" charset="0"/>
              </a:rPr>
              <a:t> </a:t>
            </a:r>
            <a:r>
              <a:rPr lang="en-US" sz="2300" dirty="0" err="1">
                <a:solidFill>
                  <a:schemeClr val="tx1"/>
                </a:solidFill>
                <a:effectLst/>
                <a:latin typeface="Times New Roman" panose="02020603050405020304" pitchFamily="18" charset="0"/>
                <a:ea typeface="Calibri" panose="020F0502020204030204" pitchFamily="34" charset="0"/>
              </a:rPr>
              <a:t>đề</a:t>
            </a:r>
            <a:endParaRPr lang="en-US" sz="2300" dirty="0">
              <a:solidFill>
                <a:schemeClr val="tx1"/>
              </a:solidFill>
            </a:endParaRPr>
          </a:p>
        </p:txBody>
      </p:sp>
    </p:spTree>
    <p:extLst>
      <p:ext uri="{BB962C8B-B14F-4D97-AF65-F5344CB8AC3E}">
        <p14:creationId xmlns:p14="http://schemas.microsoft.com/office/powerpoint/2010/main" val="920570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5B09F-8C14-3AC6-90C5-AAA7929F416C}"/>
              </a:ext>
            </a:extLst>
          </p:cNvPr>
          <p:cNvSpPr txBox="1"/>
          <p:nvPr/>
        </p:nvSpPr>
        <p:spPr>
          <a:xfrm>
            <a:off x="0" y="601980"/>
            <a:ext cx="12192000" cy="6181692"/>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300"/>
              </a:spcBef>
              <a:spcAft>
                <a:spcPts val="30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Rèn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quen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7)</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 học sinh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kịch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triển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lãm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Góc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dành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cam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dõi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tuần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huynh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hỗ</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dõi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dành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dẫn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phẩm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vai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xử</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lí</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huống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sắp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xếp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góc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chụp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triển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lãm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Góc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300"/>
              </a:spcBef>
              <a:spcAft>
                <a:spcPts val="30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cam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Xây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dõi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tuần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AB10C08-5948-A924-919B-CA0F9D570C72}"/>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VÍ DỤ MINH HỌA</a:t>
            </a:r>
            <a:endParaRPr lang="en-US" sz="2400" dirty="0"/>
          </a:p>
        </p:txBody>
      </p:sp>
    </p:spTree>
    <p:extLst>
      <p:ext uri="{BB962C8B-B14F-4D97-AF65-F5344CB8AC3E}">
        <p14:creationId xmlns:p14="http://schemas.microsoft.com/office/powerpoint/2010/main" val="80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5B09F-8C14-3AC6-90C5-AAA7929F416C}"/>
              </a:ext>
            </a:extLst>
          </p:cNvPr>
          <p:cNvSpPr txBox="1"/>
          <p:nvPr/>
        </p:nvSpPr>
        <p:spPr>
          <a:xfrm>
            <a:off x="0" y="1744980"/>
            <a:ext cx="12191999" cy="3840667"/>
          </a:xfrm>
          <a:prstGeom prst="rect">
            <a:avLst/>
          </a:prstGeom>
          <a:noFill/>
        </p:spPr>
        <p:txBody>
          <a:bodyPr wrap="square" rtlCol="0">
            <a:spAutoFit/>
          </a:bodyPr>
          <a:lstStyle/>
          <a:p>
            <a:pPr algn="ctr">
              <a:lnSpc>
                <a:spcPct val="107000"/>
              </a:lnSpc>
              <a:spcBef>
                <a:spcPts val="300"/>
              </a:spcBef>
              <a:spcAft>
                <a:spcPts val="3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giá</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1" dirty="0">
                <a:effectLst/>
                <a:latin typeface="Times New Roman" panose="02020603050405020304" pitchFamily="18" charset="0"/>
                <a:ea typeface="Calibri" panose="020F0502020204030204" pitchFamily="34" charset="0"/>
              </a:rPr>
              <a:t> - </a:t>
            </a:r>
            <a:r>
              <a:rPr lang="en-US" sz="2400" b="1" dirty="0" err="1">
                <a:effectLst/>
                <a:latin typeface="Times New Roman" panose="02020603050405020304" pitchFamily="18" charset="0"/>
                <a:ea typeface="Calibri" panose="020F0502020204030204" pitchFamily="34" charset="0"/>
              </a:rPr>
              <a:t>Kết</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quả</a:t>
            </a:r>
            <a:r>
              <a:rPr lang="en-US" sz="2400" b="1" dirty="0">
                <a:effectLst/>
                <a:latin typeface="Times New Roman" panose="02020603050405020304" pitchFamily="18" charset="0"/>
                <a:ea typeface="Calibri" panose="020F0502020204030204" pitchFamily="34" charset="0"/>
              </a:rPr>
              <a:t>/</a:t>
            </a:r>
            <a:r>
              <a:rPr lang="en-US" sz="2400" b="1" dirty="0" err="1">
                <a:effectLst/>
                <a:latin typeface="Times New Roman" panose="02020603050405020304" pitchFamily="18" charset="0"/>
                <a:ea typeface="Calibri" panose="020F0502020204030204" pitchFamily="34" charset="0"/>
              </a:rPr>
              <a:t>sản</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phẩm</a:t>
            </a:r>
            <a:r>
              <a:rPr lang="en-US" sz="2400" b="1"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thảo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duy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trì</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quen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ảnh</a:t>
            </a:r>
            <a:r>
              <a:rPr lang="en-US" sz="2400" dirty="0">
                <a:effectLst/>
                <a:latin typeface="Times New Roman" panose="02020603050405020304" pitchFamily="18" charset="0"/>
                <a:ea typeface="Calibri" panose="020F0502020204030204" pitchFamily="34" charset="0"/>
              </a:rPr>
              <a:t>, video...);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chia </a:t>
            </a:r>
            <a:r>
              <a:rPr lang="en-US" sz="2400" dirty="0" err="1">
                <a:effectLst/>
                <a:latin typeface="Times New Roman" panose="02020603050405020304" pitchFamily="18" charset="0"/>
                <a:ea typeface="Calibri" panose="020F0502020204030204" pitchFamily="34" charset="0"/>
              </a:rPr>
              <a:t>sẻ</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Lớp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đẹp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lớp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trường</a:t>
            </a:r>
            <a:r>
              <a:rPr lang="en-US" sz="2400" dirty="0">
                <a:effectLst/>
                <a:latin typeface="Times New Roman" panose="02020603050405020304" pitchFamily="18" charset="0"/>
                <a:ea typeface="Calibri" panose="020F0502020204030204" pitchFamily="34" charset="0"/>
              </a:rPr>
              <a:t>…</a:t>
            </a:r>
            <a:endParaRPr lang="en-US" sz="2400" dirty="0"/>
          </a:p>
        </p:txBody>
      </p:sp>
      <p:sp>
        <p:nvSpPr>
          <p:cNvPr id="3" name="TextBox 2">
            <a:extLst>
              <a:ext uri="{FF2B5EF4-FFF2-40B4-BE49-F238E27FC236}">
                <a16:creationId xmlns:a16="http://schemas.microsoft.com/office/drawing/2014/main" id="{9AD05111-28E9-12B8-A680-B70B21F920D1}"/>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VÍ DỤ MINH HỌA</a:t>
            </a:r>
            <a:endParaRPr lang="en-US" sz="2400" dirty="0"/>
          </a:p>
        </p:txBody>
      </p:sp>
    </p:spTree>
    <p:extLst>
      <p:ext uri="{BB962C8B-B14F-4D97-AF65-F5344CB8AC3E}">
        <p14:creationId xmlns:p14="http://schemas.microsoft.com/office/powerpoint/2010/main" val="267477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04DC-89A6-7B0E-F6A3-B870B8731C9E}"/>
              </a:ext>
            </a:extLst>
          </p:cNvPr>
          <p:cNvSpPr>
            <a:spLocks noGrp="1"/>
          </p:cNvSpPr>
          <p:nvPr>
            <p:ph type="title"/>
          </p:nvPr>
        </p:nvSpPr>
        <p:spPr>
          <a:xfrm>
            <a:off x="0" y="0"/>
            <a:ext cx="12192000" cy="734291"/>
          </a:xfrm>
          <a:solidFill>
            <a:schemeClr val="accent2"/>
          </a:solidFill>
        </p:spPr>
        <p:txBody>
          <a:bodyPr>
            <a:normAutofit/>
          </a:bodyPr>
          <a:lstStyle/>
          <a:p>
            <a:pPr algn="ctr"/>
            <a:r>
              <a:rPr lang="en-US" dirty="0">
                <a:effectLst/>
                <a:latin typeface="Times New Roman" panose="02020603050405020304" pitchFamily="18" charset="0"/>
                <a:ea typeface="Times New Roman" panose="02020603050405020304" pitchFamily="18" charset="0"/>
              </a:rPr>
              <a:t>C. KIỂM TRA, ĐÁNH GIÁ</a:t>
            </a:r>
            <a:endParaRPr lang="en-US" dirty="0"/>
          </a:p>
        </p:txBody>
      </p:sp>
      <p:sp>
        <p:nvSpPr>
          <p:cNvPr id="3" name="Rectangle: Rounded Corners 2">
            <a:extLst>
              <a:ext uri="{FF2B5EF4-FFF2-40B4-BE49-F238E27FC236}">
                <a16:creationId xmlns:a16="http://schemas.microsoft.com/office/drawing/2014/main" id="{26BD9A8C-C0DA-8C1C-F03D-FE3D0B3901E5}"/>
              </a:ext>
            </a:extLst>
          </p:cNvPr>
          <p:cNvSpPr/>
          <p:nvPr/>
        </p:nvSpPr>
        <p:spPr>
          <a:xfrm>
            <a:off x="4533900" y="734291"/>
            <a:ext cx="7658100" cy="6123709"/>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kumimoji="0" lang="en-US" sz="21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1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1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1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1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1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sng"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xuyên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trách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xuyên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7000"/>
              </a:lnSpc>
              <a:spcBef>
                <a:spcPts val="600"/>
              </a:spcBef>
              <a:spcAft>
                <a:spcPts val="600"/>
              </a:spcAft>
              <a:buClrTx/>
              <a:buSzTx/>
              <a:buFontTx/>
              <a:buNone/>
              <a:tabLst/>
              <a:defRPr/>
            </a:pP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Hiệu</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trách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nghiệp</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phối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nghiệp</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xuyên</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ghi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sổ</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dõi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bạ</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7000"/>
              </a:lnSpc>
              <a:spcBef>
                <a:spcPts val="600"/>
              </a:spcBef>
              <a:spcAft>
                <a:spcPts val="600"/>
              </a:spcAft>
              <a:buClrTx/>
              <a:buSzTx/>
              <a:buFontTx/>
              <a:buNone/>
              <a:tabLst/>
              <a:defRPr/>
            </a:pPr>
            <a:r>
              <a:rPr kumimoji="0" lang="en-US" sz="2100" b="0" i="0" u="sng"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100" b="0" i="0" u="sng"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100" b="0" i="0" u="sng"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100" b="0" i="0" u="sng"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sng"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100" b="0" i="0" u="sng"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sng"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100" b="0" i="0" u="sng"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sng"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kì</a:t>
            </a:r>
            <a:r>
              <a:rPr kumimoji="0" lang="en-US" sz="2100" b="0" i="0" u="sng"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xây</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phù</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chương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kì</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chương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chú</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trọng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0" i="0" u="none" strike="noStrike" kern="1200" cap="none" spc="-2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1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C8AFFC7-1EF4-055F-310C-98D41F9356F2}"/>
              </a:ext>
            </a:extLst>
          </p:cNvPr>
          <p:cNvPicPr>
            <a:picLocks noChangeAspect="1"/>
          </p:cNvPicPr>
          <p:nvPr/>
        </p:nvPicPr>
        <p:blipFill>
          <a:blip r:embed="rId2"/>
          <a:stretch>
            <a:fillRect/>
          </a:stretch>
        </p:blipFill>
        <p:spPr>
          <a:xfrm>
            <a:off x="-1" y="734291"/>
            <a:ext cx="4551410" cy="3285259"/>
          </a:xfrm>
          <a:prstGeom prst="rect">
            <a:avLst/>
          </a:prstGeom>
        </p:spPr>
      </p:pic>
    </p:spTree>
    <p:extLst>
      <p:ext uri="{BB962C8B-B14F-4D97-AF65-F5344CB8AC3E}">
        <p14:creationId xmlns:p14="http://schemas.microsoft.com/office/powerpoint/2010/main" val="5348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87B4EF-E99C-A921-5AC0-41409901B9B1}"/>
              </a:ext>
            </a:extLst>
          </p:cNvPr>
          <p:cNvPicPr>
            <a:picLocks noChangeAspect="1"/>
          </p:cNvPicPr>
          <p:nvPr/>
        </p:nvPicPr>
        <p:blipFill rotWithShape="1">
          <a:blip r:embed="rId2"/>
          <a:srcRect l="24239" t="21089" r="22500" b="9352"/>
          <a:stretch/>
        </p:blipFill>
        <p:spPr>
          <a:xfrm>
            <a:off x="0" y="1586397"/>
            <a:ext cx="6493565" cy="4768053"/>
          </a:xfrm>
          <a:prstGeom prst="rect">
            <a:avLst/>
          </a:prstGeom>
        </p:spPr>
      </p:pic>
      <p:pic>
        <p:nvPicPr>
          <p:cNvPr id="6" name="Picture 5">
            <a:extLst>
              <a:ext uri="{FF2B5EF4-FFF2-40B4-BE49-F238E27FC236}">
                <a16:creationId xmlns:a16="http://schemas.microsoft.com/office/drawing/2014/main" id="{31A6B590-9F59-170C-476F-ED8CCC279686}"/>
              </a:ext>
            </a:extLst>
          </p:cNvPr>
          <p:cNvPicPr>
            <a:picLocks noChangeAspect="1"/>
          </p:cNvPicPr>
          <p:nvPr/>
        </p:nvPicPr>
        <p:blipFill>
          <a:blip r:embed="rId3"/>
          <a:stretch>
            <a:fillRect/>
          </a:stretch>
        </p:blipFill>
        <p:spPr>
          <a:xfrm>
            <a:off x="2511286" y="-225287"/>
            <a:ext cx="6493565" cy="1811684"/>
          </a:xfrm>
          <a:prstGeom prst="rect">
            <a:avLst/>
          </a:prstGeom>
        </p:spPr>
      </p:pic>
      <p:sp>
        <p:nvSpPr>
          <p:cNvPr id="8" name="Rectangle: Rounded Corners 7">
            <a:extLst>
              <a:ext uri="{FF2B5EF4-FFF2-40B4-BE49-F238E27FC236}">
                <a16:creationId xmlns:a16="http://schemas.microsoft.com/office/drawing/2014/main" id="{0B198A4A-7865-87E3-7A89-358D3B3BD488}"/>
              </a:ext>
            </a:extLst>
          </p:cNvPr>
          <p:cNvSpPr/>
          <p:nvPr/>
        </p:nvSpPr>
        <p:spPr>
          <a:xfrm>
            <a:off x="6645965" y="1404731"/>
            <a:ext cx="5227984" cy="5274365"/>
          </a:xfrm>
          <a:prstGeom prst="roundRect">
            <a:avLst/>
          </a:prstGeom>
          <a:solidFill>
            <a:srgbClr val="FF9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vi-VN"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số </a:t>
            </a:r>
            <a:r>
              <a:rPr lang="en-US" sz="2000"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5512</a:t>
            </a:r>
            <a:r>
              <a:rPr lang="vi-VN" sz="2000" u="sng"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BGDĐT-</a:t>
            </a:r>
            <a:r>
              <a:rPr lang="en-US" sz="2000" u="sng"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GDTrH</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18/12/2020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2613/BGDĐT-</a:t>
            </a:r>
            <a:r>
              <a:rPr lang="en-US" sz="2000" u="sng"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GDTrH</a:t>
            </a:r>
            <a:r>
              <a:rPr lang="en-US" sz="2000"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23/6/2021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2021-2022;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u="none" strike="noStrike"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Công văn 1496/BGDĐT-GDTrH">
                  <a:extLst>
                    <a:ext uri="{A12FA001-AC4F-418D-AE19-62706E023703}">
                      <ahyp:hlinkClr xmlns:ahyp="http://schemas.microsoft.com/office/drawing/2018/hyperlinkcolor" val="tx"/>
                    </a:ext>
                  </a:extLst>
                </a:hlinkClick>
              </a:rPr>
              <a:t>1496/BGDĐT-</a:t>
            </a:r>
            <a:r>
              <a:rPr lang="en-US" sz="2000" u="none" strike="noStrike"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Công văn 1496/BGDĐT-GDTrH">
                  <a:extLst>
                    <a:ext uri="{A12FA001-AC4F-418D-AE19-62706E023703}">
                      <ahyp:hlinkClr xmlns:ahyp="http://schemas.microsoft.com/office/drawing/2018/hyperlinkcolor" val="tx"/>
                    </a:ext>
                  </a:extLst>
                </a:hlinkClick>
              </a:rPr>
              <a:t>GDTrH</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19/4/2022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2022-2023;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4020/BGDĐT-</a:t>
            </a:r>
            <a:r>
              <a:rPr lang="en-US" sz="2000" u="sng"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GDTrH</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22/8/2022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2022-2023;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3899/BGDĐT-</a:t>
            </a:r>
            <a:r>
              <a:rPr lang="en-US" sz="2000" u="sng"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GDTrH</a:t>
            </a:r>
            <a:r>
              <a:rPr lang="en-US" sz="2000"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03/8/2023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2023-2024.</a:t>
            </a:r>
            <a:endParaRPr lang="en-US"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12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05111-28E9-12B8-A680-B70B21F920D1}"/>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KIỂM TRA ĐÁNH GIÁ</a:t>
            </a:r>
            <a:endParaRPr lang="en-US" sz="2400" dirty="0"/>
          </a:p>
        </p:txBody>
      </p:sp>
      <p:sp>
        <p:nvSpPr>
          <p:cNvPr id="10" name="TextBox 9">
            <a:extLst>
              <a:ext uri="{FF2B5EF4-FFF2-40B4-BE49-F238E27FC236}">
                <a16:creationId xmlns:a16="http://schemas.microsoft.com/office/drawing/2014/main" id="{17008863-8D55-EFCF-EDF9-438881CE832A}"/>
              </a:ext>
            </a:extLst>
          </p:cNvPr>
          <p:cNvSpPr txBox="1"/>
          <p:nvPr/>
        </p:nvSpPr>
        <p:spPr>
          <a:xfrm>
            <a:off x="317976" y="532666"/>
            <a:ext cx="9819937" cy="3423501"/>
          </a:xfrm>
          <a:prstGeom prst="rect">
            <a:avLst/>
          </a:prstGeom>
          <a:noFill/>
        </p:spPr>
        <p:txBody>
          <a:bodyPr wrap="square">
            <a:spAutoFit/>
          </a:bodyPr>
          <a:lstStyle/>
          <a:p>
            <a:pPr>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xuyên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suốt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GV, HS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đẳng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000" b="1" dirty="0">
                <a:effectLst/>
                <a:latin typeface="Times New Roman" panose="02020603050405020304" pitchFamily="18" charset="0"/>
                <a:ea typeface="Calibri" panose="020F0502020204030204" pitchFamily="34" charset="0"/>
              </a:rPr>
              <a:t>I. </a:t>
            </a:r>
            <a:r>
              <a:rPr lang="en-US" sz="2000" b="1" dirty="0" err="1">
                <a:effectLst/>
                <a:latin typeface="Times New Roman" panose="02020603050405020304" pitchFamily="18" charset="0"/>
                <a:ea typeface="Calibri" panose="020F0502020204030204" pitchFamily="34" charset="0"/>
              </a:rPr>
              <a:t>Xây</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dựng</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kế</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hoạch</a:t>
            </a:r>
            <a:r>
              <a:rPr lang="en-US" sz="2000" b="1" dirty="0">
                <a:effectLst/>
                <a:latin typeface="Times New Roman" panose="02020603050405020304" pitchFamily="18" charset="0"/>
                <a:ea typeface="Calibri" panose="020F0502020204030204" pitchFamily="34" charset="0"/>
              </a:rPr>
              <a:t> KTĐG TX</a:t>
            </a:r>
            <a:endParaRPr lang="en-US" sz="2000" dirty="0"/>
          </a:p>
        </p:txBody>
      </p:sp>
      <p:graphicFrame>
        <p:nvGraphicFramePr>
          <p:cNvPr id="11" name="Table 10">
            <a:extLst>
              <a:ext uri="{FF2B5EF4-FFF2-40B4-BE49-F238E27FC236}">
                <a16:creationId xmlns:a16="http://schemas.microsoft.com/office/drawing/2014/main" id="{240CABAC-DE72-0480-9CA8-78AB3084388D}"/>
              </a:ext>
            </a:extLst>
          </p:cNvPr>
          <p:cNvGraphicFramePr>
            <a:graphicFrameLocks noGrp="1"/>
          </p:cNvGraphicFramePr>
          <p:nvPr>
            <p:extLst>
              <p:ext uri="{D42A27DB-BD31-4B8C-83A1-F6EECF244321}">
                <p14:modId xmlns:p14="http://schemas.microsoft.com/office/powerpoint/2010/main" val="2362595525"/>
              </p:ext>
            </p:extLst>
          </p:nvPr>
        </p:nvGraphicFramePr>
        <p:xfrm>
          <a:off x="317976" y="4179471"/>
          <a:ext cx="11187327" cy="2020189"/>
        </p:xfrm>
        <a:graphic>
          <a:graphicData uri="http://schemas.openxmlformats.org/drawingml/2006/table">
            <a:tbl>
              <a:tblPr firstRow="1" firstCol="1" bandRow="1"/>
              <a:tblGrid>
                <a:gridCol w="1567498">
                  <a:extLst>
                    <a:ext uri="{9D8B030D-6E8A-4147-A177-3AD203B41FA5}">
                      <a16:colId xmlns:a16="http://schemas.microsoft.com/office/drawing/2014/main" val="1595909502"/>
                    </a:ext>
                  </a:extLst>
                </a:gridCol>
                <a:gridCol w="3075623">
                  <a:extLst>
                    <a:ext uri="{9D8B030D-6E8A-4147-A177-3AD203B41FA5}">
                      <a16:colId xmlns:a16="http://schemas.microsoft.com/office/drawing/2014/main" val="2865922456"/>
                    </a:ext>
                  </a:extLst>
                </a:gridCol>
                <a:gridCol w="2598996">
                  <a:extLst>
                    <a:ext uri="{9D8B030D-6E8A-4147-A177-3AD203B41FA5}">
                      <a16:colId xmlns:a16="http://schemas.microsoft.com/office/drawing/2014/main" val="1245514151"/>
                    </a:ext>
                  </a:extLst>
                </a:gridCol>
                <a:gridCol w="2095648">
                  <a:extLst>
                    <a:ext uri="{9D8B030D-6E8A-4147-A177-3AD203B41FA5}">
                      <a16:colId xmlns:a16="http://schemas.microsoft.com/office/drawing/2014/main" val="2836275147"/>
                    </a:ext>
                  </a:extLst>
                </a:gridCol>
                <a:gridCol w="1849562">
                  <a:extLst>
                    <a:ext uri="{9D8B030D-6E8A-4147-A177-3AD203B41FA5}">
                      <a16:colId xmlns:a16="http://schemas.microsoft.com/office/drawing/2014/main" val="1919195950"/>
                    </a:ext>
                  </a:extLst>
                </a:gridCol>
              </a:tblGrid>
              <a:tr h="0">
                <a:tc>
                  <a:txBody>
                    <a:bodyPr/>
                    <a:lstStyle/>
                    <a:p>
                      <a:pPr algn="ctr">
                        <a:lnSpc>
                          <a:spcPct val="115000"/>
                        </a:lnSpc>
                        <a:spcAft>
                          <a:spcPts val="800"/>
                        </a:spcAft>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cụ đánh giá</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074233"/>
                  </a:ext>
                </a:extLst>
              </a:tr>
              <a:tr h="0">
                <a:tc>
                  <a:txBody>
                    <a:bodyPr/>
                    <a:lstStyle/>
                    <a:p>
                      <a:pPr algn="ctr">
                        <a:lnSpc>
                          <a:spcPct val="115000"/>
                        </a:lnSpc>
                        <a:spcAft>
                          <a:spcPts val="800"/>
                        </a:spcAft>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10 -12</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05/9 – 30/12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 pháp quan sát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897618"/>
                  </a:ext>
                </a:extLst>
              </a:tr>
              <a:tr h="0">
                <a:tc>
                  <a:txBody>
                    <a:bodyPr/>
                    <a:lstStyle/>
                    <a:p>
                      <a:pPr algn="ctr">
                        <a:lnSpc>
                          <a:spcPct val="115000"/>
                        </a:lnSpc>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 14</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04/12 - 09/12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 hồ sơ học tập, qua sản phẩm của học sinh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rubris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đình</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356376"/>
                  </a:ext>
                </a:extLst>
              </a:tr>
            </a:tbl>
          </a:graphicData>
        </a:graphic>
      </p:graphicFrame>
      <p:pic>
        <p:nvPicPr>
          <p:cNvPr id="12" name="Picture 11">
            <a:extLst>
              <a:ext uri="{FF2B5EF4-FFF2-40B4-BE49-F238E27FC236}">
                <a16:creationId xmlns:a16="http://schemas.microsoft.com/office/drawing/2014/main" id="{F60173C7-12AF-17CF-0216-AE01BA7EF4A4}"/>
              </a:ext>
            </a:extLst>
          </p:cNvPr>
          <p:cNvPicPr>
            <a:picLocks noChangeAspect="1"/>
          </p:cNvPicPr>
          <p:nvPr/>
        </p:nvPicPr>
        <p:blipFill>
          <a:blip r:embed="rId2"/>
          <a:stretch>
            <a:fillRect/>
          </a:stretch>
        </p:blipFill>
        <p:spPr>
          <a:xfrm>
            <a:off x="9241280" y="0"/>
            <a:ext cx="2950720" cy="1548518"/>
          </a:xfrm>
          <a:prstGeom prst="rect">
            <a:avLst/>
          </a:prstGeom>
        </p:spPr>
      </p:pic>
    </p:spTree>
    <p:extLst>
      <p:ext uri="{BB962C8B-B14F-4D97-AF65-F5344CB8AC3E}">
        <p14:creationId xmlns:p14="http://schemas.microsoft.com/office/powerpoint/2010/main" val="48642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05111-28E9-12B8-A680-B70B21F920D1}"/>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KIỂM TRA ĐÁNH GIÁ</a:t>
            </a:r>
            <a:endParaRPr lang="en-US" sz="2400" dirty="0"/>
          </a:p>
        </p:txBody>
      </p:sp>
      <p:sp>
        <p:nvSpPr>
          <p:cNvPr id="2" name="TextBox 1">
            <a:extLst>
              <a:ext uri="{FF2B5EF4-FFF2-40B4-BE49-F238E27FC236}">
                <a16:creationId xmlns:a16="http://schemas.microsoft.com/office/drawing/2014/main" id="{5F6ADEAA-9CF8-4EF3-62D4-BD06388F3185}"/>
              </a:ext>
            </a:extLst>
          </p:cNvPr>
          <p:cNvSpPr txBox="1"/>
          <p:nvPr/>
        </p:nvSpPr>
        <p:spPr>
          <a:xfrm>
            <a:off x="291547" y="1152939"/>
            <a:ext cx="11343861" cy="3320204"/>
          </a:xfrm>
          <a:prstGeom prst="rect">
            <a:avLst/>
          </a:prstGeom>
          <a:noFill/>
        </p:spPr>
        <p:txBody>
          <a:bodyPr wrap="square" rtlCol="0">
            <a:spAutoFit/>
          </a:bodyPr>
          <a:lstStyle/>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II.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năng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788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05111-28E9-12B8-A680-B70B21F920D1}"/>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KIỂM TRA ĐÁNH GIÁ</a:t>
            </a:r>
            <a:endParaRPr lang="en-US" sz="2400" dirty="0"/>
          </a:p>
        </p:txBody>
      </p:sp>
      <p:sp>
        <p:nvSpPr>
          <p:cNvPr id="2" name="TextBox 1">
            <a:extLst>
              <a:ext uri="{FF2B5EF4-FFF2-40B4-BE49-F238E27FC236}">
                <a16:creationId xmlns:a16="http://schemas.microsoft.com/office/drawing/2014/main" id="{C8A14C29-80B8-4EC3-4B5E-CAF27136D2E4}"/>
              </a:ext>
            </a:extLst>
          </p:cNvPr>
          <p:cNvSpPr txBox="1"/>
          <p:nvPr/>
        </p:nvSpPr>
        <p:spPr>
          <a:xfrm>
            <a:off x="702365" y="901148"/>
            <a:ext cx="10614992" cy="1166666"/>
          </a:xfrm>
          <a:prstGeom prst="rect">
            <a:avLst/>
          </a:prstGeom>
          <a:noFill/>
        </p:spPr>
        <p:txBody>
          <a:bodyPr wrap="square" rtlCol="0">
            <a:spAutoFit/>
          </a:bodyPr>
          <a:lstStyle/>
          <a:p>
            <a:pPr>
              <a:lnSpc>
                <a:spcPct val="107000"/>
              </a:lnSpc>
              <a:spcAft>
                <a:spcPts val="800"/>
              </a:spcAft>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II.1.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chối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chối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5902B4F-14AA-E67A-FC56-9B9704FA31BC}"/>
              </a:ext>
            </a:extLst>
          </p:cNvPr>
          <p:cNvGraphicFramePr>
            <a:graphicFrameLocks noGrp="1"/>
          </p:cNvGraphicFramePr>
          <p:nvPr>
            <p:extLst>
              <p:ext uri="{D42A27DB-BD31-4B8C-83A1-F6EECF244321}">
                <p14:modId xmlns:p14="http://schemas.microsoft.com/office/powerpoint/2010/main" val="3072858441"/>
              </p:ext>
            </p:extLst>
          </p:nvPr>
        </p:nvGraphicFramePr>
        <p:xfrm>
          <a:off x="702365" y="2221464"/>
          <a:ext cx="9912626" cy="3687702"/>
        </p:xfrm>
        <a:graphic>
          <a:graphicData uri="http://schemas.openxmlformats.org/drawingml/2006/table">
            <a:tbl>
              <a:tblPr firstRow="1" firstCol="1" bandRow="1"/>
              <a:tblGrid>
                <a:gridCol w="2517913">
                  <a:extLst>
                    <a:ext uri="{9D8B030D-6E8A-4147-A177-3AD203B41FA5}">
                      <a16:colId xmlns:a16="http://schemas.microsoft.com/office/drawing/2014/main" val="687199882"/>
                    </a:ext>
                  </a:extLst>
                </a:gridCol>
                <a:gridCol w="4920523">
                  <a:extLst>
                    <a:ext uri="{9D8B030D-6E8A-4147-A177-3AD203B41FA5}">
                      <a16:colId xmlns:a16="http://schemas.microsoft.com/office/drawing/2014/main" val="3888066779"/>
                    </a:ext>
                  </a:extLst>
                </a:gridCol>
                <a:gridCol w="1237095">
                  <a:extLst>
                    <a:ext uri="{9D8B030D-6E8A-4147-A177-3AD203B41FA5}">
                      <a16:colId xmlns:a16="http://schemas.microsoft.com/office/drawing/2014/main" val="1887628520"/>
                    </a:ext>
                  </a:extLst>
                </a:gridCol>
                <a:gridCol w="1237095">
                  <a:extLst>
                    <a:ext uri="{9D8B030D-6E8A-4147-A177-3AD203B41FA5}">
                      <a16:colId xmlns:a16="http://schemas.microsoft.com/office/drawing/2014/main" val="2020855044"/>
                    </a:ext>
                  </a:extLst>
                </a:gridCol>
              </a:tblGrid>
              <a:tr h="0">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437598"/>
                  </a:ext>
                </a:extLst>
              </a:tr>
              <a:tr h="0">
                <a:tc rowSpan="3">
                  <a:txBody>
                    <a:bodyPr/>
                    <a:lstStyle/>
                    <a:p>
                      <a:pPr>
                        <a:lnSpc>
                          <a:spcPct val="15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hiện được trách nhiệm của bản thân trong các hoạt động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132103"/>
                  </a:ext>
                </a:extLst>
              </a:tr>
              <a:tr h="0">
                <a:tc vMerge="1">
                  <a:txBody>
                    <a:bodyPr/>
                    <a:lstStyle/>
                    <a:p>
                      <a:endParaRPr lang="en-US"/>
                    </a:p>
                  </a:txBody>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 diện được tình huống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119788"/>
                  </a:ext>
                </a:extLst>
              </a:tr>
              <a:tr h="318770">
                <a:tc vMerge="1">
                  <a:txBody>
                    <a:bodyPr/>
                    <a:lstStyle/>
                    <a:p>
                      <a:endParaRPr lang="en-US"/>
                    </a:p>
                  </a:txBody>
                  <a:tcPr/>
                </a:tc>
                <a:tc>
                  <a:txBody>
                    <a:bodyPr/>
                    <a:lstStyle/>
                    <a:p>
                      <a:pPr>
                        <a:lnSpc>
                          <a:spcPct val="15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huống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750522"/>
                  </a:ext>
                </a:extLst>
              </a:tr>
              <a:tr h="0">
                <a:tc rowSpan="2">
                  <a:txBody>
                    <a:bodyPr/>
                    <a:lstStyle/>
                    <a:p>
                      <a:pPr>
                        <a:lnSpc>
                          <a:spcPct val="15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601181"/>
                  </a:ext>
                </a:extLst>
              </a:tr>
              <a:tr h="0">
                <a:tc vMerge="1">
                  <a:txBody>
                    <a:bodyPr/>
                    <a:lstStyle/>
                    <a:p>
                      <a:endParaRPr lang="en-US"/>
                    </a:p>
                  </a:txBody>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chủ được cảm xúc bản thân trong các tình huống gia tiếp, ứng xử khác nhau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624873"/>
                  </a:ext>
                </a:extLst>
              </a:tr>
            </a:tbl>
          </a:graphicData>
        </a:graphic>
      </p:graphicFrame>
    </p:spTree>
    <p:extLst>
      <p:ext uri="{BB962C8B-B14F-4D97-AF65-F5344CB8AC3E}">
        <p14:creationId xmlns:p14="http://schemas.microsoft.com/office/powerpoint/2010/main" val="3432228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05111-28E9-12B8-A680-B70B21F920D1}"/>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KIỂM TRA ĐÁNH GIÁ</a:t>
            </a:r>
            <a:endParaRPr lang="en-US" sz="2400" dirty="0"/>
          </a:p>
        </p:txBody>
      </p:sp>
      <p:graphicFrame>
        <p:nvGraphicFramePr>
          <p:cNvPr id="2" name="Table 1">
            <a:extLst>
              <a:ext uri="{FF2B5EF4-FFF2-40B4-BE49-F238E27FC236}">
                <a16:creationId xmlns:a16="http://schemas.microsoft.com/office/drawing/2014/main" id="{2C5F3559-6FF2-136F-A800-E5BE01689CDF}"/>
              </a:ext>
            </a:extLst>
          </p:cNvPr>
          <p:cNvGraphicFramePr>
            <a:graphicFrameLocks noGrp="1"/>
          </p:cNvGraphicFramePr>
          <p:nvPr>
            <p:extLst>
              <p:ext uri="{D42A27DB-BD31-4B8C-83A1-F6EECF244321}">
                <p14:modId xmlns:p14="http://schemas.microsoft.com/office/powerpoint/2010/main" val="206602542"/>
              </p:ext>
            </p:extLst>
          </p:nvPr>
        </p:nvGraphicFramePr>
        <p:xfrm>
          <a:off x="516837" y="1124354"/>
          <a:ext cx="11145077" cy="5019870"/>
        </p:xfrm>
        <a:graphic>
          <a:graphicData uri="http://schemas.openxmlformats.org/drawingml/2006/table">
            <a:tbl>
              <a:tblPr firstRow="1" firstCol="1" bandRow="1"/>
              <a:tblGrid>
                <a:gridCol w="3299792">
                  <a:extLst>
                    <a:ext uri="{9D8B030D-6E8A-4147-A177-3AD203B41FA5}">
                      <a16:colId xmlns:a16="http://schemas.microsoft.com/office/drawing/2014/main" val="1991257335"/>
                    </a:ext>
                  </a:extLst>
                </a:gridCol>
                <a:gridCol w="5813073">
                  <a:extLst>
                    <a:ext uri="{9D8B030D-6E8A-4147-A177-3AD203B41FA5}">
                      <a16:colId xmlns:a16="http://schemas.microsoft.com/office/drawing/2014/main" val="702828773"/>
                    </a:ext>
                  </a:extLst>
                </a:gridCol>
                <a:gridCol w="1016106">
                  <a:extLst>
                    <a:ext uri="{9D8B030D-6E8A-4147-A177-3AD203B41FA5}">
                      <a16:colId xmlns:a16="http://schemas.microsoft.com/office/drawing/2014/main" val="3615056966"/>
                    </a:ext>
                  </a:extLst>
                </a:gridCol>
                <a:gridCol w="1016106">
                  <a:extLst>
                    <a:ext uri="{9D8B030D-6E8A-4147-A177-3AD203B41FA5}">
                      <a16:colId xmlns:a16="http://schemas.microsoft.com/office/drawing/2014/main" val="1449943186"/>
                    </a:ext>
                  </a:extLst>
                </a:gridCol>
              </a:tblGrid>
              <a:tr h="0">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tiêu chí</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155038"/>
                  </a:ext>
                </a:extLst>
              </a:tr>
              <a:tr h="0">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Nhận nhiệm vụ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 thành viên trong nhóm sẵn sàng nhận nhiệm vụ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231817"/>
                  </a:ext>
                </a:extLst>
              </a:tr>
              <a:tr h="0">
                <a:tc rowSpan="2">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Tham gia xây dựng phương án thảo luận và lập kế hoạch nhóm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 thành viên đều bày tỏ ý kiến, tham gia xây dựng phương án thảo luận và kế hoạch hoạt động của nhóm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888029"/>
                  </a:ext>
                </a:extLst>
              </a:tr>
              <a:tr h="0">
                <a:tc vMerge="1">
                  <a:txBody>
                    <a:bodyPr/>
                    <a:lstStyle/>
                    <a:p>
                      <a:endParaRPr lang="en-US"/>
                    </a:p>
                  </a:txBody>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 thành viên biết lắng nghe, tôn trọng, xem xét các ý kiến, quan điểm của nhau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511019"/>
                  </a:ext>
                </a:extLst>
              </a:tr>
              <a:tr h="0">
                <a:tc rowSpan="2">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Thực hiện nhiệm vụ và hỗ trợ, giúp đỡ các thành viên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 thành viên cố gắng, nỗ lực hoàn thành nhiệm vụ bản thân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701338"/>
                  </a:ext>
                </a:extLst>
              </a:tr>
              <a:tr h="0">
                <a:tc vMerge="1">
                  <a:txBody>
                    <a:bodyPr/>
                    <a:lstStyle/>
                    <a:p>
                      <a:endParaRPr lang="en-US"/>
                    </a:p>
                  </a:txBody>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 viên hỗ trợ nhau trong thảo luận, hoàn thành nhiệm vụ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248569"/>
                  </a:ext>
                </a:extLst>
              </a:tr>
              <a:tr h="0">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Tôn trọng quyết định chung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 thành viên đều tôn trọng quyết định chung của cả nhóm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860142"/>
                  </a:ext>
                </a:extLst>
              </a:tr>
              <a:tr h="0">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Kết quả làm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kết quả thảo luận và có đủ sản phẩm theo yêu cầu của GV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614064"/>
                  </a:ext>
                </a:extLst>
              </a:tr>
              <a:tr h="0">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Trách nhiệm với kết quả làm việc chung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295716"/>
                  </a:ext>
                </a:extLst>
              </a:tr>
            </a:tbl>
          </a:graphicData>
        </a:graphic>
      </p:graphicFrame>
      <p:sp>
        <p:nvSpPr>
          <p:cNvPr id="4" name="TextBox 3">
            <a:extLst>
              <a:ext uri="{FF2B5EF4-FFF2-40B4-BE49-F238E27FC236}">
                <a16:creationId xmlns:a16="http://schemas.microsoft.com/office/drawing/2014/main" id="{A49340E4-B741-E1C3-6F44-9715F7E89CF4}"/>
              </a:ext>
            </a:extLst>
          </p:cNvPr>
          <p:cNvSpPr txBox="1"/>
          <p:nvPr/>
        </p:nvSpPr>
        <p:spPr>
          <a:xfrm>
            <a:off x="2332383" y="596348"/>
            <a:ext cx="6639339" cy="400110"/>
          </a:xfrm>
          <a:prstGeom prst="rect">
            <a:avLst/>
          </a:prstGeom>
          <a:noFill/>
        </p:spPr>
        <p:txBody>
          <a:bodyPr wrap="square" rtlCol="0">
            <a:spAutoFit/>
          </a:bodyPr>
          <a:lstStyle/>
          <a:p>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616B90A-9C54-8FAB-4901-362495B62A19}"/>
              </a:ext>
            </a:extLst>
          </p:cNvPr>
          <p:cNvSpPr txBox="1"/>
          <p:nvPr/>
        </p:nvSpPr>
        <p:spPr>
          <a:xfrm>
            <a:off x="2120348" y="6272120"/>
            <a:ext cx="6414052" cy="399405"/>
          </a:xfrm>
          <a:prstGeom prst="rect">
            <a:avLst/>
          </a:prstGeom>
          <a:noFill/>
        </p:spPr>
        <p:txBody>
          <a:bodyPr wrap="square" rtlCol="0">
            <a:spAutoFit/>
          </a:bodyPr>
          <a:lstStyle/>
          <a:p>
            <a:pPr>
              <a:lnSpc>
                <a:spcPct val="107000"/>
              </a:lnSpc>
              <a:spcAft>
                <a:spcPts val="800"/>
              </a:spcAft>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Sau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395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05111-28E9-12B8-A680-B70B21F920D1}"/>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KIỂM TRA ĐÁNH GIÁ</a:t>
            </a:r>
            <a:endParaRPr lang="en-US" sz="2400" dirty="0"/>
          </a:p>
        </p:txBody>
      </p:sp>
      <p:sp>
        <p:nvSpPr>
          <p:cNvPr id="2" name="TextBox 1">
            <a:extLst>
              <a:ext uri="{FF2B5EF4-FFF2-40B4-BE49-F238E27FC236}">
                <a16:creationId xmlns:a16="http://schemas.microsoft.com/office/drawing/2014/main" id="{523559F1-B781-5FE9-7AB3-9A18825D26E3}"/>
              </a:ext>
            </a:extLst>
          </p:cNvPr>
          <p:cNvSpPr txBox="1"/>
          <p:nvPr/>
        </p:nvSpPr>
        <p:spPr>
          <a:xfrm>
            <a:off x="1060174" y="649357"/>
            <a:ext cx="7341704" cy="831318"/>
          </a:xfrm>
          <a:prstGeom prst="rect">
            <a:avLst/>
          </a:prstGeom>
          <a:noFill/>
        </p:spPr>
        <p:txBody>
          <a:bodyPr wrap="square" rtlCol="0">
            <a:spAutoFit/>
          </a:bodyPr>
          <a:lstStyle/>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II. 2.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F5C8DCD-8919-7FB0-9DFD-B1D3A60DEF73}"/>
              </a:ext>
            </a:extLst>
          </p:cNvPr>
          <p:cNvGraphicFramePr>
            <a:graphicFrameLocks noGrp="1"/>
          </p:cNvGraphicFramePr>
          <p:nvPr>
            <p:extLst>
              <p:ext uri="{D42A27DB-BD31-4B8C-83A1-F6EECF244321}">
                <p14:modId xmlns:p14="http://schemas.microsoft.com/office/powerpoint/2010/main" val="2654209123"/>
              </p:ext>
            </p:extLst>
          </p:nvPr>
        </p:nvGraphicFramePr>
        <p:xfrm>
          <a:off x="530087" y="1668660"/>
          <a:ext cx="11171581" cy="4649666"/>
        </p:xfrm>
        <a:graphic>
          <a:graphicData uri="http://schemas.openxmlformats.org/drawingml/2006/table">
            <a:tbl>
              <a:tblPr firstRow="1" firstCol="1" bandRow="1"/>
              <a:tblGrid>
                <a:gridCol w="2782956">
                  <a:extLst>
                    <a:ext uri="{9D8B030D-6E8A-4147-A177-3AD203B41FA5}">
                      <a16:colId xmlns:a16="http://schemas.microsoft.com/office/drawing/2014/main" val="345972200"/>
                    </a:ext>
                  </a:extLst>
                </a:gridCol>
                <a:gridCol w="3458818">
                  <a:extLst>
                    <a:ext uri="{9D8B030D-6E8A-4147-A177-3AD203B41FA5}">
                      <a16:colId xmlns:a16="http://schemas.microsoft.com/office/drawing/2014/main" val="3463216103"/>
                    </a:ext>
                  </a:extLst>
                </a:gridCol>
                <a:gridCol w="2573405">
                  <a:extLst>
                    <a:ext uri="{9D8B030D-6E8A-4147-A177-3AD203B41FA5}">
                      <a16:colId xmlns:a16="http://schemas.microsoft.com/office/drawing/2014/main" val="3906419410"/>
                    </a:ext>
                  </a:extLst>
                </a:gridCol>
                <a:gridCol w="2356402">
                  <a:extLst>
                    <a:ext uri="{9D8B030D-6E8A-4147-A177-3AD203B41FA5}">
                      <a16:colId xmlns:a16="http://schemas.microsoft.com/office/drawing/2014/main" val="3025251206"/>
                    </a:ext>
                  </a:extLst>
                </a:gridCol>
              </a:tblGrid>
              <a:tr h="0">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910564"/>
                  </a:ext>
                </a:extLst>
              </a:tr>
              <a:tr h="0">
                <a:tc rowSpan="2">
                  <a:txBody>
                    <a:bodyPr/>
                    <a:lstStyle/>
                    <a:p>
                      <a:pPr>
                        <a:lnSpc>
                          <a:spcPct val="107000"/>
                        </a:lnSpc>
                        <a:spcAft>
                          <a:spcPts val="8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 bị vật liệu đầy đủ, sắp xếp theo trật tự dễ tìm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 bị vật liệu đầy đủ, nhưng để lộn xộn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 bị vật liệu còn thiếu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621441"/>
                  </a:ext>
                </a:extLst>
              </a:tr>
              <a:tr h="0">
                <a:tc vMerge="1">
                  <a:txBody>
                    <a:bodyPr/>
                    <a:lstStyle/>
                    <a:p>
                      <a:endParaRPr lang="en-US"/>
                    </a:p>
                  </a:txBody>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666235"/>
                  </a:ext>
                </a:extLst>
              </a:tr>
              <a:tr h="0">
                <a:tc rowSpan="2">
                  <a:txBody>
                    <a:bodyPr/>
                    <a:lstStyle/>
                    <a:p>
                      <a:pPr>
                        <a:lnSpc>
                          <a:spcPct val="107000"/>
                        </a:lnSpc>
                        <a:spcAft>
                          <a:spcPts val="8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rẻ</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dễ</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giá rẻ, dễ mua, dễ tìm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khó tìm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đắt, khó tím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056120"/>
                  </a:ext>
                </a:extLst>
              </a:tr>
              <a:tr h="0">
                <a:tc vMerge="1">
                  <a:txBody>
                    <a:bodyPr/>
                    <a:lstStyle/>
                    <a:p>
                      <a:endParaRPr lang="en-US"/>
                    </a:p>
                  </a:txBody>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649415"/>
                  </a:ext>
                </a:extLst>
              </a:tr>
              <a:tr h="0">
                <a:tc rowSpan="2">
                  <a:txBody>
                    <a:bodyPr/>
                    <a:lstStyle/>
                    <a:p>
                      <a:pPr>
                        <a:lnSpc>
                          <a:spcPct val="107000"/>
                        </a:lnSpc>
                        <a:spcAft>
                          <a:spcPts val="8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 thiết kế mô hình dễ nhìn, sắt nét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 thiết kế mô hình, dễ nhìn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 thiết kế mô hình rối mắt, khó nhìn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743140"/>
                  </a:ext>
                </a:extLst>
              </a:tr>
              <a:tr h="0">
                <a:tc vMerge="1">
                  <a:txBody>
                    <a:bodyPr/>
                    <a:lstStyle/>
                    <a:p>
                      <a:endParaRPr lang="en-US"/>
                    </a:p>
                  </a:txBody>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936182"/>
                  </a:ext>
                </a:extLst>
              </a:tr>
              <a:tr h="0">
                <a:tc rowSpan="2">
                  <a:txBody>
                    <a:bodyPr/>
                    <a:lstStyle/>
                    <a:p>
                      <a:pPr>
                        <a:lnSpc>
                          <a:spcPct val="107000"/>
                        </a:lnSpc>
                        <a:spcAft>
                          <a:spcPts val="8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hình thiết kế loogic, đẹp, sáng tạo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logic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logic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156384"/>
                  </a:ext>
                </a:extLst>
              </a:tr>
              <a:tr h="0">
                <a:tc vMerge="1">
                  <a:txBody>
                    <a:bodyPr/>
                    <a:lstStyle/>
                    <a:p>
                      <a:endParaRPr lang="en-US"/>
                    </a:p>
                  </a:txBody>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124533"/>
                  </a:ext>
                </a:extLst>
              </a:tr>
              <a:tr h="0">
                <a:tc rowSpan="2">
                  <a:txBody>
                    <a:bodyPr/>
                    <a:lstStyle/>
                    <a:p>
                      <a:pPr>
                        <a:lnSpc>
                          <a:spcPct val="107000"/>
                        </a:lnSpc>
                        <a:spcAft>
                          <a:spcPts val="8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 trình gọn nhưng logic, hấp dẫn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 trình rõ ràng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 trình dài dòng, khó hiểu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925797"/>
                  </a:ext>
                </a:extLst>
              </a:tr>
              <a:tr h="0">
                <a:tc vMerge="1">
                  <a:txBody>
                    <a:bodyPr/>
                    <a:lstStyle/>
                    <a:p>
                      <a:endParaRPr lang="en-US"/>
                    </a:p>
                  </a:txBody>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572486"/>
                  </a:ext>
                </a:extLst>
              </a:tr>
            </a:tbl>
          </a:graphicData>
        </a:graphic>
      </p:graphicFrame>
    </p:spTree>
    <p:extLst>
      <p:ext uri="{BB962C8B-B14F-4D97-AF65-F5344CB8AC3E}">
        <p14:creationId xmlns:p14="http://schemas.microsoft.com/office/powerpoint/2010/main" val="6352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05111-28E9-12B8-A680-B70B21F920D1}"/>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KIỂM TRA ĐÁNH GIÁ</a:t>
            </a:r>
            <a:endParaRPr lang="en-US" sz="2400" dirty="0"/>
          </a:p>
        </p:txBody>
      </p:sp>
      <p:sp>
        <p:nvSpPr>
          <p:cNvPr id="4" name="TextBox 3">
            <a:extLst>
              <a:ext uri="{FF2B5EF4-FFF2-40B4-BE49-F238E27FC236}">
                <a16:creationId xmlns:a16="http://schemas.microsoft.com/office/drawing/2014/main" id="{9EC2AC27-AB76-9A86-33D7-FA2E327A5000}"/>
              </a:ext>
            </a:extLst>
          </p:cNvPr>
          <p:cNvSpPr txBox="1"/>
          <p:nvPr/>
        </p:nvSpPr>
        <p:spPr>
          <a:xfrm>
            <a:off x="1961322" y="618888"/>
            <a:ext cx="6665844" cy="1964577"/>
          </a:xfrm>
          <a:prstGeom prst="rect">
            <a:avLst/>
          </a:prstGeom>
          <a:noFill/>
        </p:spPr>
        <p:txBody>
          <a:bodyPr wrap="square" rtlCol="0">
            <a:spAutoFit/>
          </a:bodyPr>
          <a:lstStyle/>
          <a:p>
            <a:pPr algn="ct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BẢNG KIỂM QUAN SÁT DÀNH CHO GIÁO VIÊN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graphicFrame>
        <p:nvGraphicFramePr>
          <p:cNvPr id="5" name="Table 4">
            <a:extLst>
              <a:ext uri="{FF2B5EF4-FFF2-40B4-BE49-F238E27FC236}">
                <a16:creationId xmlns:a16="http://schemas.microsoft.com/office/drawing/2014/main" id="{B47765B0-E67D-FFE8-62C5-8186A53A7B2B}"/>
              </a:ext>
            </a:extLst>
          </p:cNvPr>
          <p:cNvGraphicFramePr>
            <a:graphicFrameLocks noGrp="1"/>
          </p:cNvGraphicFramePr>
          <p:nvPr>
            <p:extLst>
              <p:ext uri="{D42A27DB-BD31-4B8C-83A1-F6EECF244321}">
                <p14:modId xmlns:p14="http://schemas.microsoft.com/office/powerpoint/2010/main" val="2949101976"/>
              </p:ext>
            </p:extLst>
          </p:nvPr>
        </p:nvGraphicFramePr>
        <p:xfrm>
          <a:off x="702364" y="2740688"/>
          <a:ext cx="10044544" cy="3528000"/>
        </p:xfrm>
        <a:graphic>
          <a:graphicData uri="http://schemas.openxmlformats.org/drawingml/2006/table">
            <a:tbl>
              <a:tblPr firstRow="1" firstCol="1" bandRow="1"/>
              <a:tblGrid>
                <a:gridCol w="3522142">
                  <a:extLst>
                    <a:ext uri="{9D8B030D-6E8A-4147-A177-3AD203B41FA5}">
                      <a16:colId xmlns:a16="http://schemas.microsoft.com/office/drawing/2014/main" val="3503097993"/>
                    </a:ext>
                  </a:extLst>
                </a:gridCol>
                <a:gridCol w="2189107">
                  <a:extLst>
                    <a:ext uri="{9D8B030D-6E8A-4147-A177-3AD203B41FA5}">
                      <a16:colId xmlns:a16="http://schemas.microsoft.com/office/drawing/2014/main" val="2634890128"/>
                    </a:ext>
                  </a:extLst>
                </a:gridCol>
                <a:gridCol w="2142030">
                  <a:extLst>
                    <a:ext uri="{9D8B030D-6E8A-4147-A177-3AD203B41FA5}">
                      <a16:colId xmlns:a16="http://schemas.microsoft.com/office/drawing/2014/main" val="4025521071"/>
                    </a:ext>
                  </a:extLst>
                </a:gridCol>
                <a:gridCol w="2097285">
                  <a:extLst>
                    <a:ext uri="{9D8B030D-6E8A-4147-A177-3AD203B41FA5}">
                      <a16:colId xmlns:a16="http://schemas.microsoft.com/office/drawing/2014/main" val="2113777656"/>
                    </a:ext>
                  </a:extLst>
                </a:gridCol>
                <a:gridCol w="93980">
                  <a:extLst>
                    <a:ext uri="{9D8B030D-6E8A-4147-A177-3AD203B41FA5}">
                      <a16:colId xmlns:a16="http://schemas.microsoft.com/office/drawing/2014/main" val="798342683"/>
                    </a:ext>
                  </a:extLst>
                </a:gridCol>
              </a:tblGrid>
              <a:tr h="0">
                <a:tc rowSpan="2">
                  <a:txBody>
                    <a:bodyPr/>
                    <a:lstStyle/>
                    <a:p>
                      <a:pPr>
                        <a:lnSpc>
                          <a:spcPct val="15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4748918"/>
                  </a:ext>
                </a:extLst>
              </a:tr>
              <a:tr h="0">
                <a:tc vMerge="1">
                  <a:txBody>
                    <a:bodyPr/>
                    <a:lstStyle/>
                    <a:p>
                      <a:endParaRPr lang="en-US"/>
                    </a:p>
                  </a:txBody>
                  <a:tcPr/>
                </a:tc>
                <a:tc>
                  <a:txBody>
                    <a:bodyPr/>
                    <a:lstStyle/>
                    <a:p>
                      <a:pPr algn="ctr">
                        <a:lnSpc>
                          <a:spcPct val="10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p>
                    <a:p>
                      <a:pPr algn="ctr">
                        <a:lnSpc>
                          <a:spcPct val="10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p>
                    <a:p>
                      <a:pPr algn="ctr">
                        <a:lnSpc>
                          <a:spcPct val="10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p>
                    <a:p>
                      <a:pPr algn="ctr">
                        <a:lnSpc>
                          <a:spcPct val="10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điêm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2349376"/>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 bị vật liệu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0788338"/>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 vật liệu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1028267"/>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 thiết kế mô hình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9717563"/>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 phẩm mô hình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0837857"/>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 trình cho mô hình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2750777"/>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 điểm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7434254"/>
                  </a:ext>
                </a:extLst>
              </a:tr>
            </a:tbl>
          </a:graphicData>
        </a:graphic>
      </p:graphicFrame>
    </p:spTree>
    <p:extLst>
      <p:ext uri="{BB962C8B-B14F-4D97-AF65-F5344CB8AC3E}">
        <p14:creationId xmlns:p14="http://schemas.microsoft.com/office/powerpoint/2010/main" val="65526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05111-28E9-12B8-A680-B70B21F920D1}"/>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KIỂM TRA ĐÁNH GIÁ</a:t>
            </a:r>
            <a:endParaRPr lang="en-US" sz="2400" dirty="0"/>
          </a:p>
        </p:txBody>
      </p:sp>
      <p:sp>
        <p:nvSpPr>
          <p:cNvPr id="2" name="TextBox 1">
            <a:extLst>
              <a:ext uri="{FF2B5EF4-FFF2-40B4-BE49-F238E27FC236}">
                <a16:creationId xmlns:a16="http://schemas.microsoft.com/office/drawing/2014/main" id="{523559F1-B781-5FE9-7AB3-9A18825D26E3}"/>
              </a:ext>
            </a:extLst>
          </p:cNvPr>
          <p:cNvSpPr txBox="1"/>
          <p:nvPr/>
        </p:nvSpPr>
        <p:spPr>
          <a:xfrm>
            <a:off x="1060174" y="649357"/>
            <a:ext cx="7341704" cy="1199624"/>
          </a:xfrm>
          <a:prstGeom prst="rect">
            <a:avLst/>
          </a:prstGeom>
          <a:noFill/>
        </p:spPr>
        <p:txBody>
          <a:bodyPr wrap="square" rtlCol="0">
            <a:spAutoFit/>
          </a:bodyPr>
          <a:lstStyle/>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II. 2.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án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9243D29-9126-1DC4-B144-09F594FA9B9C}"/>
              </a:ext>
            </a:extLst>
          </p:cNvPr>
          <p:cNvGraphicFramePr>
            <a:graphicFrameLocks noGrp="1"/>
          </p:cNvGraphicFramePr>
          <p:nvPr>
            <p:extLst>
              <p:ext uri="{D42A27DB-BD31-4B8C-83A1-F6EECF244321}">
                <p14:modId xmlns:p14="http://schemas.microsoft.com/office/powerpoint/2010/main" val="4135829081"/>
              </p:ext>
            </p:extLst>
          </p:nvPr>
        </p:nvGraphicFramePr>
        <p:xfrm>
          <a:off x="900545" y="2397328"/>
          <a:ext cx="10958946" cy="3219200"/>
        </p:xfrm>
        <a:graphic>
          <a:graphicData uri="http://schemas.openxmlformats.org/drawingml/2006/table">
            <a:tbl>
              <a:tblPr firstRow="1" firstCol="1" bandRow="1"/>
              <a:tblGrid>
                <a:gridCol w="1758741">
                  <a:extLst>
                    <a:ext uri="{9D8B030D-6E8A-4147-A177-3AD203B41FA5}">
                      <a16:colId xmlns:a16="http://schemas.microsoft.com/office/drawing/2014/main" val="3935727719"/>
                    </a:ext>
                  </a:extLst>
                </a:gridCol>
                <a:gridCol w="5861259">
                  <a:extLst>
                    <a:ext uri="{9D8B030D-6E8A-4147-A177-3AD203B41FA5}">
                      <a16:colId xmlns:a16="http://schemas.microsoft.com/office/drawing/2014/main" val="214899699"/>
                    </a:ext>
                  </a:extLst>
                </a:gridCol>
                <a:gridCol w="1565564">
                  <a:extLst>
                    <a:ext uri="{9D8B030D-6E8A-4147-A177-3AD203B41FA5}">
                      <a16:colId xmlns:a16="http://schemas.microsoft.com/office/drawing/2014/main" val="1521935337"/>
                    </a:ext>
                  </a:extLst>
                </a:gridCol>
                <a:gridCol w="1773382">
                  <a:extLst>
                    <a:ext uri="{9D8B030D-6E8A-4147-A177-3AD203B41FA5}">
                      <a16:colId xmlns:a16="http://schemas.microsoft.com/office/drawing/2014/main" val="2616918617"/>
                    </a:ext>
                  </a:extLst>
                </a:gridCol>
              </a:tblGrid>
              <a:tr h="0">
                <a:tc>
                  <a:txBody>
                    <a:bodyPr/>
                    <a:lstStyle/>
                    <a:p>
                      <a:pPr algn="ctr">
                        <a:lnSpc>
                          <a:spcPct val="150000"/>
                        </a:lnSpc>
                        <a:spcAft>
                          <a:spcPts val="8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 tối đa</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 đánh giá</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38429"/>
                  </a:ext>
                </a:extLst>
              </a:tr>
              <a:tr h="0">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bài thuyết trình đảm bảo đúng yêu cầu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178155"/>
                  </a:ext>
                </a:extLst>
              </a:tr>
              <a:tr h="0">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dug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logic,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chiều</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539114"/>
                  </a:ext>
                </a:extLst>
              </a:tr>
              <a:tr h="0">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 đạt mạch lạc, rõ ràng, súc tích, dễ hiểu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847446"/>
                  </a:ext>
                </a:extLst>
              </a:tr>
              <a:tr h="0">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lôi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148109"/>
                  </a:ext>
                </a:extLst>
              </a:tr>
              <a:tr h="0">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sự kết hợp giữa báo cáo và trình chiếu slide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746993"/>
                  </a:ext>
                </a:extLst>
              </a:tr>
              <a:tr h="0">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Slide có hình thức đẹp, khoa học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699498"/>
                  </a:ext>
                </a:extLst>
              </a:tr>
              <a:tr h="0">
                <a:tc>
                  <a:txBody>
                    <a:bodyPr/>
                    <a:lstStyle/>
                    <a:p>
                      <a:pPr algn="ctr">
                        <a:lnSpc>
                          <a:spcPct val="150000"/>
                        </a:lnSpc>
                        <a:spcAft>
                          <a:spcPts val="8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878129"/>
                  </a:ext>
                </a:extLst>
              </a:tr>
            </a:tbl>
          </a:graphicData>
        </a:graphic>
      </p:graphicFrame>
    </p:spTree>
    <p:extLst>
      <p:ext uri="{BB962C8B-B14F-4D97-AF65-F5344CB8AC3E}">
        <p14:creationId xmlns:p14="http://schemas.microsoft.com/office/powerpoint/2010/main" val="3755907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D05111-28E9-12B8-A680-B70B21F920D1}"/>
              </a:ext>
            </a:extLst>
          </p:cNvPr>
          <p:cNvSpPr txBox="1"/>
          <p:nvPr/>
        </p:nvSpPr>
        <p:spPr>
          <a:xfrm>
            <a:off x="0" y="0"/>
            <a:ext cx="6153150" cy="461665"/>
          </a:xfrm>
          <a:prstGeom prst="rect">
            <a:avLst/>
          </a:prstGeom>
          <a:solidFill>
            <a:schemeClr val="accent2"/>
          </a:solidFill>
        </p:spPr>
        <p:txBody>
          <a:bodyPr wrap="square" rtlCol="0">
            <a:spAutoFit/>
          </a:bodyPr>
          <a:lstStyle/>
          <a:p>
            <a:pPr algn="ctr"/>
            <a:r>
              <a:rPr lang="en-US" sz="2400" dirty="0">
                <a:effectLst/>
                <a:latin typeface="Times New Roman" panose="02020603050405020304" pitchFamily="18" charset="0"/>
                <a:ea typeface="Calibri" panose="020F0502020204030204" pitchFamily="34" charset="0"/>
              </a:rPr>
              <a:t>KIỂM TRA ĐÁNH GIÁ</a:t>
            </a:r>
            <a:endParaRPr lang="en-US" sz="2400" dirty="0"/>
          </a:p>
        </p:txBody>
      </p:sp>
      <p:sp>
        <p:nvSpPr>
          <p:cNvPr id="2" name="TextBox 1">
            <a:extLst>
              <a:ext uri="{FF2B5EF4-FFF2-40B4-BE49-F238E27FC236}">
                <a16:creationId xmlns:a16="http://schemas.microsoft.com/office/drawing/2014/main" id="{523559F1-B781-5FE9-7AB3-9A18825D26E3}"/>
              </a:ext>
            </a:extLst>
          </p:cNvPr>
          <p:cNvSpPr txBox="1"/>
          <p:nvPr/>
        </p:nvSpPr>
        <p:spPr>
          <a:xfrm>
            <a:off x="1060174" y="649357"/>
            <a:ext cx="7341704" cy="458074"/>
          </a:xfrm>
          <a:prstGeom prst="rect">
            <a:avLst/>
          </a:prstGeom>
          <a:noFill/>
        </p:spPr>
        <p:txBody>
          <a:bodyPr wrap="square" rtlCol="0">
            <a:spAutoFit/>
          </a:bodyPr>
          <a:lstStyle/>
          <a:p>
            <a:pPr>
              <a:lnSpc>
                <a:spcPct val="150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II.3.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sơ</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(checklist)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33C9792-6179-324E-4876-962E4353AFF8}"/>
              </a:ext>
            </a:extLst>
          </p:cNvPr>
          <p:cNvGraphicFramePr>
            <a:graphicFrameLocks noGrp="1"/>
          </p:cNvGraphicFramePr>
          <p:nvPr>
            <p:extLst>
              <p:ext uri="{D42A27DB-BD31-4B8C-83A1-F6EECF244321}">
                <p14:modId xmlns:p14="http://schemas.microsoft.com/office/powerpoint/2010/main" val="4208533915"/>
              </p:ext>
            </p:extLst>
          </p:nvPr>
        </p:nvGraphicFramePr>
        <p:xfrm>
          <a:off x="287655" y="1417813"/>
          <a:ext cx="5577840" cy="3219200"/>
        </p:xfrm>
        <a:graphic>
          <a:graphicData uri="http://schemas.openxmlformats.org/drawingml/2006/table">
            <a:tbl>
              <a:tblPr firstRow="1" firstCol="1" bandRow="1"/>
              <a:tblGrid>
                <a:gridCol w="3687445">
                  <a:extLst>
                    <a:ext uri="{9D8B030D-6E8A-4147-A177-3AD203B41FA5}">
                      <a16:colId xmlns:a16="http://schemas.microsoft.com/office/drawing/2014/main" val="1787027194"/>
                    </a:ext>
                  </a:extLst>
                </a:gridCol>
                <a:gridCol w="900430">
                  <a:extLst>
                    <a:ext uri="{9D8B030D-6E8A-4147-A177-3AD203B41FA5}">
                      <a16:colId xmlns:a16="http://schemas.microsoft.com/office/drawing/2014/main" val="1153783042"/>
                    </a:ext>
                  </a:extLst>
                </a:gridCol>
                <a:gridCol w="989965">
                  <a:extLst>
                    <a:ext uri="{9D8B030D-6E8A-4147-A177-3AD203B41FA5}">
                      <a16:colId xmlns:a16="http://schemas.microsoft.com/office/drawing/2014/main" val="999411220"/>
                    </a:ext>
                  </a:extLst>
                </a:gridCol>
              </a:tblGrid>
              <a:tr h="0">
                <a:tc>
                  <a:txBody>
                    <a:bodyPr/>
                    <a:lstStyle/>
                    <a:p>
                      <a:pPr>
                        <a:lnSpc>
                          <a:spcPct val="150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 đánh giá</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72831"/>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Đầy đủ thông tin cá nhân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713054"/>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 giới thiệu về hồ sơ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033717"/>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 sản phẩm học tập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76136"/>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 phẩm đa dạng, phong phú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228492"/>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 bày sáng tạo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359929"/>
                  </a:ext>
                </a:extLst>
              </a:tr>
              <a:tr h="0">
                <a:tc>
                  <a:txBody>
                    <a:bodyPr/>
                    <a:lstStyle/>
                    <a:p>
                      <a:pPr>
                        <a:lnSpc>
                          <a:spcPct val="150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764516"/>
                  </a:ext>
                </a:extLst>
              </a:tr>
              <a:tr h="0">
                <a:tc>
                  <a:txBody>
                    <a:bodyPr/>
                    <a:lstStyle/>
                    <a:p>
                      <a:pP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 giá của bạn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154241"/>
                  </a:ext>
                </a:extLst>
              </a:tr>
            </a:tbl>
          </a:graphicData>
        </a:graphic>
      </p:graphicFrame>
      <p:graphicFrame>
        <p:nvGraphicFramePr>
          <p:cNvPr id="6" name="Table 5">
            <a:extLst>
              <a:ext uri="{FF2B5EF4-FFF2-40B4-BE49-F238E27FC236}">
                <a16:creationId xmlns:a16="http://schemas.microsoft.com/office/drawing/2014/main" id="{395A07A8-35F5-06D7-E1F7-6C11A8F4083F}"/>
              </a:ext>
            </a:extLst>
          </p:cNvPr>
          <p:cNvGraphicFramePr>
            <a:graphicFrameLocks noGrp="1"/>
          </p:cNvGraphicFramePr>
          <p:nvPr>
            <p:extLst>
              <p:ext uri="{D42A27DB-BD31-4B8C-83A1-F6EECF244321}">
                <p14:modId xmlns:p14="http://schemas.microsoft.com/office/powerpoint/2010/main" val="3284686642"/>
              </p:ext>
            </p:extLst>
          </p:nvPr>
        </p:nvGraphicFramePr>
        <p:xfrm>
          <a:off x="6282249" y="2317883"/>
          <a:ext cx="5909752" cy="1830899"/>
        </p:xfrm>
        <a:graphic>
          <a:graphicData uri="http://schemas.openxmlformats.org/drawingml/2006/table">
            <a:tbl>
              <a:tblPr firstRow="1" firstCol="1" bandRow="1"/>
              <a:tblGrid>
                <a:gridCol w="1114343">
                  <a:extLst>
                    <a:ext uri="{9D8B030D-6E8A-4147-A177-3AD203B41FA5}">
                      <a16:colId xmlns:a16="http://schemas.microsoft.com/office/drawing/2014/main" val="3777636368"/>
                    </a:ext>
                  </a:extLst>
                </a:gridCol>
                <a:gridCol w="824240">
                  <a:extLst>
                    <a:ext uri="{9D8B030D-6E8A-4147-A177-3AD203B41FA5}">
                      <a16:colId xmlns:a16="http://schemas.microsoft.com/office/drawing/2014/main" val="1565010251"/>
                    </a:ext>
                  </a:extLst>
                </a:gridCol>
                <a:gridCol w="882136">
                  <a:extLst>
                    <a:ext uri="{9D8B030D-6E8A-4147-A177-3AD203B41FA5}">
                      <a16:colId xmlns:a16="http://schemas.microsoft.com/office/drawing/2014/main" val="371093412"/>
                    </a:ext>
                  </a:extLst>
                </a:gridCol>
                <a:gridCol w="882759">
                  <a:extLst>
                    <a:ext uri="{9D8B030D-6E8A-4147-A177-3AD203B41FA5}">
                      <a16:colId xmlns:a16="http://schemas.microsoft.com/office/drawing/2014/main" val="328815982"/>
                    </a:ext>
                  </a:extLst>
                </a:gridCol>
                <a:gridCol w="882136">
                  <a:extLst>
                    <a:ext uri="{9D8B030D-6E8A-4147-A177-3AD203B41FA5}">
                      <a16:colId xmlns:a16="http://schemas.microsoft.com/office/drawing/2014/main" val="340502244"/>
                    </a:ext>
                  </a:extLst>
                </a:gridCol>
                <a:gridCol w="1324138">
                  <a:extLst>
                    <a:ext uri="{9D8B030D-6E8A-4147-A177-3AD203B41FA5}">
                      <a16:colId xmlns:a16="http://schemas.microsoft.com/office/drawing/2014/main" val="411597489"/>
                    </a:ext>
                  </a:extLst>
                </a:gridCol>
              </a:tblGrid>
              <a:tr h="0">
                <a:tc>
                  <a:txBody>
                    <a:bodyPr/>
                    <a:lstStyle/>
                    <a:p>
                      <a:pPr>
                        <a:lnSpc>
                          <a:spcPct val="150000"/>
                        </a:lnSpc>
                        <a:spcAft>
                          <a:spcPts val="800"/>
                        </a:spcAft>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 1</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 2</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 3</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 4</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đánh giá</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520920"/>
                  </a:ext>
                </a:extLst>
              </a:tr>
              <a:tr h="0">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 1</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24724"/>
                  </a:ext>
                </a:extLst>
              </a:tr>
              <a:tr h="0">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 2</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186031"/>
                  </a:ext>
                </a:extLst>
              </a:tr>
              <a:tr h="0">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 3</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595174"/>
                  </a:ext>
                </a:extLst>
              </a:tr>
              <a:tr h="0">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 4</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808215"/>
                  </a:ext>
                </a:extLst>
              </a:tr>
              <a:tr h="0">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449782"/>
                  </a:ext>
                </a:extLst>
              </a:tr>
              <a:tr h="0">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318503"/>
                  </a:ext>
                </a:extLst>
              </a:tr>
            </a:tbl>
          </a:graphicData>
        </a:graphic>
      </p:graphicFrame>
      <p:sp>
        <p:nvSpPr>
          <p:cNvPr id="7" name="TextBox 6">
            <a:extLst>
              <a:ext uri="{FF2B5EF4-FFF2-40B4-BE49-F238E27FC236}">
                <a16:creationId xmlns:a16="http://schemas.microsoft.com/office/drawing/2014/main" id="{AE42A7D5-06DF-C694-A73E-FA7BA0B286A4}"/>
              </a:ext>
            </a:extLst>
          </p:cNvPr>
          <p:cNvSpPr txBox="1"/>
          <p:nvPr/>
        </p:nvSpPr>
        <p:spPr>
          <a:xfrm>
            <a:off x="6688209" y="1054321"/>
            <a:ext cx="5216136" cy="1166666"/>
          </a:xfrm>
          <a:prstGeom prst="rect">
            <a:avLst/>
          </a:prstGeom>
          <a:noFill/>
        </p:spPr>
        <p:txBody>
          <a:bodyPr wrap="square" rtlCol="0">
            <a:spAutoFit/>
          </a:bodyPr>
          <a:lstStyle/>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PHIẾU ĐÁNH GIÁ ĐỒNG ĐẲNG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CHỦ ĐỀ/ SẢN PHẨM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188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2" name="Google Shape;616;p48">
            <a:extLst>
              <a:ext uri="{FF2B5EF4-FFF2-40B4-BE49-F238E27FC236}">
                <a16:creationId xmlns:a16="http://schemas.microsoft.com/office/drawing/2014/main" id="{91EF73D9-38B1-4516-8830-A319F5DD7F95}"/>
              </a:ext>
            </a:extLst>
          </p:cNvPr>
          <p:cNvSpPr txBox="1">
            <a:spLocks noGrp="1"/>
          </p:cNvSpPr>
          <p:nvPr>
            <p:ph type="title"/>
          </p:nvPr>
        </p:nvSpPr>
        <p:spPr>
          <a:xfrm>
            <a:off x="220311" y="1639121"/>
            <a:ext cx="11751379" cy="3130800"/>
          </a:xfrm>
          <a:prstGeom prst="rect">
            <a:avLst/>
          </a:prstGeom>
          <a:noFill/>
          <a:ln>
            <a:noFill/>
          </a:ln>
        </p:spPr>
        <p:txBody>
          <a:bodyPr spcFirstLastPara="1" vert="horz" wrap="square" lIns="121900" tIns="121900" rIns="121900" bIns="121900" rtlCol="0" anchor="ctr" anchorCtr="0">
            <a:noAutofit/>
          </a:bodyPr>
          <a:lstStyle/>
          <a:p>
            <a:pPr algn="ctr"/>
            <a:r>
              <a:rPr lang="en-US" sz="8000">
                <a:latin typeface="Times New Roman" panose="02020603050405020304" pitchFamily="18" charset="0"/>
                <a:cs typeface="Times New Roman" panose="02020603050405020304" pitchFamily="18" charset="0"/>
              </a:rPr>
              <a:t>Xin trân trọng cảm ơn!</a:t>
            </a:r>
            <a:endParaRPr sz="8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27D19E-4A9D-5C31-1EE5-8820C7199447}"/>
              </a:ext>
            </a:extLst>
          </p:cNvPr>
          <p:cNvSpPr txBox="1"/>
          <p:nvPr/>
        </p:nvSpPr>
        <p:spPr>
          <a:xfrm>
            <a:off x="4332850" y="984738"/>
            <a:ext cx="6738424" cy="402789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Hoạt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động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trải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nghiệm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hướng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nghiệp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được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tổ</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chức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và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ngoài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lớp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học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và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ngoài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trường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học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theo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quy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mô</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lớp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học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khối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lớp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hoặc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quy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mô</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trường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với</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bốn</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loại</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hình</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hoạt</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động</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chủ</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yếu</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là</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Sinh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hoạt</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dưới</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cờ</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Sinh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hoạt</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lớp</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Hoạt</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động</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giáo</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dục</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theo</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chủ</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đề</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và</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Hoạt</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động</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câu</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lạc</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bộ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với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sự</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tham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gia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phối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hợp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liên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kết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của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nhiều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lực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lượng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giáo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dục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và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ngoài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nhà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trường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như</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giáo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chủ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nhiệm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lớp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giáo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viên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môn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học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bộ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tư</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vấn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tâm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lí</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học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đường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bộ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Đoàn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Thanh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Cộng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sản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Hồ</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Chí Minh,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bộ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Hội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Liên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hiệp</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Thanh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Việt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Nam,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bộ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phụ</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trách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Đội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Thiếu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Tiền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phong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Hồ</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Chí Minh,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bộ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quản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lí</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nhà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trường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cha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mẹ</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học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sinh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chính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quyền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địa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phương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tổ</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chức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cá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nhân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trong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xã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hội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1160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2B972EC-23BA-440D-7EA1-DCEBF4959962}"/>
              </a:ext>
            </a:extLst>
          </p:cNvPr>
          <p:cNvGraphicFramePr/>
          <p:nvPr>
            <p:extLst>
              <p:ext uri="{D42A27DB-BD31-4B8C-83A1-F6EECF244321}">
                <p14:modId xmlns:p14="http://schemas.microsoft.com/office/powerpoint/2010/main" val="876084257"/>
              </p:ext>
            </p:extLst>
          </p:nvPr>
        </p:nvGraphicFramePr>
        <p:xfrm>
          <a:off x="1917358" y="1203394"/>
          <a:ext cx="10026992" cy="598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9B2A83B2-E4FF-500D-7BAF-583D32CB82E4}"/>
              </a:ext>
            </a:extLst>
          </p:cNvPr>
          <p:cNvSpPr/>
          <p:nvPr/>
        </p:nvSpPr>
        <p:spPr>
          <a:xfrm>
            <a:off x="3834716" y="8475"/>
            <a:ext cx="8357284" cy="97578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14FE0715-18D6-6A09-31B2-A80D18968228}"/>
              </a:ext>
            </a:extLst>
          </p:cNvPr>
          <p:cNvPicPr>
            <a:picLocks noChangeAspect="1"/>
          </p:cNvPicPr>
          <p:nvPr/>
        </p:nvPicPr>
        <p:blipFill>
          <a:blip r:embed="rId7"/>
          <a:stretch>
            <a:fillRect/>
          </a:stretch>
        </p:blipFill>
        <p:spPr>
          <a:xfrm>
            <a:off x="0" y="8475"/>
            <a:ext cx="3834716" cy="2389839"/>
          </a:xfrm>
          <a:prstGeom prst="rect">
            <a:avLst/>
          </a:prstGeom>
        </p:spPr>
      </p:pic>
      <p:sp>
        <p:nvSpPr>
          <p:cNvPr id="10" name="TextBox 9">
            <a:extLst>
              <a:ext uri="{FF2B5EF4-FFF2-40B4-BE49-F238E27FC236}">
                <a16:creationId xmlns:a16="http://schemas.microsoft.com/office/drawing/2014/main" id="{465C76B6-CF8F-71C1-D735-DB9C73C618FB}"/>
              </a:ext>
            </a:extLst>
          </p:cNvPr>
          <p:cNvSpPr txBox="1"/>
          <p:nvPr/>
        </p:nvSpPr>
        <p:spPr>
          <a:xfrm>
            <a:off x="4172377" y="31762"/>
            <a:ext cx="8165761" cy="106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CÔNG VĂN SỐ </a:t>
            </a:r>
            <a:r>
              <a:rPr lang="en-US" sz="2000" b="1" dirty="0">
                <a:solidFill>
                  <a:schemeClr val="bg1"/>
                </a:solidFill>
                <a:effectLst/>
                <a:latin typeface="Times New Roman" panose="02020603050405020304" pitchFamily="18" charset="0"/>
                <a:ea typeface="Arial Unicode MS"/>
              </a:rPr>
              <a:t>5636</a:t>
            </a:r>
            <a:r>
              <a:rPr lang="vi-VN" sz="2000" b="1" dirty="0">
                <a:solidFill>
                  <a:schemeClr val="bg1"/>
                </a:solidFill>
                <a:effectLst/>
                <a:latin typeface="Times New Roman" panose="02020603050405020304" pitchFamily="18" charset="0"/>
                <a:ea typeface="Arial Unicode MS"/>
              </a:rPr>
              <a:t>/BGDĐT</a:t>
            </a:r>
            <a:r>
              <a:rPr lang="en-US" sz="2000" b="1" dirty="0">
                <a:solidFill>
                  <a:schemeClr val="bg1"/>
                </a:solidFill>
                <a:effectLst/>
                <a:latin typeface="Times New Roman" panose="02020603050405020304" pitchFamily="18" charset="0"/>
                <a:ea typeface="Arial Unicode MS"/>
              </a:rPr>
              <a:t>-</a:t>
            </a:r>
            <a:r>
              <a:rPr lang="en-US" sz="2000" b="1" dirty="0" err="1">
                <a:solidFill>
                  <a:schemeClr val="bg1"/>
                </a:solidFill>
                <a:effectLst/>
                <a:latin typeface="Times New Roman" panose="02020603050405020304" pitchFamily="18" charset="0"/>
                <a:ea typeface="Arial Unicode MS"/>
              </a:rPr>
              <a:t>GDTrH</a:t>
            </a:r>
            <a:r>
              <a:rPr lang="vi-VN" sz="2000" b="1" dirty="0">
                <a:solidFill>
                  <a:schemeClr val="bg1"/>
                </a:solidFill>
                <a:effectLst/>
                <a:latin typeface="Times New Roman" panose="02020603050405020304" pitchFamily="18" charset="0"/>
                <a:ea typeface="Arial Unicode MS"/>
              </a:rPr>
              <a:t> NGÀY </a:t>
            </a:r>
            <a:r>
              <a:rPr lang="en-US" sz="2000" b="1" dirty="0">
                <a:solidFill>
                  <a:schemeClr val="bg1"/>
                </a:solidFill>
                <a:effectLst/>
                <a:latin typeface="Times New Roman" panose="02020603050405020304" pitchFamily="18" charset="0"/>
                <a:ea typeface="Arial Unicode MS"/>
              </a:rPr>
              <a:t>10</a:t>
            </a:r>
            <a:r>
              <a:rPr lang="vi-VN" sz="2000" b="1" dirty="0">
                <a:solidFill>
                  <a:schemeClr val="bg1"/>
                </a:solidFill>
                <a:effectLst/>
                <a:latin typeface="Times New Roman" panose="02020603050405020304" pitchFamily="18" charset="0"/>
                <a:ea typeface="Arial Unicode MS"/>
              </a:rPr>
              <a:t>/</a:t>
            </a:r>
            <a:r>
              <a:rPr lang="en-US" sz="2000" b="1" dirty="0">
                <a:solidFill>
                  <a:schemeClr val="bg1"/>
                </a:solidFill>
                <a:effectLst/>
                <a:latin typeface="Times New Roman" panose="02020603050405020304" pitchFamily="18" charset="0"/>
                <a:ea typeface="Arial Unicode MS"/>
              </a:rPr>
              <a:t>10</a:t>
            </a:r>
            <a:r>
              <a:rPr lang="vi-VN" sz="2000" b="1" dirty="0">
                <a:solidFill>
                  <a:schemeClr val="bg1"/>
                </a:solidFill>
                <a:effectLst/>
                <a:latin typeface="Times New Roman" panose="02020603050405020304" pitchFamily="18" charset="0"/>
                <a:ea typeface="Arial Unicode MS"/>
              </a:rPr>
              <a:t>/2023 CỦA </a:t>
            </a:r>
            <a:endParaRPr lang="en-US" sz="2000" b="1" dirty="0">
              <a:solidFill>
                <a:schemeClr val="bg1"/>
              </a:solidFill>
              <a:effectLst/>
              <a:latin typeface="Times New Roman" panose="02020603050405020304" pitchFamily="18" charset="0"/>
              <a:ea typeface="Arial Unicode MS"/>
            </a:endParaRPr>
          </a:p>
          <a:p>
            <a:pPr marL="0" lvl="0" indent="0" algn="ctr" defTabSz="889000">
              <a:lnSpc>
                <a:spcPct val="90000"/>
              </a:lnSpc>
              <a:spcBef>
                <a:spcPct val="0"/>
              </a:spcBef>
              <a:spcAft>
                <a:spcPct val="35000"/>
              </a:spcAft>
              <a:buNone/>
            </a:pPr>
            <a:r>
              <a:rPr lang="vi-VN" sz="2000" b="1" dirty="0">
                <a:solidFill>
                  <a:schemeClr val="bg1"/>
                </a:solidFill>
                <a:effectLst/>
                <a:latin typeface="Times New Roman" panose="02020603050405020304" pitchFamily="18" charset="0"/>
                <a:ea typeface="Arial Unicode MS"/>
              </a:rPr>
              <a:t>BỘ GIÁO DỤC VÀ ĐÀO TẠO</a:t>
            </a:r>
            <a:endParaRPr lang="en-US" sz="2000" b="1" kern="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5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2FB6-B87F-3468-762B-7D6D4B879DDA}"/>
              </a:ext>
            </a:extLst>
          </p:cNvPr>
          <p:cNvSpPr>
            <a:spLocks noGrp="1"/>
          </p:cNvSpPr>
          <p:nvPr>
            <p:ph type="title"/>
          </p:nvPr>
        </p:nvSpPr>
        <p:spPr>
          <a:xfrm>
            <a:off x="0" y="0"/>
            <a:ext cx="12192000" cy="734291"/>
          </a:xfrm>
          <a:solidFill>
            <a:schemeClr val="accent2"/>
          </a:solidFill>
        </p:spPr>
        <p:txBody>
          <a:bodyPr/>
          <a:lstStyle/>
          <a:p>
            <a:pPr algn="ctr"/>
            <a:r>
              <a:rPr lang="en-US" dirty="0">
                <a:latin typeface="Times New Roman" panose="02020603050405020304" pitchFamily="18" charset="0"/>
                <a:ea typeface="Times New Roman" panose="02020603050405020304" pitchFamily="18" charset="0"/>
                <a:cs typeface="Times New Roman" panose="02020603050405020304" pitchFamily="18" charset="0"/>
              </a:rPr>
              <a:t>A. PHÂN CÔNG GIÁO VIÊN </a:t>
            </a:r>
            <a:endParaRPr lang="en-US" dirty="0"/>
          </a:p>
        </p:txBody>
      </p:sp>
      <p:sp>
        <p:nvSpPr>
          <p:cNvPr id="3" name="Content Placeholder 2">
            <a:extLst>
              <a:ext uri="{FF2B5EF4-FFF2-40B4-BE49-F238E27FC236}">
                <a16:creationId xmlns:a16="http://schemas.microsoft.com/office/drawing/2014/main" id="{5BA44D99-64E4-8FA8-6D8A-55FB914AFD37}"/>
              </a:ext>
            </a:extLst>
          </p:cNvPr>
          <p:cNvSpPr>
            <a:spLocks noGrp="1"/>
          </p:cNvSpPr>
          <p:nvPr>
            <p:ph sz="half" idx="1"/>
          </p:nvPr>
        </p:nvSpPr>
        <p:spPr>
          <a:xfrm>
            <a:off x="1" y="1228318"/>
            <a:ext cx="5524500" cy="3596912"/>
          </a:xfrm>
          <a:ln w="19050">
            <a:solidFill>
              <a:schemeClr val="accent2"/>
            </a:solidFill>
          </a:ln>
        </p:spPr>
        <p:txBody>
          <a:bodyPr>
            <a:normAutofit fontScale="92500" lnSpcReduction="10000"/>
          </a:bodyPr>
          <a:lstStyle/>
          <a:p>
            <a:pPr marL="0" indent="0" algn="just">
              <a:lnSpc>
                <a:spcPct val="120000"/>
              </a:lnSpc>
              <a:buNone/>
            </a:pP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KHGD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07A9B05-9936-AF56-9E19-93D9DEBF8715}"/>
              </a:ext>
            </a:extLst>
          </p:cNvPr>
          <p:cNvSpPr>
            <a:spLocks noGrp="1"/>
          </p:cNvSpPr>
          <p:nvPr>
            <p:ph sz="half" idx="2"/>
          </p:nvPr>
        </p:nvSpPr>
        <p:spPr>
          <a:xfrm>
            <a:off x="5524500" y="1200643"/>
            <a:ext cx="6667500" cy="3624587"/>
          </a:xfrm>
          <a:ln w="19050">
            <a:solidFill>
              <a:schemeClr val="accent2"/>
            </a:solidFill>
          </a:ln>
        </p:spPr>
        <p:txBody>
          <a:bodyPr>
            <a:normAutofit fontScale="92500" lnSpcReduction="10000"/>
          </a:bodyPr>
          <a:lstStyle/>
          <a:p>
            <a:pPr marL="0" indent="0">
              <a:lnSpc>
                <a:spcPct val="120000"/>
              </a:lnSpc>
              <a:buNone/>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8" name="TextBox 7">
            <a:extLst>
              <a:ext uri="{FF2B5EF4-FFF2-40B4-BE49-F238E27FC236}">
                <a16:creationId xmlns:a16="http://schemas.microsoft.com/office/drawing/2014/main" id="{B408AA60-C50F-A2BE-0EA1-9A3B56903FEE}"/>
              </a:ext>
            </a:extLst>
          </p:cNvPr>
          <p:cNvSpPr txBox="1"/>
          <p:nvPr/>
        </p:nvSpPr>
        <p:spPr>
          <a:xfrm>
            <a:off x="1" y="738978"/>
            <a:ext cx="5524500" cy="461665"/>
          </a:xfrm>
          <a:prstGeom prst="rect">
            <a:avLst/>
          </a:prstGeom>
          <a:solidFill>
            <a:schemeClr val="accent2">
              <a:lumMod val="40000"/>
              <a:lumOff val="60000"/>
            </a:schemeClr>
          </a:solidFill>
        </p:spPr>
        <p:txBody>
          <a:bodyPr wrap="square" rtlCol="0">
            <a:spAutoFit/>
          </a:bodyPr>
          <a:lstStyle/>
          <a:p>
            <a:pPr algn="ctr"/>
            <a:r>
              <a:rPr lang="en-US" sz="2400" dirty="0" err="1">
                <a:effectLst/>
                <a:latin typeface="Times New Roman" panose="02020603050405020304" pitchFamily="18" charset="0"/>
                <a:ea typeface="Calibri" panose="020F0502020204030204" pitchFamily="34" charset="0"/>
              </a:rPr>
              <a:t>Công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3899/BGDĐT-</a:t>
            </a:r>
            <a:r>
              <a:rPr lang="en-US" sz="2400" dirty="0" err="1">
                <a:effectLst/>
                <a:latin typeface="Times New Roman" panose="02020603050405020304" pitchFamily="18" charset="0"/>
                <a:ea typeface="Calibri" panose="020F0502020204030204" pitchFamily="34" charset="0"/>
              </a:rPr>
              <a:t>GDTrH</a:t>
            </a:r>
            <a:r>
              <a:rPr lang="en-US" sz="2400" dirty="0">
                <a:effectLst/>
                <a:latin typeface="Times New Roman" panose="02020603050405020304" pitchFamily="18" charset="0"/>
                <a:ea typeface="Calibri" panose="020F0502020204030204" pitchFamily="34" charset="0"/>
              </a:rPr>
              <a:t> </a:t>
            </a:r>
            <a:endParaRPr lang="en-US" sz="2400" dirty="0"/>
          </a:p>
        </p:txBody>
      </p:sp>
      <p:sp>
        <p:nvSpPr>
          <p:cNvPr id="9" name="TextBox 8">
            <a:extLst>
              <a:ext uri="{FF2B5EF4-FFF2-40B4-BE49-F238E27FC236}">
                <a16:creationId xmlns:a16="http://schemas.microsoft.com/office/drawing/2014/main" id="{87167524-79FA-D9C1-D442-B039DC31F524}"/>
              </a:ext>
            </a:extLst>
          </p:cNvPr>
          <p:cNvSpPr txBox="1"/>
          <p:nvPr/>
        </p:nvSpPr>
        <p:spPr>
          <a:xfrm>
            <a:off x="5524500" y="738978"/>
            <a:ext cx="6667500" cy="461665"/>
          </a:xfrm>
          <a:prstGeom prst="rect">
            <a:avLst/>
          </a:prstGeom>
          <a:solidFill>
            <a:schemeClr val="accent2">
              <a:lumMod val="40000"/>
              <a:lumOff val="60000"/>
            </a:schemeClr>
          </a:solidFill>
        </p:spPr>
        <p:txBody>
          <a:bodyPr wrap="square" rtlCol="0">
            <a:spAutoFit/>
          </a:bodyPr>
          <a:lstStyle/>
          <a:p>
            <a:pPr algn="ctr"/>
            <a:r>
              <a:rPr lang="en-US" sz="2400" dirty="0" err="1">
                <a:effectLst/>
                <a:latin typeface="Times New Roman" panose="02020603050405020304" pitchFamily="18" charset="0"/>
                <a:ea typeface="Calibri" panose="020F0502020204030204" pitchFamily="34" charset="0"/>
              </a:rPr>
              <a:t>Công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5636/BGDĐT-</a:t>
            </a:r>
            <a:r>
              <a:rPr lang="en-US" sz="2400" dirty="0" err="1">
                <a:effectLst/>
                <a:latin typeface="Times New Roman" panose="02020603050405020304" pitchFamily="18" charset="0"/>
                <a:ea typeface="Calibri" panose="020F0502020204030204" pitchFamily="34" charset="0"/>
              </a:rPr>
              <a:t>GDTrH</a:t>
            </a:r>
            <a:r>
              <a:rPr lang="en-US" sz="2400" dirty="0">
                <a:effectLst/>
                <a:latin typeface="Times New Roman" panose="02020603050405020304" pitchFamily="18" charset="0"/>
                <a:ea typeface="Calibri" panose="020F0502020204030204" pitchFamily="34" charset="0"/>
              </a:rPr>
              <a:t> </a:t>
            </a:r>
            <a:endParaRPr lang="en-US" sz="2400" dirty="0"/>
          </a:p>
        </p:txBody>
      </p:sp>
      <p:sp>
        <p:nvSpPr>
          <p:cNvPr id="6" name="Rectangle: Rounded Corners 5">
            <a:extLst>
              <a:ext uri="{FF2B5EF4-FFF2-40B4-BE49-F238E27FC236}">
                <a16:creationId xmlns:a16="http://schemas.microsoft.com/office/drawing/2014/main" id="{9452DC82-73EC-7681-B3AD-FC77A3D14CB1}"/>
              </a:ext>
            </a:extLst>
          </p:cNvPr>
          <p:cNvSpPr/>
          <p:nvPr/>
        </p:nvSpPr>
        <p:spPr>
          <a:xfrm>
            <a:off x="3212745" y="5098633"/>
            <a:ext cx="6409557" cy="134597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anose="02020603050405020304" pitchFamily="18" charset="0"/>
                <a:cs typeface="Times New Roman" panose="02020603050405020304" pitchFamily="18" charset="0"/>
              </a:rPr>
              <a:t>Tại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vị</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thầy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dựng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này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dạy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học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từng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chủ</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được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như</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nào</a:t>
            </a:r>
            <a:r>
              <a:rPr lang="en-US" sz="2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707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fade">
                                      <p:cBhvr>
                                        <p:cTn id="24" dur="500"/>
                                        <p:tgtEl>
                                          <p:spTgt spid="4">
                                            <p:bg/>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P spid="8" grpId="0" animBg="1"/>
      <p:bldP spid="9"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3F07B37-3356-D564-03FB-CBC747EEC778}"/>
              </a:ext>
            </a:extLst>
          </p:cNvPr>
          <p:cNvGraphicFramePr>
            <a:graphicFrameLocks noGrp="1"/>
          </p:cNvGraphicFramePr>
          <p:nvPr>
            <p:extLst>
              <p:ext uri="{D42A27DB-BD31-4B8C-83A1-F6EECF244321}">
                <p14:modId xmlns:p14="http://schemas.microsoft.com/office/powerpoint/2010/main" val="320963920"/>
              </p:ext>
            </p:extLst>
          </p:nvPr>
        </p:nvGraphicFramePr>
        <p:xfrm>
          <a:off x="98474" y="1008848"/>
          <a:ext cx="11985673" cy="2897508"/>
        </p:xfrm>
        <a:graphic>
          <a:graphicData uri="http://schemas.openxmlformats.org/drawingml/2006/table">
            <a:tbl>
              <a:tblPr firstRow="1" firstCol="1" bandRow="1"/>
              <a:tblGrid>
                <a:gridCol w="2875922">
                  <a:extLst>
                    <a:ext uri="{9D8B030D-6E8A-4147-A177-3AD203B41FA5}">
                      <a16:colId xmlns:a16="http://schemas.microsoft.com/office/drawing/2014/main" val="1868978659"/>
                    </a:ext>
                  </a:extLst>
                </a:gridCol>
                <a:gridCol w="4090750">
                  <a:extLst>
                    <a:ext uri="{9D8B030D-6E8A-4147-A177-3AD203B41FA5}">
                      <a16:colId xmlns:a16="http://schemas.microsoft.com/office/drawing/2014/main" val="2191163122"/>
                    </a:ext>
                  </a:extLst>
                </a:gridCol>
                <a:gridCol w="3837316">
                  <a:extLst>
                    <a:ext uri="{9D8B030D-6E8A-4147-A177-3AD203B41FA5}">
                      <a16:colId xmlns:a16="http://schemas.microsoft.com/office/drawing/2014/main" val="2145236826"/>
                    </a:ext>
                  </a:extLst>
                </a:gridCol>
                <a:gridCol w="1181685">
                  <a:extLst>
                    <a:ext uri="{9D8B030D-6E8A-4147-A177-3AD203B41FA5}">
                      <a16:colId xmlns:a16="http://schemas.microsoft.com/office/drawing/2014/main" val="4232149401"/>
                    </a:ext>
                  </a:extLst>
                </a:gridCol>
              </a:tblGrid>
              <a:tr h="337242">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algn="ctr">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Tỷ</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lệ</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gridSpan="2">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algn="ctr">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NỘI DUNG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27533348"/>
                  </a:ext>
                </a:extLst>
              </a:tr>
              <a:tr h="337242">
                <a:tc rowSpan="2">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algn="ctr">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40% (41 </a:t>
                      </a:r>
                      <a:r>
                        <a:rPr lang="en-US" sz="2400" kern="100" dirty="0" err="1">
                          <a:effectLst/>
                          <a:latin typeface="Times New Roman" panose="02020603050405020304" pitchFamily="18" charset="0"/>
                          <a:cs typeface="Times New Roman" panose="02020603050405020304" pitchFamily="18" charset="0"/>
                        </a:rPr>
                        <a:t>tiết</a:t>
                      </a:r>
                      <a:r>
                        <a:rPr lang="en-US" sz="2400" kern="10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rowSpan="2">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Hoạt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động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hướng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vào</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bản</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thân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Hoạt động khám phá bản thân</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21 </a:t>
                      </a:r>
                      <a:r>
                        <a:rPr lang="en-US" sz="2400" kern="100" dirty="0" err="1">
                          <a:effectLst/>
                          <a:latin typeface="Times New Roman" panose="02020603050405020304" pitchFamily="18" charset="0"/>
                          <a:cs typeface="Times New Roman" panose="02020603050405020304" pitchFamily="18" charset="0"/>
                        </a:rPr>
                        <a:t>tiết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04593454"/>
                  </a:ext>
                </a:extLst>
              </a:tr>
              <a:tr h="337242">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44450" marR="0" indent="-44450">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Hoạt động rèn luyện bản thân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20 tiết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63448649"/>
                  </a:ext>
                </a:extLst>
              </a:tr>
              <a:tr h="371389">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algn="ctr">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25% (26 </a:t>
                      </a:r>
                      <a:r>
                        <a:rPr lang="en-US" sz="2400" kern="100" dirty="0" err="1">
                          <a:effectLst/>
                          <a:latin typeface="Times New Roman" panose="02020603050405020304" pitchFamily="18" charset="0"/>
                          <a:cs typeface="Times New Roman" panose="02020603050405020304" pitchFamily="18" charset="0"/>
                        </a:rPr>
                        <a:t>tiết</a:t>
                      </a:r>
                      <a:r>
                        <a:rPr lang="en-US" sz="2400" kern="10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vi-VN" sz="2400" kern="100" dirty="0">
                          <a:effectLst/>
                          <a:latin typeface="Times New Roman" panose="02020603050405020304" pitchFamily="18" charset="0"/>
                          <a:cs typeface="Times New Roman" panose="02020603050405020304" pitchFamily="18" charset="0"/>
                        </a:rPr>
                        <a:t>Hoạt động hướng đến xã hội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69612732"/>
                  </a:ext>
                </a:extLst>
              </a:tr>
              <a:tr h="337242">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algn="ctr">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15% (17 tiết)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Hoạt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động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hướng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tới</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tự</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nhiên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644189691"/>
                  </a:ext>
                </a:extLst>
              </a:tr>
              <a:tr h="337242">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marL="0" marR="0" algn="ctr">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20% (21 </a:t>
                      </a:r>
                      <a:r>
                        <a:rPr lang="en-US" sz="2400" kern="100" dirty="0" err="1">
                          <a:effectLst/>
                          <a:latin typeface="Times New Roman" panose="02020603050405020304" pitchFamily="18" charset="0"/>
                          <a:cs typeface="Times New Roman" panose="02020603050405020304" pitchFamily="18" charset="0"/>
                        </a:rPr>
                        <a:t>tiết</a:t>
                      </a:r>
                      <a:r>
                        <a:rPr lang="en-US" sz="2400" kern="100" dirty="0">
                          <a:effectLst/>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Hoạt</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động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hướng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nghiệp</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ea typeface="Arial Unicode MS"/>
                        </a:defRPr>
                      </a:lvl1pPr>
                      <a:lvl2pPr marL="457200" algn="l" defTabSz="914400" rtl="0" eaLnBrk="1" latinLnBrk="0" hangingPunct="1">
                        <a:defRPr sz="1800" kern="1200">
                          <a:solidFill>
                            <a:schemeClr val="dk1"/>
                          </a:solidFill>
                          <a:latin typeface="Arial"/>
                          <a:ea typeface="Arial Unicode MS"/>
                        </a:defRPr>
                      </a:lvl2pPr>
                      <a:lvl3pPr marL="914400" algn="l" defTabSz="914400" rtl="0" eaLnBrk="1" latinLnBrk="0" hangingPunct="1">
                        <a:defRPr sz="1800" kern="1200">
                          <a:solidFill>
                            <a:schemeClr val="dk1"/>
                          </a:solidFill>
                          <a:latin typeface="Arial"/>
                          <a:ea typeface="Arial Unicode MS"/>
                        </a:defRPr>
                      </a:lvl3pPr>
                      <a:lvl4pPr marL="1371600" algn="l" defTabSz="914400" rtl="0" eaLnBrk="1" latinLnBrk="0" hangingPunct="1">
                        <a:defRPr sz="1800" kern="1200">
                          <a:solidFill>
                            <a:schemeClr val="dk1"/>
                          </a:solidFill>
                          <a:latin typeface="Arial"/>
                          <a:ea typeface="Arial Unicode MS"/>
                        </a:defRPr>
                      </a:lvl4pPr>
                      <a:lvl5pPr marL="1828800" algn="l" defTabSz="914400" rtl="0" eaLnBrk="1" latinLnBrk="0" hangingPunct="1">
                        <a:defRPr sz="1800" kern="1200">
                          <a:solidFill>
                            <a:schemeClr val="dk1"/>
                          </a:solidFill>
                          <a:latin typeface="Arial"/>
                          <a:ea typeface="Arial Unicode MS"/>
                        </a:defRPr>
                      </a:lvl5pPr>
                      <a:lvl6pPr marL="2286000" algn="l" defTabSz="914400" rtl="0" eaLnBrk="1" latinLnBrk="0" hangingPunct="1">
                        <a:defRPr sz="1800" kern="1200">
                          <a:solidFill>
                            <a:schemeClr val="dk1"/>
                          </a:solidFill>
                          <a:latin typeface="Arial"/>
                          <a:ea typeface="Arial Unicode MS"/>
                        </a:defRPr>
                      </a:lvl6pPr>
                      <a:lvl7pPr marL="2743200" algn="l" defTabSz="914400" rtl="0" eaLnBrk="1" latinLnBrk="0" hangingPunct="1">
                        <a:defRPr sz="1800" kern="1200">
                          <a:solidFill>
                            <a:schemeClr val="dk1"/>
                          </a:solidFill>
                          <a:latin typeface="Arial"/>
                          <a:ea typeface="Arial Unicode MS"/>
                        </a:defRPr>
                      </a:lvl7pPr>
                      <a:lvl8pPr marL="3200400" algn="l" defTabSz="914400" rtl="0" eaLnBrk="1" latinLnBrk="0" hangingPunct="1">
                        <a:defRPr sz="1800" kern="1200">
                          <a:solidFill>
                            <a:schemeClr val="dk1"/>
                          </a:solidFill>
                          <a:latin typeface="Arial"/>
                          <a:ea typeface="Arial Unicode MS"/>
                        </a:defRPr>
                      </a:lvl8pPr>
                      <a:lvl9pPr marL="3657600" algn="l" defTabSz="914400" rtl="0" eaLnBrk="1" latinLnBrk="0" hangingPunct="1">
                        <a:defRPr sz="1800" kern="1200">
                          <a:solidFill>
                            <a:schemeClr val="dk1"/>
                          </a:solidFill>
                          <a:latin typeface="Arial"/>
                          <a:ea typeface="Arial Unicode MS"/>
                        </a:defRPr>
                      </a:lvl9pPr>
                    </a:lstStyle>
                    <a:p>
                      <a:pPr marL="0" marR="0">
                        <a:lnSpc>
                          <a:spcPct val="15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8883962"/>
                  </a:ext>
                </a:extLst>
              </a:tr>
            </a:tbl>
          </a:graphicData>
        </a:graphic>
      </p:graphicFrame>
      <p:sp>
        <p:nvSpPr>
          <p:cNvPr id="4" name="TextBox 3">
            <a:extLst>
              <a:ext uri="{FF2B5EF4-FFF2-40B4-BE49-F238E27FC236}">
                <a16:creationId xmlns:a16="http://schemas.microsoft.com/office/drawing/2014/main" id="{7FEAF506-6DFD-AA9F-FEFA-F93E9FC18E14}"/>
              </a:ext>
            </a:extLst>
          </p:cNvPr>
          <p:cNvSpPr txBox="1"/>
          <p:nvPr/>
        </p:nvSpPr>
        <p:spPr>
          <a:xfrm>
            <a:off x="1" y="5445153"/>
            <a:ext cx="12192000" cy="1323439"/>
          </a:xfrm>
          <a:prstGeom prst="rect">
            <a:avLst/>
          </a:prstGeom>
          <a:noFill/>
        </p:spPr>
        <p:txBody>
          <a:bodyPr wrap="square" rtlCol="0">
            <a:spAutoFit/>
          </a:bodyPr>
          <a:lstStyle/>
          <a:p>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tồn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0F29212C-07A6-CC84-B2DD-93CD97319219}"/>
              </a:ext>
            </a:extLst>
          </p:cNvPr>
          <p:cNvSpPr>
            <a:spLocks noGrp="1"/>
          </p:cNvSpPr>
          <p:nvPr>
            <p:ph type="title"/>
          </p:nvPr>
        </p:nvSpPr>
        <p:spPr>
          <a:xfrm>
            <a:off x="0" y="0"/>
            <a:ext cx="12192000" cy="734291"/>
          </a:xfrm>
          <a:solidFill>
            <a:schemeClr val="accent2"/>
          </a:solidFill>
        </p:spPr>
        <p:txBody>
          <a:bodyPr/>
          <a:lstStyle/>
          <a:p>
            <a:pPr algn="ctr"/>
            <a:r>
              <a:rPr lang="en-US" dirty="0">
                <a:latin typeface="Times New Roman" panose="02020603050405020304" pitchFamily="18" charset="0"/>
                <a:ea typeface="Times New Roman" panose="02020603050405020304" pitchFamily="18" charset="0"/>
                <a:cs typeface="Times New Roman" panose="02020603050405020304" pitchFamily="18" charset="0"/>
              </a:rPr>
              <a:t>A. PHÂN CÔNG GIÁO VIÊN </a:t>
            </a:r>
            <a:endParaRPr lang="en-US" dirty="0"/>
          </a:p>
        </p:txBody>
      </p:sp>
      <p:sp>
        <p:nvSpPr>
          <p:cNvPr id="6" name="Rectangle: Rounded Corners 5">
            <a:extLst>
              <a:ext uri="{FF2B5EF4-FFF2-40B4-BE49-F238E27FC236}">
                <a16:creationId xmlns:a16="http://schemas.microsoft.com/office/drawing/2014/main" id="{E14109FB-FAF9-3692-72E7-B05C0F06BEC1}"/>
              </a:ext>
            </a:extLst>
          </p:cNvPr>
          <p:cNvSpPr/>
          <p:nvPr/>
        </p:nvSpPr>
        <p:spPr>
          <a:xfrm>
            <a:off x="3264949" y="4043556"/>
            <a:ext cx="5766509" cy="134597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anose="02020603050405020304" pitchFamily="18" charset="0"/>
                <a:cs typeface="Times New Roman" panose="02020603050405020304" pitchFamily="18" charset="0"/>
              </a:rPr>
              <a:t>Theo </a:t>
            </a:r>
            <a:r>
              <a:rPr lang="en-US" sz="2200" dirty="0" err="1">
                <a:solidFill>
                  <a:schemeClr val="tx1"/>
                </a:solidFill>
                <a:latin typeface="Times New Roman" panose="02020603050405020304" pitchFamily="18" charset="0"/>
                <a:cs typeface="Times New Roman" panose="02020603050405020304" pitchFamily="18" charset="0"/>
              </a:rPr>
              <a:t>thầy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công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như</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thế</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nào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phù</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hợp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nội</a:t>
            </a:r>
            <a:r>
              <a:rPr lang="en-US" sz="2200" dirty="0">
                <a:solidFill>
                  <a:schemeClr val="tx1"/>
                </a:solidFill>
                <a:latin typeface="Times New Roman" panose="02020603050405020304" pitchFamily="18" charset="0"/>
                <a:cs typeface="Times New Roman" panose="02020603050405020304" pitchFamily="18" charset="0"/>
              </a:rPr>
              <a:t> dung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nghiệm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hướng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nghiệp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trường</a:t>
            </a:r>
            <a:r>
              <a:rPr lang="en-US" sz="2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950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93FA8BE-3756-A820-F96E-7E0420B5CB3B}"/>
              </a:ext>
            </a:extLst>
          </p:cNvPr>
          <p:cNvSpPr txBox="1"/>
          <p:nvPr/>
        </p:nvSpPr>
        <p:spPr>
          <a:xfrm>
            <a:off x="1028700" y="2362200"/>
            <a:ext cx="4800600" cy="369332"/>
          </a:xfrm>
          <a:prstGeom prst="rect">
            <a:avLst/>
          </a:prstGeom>
          <a:noFill/>
        </p:spPr>
        <p:txBody>
          <a:bodyPr wrap="square" rtlCol="0">
            <a:spAutoFit/>
          </a:bodyPr>
          <a:lstStyle/>
          <a:p>
            <a:endParaRPr lang="en-US" dirty="0"/>
          </a:p>
        </p:txBody>
      </p:sp>
      <p:sp>
        <p:nvSpPr>
          <p:cNvPr id="12" name="Title 1">
            <a:extLst>
              <a:ext uri="{FF2B5EF4-FFF2-40B4-BE49-F238E27FC236}">
                <a16:creationId xmlns:a16="http://schemas.microsoft.com/office/drawing/2014/main" id="{973E9843-D82F-4606-4841-C078150B94DB}"/>
              </a:ext>
            </a:extLst>
          </p:cNvPr>
          <p:cNvSpPr>
            <a:spLocks noGrp="1"/>
          </p:cNvSpPr>
          <p:nvPr>
            <p:ph type="title"/>
          </p:nvPr>
        </p:nvSpPr>
        <p:spPr>
          <a:xfrm>
            <a:off x="0" y="0"/>
            <a:ext cx="12192000" cy="734291"/>
          </a:xfrm>
          <a:solidFill>
            <a:schemeClr val="accent2"/>
          </a:solidFill>
        </p:spPr>
        <p:txBody>
          <a:bodyPr/>
          <a:lstStyle/>
          <a:p>
            <a:pPr algn="ctr"/>
            <a:r>
              <a:rPr lang="en-US" dirty="0">
                <a:latin typeface="Times New Roman" panose="02020603050405020304" pitchFamily="18" charset="0"/>
                <a:ea typeface="Times New Roman" panose="02020603050405020304" pitchFamily="18" charset="0"/>
                <a:cs typeface="Times New Roman" panose="02020603050405020304" pitchFamily="18" charset="0"/>
              </a:rPr>
              <a:t>B. XÂY DỰNG KẾ HOẠCH DẠY HỌC</a:t>
            </a:r>
            <a:endParaRPr lang="en-US" dirty="0"/>
          </a:p>
        </p:txBody>
      </p:sp>
      <p:sp>
        <p:nvSpPr>
          <p:cNvPr id="13" name="Rectangle: Rounded Corners 12">
            <a:extLst>
              <a:ext uri="{FF2B5EF4-FFF2-40B4-BE49-F238E27FC236}">
                <a16:creationId xmlns:a16="http://schemas.microsoft.com/office/drawing/2014/main" id="{4D240F23-F622-DB5C-C23C-986C7073073A}"/>
              </a:ext>
            </a:extLst>
          </p:cNvPr>
          <p:cNvSpPr/>
          <p:nvPr/>
        </p:nvSpPr>
        <p:spPr>
          <a:xfrm>
            <a:off x="4895850" y="1200643"/>
            <a:ext cx="7296150" cy="565735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600"/>
              </a:spcBef>
              <a:spcAft>
                <a:spcPts val="600"/>
              </a:spcAft>
            </a:pP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 hiểu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200" i="1"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Bef>
                <a:spcPts val="600"/>
              </a:spcBef>
              <a:spcAft>
                <a:spcPts val="600"/>
              </a:spcAft>
            </a:pP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buộc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buộc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spc="-2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A96575E1-993A-8BF9-2F5F-2C91907E9608}"/>
              </a:ext>
            </a:extLst>
          </p:cNvPr>
          <p:cNvSpPr/>
          <p:nvPr/>
        </p:nvSpPr>
        <p:spPr>
          <a:xfrm>
            <a:off x="132934" y="1200644"/>
            <a:ext cx="4743450" cy="565735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anose="02020603050405020304" pitchFamily="18" charset="0"/>
                <a:cs typeface="Times New Roman" panose="02020603050405020304" pitchFamily="18" charset="0"/>
              </a:rPr>
              <a:t>Xây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dựng</a:t>
            </a:r>
            <a:r>
              <a:rPr lang="en-US" sz="2200" dirty="0">
                <a:solidFill>
                  <a:schemeClr val="tx1"/>
                </a:solidFill>
                <a:latin typeface="Times New Roman" panose="02020603050405020304" pitchFamily="18" charset="0"/>
                <a:cs typeface="Times New Roman" panose="02020603050405020304" pitchFamily="18" charset="0"/>
              </a:rPr>
              <a:t> KHGD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phải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định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cụ</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nội</a:t>
            </a:r>
            <a:r>
              <a:rPr lang="en-US" sz="2200" dirty="0">
                <a:solidFill>
                  <a:schemeClr val="tx1"/>
                </a:solidFill>
                <a:latin typeface="Times New Roman" panose="02020603050405020304" pitchFamily="18" charset="0"/>
                <a:cs typeface="Times New Roman" panose="02020603050405020304" pitchFamily="18" charset="0"/>
              </a:rPr>
              <a:t> dung </a:t>
            </a:r>
            <a:r>
              <a:rPr lang="en-US" sz="2200" dirty="0" err="1">
                <a:solidFill>
                  <a:schemeClr val="tx1"/>
                </a:solidFill>
                <a:latin typeface="Times New Roman" panose="02020603050405020304" pitchFamily="18" charset="0"/>
                <a:cs typeface="Times New Roman" panose="02020603050405020304" pitchFamily="18" charset="0"/>
              </a:rPr>
              <a:t>hoạt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lượng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thực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theo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từng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loại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định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chương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linh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thời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lượng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dành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loại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hình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mô</a:t>
            </a:r>
            <a:r>
              <a:rPr lang="en-US" sz="2200"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tổ</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chức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khác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nhau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giữa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các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tuần</a:t>
            </a:r>
            <a:r>
              <a:rPr lang="en-US" sz="2200" dirty="0">
                <a:solidFill>
                  <a:schemeClr val="tx1"/>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phân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định</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rõ</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thời</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lượng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dành</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cho</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hoạt</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động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chào</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cờ</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đầu</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tuần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sinh</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hoạt</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lớp</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và</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các</a:t>
            </a:r>
            <a:r>
              <a:rPr lang="en-US" sz="2200" b="1" i="1" dirty="0">
                <a:solidFill>
                  <a:srgbClr val="FF0000"/>
                </a:solidFill>
                <a:latin typeface="Times New Roman" panose="02020603050405020304" pitchFamily="18" charset="0"/>
                <a:cs typeface="Times New Roman" panose="02020603050405020304" pitchFamily="18" charset="0"/>
              </a:rPr>
              <a:t> HĐGD </a:t>
            </a:r>
            <a:r>
              <a:rPr lang="en-US" sz="2200" b="1" i="1" dirty="0" err="1">
                <a:solidFill>
                  <a:srgbClr val="FF0000"/>
                </a:solidFill>
                <a:latin typeface="Times New Roman" panose="02020603050405020304" pitchFamily="18" charset="0"/>
                <a:cs typeface="Times New Roman" panose="02020603050405020304" pitchFamily="18" charset="0"/>
              </a:rPr>
              <a:t>tập</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thể</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khác</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của</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nhà</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trường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bảo</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đảm</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không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trùng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với</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thời</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lượng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thực</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hiện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các</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nội</a:t>
            </a:r>
            <a:r>
              <a:rPr lang="en-US" sz="2200" b="1" i="1" dirty="0">
                <a:solidFill>
                  <a:srgbClr val="FF0000"/>
                </a:solidFill>
                <a:latin typeface="Times New Roman" panose="02020603050405020304" pitchFamily="18" charset="0"/>
                <a:cs typeface="Times New Roman" panose="02020603050405020304" pitchFamily="18" charset="0"/>
              </a:rPr>
              <a:t> dung </a:t>
            </a:r>
            <a:r>
              <a:rPr lang="en-US" sz="2200" b="1" i="1" dirty="0" err="1">
                <a:solidFill>
                  <a:srgbClr val="FF0000"/>
                </a:solidFill>
                <a:latin typeface="Times New Roman" panose="02020603050405020304" pitchFamily="18" charset="0"/>
                <a:cs typeface="Times New Roman" panose="02020603050405020304" pitchFamily="18" charset="0"/>
              </a:rPr>
              <a:t>theo</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chương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trình</a:t>
            </a:r>
            <a:r>
              <a:rPr lang="en-US" sz="2200" b="1" i="1" dirty="0">
                <a:solidFill>
                  <a:srgbClr val="FF0000"/>
                </a:solidFill>
                <a:latin typeface="Times New Roman" panose="02020603050405020304" pitchFamily="18" charset="0"/>
                <a:cs typeface="Times New Roman" panose="02020603050405020304" pitchFamily="18" charset="0"/>
              </a:rPr>
              <a:t> HĐ TN,HN</a:t>
            </a:r>
            <a:endParaRPr lang="en-US" sz="2200" dirty="0"/>
          </a:p>
        </p:txBody>
      </p:sp>
      <p:sp>
        <p:nvSpPr>
          <p:cNvPr id="2" name="TextBox 1">
            <a:extLst>
              <a:ext uri="{FF2B5EF4-FFF2-40B4-BE49-F238E27FC236}">
                <a16:creationId xmlns:a16="http://schemas.microsoft.com/office/drawing/2014/main" id="{1BEE9F63-A786-3994-B11F-66AA1C4DFF14}"/>
              </a:ext>
            </a:extLst>
          </p:cNvPr>
          <p:cNvSpPr txBox="1"/>
          <p:nvPr/>
        </p:nvSpPr>
        <p:spPr>
          <a:xfrm>
            <a:off x="-1" y="729604"/>
            <a:ext cx="5009321" cy="461665"/>
          </a:xfrm>
          <a:prstGeom prst="rect">
            <a:avLst/>
          </a:prstGeom>
          <a:solidFill>
            <a:schemeClr val="accent2">
              <a:lumMod val="40000"/>
              <a:lumOff val="60000"/>
            </a:schemeClr>
          </a:solidFill>
        </p:spPr>
        <p:txBody>
          <a:bodyPr wrap="square" rtlCol="0">
            <a:spAutoFit/>
          </a:bodyPr>
          <a:lstStyle/>
          <a:p>
            <a:pPr algn="ctr"/>
            <a:r>
              <a:rPr lang="en-US" sz="2400" dirty="0" err="1">
                <a:effectLst/>
                <a:latin typeface="Times New Roman" panose="02020603050405020304" pitchFamily="18" charset="0"/>
                <a:ea typeface="Calibri" panose="020F0502020204030204" pitchFamily="34" charset="0"/>
              </a:rPr>
              <a:t>Công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3899/BGDĐT-</a:t>
            </a:r>
            <a:r>
              <a:rPr lang="en-US" sz="2400" dirty="0" err="1">
                <a:effectLst/>
                <a:latin typeface="Times New Roman" panose="02020603050405020304" pitchFamily="18" charset="0"/>
                <a:ea typeface="Calibri" panose="020F0502020204030204" pitchFamily="34" charset="0"/>
              </a:rPr>
              <a:t>GDTrH</a:t>
            </a:r>
            <a:r>
              <a:rPr lang="en-US" sz="2400" dirty="0">
                <a:effectLst/>
                <a:latin typeface="Times New Roman" panose="02020603050405020304" pitchFamily="18" charset="0"/>
                <a:ea typeface="Calibri" panose="020F0502020204030204" pitchFamily="34" charset="0"/>
              </a:rPr>
              <a:t> </a:t>
            </a:r>
            <a:endParaRPr lang="en-US" sz="2400" dirty="0"/>
          </a:p>
        </p:txBody>
      </p:sp>
      <p:sp>
        <p:nvSpPr>
          <p:cNvPr id="3" name="TextBox 2">
            <a:extLst>
              <a:ext uri="{FF2B5EF4-FFF2-40B4-BE49-F238E27FC236}">
                <a16:creationId xmlns:a16="http://schemas.microsoft.com/office/drawing/2014/main" id="{0AD3FC9E-ADD5-F8DD-C9DA-C27F6E6BE8F9}"/>
              </a:ext>
            </a:extLst>
          </p:cNvPr>
          <p:cNvSpPr txBox="1"/>
          <p:nvPr/>
        </p:nvSpPr>
        <p:spPr>
          <a:xfrm>
            <a:off x="5009323" y="734291"/>
            <a:ext cx="7182678" cy="461665"/>
          </a:xfrm>
          <a:prstGeom prst="rect">
            <a:avLst/>
          </a:prstGeom>
          <a:solidFill>
            <a:schemeClr val="accent2">
              <a:lumMod val="40000"/>
              <a:lumOff val="60000"/>
            </a:schemeClr>
          </a:solidFill>
        </p:spPr>
        <p:txBody>
          <a:bodyPr wrap="square" rtlCol="0">
            <a:spAutoFit/>
          </a:bodyPr>
          <a:lstStyle/>
          <a:p>
            <a:pPr algn="ctr"/>
            <a:r>
              <a:rPr lang="en-US" sz="2400" dirty="0" err="1">
                <a:effectLst/>
                <a:latin typeface="Times New Roman" panose="02020603050405020304" pitchFamily="18" charset="0"/>
                <a:ea typeface="Calibri" panose="020F0502020204030204" pitchFamily="34" charset="0"/>
              </a:rPr>
              <a:t>Công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5636/BGDĐT-</a:t>
            </a:r>
            <a:r>
              <a:rPr lang="en-US" sz="2400" dirty="0" err="1">
                <a:effectLst/>
                <a:latin typeface="Times New Roman" panose="02020603050405020304" pitchFamily="18" charset="0"/>
                <a:ea typeface="Calibri" panose="020F0502020204030204" pitchFamily="34" charset="0"/>
              </a:rPr>
              <a:t>GDTrH</a:t>
            </a:r>
            <a:r>
              <a:rPr lang="en-US" sz="2400" dirty="0">
                <a:effectLst/>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349343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93FA8BE-3756-A820-F96E-7E0420B5CB3B}"/>
              </a:ext>
            </a:extLst>
          </p:cNvPr>
          <p:cNvSpPr txBox="1"/>
          <p:nvPr/>
        </p:nvSpPr>
        <p:spPr>
          <a:xfrm>
            <a:off x="1028700" y="2362200"/>
            <a:ext cx="4800600" cy="369332"/>
          </a:xfrm>
          <a:prstGeom prst="rect">
            <a:avLst/>
          </a:prstGeom>
          <a:noFill/>
        </p:spPr>
        <p:txBody>
          <a:bodyPr wrap="square" rtlCol="0">
            <a:spAutoFit/>
          </a:bodyPr>
          <a:lstStyle/>
          <a:p>
            <a:endParaRPr lang="en-US" dirty="0"/>
          </a:p>
        </p:txBody>
      </p:sp>
      <p:sp>
        <p:nvSpPr>
          <p:cNvPr id="12" name="Title 1">
            <a:extLst>
              <a:ext uri="{FF2B5EF4-FFF2-40B4-BE49-F238E27FC236}">
                <a16:creationId xmlns:a16="http://schemas.microsoft.com/office/drawing/2014/main" id="{973E9843-D82F-4606-4841-C078150B94DB}"/>
              </a:ext>
            </a:extLst>
          </p:cNvPr>
          <p:cNvSpPr>
            <a:spLocks noGrp="1"/>
          </p:cNvSpPr>
          <p:nvPr>
            <p:ph type="title"/>
          </p:nvPr>
        </p:nvSpPr>
        <p:spPr>
          <a:xfrm>
            <a:off x="0" y="0"/>
            <a:ext cx="12192000" cy="734291"/>
          </a:xfrm>
          <a:solidFill>
            <a:schemeClr val="accent2"/>
          </a:solidFill>
        </p:spPr>
        <p:txBody>
          <a:bodyPr>
            <a:normAutofit/>
          </a:bodyPr>
          <a:lstStyle/>
          <a:p>
            <a:pPr algn="ctr"/>
            <a:r>
              <a:rPr lang="en-US" dirty="0">
                <a:effectLst/>
                <a:latin typeface="Times New Roman" panose="02020603050405020304" pitchFamily="18" charset="0"/>
                <a:ea typeface="Times New Roman" panose="02020603050405020304" pitchFamily="18" charset="0"/>
              </a:rPr>
              <a:t>C. </a:t>
            </a:r>
            <a:r>
              <a:rPr lang="en-US" dirty="0">
                <a:latin typeface="Times New Roman" panose="02020603050405020304" pitchFamily="18" charset="0"/>
                <a:ea typeface="Times New Roman" panose="02020603050405020304" pitchFamily="18" charset="0"/>
              </a:rPr>
              <a:t>TỔ CHỨC DẠY HỌC</a:t>
            </a:r>
            <a:endParaRPr lang="en-US" dirty="0"/>
          </a:p>
        </p:txBody>
      </p:sp>
      <p:sp>
        <p:nvSpPr>
          <p:cNvPr id="14" name="Rectangle: Rounded Corners 13">
            <a:extLst>
              <a:ext uri="{FF2B5EF4-FFF2-40B4-BE49-F238E27FC236}">
                <a16:creationId xmlns:a16="http://schemas.microsoft.com/office/drawing/2014/main" id="{A96575E1-993A-8BF9-2F5F-2C91907E9608}"/>
              </a:ext>
            </a:extLst>
          </p:cNvPr>
          <p:cNvSpPr/>
          <p:nvPr/>
        </p:nvSpPr>
        <p:spPr>
          <a:xfrm>
            <a:off x="3516923" y="769643"/>
            <a:ext cx="8675077" cy="60883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600"/>
              </a:spcBef>
              <a:spcAft>
                <a:spcPts val="600"/>
              </a:spcAft>
            </a:pP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Bef>
                <a:spcPts val="600"/>
              </a:spcBef>
              <a:spcAft>
                <a:spcPts val="600"/>
              </a:spcAft>
            </a:pP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tùy</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Bef>
                <a:spcPts val="600"/>
              </a:spcBef>
              <a:spcAft>
                <a:spcPts val="600"/>
              </a:spcAft>
            </a:pP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0102793-8CA5-8AC5-0681-223B46EFB443}"/>
              </a:ext>
            </a:extLst>
          </p:cNvPr>
          <p:cNvPicPr>
            <a:picLocks noChangeAspect="1"/>
          </p:cNvPicPr>
          <p:nvPr/>
        </p:nvPicPr>
        <p:blipFill>
          <a:blip r:embed="rId2"/>
          <a:stretch>
            <a:fillRect/>
          </a:stretch>
        </p:blipFill>
        <p:spPr>
          <a:xfrm>
            <a:off x="1" y="750593"/>
            <a:ext cx="3412440" cy="1611607"/>
          </a:xfrm>
          <a:prstGeom prst="rect">
            <a:avLst/>
          </a:prstGeom>
        </p:spPr>
      </p:pic>
    </p:spTree>
    <p:extLst>
      <p:ext uri="{BB962C8B-B14F-4D97-AF65-F5344CB8AC3E}">
        <p14:creationId xmlns:p14="http://schemas.microsoft.com/office/powerpoint/2010/main" val="398334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09D0B6D-6DA8-9D94-2710-A0F99452DAC3}"/>
              </a:ext>
            </a:extLst>
          </p:cNvPr>
          <p:cNvSpPr>
            <a:spLocks noChangeArrowheads="1"/>
          </p:cNvSpPr>
          <p:nvPr/>
        </p:nvSpPr>
        <p:spPr bwMode="auto">
          <a:xfrm>
            <a:off x="1252025" y="607258"/>
            <a:ext cx="1003026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KHUNG KẾ</a:t>
            </a: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HOẠCH BÀI DẠY</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Kèm</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5512/BGDĐT-</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GDTrH</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18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2020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GDĐT</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BÀI </a:t>
            </a: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 …………………………………..</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 học/Hoạt động giáo dục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Mục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 cụ thể nội dung kiến thức học sinh cần học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yêu cầu cần đạt của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giáo dục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chương trình môn học/hoạt động giáo dục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t>
            </a: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ăng lực:</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cụ thể yêu cầu</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(biểu hiện cụ thể của năng lực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thù</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cần phát triển) trong hoạt động học để </a:t>
            </a: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chiếm lĩnh</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 dụng</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kiến thức theo yêu cầu cần đạt của chương trình môn học/hoạt động giáo dục.</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t>
            </a: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hẩm chất:</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cụ thể yêu cầu về hành vi, thái độ (biểu hiện cụ thể của phẩm chất cần phát triển gắn với nội dung bài dạy) của học sinh trong quá trình thực hiện các nhiệm vụ học tập và vận dụng kiến thức vào cuộc sống.</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 Thiết bị dạy học và học liệu</a:t>
            </a:r>
            <a:endParaRPr kumimoji="0" lang="en-US" altLang="en-US" sz="2000" b="0" i="0" u="none" strike="noStrike" cap="none" normalizeH="0" baseline="0" dirty="0">
              <a:ln>
                <a:noFill/>
              </a:ln>
              <a:solidFill>
                <a:schemeClr val="tx1"/>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 cụ thể các thiết bị dạy học và học liệu được sử dụng trong bài dạy để tổ chức cho học sinh hoạt động nhằm đạt được mục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cầu của bài dạy</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kumimoji="0" lang="en-US"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vi-VN" altLang="en-US" sz="2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60562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自定义 1810">
      <a:dk1>
        <a:srgbClr val="E6689A"/>
      </a:dk1>
      <a:lt1>
        <a:srgbClr val="BE4384"/>
      </a:lt1>
      <a:dk2>
        <a:srgbClr val="E6689A"/>
      </a:dk2>
      <a:lt2>
        <a:srgbClr val="BE4384"/>
      </a:lt2>
      <a:accent1>
        <a:srgbClr val="080808"/>
      </a:accent1>
      <a:accent2>
        <a:srgbClr val="F8F8F8"/>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4777</Words>
  <Application>Microsoft Office PowerPoint</Application>
  <PresentationFormat>Widescreen</PresentationFormat>
  <Paragraphs>430</Paragraphs>
  <Slides>28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.萍方-简</vt:lpstr>
      <vt:lpstr>Anaheim</vt:lpstr>
      <vt:lpstr>Arial</vt:lpstr>
      <vt:lpstr>Book Antiqua</vt:lpstr>
      <vt:lpstr>Calibri</vt:lpstr>
      <vt:lpstr>Calibri Light</vt:lpstr>
      <vt:lpstr>Times New Roman</vt:lpstr>
      <vt:lpstr>Wingdings</vt:lpstr>
      <vt:lpstr>Wingdings 2</vt:lpstr>
      <vt:lpstr>Wingdings 3</vt:lpstr>
      <vt:lpstr>思源黑体 CN Medium</vt:lpstr>
      <vt:lpstr>Office Theme</vt:lpstr>
      <vt:lpstr>Default Theme</vt:lpstr>
      <vt:lpstr>Contents Slide Master</vt:lpstr>
      <vt:lpstr>PowerPoint Presentation</vt:lpstr>
      <vt:lpstr>PowerPoint Presentation</vt:lpstr>
      <vt:lpstr>PowerPoint Presentation</vt:lpstr>
      <vt:lpstr>PowerPoint Presentation</vt:lpstr>
      <vt:lpstr>A. PHÂN CÔNG GIÁO VIÊN </vt:lpstr>
      <vt:lpstr>A. PHÂN CÔNG GIÁO VIÊN </vt:lpstr>
      <vt:lpstr>B. XÂY DỰNG KẾ HOẠCH DẠY HỌC</vt:lpstr>
      <vt:lpstr>C. TỔ CHỨC DẠY HỌC</vt:lpstr>
      <vt:lpstr>PowerPoint Presentation</vt:lpstr>
      <vt:lpstr>PowerPoint Presentation</vt:lpstr>
      <vt:lpstr>PowerPoint Presentation</vt:lpstr>
      <vt:lpstr>PHỤ LỤC 3 MINH HỌA VIỆC TỔ CHỨC THỰC HIỆN CHỦ ĐỀ HOẠT ĐỘNG TRẢI NGHIỆM, HƯỚNG NGHIỆP</vt:lpstr>
      <vt:lpstr>PHỤ LỤC 3 MINH HỌA VIỆC TỔ CHỨC THỰC HIỆN CHỦ ĐỀ HOẠT ĐỘNG TRẢI NGHIỆM, HƯỚNG NGHIỆP</vt:lpstr>
      <vt:lpstr>PHỤ LỤC 3 MINH HỌA VIỆC TỔ CHỨC THỰC HIỆN CHỦ ĐỀ HOẠT ĐỘNG TRẢI NGHIỆM, HƯỚNG NGHIỆP</vt:lpstr>
      <vt:lpstr>PHỤ LỤC 3 MINH HỌA VIỆC TỔ CHỨC THỰC HIỆN CHỦ ĐỀ HOẠT ĐỘNG TRẢI NGHIỆM, HƯỚNG NGHIỆP</vt:lpstr>
      <vt:lpstr>PowerPoint Presentation</vt:lpstr>
      <vt:lpstr>PowerPoint Presentation</vt:lpstr>
      <vt:lpstr>PowerPoint Presentation</vt:lpstr>
      <vt:lpstr>C. KIỂM TRA, ĐÁNH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This MC</dc:creator>
  <cp:lastModifiedBy>This MC</cp:lastModifiedBy>
  <cp:revision>12</cp:revision>
  <dcterms:created xsi:type="dcterms:W3CDTF">2023-10-30T04:01:03Z</dcterms:created>
  <dcterms:modified xsi:type="dcterms:W3CDTF">2023-10-31T05:51:39Z</dcterms:modified>
</cp:coreProperties>
</file>