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71" r:id="rId12"/>
    <p:sldId id="286" r:id="rId13"/>
    <p:sldId id="284" r:id="rId14"/>
  </p:sldIdLst>
  <p:sldSz cx="9144000" cy="5143500" type="screen16x9"/>
  <p:notesSz cx="6858000" cy="9144000"/>
  <p:embeddedFontLst>
    <p:embeddedFont>
      <p:font typeface="Fredoka One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Nunito" panose="020B060402020202020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24418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1161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7350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1138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37553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0157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4984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230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799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6028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957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01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5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2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xmlns="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xmlns="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xmlns="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xmlns="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xmlns="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xmlns="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xmlns="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xmlns="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xmlns="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xmlns="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5" name="Google Shape;4015;p29"/>
          <p:cNvSpPr/>
          <p:nvPr/>
        </p:nvSpPr>
        <p:spPr>
          <a:xfrm rot="-1854885">
            <a:off x="6999523" y="48440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47590" y="362249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xmlns="" id="{ED8462A4-6712-F6A2-00D9-C3E7A3622AEA}"/>
              </a:ext>
            </a:extLst>
          </p:cNvPr>
          <p:cNvSpPr txBox="1"/>
          <p:nvPr/>
        </p:nvSpPr>
        <p:spPr>
          <a:xfrm>
            <a:off x="2719795" y="203717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xmlns="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916824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xmlns="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xmlns="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xmlns="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xmlns="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xmlns="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xmlns="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xmlns="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xmlns="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xmlns="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xmlns="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xmlns="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xmlns="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xmlns="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xmlns="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xmlns="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xmlns="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xmlns="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xmlns="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xmlns="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xmlns="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xmlns="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xmlns="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xmlns="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xmlns="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xmlns="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xmlns="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xmlns="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xmlns="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xmlns="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xmlns="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xmlns="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xmlns="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xmlns="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xmlns="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xmlns="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xmlns="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n-US" sz="2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xmlns="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xmlns="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xmlns="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99" name="Google Shape;2099;p15"/>
          <p:cNvSpPr txBox="1"/>
          <p:nvPr/>
        </p:nvSpPr>
        <p:spPr>
          <a:xfrm>
            <a:off x="1283476" y="1677675"/>
            <a:ext cx="6933208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BÀI 5: BIỂU DIỄN THẬP PHÂN CỦA SỐ HỮU TỈ</a:t>
            </a:r>
            <a:endParaRPr sz="48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xmlns="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xmlns="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xmlns="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xmlns="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xmlns="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xmlns="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33 :2</m:t>
                    </m:r>
                  </m:oMath>
                </a14:m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 rotWithShape="0">
                <a:blip r:embed="rId3"/>
                <a:stretch>
                  <a:fillRect l="-2195" t="-9211" r="-412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 smtClean="0"/>
                  <a:t>3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341440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32143" t="-25000" r="-53571" b="-5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3414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 smtClean="0"/>
                  <a:t>0</a:t>
                </a:r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341440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32143" t="-22951" r="-53571" b="-50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xmlns="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xmlns="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xmlns="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51:125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=0,408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xmlns="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xmlns="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xmlns="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xmlns="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xmlns="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xmlns="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xmlns="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xmlns="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xmlns="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xmlns="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xmlns="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xmlns="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xmlns="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xmlns="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xmlns="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xmlns="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xmlns="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xmlns="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xmlns="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xmlns="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xmlns="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xmlns="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xmlns="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xmlns="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xmlns="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xmlns="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xmlns="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xmlns="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xmlns="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xmlns="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xmlns="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xmlns="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xmlns="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526</Words>
  <Application>Microsoft Office PowerPoint</Application>
  <PresentationFormat>On-screen Show (16:9)</PresentationFormat>
  <Paragraphs>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Wingdings</vt:lpstr>
      <vt:lpstr>Fredoka One</vt:lpstr>
      <vt:lpstr>Calibri</vt:lpstr>
      <vt:lpstr>Nunito</vt:lpstr>
      <vt:lpstr>Cambria Math</vt:lpstr>
      <vt:lpstr>Times New Roman</vt:lpstr>
      <vt:lpstr>Red and Pink Cute Illustrative Scrapbook Influencer Social Media Creative Presentation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AutoBVT</cp:lastModifiedBy>
  <cp:revision>11</cp:revision>
  <dcterms:modified xsi:type="dcterms:W3CDTF">2023-10-02T02:58:20Z</dcterms:modified>
</cp:coreProperties>
</file>