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pn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media/image9.jpg" ContentType="image/jpeg"/>
  <Override PartName="/ppt/media/image29.jpg" ContentType="image/jpeg"/>
  <Override PartName="/ppt/media/image30.jpg" ContentType="image/jpeg"/>
  <Override PartName="/ppt/media/image31.jpg" ContentType="image/jpeg"/>
  <Override PartName="/ppt/media/image54.jpg" ContentType="image/jpeg"/>
  <Override PartName="/ppt/media/image55.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sldIdLst>
    <p:sldId id="275" r:id="rId3"/>
    <p:sldId id="416" r:id="rId4"/>
    <p:sldId id="417" r:id="rId5"/>
    <p:sldId id="415" r:id="rId6"/>
    <p:sldId id="418" r:id="rId7"/>
    <p:sldId id="420" r:id="rId8"/>
    <p:sldId id="361" r:id="rId9"/>
    <p:sldId id="271" r:id="rId10"/>
    <p:sldId id="272" r:id="rId11"/>
    <p:sldId id="277" r:id="rId12"/>
    <p:sldId id="278" r:id="rId13"/>
    <p:sldId id="279" r:id="rId14"/>
    <p:sldId id="280" r:id="rId15"/>
    <p:sldId id="281" r:id="rId16"/>
    <p:sldId id="422" r:id="rId17"/>
    <p:sldId id="282" r:id="rId18"/>
    <p:sldId id="319" r:id="rId19"/>
    <p:sldId id="348" r:id="rId20"/>
    <p:sldId id="423" r:id="rId21"/>
    <p:sldId id="284" r:id="rId22"/>
    <p:sldId id="421" r:id="rId23"/>
    <p:sldId id="343" r:id="rId24"/>
    <p:sldId id="285" r:id="rId25"/>
    <p:sldId id="286" r:id="rId2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49800"/>
    <a:srgbClr val="88B900"/>
    <a:srgbClr val="F66B79"/>
    <a:srgbClr val="17A6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42" autoAdjust="0"/>
    <p:restoredTop sz="94660"/>
  </p:normalViewPr>
  <p:slideViewPr>
    <p:cSldViewPr snapToGrid="0">
      <p:cViewPr varScale="1">
        <p:scale>
          <a:sx n="79" d="100"/>
          <a:sy n="79" d="100"/>
        </p:scale>
        <p:origin x="9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BD57C-047C-4982-B62F-F56890AA4B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3DFB8A0-882D-435E-9413-B71E0C660C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5F89988-550E-4183-80AE-A26B8B235815}"/>
              </a:ext>
            </a:extLst>
          </p:cNvPr>
          <p:cNvSpPr>
            <a:spLocks noGrp="1"/>
          </p:cNvSpPr>
          <p:nvPr>
            <p:ph type="dt" sz="half" idx="10"/>
          </p:nvPr>
        </p:nvSpPr>
        <p:spPr/>
        <p:txBody>
          <a:bodyPr/>
          <a:lstStyle/>
          <a:p>
            <a:fld id="{F47CBF7E-C41A-42AC-9C20-FDBD5F1419A5}" type="datetimeFigureOut">
              <a:rPr lang="vi-VN" smtClean="0"/>
              <a:t>01/10/2023</a:t>
            </a:fld>
            <a:endParaRPr lang="vi-VN"/>
          </a:p>
        </p:txBody>
      </p:sp>
      <p:sp>
        <p:nvSpPr>
          <p:cNvPr id="5" name="Footer Placeholder 4">
            <a:extLst>
              <a:ext uri="{FF2B5EF4-FFF2-40B4-BE49-F238E27FC236}">
                <a16:creationId xmlns:a16="http://schemas.microsoft.com/office/drawing/2014/main" id="{DAD5259C-3C6B-4330-8D46-4032EC13375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8C00DBF-ABB2-48A8-92A9-E164C34351B2}"/>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805684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D3C8D-6FC9-49BF-ADA5-C3EEFC14EEA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A464F50-00B0-48E0-A84F-AC67E8A9D6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63B366A-2EE7-42AE-8630-6A2B774E2288}"/>
              </a:ext>
            </a:extLst>
          </p:cNvPr>
          <p:cNvSpPr>
            <a:spLocks noGrp="1"/>
          </p:cNvSpPr>
          <p:nvPr>
            <p:ph type="dt" sz="half" idx="10"/>
          </p:nvPr>
        </p:nvSpPr>
        <p:spPr/>
        <p:txBody>
          <a:bodyPr/>
          <a:lstStyle/>
          <a:p>
            <a:fld id="{F47CBF7E-C41A-42AC-9C20-FDBD5F1419A5}" type="datetimeFigureOut">
              <a:rPr lang="vi-VN" smtClean="0"/>
              <a:t>01/10/2023</a:t>
            </a:fld>
            <a:endParaRPr lang="vi-VN"/>
          </a:p>
        </p:txBody>
      </p:sp>
      <p:sp>
        <p:nvSpPr>
          <p:cNvPr id="5" name="Footer Placeholder 4">
            <a:extLst>
              <a:ext uri="{FF2B5EF4-FFF2-40B4-BE49-F238E27FC236}">
                <a16:creationId xmlns:a16="http://schemas.microsoft.com/office/drawing/2014/main" id="{D4788E94-9D26-4AEE-9C07-9E0836945FE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30E28A6-9B02-4B8A-958F-55B44093BB5E}"/>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506378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6260-7663-43CA-8958-1669A1CB92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B489137-159D-4D96-AE21-4A1E993F63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130FC72-0DF5-4960-A5A4-A7C2772166C1}"/>
              </a:ext>
            </a:extLst>
          </p:cNvPr>
          <p:cNvSpPr>
            <a:spLocks noGrp="1"/>
          </p:cNvSpPr>
          <p:nvPr>
            <p:ph type="dt" sz="half" idx="10"/>
          </p:nvPr>
        </p:nvSpPr>
        <p:spPr/>
        <p:txBody>
          <a:bodyPr/>
          <a:lstStyle/>
          <a:p>
            <a:fld id="{F47CBF7E-C41A-42AC-9C20-FDBD5F1419A5}" type="datetimeFigureOut">
              <a:rPr lang="vi-VN" smtClean="0"/>
              <a:t>01/10/2023</a:t>
            </a:fld>
            <a:endParaRPr lang="vi-VN"/>
          </a:p>
        </p:txBody>
      </p:sp>
      <p:sp>
        <p:nvSpPr>
          <p:cNvPr id="5" name="Footer Placeholder 4">
            <a:extLst>
              <a:ext uri="{FF2B5EF4-FFF2-40B4-BE49-F238E27FC236}">
                <a16:creationId xmlns:a16="http://schemas.microsoft.com/office/drawing/2014/main" id="{FCCDB04E-6F9C-4674-8FB2-25649153FF1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861651C-D058-40D6-B0D8-6082A98D4E2F}"/>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2344276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245225"/>
            <a:ext cx="2844800" cy="476250"/>
          </a:xfrm>
        </p:spPr>
        <p:txBody>
          <a:bodyPr/>
          <a:lstStyle>
            <a:lvl1pPr>
              <a:defRPr/>
            </a:lvl1pPr>
          </a:lstStyle>
          <a:p>
            <a:endParaRPr lang="en-US"/>
          </a:p>
        </p:txBody>
      </p:sp>
      <p:sp>
        <p:nvSpPr>
          <p:cNvPr id="8" name="Footer Placeholder 7"/>
          <p:cNvSpPr>
            <a:spLocks noGrp="1"/>
          </p:cNvSpPr>
          <p:nvPr>
            <p:ph type="ftr" sz="quarter" idx="11"/>
          </p:nvPr>
        </p:nvSpPr>
        <p:spPr>
          <a:xfrm>
            <a:off x="4165600" y="6245225"/>
            <a:ext cx="38608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8737600" y="6245225"/>
            <a:ext cx="2844800" cy="476250"/>
          </a:xfrm>
        </p:spPr>
        <p:txBody>
          <a:bodyPr/>
          <a:lstStyle>
            <a:lvl1pPr>
              <a:defRPr/>
            </a:lvl1pPr>
          </a:lstStyle>
          <a:p>
            <a:fld id="{3F9CF26D-9A16-4780-9340-A57D55A781FA}" type="slidenum">
              <a:rPr lang="en-US"/>
              <a:pPr/>
              <a:t>‹#›</a:t>
            </a:fld>
            <a:endParaRPr lang="en-US"/>
          </a:p>
        </p:txBody>
      </p:sp>
    </p:spTree>
    <p:extLst>
      <p:ext uri="{BB962C8B-B14F-4D97-AF65-F5344CB8AC3E}">
        <p14:creationId xmlns:p14="http://schemas.microsoft.com/office/powerpoint/2010/main" val="2576760766"/>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24015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11ABE1-FC5E-4C3A-B63D-25AE1C763A1B}" type="slidenum">
              <a:rPr lang="en-US"/>
              <a:pPr/>
              <a:t>‹#›</a:t>
            </a:fld>
            <a:endParaRPr lang="en-US"/>
          </a:p>
        </p:txBody>
      </p:sp>
    </p:spTree>
    <p:extLst>
      <p:ext uri="{BB962C8B-B14F-4D97-AF65-F5344CB8AC3E}">
        <p14:creationId xmlns:p14="http://schemas.microsoft.com/office/powerpoint/2010/main" val="1332960583"/>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A1D029-A93A-419C-97F4-21F6CA46D223}" type="slidenum">
              <a:rPr lang="en-US"/>
              <a:pPr/>
              <a:t>‹#›</a:t>
            </a:fld>
            <a:endParaRPr lang="en-US"/>
          </a:p>
        </p:txBody>
      </p:sp>
    </p:spTree>
    <p:extLst>
      <p:ext uri="{BB962C8B-B14F-4D97-AF65-F5344CB8AC3E}">
        <p14:creationId xmlns:p14="http://schemas.microsoft.com/office/powerpoint/2010/main" val="1541583190"/>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BD14B9-BC99-4EC0-B47C-5650CC7F7A8B}" type="slidenum">
              <a:rPr lang="en-US"/>
              <a:pPr/>
              <a:t>‹#›</a:t>
            </a:fld>
            <a:endParaRPr lang="en-US"/>
          </a:p>
        </p:txBody>
      </p:sp>
    </p:spTree>
    <p:extLst>
      <p:ext uri="{BB962C8B-B14F-4D97-AF65-F5344CB8AC3E}">
        <p14:creationId xmlns:p14="http://schemas.microsoft.com/office/powerpoint/2010/main" val="1060739406"/>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879260-BFCE-4008-BC02-BFF64C4498A9}" type="slidenum">
              <a:rPr lang="en-US"/>
              <a:pPr/>
              <a:t>‹#›</a:t>
            </a:fld>
            <a:endParaRPr lang="en-US"/>
          </a:p>
        </p:txBody>
      </p:sp>
    </p:spTree>
    <p:extLst>
      <p:ext uri="{BB962C8B-B14F-4D97-AF65-F5344CB8AC3E}">
        <p14:creationId xmlns:p14="http://schemas.microsoft.com/office/powerpoint/2010/main" val="3810647292"/>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6F01E96-A892-476F-A2D2-8D2FBF25155C}" type="slidenum">
              <a:rPr lang="en-US"/>
              <a:pPr/>
              <a:t>‹#›</a:t>
            </a:fld>
            <a:endParaRPr lang="en-US"/>
          </a:p>
        </p:txBody>
      </p:sp>
    </p:spTree>
    <p:extLst>
      <p:ext uri="{BB962C8B-B14F-4D97-AF65-F5344CB8AC3E}">
        <p14:creationId xmlns:p14="http://schemas.microsoft.com/office/powerpoint/2010/main" val="1039951840"/>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C1497BA-0606-4DAA-9BF7-9F47D21F6B78}" type="slidenum">
              <a:rPr lang="en-US"/>
              <a:pPr/>
              <a:t>‹#›</a:t>
            </a:fld>
            <a:endParaRPr lang="en-US"/>
          </a:p>
        </p:txBody>
      </p:sp>
    </p:spTree>
    <p:extLst>
      <p:ext uri="{BB962C8B-B14F-4D97-AF65-F5344CB8AC3E}">
        <p14:creationId xmlns:p14="http://schemas.microsoft.com/office/powerpoint/2010/main" val="4005801968"/>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5E480-15CB-4F4E-AB67-BA4C1DF478E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689D089-DB15-47E6-935B-3B06415DFF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A9C5D0E-0167-43D9-8E51-F9203DE452A8}"/>
              </a:ext>
            </a:extLst>
          </p:cNvPr>
          <p:cNvSpPr>
            <a:spLocks noGrp="1"/>
          </p:cNvSpPr>
          <p:nvPr>
            <p:ph type="dt" sz="half" idx="10"/>
          </p:nvPr>
        </p:nvSpPr>
        <p:spPr/>
        <p:txBody>
          <a:bodyPr/>
          <a:lstStyle/>
          <a:p>
            <a:fld id="{F47CBF7E-C41A-42AC-9C20-FDBD5F1419A5}" type="datetimeFigureOut">
              <a:rPr lang="vi-VN" smtClean="0"/>
              <a:t>01/10/2023</a:t>
            </a:fld>
            <a:endParaRPr lang="vi-VN"/>
          </a:p>
        </p:txBody>
      </p:sp>
      <p:sp>
        <p:nvSpPr>
          <p:cNvPr id="5" name="Footer Placeholder 4">
            <a:extLst>
              <a:ext uri="{FF2B5EF4-FFF2-40B4-BE49-F238E27FC236}">
                <a16:creationId xmlns:a16="http://schemas.microsoft.com/office/drawing/2014/main" id="{3604623B-5516-4F35-A041-038F4DC1A43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BFB9489-DDF2-4C68-BDDE-CEFB7818236A}"/>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1543211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DFB0404-3C09-43AF-8601-B7ADA01A26B1}" type="slidenum">
              <a:rPr lang="en-US"/>
              <a:pPr/>
              <a:t>‹#›</a:t>
            </a:fld>
            <a:endParaRPr lang="en-US"/>
          </a:p>
        </p:txBody>
      </p:sp>
    </p:spTree>
    <p:extLst>
      <p:ext uri="{BB962C8B-B14F-4D97-AF65-F5344CB8AC3E}">
        <p14:creationId xmlns:p14="http://schemas.microsoft.com/office/powerpoint/2010/main" val="1988352151"/>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7BB0DB5-E506-4787-A0DA-3CA0EE1C0740}" type="slidenum">
              <a:rPr lang="en-US"/>
              <a:pPr/>
              <a:t>‹#›</a:t>
            </a:fld>
            <a:endParaRPr lang="en-US"/>
          </a:p>
        </p:txBody>
      </p:sp>
    </p:spTree>
    <p:extLst>
      <p:ext uri="{BB962C8B-B14F-4D97-AF65-F5344CB8AC3E}">
        <p14:creationId xmlns:p14="http://schemas.microsoft.com/office/powerpoint/2010/main" val="2661933765"/>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FCF2396-5685-40D7-897C-2026527D53DB}" type="slidenum">
              <a:rPr lang="en-US"/>
              <a:pPr/>
              <a:t>‹#›</a:t>
            </a:fld>
            <a:endParaRPr lang="en-US"/>
          </a:p>
        </p:txBody>
      </p:sp>
    </p:spTree>
    <p:extLst>
      <p:ext uri="{BB962C8B-B14F-4D97-AF65-F5344CB8AC3E}">
        <p14:creationId xmlns:p14="http://schemas.microsoft.com/office/powerpoint/2010/main" val="1931262798"/>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1B4E3D4-345A-44B7-992E-26DD98B4D299}" type="slidenum">
              <a:rPr lang="en-US"/>
              <a:pPr/>
              <a:t>‹#›</a:t>
            </a:fld>
            <a:endParaRPr lang="en-US"/>
          </a:p>
        </p:txBody>
      </p:sp>
    </p:spTree>
    <p:extLst>
      <p:ext uri="{BB962C8B-B14F-4D97-AF65-F5344CB8AC3E}">
        <p14:creationId xmlns:p14="http://schemas.microsoft.com/office/powerpoint/2010/main" val="2433301932"/>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907282-9A21-4D87-BB29-0E0E7011CD28}" type="slidenum">
              <a:rPr lang="en-US"/>
              <a:pPr/>
              <a:t>‹#›</a:t>
            </a:fld>
            <a:endParaRPr lang="en-US"/>
          </a:p>
        </p:txBody>
      </p:sp>
    </p:spTree>
    <p:extLst>
      <p:ext uri="{BB962C8B-B14F-4D97-AF65-F5344CB8AC3E}">
        <p14:creationId xmlns:p14="http://schemas.microsoft.com/office/powerpoint/2010/main" val="1850430172"/>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9186B813-D838-4B5F-93B7-56728AFC844F}" type="slidenum">
              <a:rPr lang="en-US"/>
              <a:pPr/>
              <a:t>‹#›</a:t>
            </a:fld>
            <a:endParaRPr lang="en-US"/>
          </a:p>
        </p:txBody>
      </p:sp>
    </p:spTree>
    <p:extLst>
      <p:ext uri="{BB962C8B-B14F-4D97-AF65-F5344CB8AC3E}">
        <p14:creationId xmlns:p14="http://schemas.microsoft.com/office/powerpoint/2010/main" val="3005812940"/>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245225"/>
            <a:ext cx="2844800" cy="476250"/>
          </a:xfrm>
        </p:spPr>
        <p:txBody>
          <a:bodyPr/>
          <a:lstStyle>
            <a:lvl1pPr>
              <a:defRPr/>
            </a:lvl1pPr>
          </a:lstStyle>
          <a:p>
            <a:endParaRPr lang="en-US"/>
          </a:p>
        </p:txBody>
      </p:sp>
      <p:sp>
        <p:nvSpPr>
          <p:cNvPr id="8" name="Footer Placeholder 7"/>
          <p:cNvSpPr>
            <a:spLocks noGrp="1"/>
          </p:cNvSpPr>
          <p:nvPr>
            <p:ph type="ftr" sz="quarter" idx="11"/>
          </p:nvPr>
        </p:nvSpPr>
        <p:spPr>
          <a:xfrm>
            <a:off x="4165600" y="6245225"/>
            <a:ext cx="38608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8737600" y="6245225"/>
            <a:ext cx="2844800" cy="476250"/>
          </a:xfrm>
        </p:spPr>
        <p:txBody>
          <a:bodyPr/>
          <a:lstStyle>
            <a:lvl1pPr>
              <a:defRPr/>
            </a:lvl1pPr>
          </a:lstStyle>
          <a:p>
            <a:fld id="{3F9CF26D-9A16-4780-9340-A57D55A781FA}" type="slidenum">
              <a:rPr lang="en-US"/>
              <a:pPr/>
              <a:t>‹#›</a:t>
            </a:fld>
            <a:endParaRPr lang="en-US"/>
          </a:p>
        </p:txBody>
      </p:sp>
    </p:spTree>
    <p:extLst>
      <p:ext uri="{BB962C8B-B14F-4D97-AF65-F5344CB8AC3E}">
        <p14:creationId xmlns:p14="http://schemas.microsoft.com/office/powerpoint/2010/main" val="2897758794"/>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FA8A577A-A9B2-44F0-A6DB-34C52F923376}" type="slidenum">
              <a:rPr lang="en-US"/>
              <a:pPr/>
              <a:t>‹#›</a:t>
            </a:fld>
            <a:endParaRPr lang="en-US"/>
          </a:p>
        </p:txBody>
      </p:sp>
    </p:spTree>
    <p:extLst>
      <p:ext uri="{BB962C8B-B14F-4D97-AF65-F5344CB8AC3E}">
        <p14:creationId xmlns:p14="http://schemas.microsoft.com/office/powerpoint/2010/main" val="158481035"/>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489D-BEF6-449B-897F-ADDA09CEEF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914D95BB-536E-4EDA-9EB7-3307E7CD79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5CA820-6DBA-4271-A36D-1067A110F5A2}"/>
              </a:ext>
            </a:extLst>
          </p:cNvPr>
          <p:cNvSpPr>
            <a:spLocks noGrp="1"/>
          </p:cNvSpPr>
          <p:nvPr>
            <p:ph type="dt" sz="half" idx="10"/>
          </p:nvPr>
        </p:nvSpPr>
        <p:spPr/>
        <p:txBody>
          <a:bodyPr/>
          <a:lstStyle/>
          <a:p>
            <a:fld id="{F47CBF7E-C41A-42AC-9C20-FDBD5F1419A5}" type="datetimeFigureOut">
              <a:rPr lang="vi-VN" smtClean="0"/>
              <a:t>01/10/2023</a:t>
            </a:fld>
            <a:endParaRPr lang="vi-VN"/>
          </a:p>
        </p:txBody>
      </p:sp>
      <p:sp>
        <p:nvSpPr>
          <p:cNvPr id="5" name="Footer Placeholder 4">
            <a:extLst>
              <a:ext uri="{FF2B5EF4-FFF2-40B4-BE49-F238E27FC236}">
                <a16:creationId xmlns:a16="http://schemas.microsoft.com/office/drawing/2014/main" id="{318C7233-6219-4B4B-9279-C9640D70E45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092924E-E63B-4101-860B-30821BF378FF}"/>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168552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11A05-DC66-44C4-8EDB-31233C8C2D6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B120014-2E39-4A7E-AAC6-6285D3EAA9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102CF6A-C9A5-4194-BDBD-62E5AFE738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C752C6BF-51BA-485F-A40A-34D4F45D2A99}"/>
              </a:ext>
            </a:extLst>
          </p:cNvPr>
          <p:cNvSpPr>
            <a:spLocks noGrp="1"/>
          </p:cNvSpPr>
          <p:nvPr>
            <p:ph type="dt" sz="half" idx="10"/>
          </p:nvPr>
        </p:nvSpPr>
        <p:spPr/>
        <p:txBody>
          <a:bodyPr/>
          <a:lstStyle/>
          <a:p>
            <a:fld id="{F47CBF7E-C41A-42AC-9C20-FDBD5F1419A5}" type="datetimeFigureOut">
              <a:rPr lang="vi-VN" smtClean="0"/>
              <a:t>01/10/2023</a:t>
            </a:fld>
            <a:endParaRPr lang="vi-VN"/>
          </a:p>
        </p:txBody>
      </p:sp>
      <p:sp>
        <p:nvSpPr>
          <p:cNvPr id="6" name="Footer Placeholder 5">
            <a:extLst>
              <a:ext uri="{FF2B5EF4-FFF2-40B4-BE49-F238E27FC236}">
                <a16:creationId xmlns:a16="http://schemas.microsoft.com/office/drawing/2014/main" id="{F988DC89-8F72-4A74-AC2E-740095927A2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45D970D-2C0A-4925-B038-167CCF565AE4}"/>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3437195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2340-2C4B-489E-B947-35071F3759F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F20AF64-6BAD-4409-9941-CEA61F9F97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952BE4-5AC2-4D05-99B9-83FCE1E0EE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0C360C89-57F0-4BA2-9565-5E2E58B6C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C01239-19D7-4D87-B5B6-CB2B881908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FDAE7C24-34EB-4B5C-ABA1-47FD74C960FE}"/>
              </a:ext>
            </a:extLst>
          </p:cNvPr>
          <p:cNvSpPr>
            <a:spLocks noGrp="1"/>
          </p:cNvSpPr>
          <p:nvPr>
            <p:ph type="dt" sz="half" idx="10"/>
          </p:nvPr>
        </p:nvSpPr>
        <p:spPr/>
        <p:txBody>
          <a:bodyPr/>
          <a:lstStyle/>
          <a:p>
            <a:fld id="{F47CBF7E-C41A-42AC-9C20-FDBD5F1419A5}" type="datetimeFigureOut">
              <a:rPr lang="vi-VN" smtClean="0"/>
              <a:t>01/10/2023</a:t>
            </a:fld>
            <a:endParaRPr lang="vi-VN"/>
          </a:p>
        </p:txBody>
      </p:sp>
      <p:sp>
        <p:nvSpPr>
          <p:cNvPr id="8" name="Footer Placeholder 7">
            <a:extLst>
              <a:ext uri="{FF2B5EF4-FFF2-40B4-BE49-F238E27FC236}">
                <a16:creationId xmlns:a16="http://schemas.microsoft.com/office/drawing/2014/main" id="{5528FCA7-E306-4B79-9921-374AA3BFD859}"/>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F9A30367-8739-46EC-8F2A-57554C0A84B7}"/>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1262687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6A1ED-7079-4F42-ACB7-CBF72A7ECDC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4E701250-4F56-43F8-A75E-E36B0B6909CF}"/>
              </a:ext>
            </a:extLst>
          </p:cNvPr>
          <p:cNvSpPr>
            <a:spLocks noGrp="1"/>
          </p:cNvSpPr>
          <p:nvPr>
            <p:ph type="dt" sz="half" idx="10"/>
          </p:nvPr>
        </p:nvSpPr>
        <p:spPr/>
        <p:txBody>
          <a:bodyPr/>
          <a:lstStyle/>
          <a:p>
            <a:fld id="{F47CBF7E-C41A-42AC-9C20-FDBD5F1419A5}" type="datetimeFigureOut">
              <a:rPr lang="vi-VN" smtClean="0"/>
              <a:t>01/10/2023</a:t>
            </a:fld>
            <a:endParaRPr lang="vi-VN"/>
          </a:p>
        </p:txBody>
      </p:sp>
      <p:sp>
        <p:nvSpPr>
          <p:cNvPr id="4" name="Footer Placeholder 3">
            <a:extLst>
              <a:ext uri="{FF2B5EF4-FFF2-40B4-BE49-F238E27FC236}">
                <a16:creationId xmlns:a16="http://schemas.microsoft.com/office/drawing/2014/main" id="{3DB41D03-2D5D-4091-8230-713E8895527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BF45284D-4046-42D5-83E2-1970B6BAE012}"/>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3082203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40EE64-E0C1-4BE7-8E7D-C45E9230360E}"/>
              </a:ext>
            </a:extLst>
          </p:cNvPr>
          <p:cNvSpPr>
            <a:spLocks noGrp="1"/>
          </p:cNvSpPr>
          <p:nvPr>
            <p:ph type="dt" sz="half" idx="10"/>
          </p:nvPr>
        </p:nvSpPr>
        <p:spPr/>
        <p:txBody>
          <a:bodyPr/>
          <a:lstStyle/>
          <a:p>
            <a:fld id="{F47CBF7E-C41A-42AC-9C20-FDBD5F1419A5}" type="datetimeFigureOut">
              <a:rPr lang="vi-VN" smtClean="0"/>
              <a:t>01/10/2023</a:t>
            </a:fld>
            <a:endParaRPr lang="vi-VN"/>
          </a:p>
        </p:txBody>
      </p:sp>
      <p:sp>
        <p:nvSpPr>
          <p:cNvPr id="3" name="Footer Placeholder 2">
            <a:extLst>
              <a:ext uri="{FF2B5EF4-FFF2-40B4-BE49-F238E27FC236}">
                <a16:creationId xmlns:a16="http://schemas.microsoft.com/office/drawing/2014/main" id="{7AF7A3A0-C807-454C-B750-BC6106C4B42A}"/>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70B7A110-8669-4EF2-A1D4-FAAA823D461F}"/>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48795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9AAFD-B7C8-4AAA-A4E9-67A1B1B004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D6D41061-A65C-4A77-9F7D-78BC53D064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DCFE7E95-3E0B-4433-BCBE-CE82D4CA54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2009B2-23D7-456E-A516-4800D789A35D}"/>
              </a:ext>
            </a:extLst>
          </p:cNvPr>
          <p:cNvSpPr>
            <a:spLocks noGrp="1"/>
          </p:cNvSpPr>
          <p:nvPr>
            <p:ph type="dt" sz="half" idx="10"/>
          </p:nvPr>
        </p:nvSpPr>
        <p:spPr/>
        <p:txBody>
          <a:bodyPr/>
          <a:lstStyle/>
          <a:p>
            <a:fld id="{F47CBF7E-C41A-42AC-9C20-FDBD5F1419A5}" type="datetimeFigureOut">
              <a:rPr lang="vi-VN" smtClean="0"/>
              <a:t>01/10/2023</a:t>
            </a:fld>
            <a:endParaRPr lang="vi-VN"/>
          </a:p>
        </p:txBody>
      </p:sp>
      <p:sp>
        <p:nvSpPr>
          <p:cNvPr id="6" name="Footer Placeholder 5">
            <a:extLst>
              <a:ext uri="{FF2B5EF4-FFF2-40B4-BE49-F238E27FC236}">
                <a16:creationId xmlns:a16="http://schemas.microsoft.com/office/drawing/2014/main" id="{EFDD5E48-8E5B-4CD1-945D-DD71A6A5651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8C3A21F-3E2E-42DA-BAE3-D68BFB297EA4}"/>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3798740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CB94-4673-4B3F-A7AF-D93BCED4D4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4D8D5C3-0830-46DF-BC34-260A0EA0CB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BDF2190C-5613-420A-9ECD-8DA0CDD449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DBDB75-4C22-49F2-A0E6-C922F4ED715A}"/>
              </a:ext>
            </a:extLst>
          </p:cNvPr>
          <p:cNvSpPr>
            <a:spLocks noGrp="1"/>
          </p:cNvSpPr>
          <p:nvPr>
            <p:ph type="dt" sz="half" idx="10"/>
          </p:nvPr>
        </p:nvSpPr>
        <p:spPr/>
        <p:txBody>
          <a:bodyPr/>
          <a:lstStyle/>
          <a:p>
            <a:fld id="{F47CBF7E-C41A-42AC-9C20-FDBD5F1419A5}" type="datetimeFigureOut">
              <a:rPr lang="vi-VN" smtClean="0"/>
              <a:t>01/10/2023</a:t>
            </a:fld>
            <a:endParaRPr lang="vi-VN"/>
          </a:p>
        </p:txBody>
      </p:sp>
      <p:sp>
        <p:nvSpPr>
          <p:cNvPr id="6" name="Footer Placeholder 5">
            <a:extLst>
              <a:ext uri="{FF2B5EF4-FFF2-40B4-BE49-F238E27FC236}">
                <a16:creationId xmlns:a16="http://schemas.microsoft.com/office/drawing/2014/main" id="{3CADEB94-2CA7-44C6-A624-B4C11848B53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6E11484-597D-43E5-A10C-8A27CA656138}"/>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250905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6A6B3-CB62-4B92-8DA2-C27F8F5BA0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EDD966C-317A-4A7F-9C05-C616DECD61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81EB013-AD76-4DB4-B753-B65B6EC2E0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7CBF7E-C41A-42AC-9C20-FDBD5F1419A5}" type="datetimeFigureOut">
              <a:rPr lang="vi-VN" smtClean="0"/>
              <a:t>01/10/2023</a:t>
            </a:fld>
            <a:endParaRPr lang="vi-VN"/>
          </a:p>
        </p:txBody>
      </p:sp>
      <p:sp>
        <p:nvSpPr>
          <p:cNvPr id="5" name="Footer Placeholder 4">
            <a:extLst>
              <a:ext uri="{FF2B5EF4-FFF2-40B4-BE49-F238E27FC236}">
                <a16:creationId xmlns:a16="http://schemas.microsoft.com/office/drawing/2014/main" id="{10339D75-54D5-4D44-82B3-229303354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AED842C1-B098-4E8C-A448-9A4CD097A3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34274-35C0-46DB-A36F-B53811275D77}" type="slidenum">
              <a:rPr lang="vi-VN" smtClean="0"/>
              <a:t>‹#›</a:t>
            </a:fld>
            <a:endParaRPr lang="vi-VN"/>
          </a:p>
        </p:txBody>
      </p:sp>
    </p:spTree>
    <p:extLst>
      <p:ext uri="{BB962C8B-B14F-4D97-AF65-F5344CB8AC3E}">
        <p14:creationId xmlns:p14="http://schemas.microsoft.com/office/powerpoint/2010/main" val="2542788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66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66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01ECFCF-5691-42E0-BAAE-65CCCE53B6E0}" type="slidenum">
              <a:rPr lang="en-US"/>
              <a:pPr/>
              <a:t>‹#›</a:t>
            </a:fld>
            <a:endParaRPr lang="en-US"/>
          </a:p>
        </p:txBody>
      </p:sp>
    </p:spTree>
    <p:extLst>
      <p:ext uri="{BB962C8B-B14F-4D97-AF65-F5344CB8AC3E}">
        <p14:creationId xmlns:p14="http://schemas.microsoft.com/office/powerpoint/2010/main" val="396304947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ransition>
    <p:random/>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37.emf"/><Relationship Id="rId18" Type="http://schemas.openxmlformats.org/officeDocument/2006/relationships/oleObject" Target="../embeddings/oleObject21.bin"/><Relationship Id="rId3" Type="http://schemas.openxmlformats.org/officeDocument/2006/relationships/image" Target="../media/image32.emf"/><Relationship Id="rId21" Type="http://schemas.openxmlformats.org/officeDocument/2006/relationships/image" Target="../media/image41.png"/><Relationship Id="rId7" Type="http://schemas.openxmlformats.org/officeDocument/2006/relationships/image" Target="../media/image34.emf"/><Relationship Id="rId12" Type="http://schemas.openxmlformats.org/officeDocument/2006/relationships/oleObject" Target="../embeddings/oleObject18.bin"/><Relationship Id="rId17" Type="http://schemas.openxmlformats.org/officeDocument/2006/relationships/image" Target="../media/image39.emf"/><Relationship Id="rId2" Type="http://schemas.openxmlformats.org/officeDocument/2006/relationships/oleObject" Target="../embeddings/oleObject13.bin"/><Relationship Id="rId16" Type="http://schemas.openxmlformats.org/officeDocument/2006/relationships/oleObject" Target="../embeddings/oleObject20.bin"/><Relationship Id="rId20" Type="http://schemas.openxmlformats.org/officeDocument/2006/relationships/slide" Target="slide18.xml"/><Relationship Id="rId1" Type="http://schemas.openxmlformats.org/officeDocument/2006/relationships/slideLayout" Target="../slideLayouts/slideLayout12.xml"/><Relationship Id="rId6" Type="http://schemas.openxmlformats.org/officeDocument/2006/relationships/oleObject" Target="../embeddings/oleObject15.bin"/><Relationship Id="rId11" Type="http://schemas.openxmlformats.org/officeDocument/2006/relationships/image" Target="../media/image36.emf"/><Relationship Id="rId5" Type="http://schemas.openxmlformats.org/officeDocument/2006/relationships/image" Target="../media/image33.emf"/><Relationship Id="rId15" Type="http://schemas.openxmlformats.org/officeDocument/2006/relationships/image" Target="../media/image38.emf"/><Relationship Id="rId10" Type="http://schemas.openxmlformats.org/officeDocument/2006/relationships/oleObject" Target="../embeddings/oleObject17.bin"/><Relationship Id="rId19" Type="http://schemas.openxmlformats.org/officeDocument/2006/relationships/image" Target="../media/image40.emf"/><Relationship Id="rId4" Type="http://schemas.openxmlformats.org/officeDocument/2006/relationships/oleObject" Target="../embeddings/oleObject14.bin"/><Relationship Id="rId9" Type="http://schemas.openxmlformats.org/officeDocument/2006/relationships/image" Target="../media/image35.emf"/><Relationship Id="rId14" Type="http://schemas.openxmlformats.org/officeDocument/2006/relationships/oleObject" Target="../embeddings/oleObject19.bin"/></Relationships>
</file>

<file path=ppt/slides/_rels/slide18.xml.rels><?xml version="1.0" encoding="UTF-8" standalone="yes"?>
<Relationships xmlns="http://schemas.openxmlformats.org/package/2006/relationships"><Relationship Id="rId8" Type="http://schemas.openxmlformats.org/officeDocument/2006/relationships/image" Target="../media/image44.gif"/><Relationship Id="rId3" Type="http://schemas.openxmlformats.org/officeDocument/2006/relationships/image" Target="../media/image42.emf"/><Relationship Id="rId7" Type="http://schemas.openxmlformats.org/officeDocument/2006/relationships/slide" Target="slide6.xml"/><Relationship Id="rId12" Type="http://schemas.openxmlformats.org/officeDocument/2006/relationships/image" Target="../media/image46.emf"/><Relationship Id="rId2" Type="http://schemas.openxmlformats.org/officeDocument/2006/relationships/oleObject" Target="../embeddings/oleObject22.bin"/><Relationship Id="rId1" Type="http://schemas.openxmlformats.org/officeDocument/2006/relationships/slideLayout" Target="../slideLayouts/slideLayout12.xml"/><Relationship Id="rId6" Type="http://schemas.openxmlformats.org/officeDocument/2006/relationships/image" Target="../media/image43.emf"/><Relationship Id="rId11" Type="http://schemas.openxmlformats.org/officeDocument/2006/relationships/oleObject" Target="../embeddings/oleObject25.bin"/><Relationship Id="rId5" Type="http://schemas.openxmlformats.org/officeDocument/2006/relationships/oleObject" Target="../embeddings/oleObject23.bin"/><Relationship Id="rId10" Type="http://schemas.openxmlformats.org/officeDocument/2006/relationships/image" Target="../media/image45.wmf"/><Relationship Id="rId4" Type="http://schemas.openxmlformats.org/officeDocument/2006/relationships/hyperlink" Target="../NON_UNICODE_BACKUP/kien%20gvg%2010%2011%20nhap/kien%20tiet%2038%20hinh%207/TL/KI&#163;N%20THao%20giang/Chuy&#170;n%20m&#171;n%20gi&#182;ng%20d&#185;y/Chu&#170;n%20m&#171;n%20Ki&#170;n/%60/Copy%20of%20My%20Pictures/Cac%20mau/Tiet%2047%20-%20Luyen%20tap%20Bai%2049.gsp" TargetMode="External"/><Relationship Id="rId9" Type="http://schemas.openxmlformats.org/officeDocument/2006/relationships/oleObject" Target="../embeddings/oleObject24.bin"/></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1.jpg"/><Relationship Id="rId1" Type="http://schemas.openxmlformats.org/officeDocument/2006/relationships/slideLayout" Target="../slideLayouts/slideLayout7.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1.jpg"/><Relationship Id="rId1" Type="http://schemas.openxmlformats.org/officeDocument/2006/relationships/slideLayout" Target="../slideLayouts/slideLayout7.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image" Target="../media/image31.jpg"/><Relationship Id="rId1" Type="http://schemas.openxmlformats.org/officeDocument/2006/relationships/slideLayout" Target="../slideLayouts/slideLayout7.xml"/><Relationship Id="rId4" Type="http://schemas.openxmlformats.org/officeDocument/2006/relationships/image" Target="../media/image49.wmf"/></Relationships>
</file>

<file path=ppt/slides/_rels/slide22.xml.rels><?xml version="1.0" encoding="UTF-8" standalone="yes"?>
<Relationships xmlns="http://schemas.openxmlformats.org/package/2006/relationships"><Relationship Id="rId8" Type="http://schemas.openxmlformats.org/officeDocument/2006/relationships/image" Target="../media/image44.gif"/><Relationship Id="rId3" Type="http://schemas.openxmlformats.org/officeDocument/2006/relationships/image" Target="../media/image51.jpeg"/><Relationship Id="rId7" Type="http://schemas.openxmlformats.org/officeDocument/2006/relationships/slide" Target="slide5.xml"/><Relationship Id="rId2" Type="http://schemas.openxmlformats.org/officeDocument/2006/relationships/image" Target="../media/image50.jpeg"/><Relationship Id="rId1" Type="http://schemas.openxmlformats.org/officeDocument/2006/relationships/slideLayout" Target="../slideLayouts/slideLayout25.xml"/><Relationship Id="rId6" Type="http://schemas.openxmlformats.org/officeDocument/2006/relationships/hyperlink" Target="../NON_UNICODE_BACKUP/NON_UNICODE_BACKUP/kien%20gvg%2010%2011%20nhap/kien%20tiet%2038%20hinh%207/TL/KI&#163;N%20THao%20giang/Chuy&#170;n%20m&#171;n%20gi&#182;ng%20d&#185;y/Chu&#170;n%20m&#171;n%20Ki&#170;n/%60/Copy%20of%20My%20Pictures/Cac%20mau/Tiet%2047%20-%20Luyen%20tap%20Bai%2049.gsp" TargetMode="External"/><Relationship Id="rId5" Type="http://schemas.openxmlformats.org/officeDocument/2006/relationships/image" Target="../media/image53.png"/><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2.wav"/><Relationship Id="rId7" Type="http://schemas.openxmlformats.org/officeDocument/2006/relationships/image" Target="../media/image14.sv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8.emf"/><Relationship Id="rId3" Type="http://schemas.openxmlformats.org/officeDocument/2006/relationships/audio" Target="../media/audio2.wav"/><Relationship Id="rId7" Type="http://schemas.openxmlformats.org/officeDocument/2006/relationships/image" Target="../media/image15.png"/><Relationship Id="rId12" Type="http://schemas.openxmlformats.org/officeDocument/2006/relationships/oleObject" Target="../embeddings/oleObject3.bin"/><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4.svg"/><Relationship Id="rId11" Type="http://schemas.openxmlformats.org/officeDocument/2006/relationships/image" Target="../media/image17.emf"/><Relationship Id="rId5" Type="http://schemas.openxmlformats.org/officeDocument/2006/relationships/image" Target="../media/image13.png"/><Relationship Id="rId10" Type="http://schemas.openxmlformats.org/officeDocument/2006/relationships/oleObject" Target="../embeddings/oleObject2.bin"/><Relationship Id="rId4" Type="http://schemas.openxmlformats.org/officeDocument/2006/relationships/image" Target="../media/image12.png"/><Relationship Id="rId9" Type="http://schemas.openxmlformats.org/officeDocument/2006/relationships/image" Target="../media/image16.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22.wmf"/><Relationship Id="rId3" Type="http://schemas.openxmlformats.org/officeDocument/2006/relationships/audio" Target="../media/audio2.wav"/><Relationship Id="rId7" Type="http://schemas.openxmlformats.org/officeDocument/2006/relationships/image" Target="../media/image19.emf"/><Relationship Id="rId12" Type="http://schemas.openxmlformats.org/officeDocument/2006/relationships/oleObject" Target="../embeddings/oleObject7.bin"/><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oleObject" Target="../embeddings/oleObject4.bin"/><Relationship Id="rId11" Type="http://schemas.openxmlformats.org/officeDocument/2006/relationships/image" Target="../media/image21.emf"/><Relationship Id="rId5" Type="http://schemas.openxmlformats.org/officeDocument/2006/relationships/image" Target="../media/image15.png"/><Relationship Id="rId15" Type="http://schemas.openxmlformats.org/officeDocument/2006/relationships/image" Target="../media/image23.wmf"/><Relationship Id="rId10" Type="http://schemas.openxmlformats.org/officeDocument/2006/relationships/oleObject" Target="../embeddings/oleObject6.bin"/><Relationship Id="rId4" Type="http://schemas.openxmlformats.org/officeDocument/2006/relationships/audio" Target="../media/audio3.wav"/><Relationship Id="rId9" Type="http://schemas.openxmlformats.org/officeDocument/2006/relationships/image" Target="../media/image20.emf"/><Relationship Id="rId1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12.bin"/><Relationship Id="rId3" Type="http://schemas.openxmlformats.org/officeDocument/2006/relationships/audio" Target="../media/audio2.wav"/><Relationship Id="rId7" Type="http://schemas.openxmlformats.org/officeDocument/2006/relationships/oleObject" Target="../embeddings/oleObject9.bin"/><Relationship Id="rId12" Type="http://schemas.openxmlformats.org/officeDocument/2006/relationships/image" Target="../media/image27.wmf"/><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oleObject" Target="../embeddings/oleObject11.bin"/><Relationship Id="rId5" Type="http://schemas.openxmlformats.org/officeDocument/2006/relationships/image" Target="../media/image24.png"/><Relationship Id="rId10" Type="http://schemas.openxmlformats.org/officeDocument/2006/relationships/image" Target="../media/image26.wmf"/><Relationship Id="rId4" Type="http://schemas.openxmlformats.org/officeDocument/2006/relationships/audio" Target="../media/audio3.wav"/><Relationship Id="rId9" Type="http://schemas.openxmlformats.org/officeDocument/2006/relationships/oleObject" Target="../embeddings/oleObject10.bin"/><Relationship Id="rId14" Type="http://schemas.openxmlformats.org/officeDocument/2006/relationships/image" Target="../media/image28.wmf"/></Relationships>
</file>

<file path=ppt/slides/_rels/slide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76200" y="2551130"/>
            <a:ext cx="12268200" cy="2192908"/>
          </a:xfrm>
          <a:prstGeom prst="rect">
            <a:avLst/>
          </a:prstGeom>
          <a:noFill/>
        </p:spPr>
        <p:txBody>
          <a:bodyPr wrap="square" rtlCol="0">
            <a:spAutoFit/>
          </a:bodyPr>
          <a:lstStyle/>
          <a:p>
            <a:pPr algn="ctr">
              <a:lnSpc>
                <a:spcPct val="130000"/>
              </a:lnSpc>
            </a:pPr>
            <a:r>
              <a:rPr lang="en-US" sz="3500" b="1" dirty="0">
                <a:solidFill>
                  <a:srgbClr val="FF0000"/>
                </a:solidFill>
                <a:latin typeface="Times New Roman" panose="02020603050405020304" pitchFamily="18" charset="0"/>
                <a:cs typeface="Times New Roman" panose="02020603050405020304" pitchFamily="18" charset="0"/>
              </a:rPr>
              <a:t>BAN GIÁM HIỆU VÀ CÁC THẦY CÔ GIÁO </a:t>
            </a:r>
          </a:p>
          <a:p>
            <a:pPr algn="ctr">
              <a:lnSpc>
                <a:spcPct val="130000"/>
              </a:lnSpc>
            </a:pPr>
            <a:r>
              <a:rPr lang="en-US" sz="3500" b="1" dirty="0">
                <a:solidFill>
                  <a:srgbClr val="FF0000"/>
                </a:solidFill>
                <a:latin typeface="Times New Roman" panose="02020603050405020304" pitchFamily="18" charset="0"/>
                <a:cs typeface="Times New Roman" panose="02020603050405020304" pitchFamily="18" charset="0"/>
              </a:rPr>
              <a:t>VỀ THAM DỰ TIẾT HỌC LỚP 8B2</a:t>
            </a:r>
          </a:p>
          <a:p>
            <a:pPr algn="ctr">
              <a:lnSpc>
                <a:spcPct val="130000"/>
              </a:lnSpc>
            </a:pPr>
            <a:r>
              <a:rPr lang="en-US" sz="3500" b="1" dirty="0">
                <a:solidFill>
                  <a:srgbClr val="FF0000"/>
                </a:solidFill>
                <a:latin typeface="Times New Roman" panose="02020603050405020304" pitchFamily="18" charset="0"/>
                <a:cs typeface="Times New Roman" panose="02020603050405020304" pitchFamily="18" charset="0"/>
              </a:rPr>
              <a:t>NĂM HỌC 2023 – 2024</a:t>
            </a:r>
          </a:p>
        </p:txBody>
      </p:sp>
      <p:sp>
        <p:nvSpPr>
          <p:cNvPr id="6" name="Rectangle 5"/>
          <p:cNvSpPr/>
          <p:nvPr/>
        </p:nvSpPr>
        <p:spPr>
          <a:xfrm>
            <a:off x="-3" y="1422029"/>
            <a:ext cx="12192000" cy="4148027"/>
          </a:xfrm>
          <a:prstGeom prst="rect">
            <a:avLst/>
          </a:prstGeom>
          <a:noFill/>
          <a:ln>
            <a:noFill/>
          </a:ln>
          <a:effectLst>
            <a:glow rad="127000">
              <a:schemeClr val="accent2"/>
            </a:glow>
          </a:effectLst>
        </p:spPr>
        <p:txBody>
          <a:bodyPr spcFirstLastPara="1" wrap="none" lIns="68580" tIns="34290" rIns="68580" bIns="34290" numCol="1">
            <a:prstTxWarp prst="textArchUp">
              <a:avLst/>
            </a:prstTxWarp>
            <a:spAutoFit/>
          </a:bodyPr>
          <a:lstStyle/>
          <a:p>
            <a:pPr algn="ctr"/>
            <a:r>
              <a:rPr lang="en-US" sz="55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NHIỆT LIỆT CHÀO MỪNG</a:t>
            </a:r>
          </a:p>
        </p:txBody>
      </p:sp>
      <p:sp>
        <p:nvSpPr>
          <p:cNvPr id="8" name="TextBox 7"/>
          <p:cNvSpPr txBox="1"/>
          <p:nvPr/>
        </p:nvSpPr>
        <p:spPr>
          <a:xfrm>
            <a:off x="195694" y="5199679"/>
            <a:ext cx="9143999" cy="1232773"/>
          </a:xfrm>
          <a:prstGeom prst="rect">
            <a:avLst/>
          </a:prstGeom>
          <a:noFill/>
        </p:spPr>
        <p:txBody>
          <a:bodyPr wrap="square" rtlCol="0">
            <a:spAutoFit/>
          </a:bodyPr>
          <a:lstStyle/>
          <a:p>
            <a:pPr algn="ctr">
              <a:lnSpc>
                <a:spcPct val="130000"/>
              </a:lnSpc>
              <a:tabLst>
                <a:tab pos="3833813" algn="l"/>
              </a:tabLst>
            </a:pPr>
            <a:r>
              <a:rPr lang="en-US" sz="3000" b="1" dirty="0" err="1">
                <a:solidFill>
                  <a:srgbClr val="0070C0"/>
                </a:solidFill>
                <a:latin typeface="Times New Roman" panose="02020603050405020304" pitchFamily="18" charset="0"/>
                <a:cs typeface="Times New Roman" panose="02020603050405020304" pitchFamily="18" charset="0"/>
              </a:rPr>
              <a:t>Giáo</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viên</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Nguyễn</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Văn</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Sự</a:t>
            </a:r>
            <a:endParaRPr lang="en-US" sz="3000" b="1" dirty="0">
              <a:solidFill>
                <a:srgbClr val="0070C0"/>
              </a:solidFill>
              <a:latin typeface="Times New Roman" panose="02020603050405020304" pitchFamily="18" charset="0"/>
              <a:cs typeface="Times New Roman" panose="02020603050405020304" pitchFamily="18" charset="0"/>
            </a:endParaRPr>
          </a:p>
          <a:p>
            <a:pPr algn="ctr">
              <a:lnSpc>
                <a:spcPct val="130000"/>
              </a:lnSpc>
              <a:tabLst>
                <a:tab pos="3833813" algn="l"/>
              </a:tabLst>
            </a:pPr>
            <a:r>
              <a:rPr lang="en-US" sz="3000" b="1" dirty="0" err="1">
                <a:solidFill>
                  <a:srgbClr val="0070C0"/>
                </a:solidFill>
                <a:latin typeface="Times New Roman" panose="02020603050405020304" pitchFamily="18" charset="0"/>
                <a:cs typeface="Times New Roman" panose="02020603050405020304" pitchFamily="18" charset="0"/>
              </a:rPr>
              <a:t>Trường</a:t>
            </a:r>
            <a:r>
              <a:rPr lang="en-US" sz="3000" b="1" dirty="0">
                <a:solidFill>
                  <a:srgbClr val="0070C0"/>
                </a:solidFill>
                <a:latin typeface="Times New Roman" panose="02020603050405020304" pitchFamily="18" charset="0"/>
                <a:cs typeface="Times New Roman" panose="02020603050405020304" pitchFamily="18" charset="0"/>
              </a:rPr>
              <a:t> THCS </a:t>
            </a:r>
            <a:r>
              <a:rPr lang="en-US" sz="3000" b="1" dirty="0" err="1">
                <a:solidFill>
                  <a:srgbClr val="0070C0"/>
                </a:solidFill>
                <a:latin typeface="Times New Roman" panose="02020603050405020304" pitchFamily="18" charset="0"/>
                <a:cs typeface="Times New Roman" panose="02020603050405020304" pitchFamily="18" charset="0"/>
              </a:rPr>
              <a:t>Đông</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Hải</a:t>
            </a:r>
            <a:endParaRPr lang="en-US" sz="3000" b="1" dirty="0">
              <a:solidFill>
                <a:srgbClr val="0070C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EE91606-BB96-F7D7-D4A2-FB668EEE9FAE}"/>
              </a:ext>
            </a:extLst>
          </p:cNvPr>
          <p:cNvSpPr txBox="1"/>
          <p:nvPr/>
        </p:nvSpPr>
        <p:spPr>
          <a:xfrm>
            <a:off x="1523998" y="196947"/>
            <a:ext cx="9143998" cy="769441"/>
          </a:xfrm>
          <a:prstGeom prst="rect">
            <a:avLst/>
          </a:prstGeom>
          <a:noFill/>
        </p:spPr>
        <p:txBody>
          <a:bodyPr wrap="square" rtlCol="0">
            <a:spAutoFit/>
          </a:bodyPr>
          <a:lstStyle/>
          <a:p>
            <a:pPr algn="ctr"/>
            <a:r>
              <a:rPr lang="en-US" sz="2200" b="1" dirty="0">
                <a:solidFill>
                  <a:srgbClr val="FF0000"/>
                </a:solidFill>
                <a:latin typeface="Times New Roman" panose="02020603050405020304" pitchFamily="18" charset="0"/>
                <a:cs typeface="Times New Roman" panose="02020603050405020304" pitchFamily="18" charset="0"/>
              </a:rPr>
              <a:t>UBND QUẬN HẢI AN</a:t>
            </a:r>
          </a:p>
          <a:p>
            <a:pPr algn="ctr"/>
            <a:r>
              <a:rPr lang="en-US" sz="2200" b="1" dirty="0">
                <a:solidFill>
                  <a:srgbClr val="FF0000"/>
                </a:solidFill>
                <a:latin typeface="Times New Roman" panose="02020603050405020304" pitchFamily="18" charset="0"/>
                <a:cs typeface="Times New Roman" panose="02020603050405020304" pitchFamily="18" charset="0"/>
              </a:rPr>
              <a:t>TRƯỜNG THCS ĐÔNG HẢI</a:t>
            </a:r>
          </a:p>
        </p:txBody>
      </p:sp>
    </p:spTree>
    <p:extLst>
      <p:ext uri="{BB962C8B-B14F-4D97-AF65-F5344CB8AC3E}">
        <p14:creationId xmlns:p14="http://schemas.microsoft.com/office/powerpoint/2010/main" val="1119795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36000" t="-11000" r="-35000" b="-2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B2F88-1417-4035-B701-2E2E6591AD77}"/>
              </a:ext>
            </a:extLst>
          </p:cNvPr>
          <p:cNvSpPr txBox="1"/>
          <p:nvPr/>
        </p:nvSpPr>
        <p:spPr>
          <a:xfrm>
            <a:off x="838200" y="1143000"/>
            <a:ext cx="5257800" cy="1384995"/>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Bài</a:t>
            </a:r>
            <a:r>
              <a:rPr lang="en-US" sz="2800" b="1" u="sng" dirty="0">
                <a:solidFill>
                  <a:srgbClr val="FF0000"/>
                </a:solidFill>
                <a:latin typeface="Times New Roman" panose="02020603050405020304" pitchFamily="18" charset="0"/>
                <a:cs typeface="Times New Roman" panose="02020603050405020304" pitchFamily="18" charset="0"/>
              </a:rPr>
              <a:t> 1:</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Cho tam </a:t>
            </a:r>
            <a:r>
              <a:rPr lang="en-US" sz="2800" b="1" dirty="0" err="1">
                <a:latin typeface="Times New Roman" panose="02020603050405020304" pitchFamily="18" charset="0"/>
                <a:cs typeface="Times New Roman" panose="02020603050405020304" pitchFamily="18" charset="0"/>
              </a:rPr>
              <a:t>giác</a:t>
            </a:r>
            <a:r>
              <a:rPr lang="en-US" sz="2800" b="1" dirty="0">
                <a:latin typeface="Times New Roman" panose="02020603050405020304" pitchFamily="18" charset="0"/>
                <a:cs typeface="Times New Roman" panose="02020603050405020304" pitchFamily="18" charset="0"/>
              </a:rPr>
              <a:t> ABC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A.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còn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mỗi</a:t>
            </a:r>
            <a:r>
              <a:rPr lang="en-US" sz="2800" b="1" dirty="0">
                <a:latin typeface="Times New Roman" panose="02020603050405020304" pitchFamily="18" charset="0"/>
                <a:cs typeface="Times New Roman" panose="02020603050405020304" pitchFamily="18" charset="0"/>
              </a:rPr>
              <a:t> tr</a:t>
            </a:r>
            <a:r>
              <a:rPr lang="vi-VN" sz="2800" b="1" dirty="0">
                <a:latin typeface="Times New Roman" panose="02020603050405020304" pitchFamily="18" charset="0"/>
                <a:cs typeface="Times New Roman" panose="02020603050405020304" pitchFamily="18" charset="0"/>
              </a:rPr>
              <a:t>ường hợp sau:</a:t>
            </a:r>
          </a:p>
        </p:txBody>
      </p:sp>
      <p:sp>
        <p:nvSpPr>
          <p:cNvPr id="5" name="TextBox 4">
            <a:extLst>
              <a:ext uri="{FF2B5EF4-FFF2-40B4-BE49-F238E27FC236}">
                <a16:creationId xmlns:a16="http://schemas.microsoft.com/office/drawing/2014/main" id="{216C6E8E-BB99-4081-93C8-694FA990829F}"/>
              </a:ext>
            </a:extLst>
          </p:cNvPr>
          <p:cNvSpPr txBox="1"/>
          <p:nvPr/>
        </p:nvSpPr>
        <p:spPr>
          <a:xfrm>
            <a:off x="914400" y="25908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a) AB = 8cm; BC = 17cm</a:t>
            </a:r>
            <a:endParaRPr lang="vi-VN"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0CBD7B-3099-435B-A610-EFA926F1A861}"/>
              </a:ext>
            </a:extLst>
          </p:cNvPr>
          <p:cNvSpPr txBox="1"/>
          <p:nvPr/>
        </p:nvSpPr>
        <p:spPr>
          <a:xfrm>
            <a:off x="914400" y="32385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b) AB = 20cm; AC = 21cm</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7ED71B-26F7-41F9-A589-1EE4E722F790}"/>
              </a:ext>
            </a:extLst>
          </p:cNvPr>
          <p:cNvSpPr txBox="1"/>
          <p:nvPr/>
        </p:nvSpPr>
        <p:spPr>
          <a:xfrm>
            <a:off x="933450" y="38862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 AB =  AC = 6cm</a:t>
            </a:r>
            <a:endParaRPr lang="vi-VN" sz="28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B5E1816-E8DE-4FC6-88A9-40CBF3AE0256}"/>
              </a:ext>
            </a:extLst>
          </p:cNvPr>
          <p:cNvSpPr txBox="1"/>
          <p:nvPr/>
        </p:nvSpPr>
        <p:spPr>
          <a:xfrm>
            <a:off x="8324850" y="952500"/>
            <a:ext cx="12382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6413F0-0BC1-45AF-ACBC-D865A44827DC}"/>
              </a:ext>
            </a:extLst>
          </p:cNvPr>
          <p:cNvSpPr txBox="1"/>
          <p:nvPr/>
        </p:nvSpPr>
        <p:spPr>
          <a:xfrm>
            <a:off x="6648450" y="1543050"/>
            <a:ext cx="52578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 b) AB = 20cm; AC = 21cm</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CD4FC9-C05C-4F4C-801F-B9DDC23B5D0D}"/>
              </a:ext>
            </a:extLst>
          </p:cNvPr>
          <p:cNvSpPr txBox="1"/>
          <p:nvPr/>
        </p:nvSpPr>
        <p:spPr>
          <a:xfrm>
            <a:off x="6819900" y="2095500"/>
            <a:ext cx="4724400" cy="954107"/>
          </a:xfrm>
          <a:prstGeom prst="rect">
            <a:avLst/>
          </a:prstGeom>
          <a:noFill/>
        </p:spPr>
        <p:txBody>
          <a:bodyPr wrap="square" rtlCol="0">
            <a:spAutoFit/>
          </a:bodyPr>
          <a:lstStyle/>
          <a:p>
            <a:pPr algn="just"/>
            <a:r>
              <a:rPr lang="en-US" sz="28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Do ABC </a:t>
            </a:r>
            <a:r>
              <a:rPr lang="en-US" sz="2800" b="1" dirty="0" err="1">
                <a:solidFill>
                  <a:srgbClr val="0000CC"/>
                </a:solidFill>
                <a:latin typeface="Times New Roman" panose="02020603050405020304" pitchFamily="18" charset="0"/>
                <a:cs typeface="Times New Roman" panose="02020603050405020304" pitchFamily="18" charset="0"/>
                <a:sym typeface="Symbol" panose="05050102010706020507" pitchFamily="18" charset="2"/>
              </a:rPr>
              <a:t>vuông</a:t>
            </a:r>
            <a:r>
              <a:rPr lang="en-US" sz="28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0000CC"/>
                </a:solidFill>
                <a:latin typeface="Times New Roman" panose="02020603050405020304" pitchFamily="18" charset="0"/>
                <a:cs typeface="Times New Roman" panose="02020603050405020304" pitchFamily="18" charset="0"/>
                <a:sym typeface="Symbol" panose="05050102010706020507" pitchFamily="18" charset="2"/>
              </a:rPr>
              <a:t>tại</a:t>
            </a:r>
            <a:r>
              <a:rPr lang="en-US" sz="28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 </a:t>
            </a:r>
            <a:r>
              <a:rPr lang="en-US" sz="2800" b="1" dirty="0" err="1">
                <a:solidFill>
                  <a:srgbClr val="0000CC"/>
                </a:solidFill>
                <a:latin typeface="Times New Roman" panose="02020603050405020304" pitchFamily="18" charset="0"/>
                <a:cs typeface="Times New Roman" panose="02020603050405020304" pitchFamily="18" charset="0"/>
                <a:sym typeface="Symbol" panose="05050102010706020507" pitchFamily="18" charset="2"/>
              </a:rPr>
              <a:t>nên</a:t>
            </a:r>
            <a:r>
              <a:rPr lang="en-US" sz="28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0000CC"/>
                </a:solidFill>
                <a:latin typeface="Times New Roman" panose="02020603050405020304" pitchFamily="18" charset="0"/>
                <a:cs typeface="Times New Roman" panose="02020603050405020304" pitchFamily="18" charset="0"/>
                <a:sym typeface="Symbol" panose="05050102010706020507" pitchFamily="18" charset="2"/>
              </a:rPr>
              <a:t>theo</a:t>
            </a:r>
            <a:r>
              <a:rPr lang="en-US" sz="28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0000CC"/>
                </a:solidFill>
                <a:latin typeface="Times New Roman" panose="02020603050405020304" pitchFamily="18" charset="0"/>
                <a:cs typeface="Times New Roman" panose="02020603050405020304" pitchFamily="18" charset="0"/>
                <a:sym typeface="Symbol" panose="05050102010706020507" pitchFamily="18" charset="2"/>
              </a:rPr>
              <a:t>định</a:t>
            </a:r>
            <a:r>
              <a:rPr lang="en-US" sz="28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0000CC"/>
                </a:solidFill>
                <a:latin typeface="Times New Roman" panose="02020603050405020304" pitchFamily="18" charset="0"/>
                <a:cs typeface="Times New Roman" panose="02020603050405020304" pitchFamily="18" charset="0"/>
                <a:sym typeface="Symbol" panose="05050102010706020507" pitchFamily="18" charset="2"/>
              </a:rPr>
              <a:t>lý</a:t>
            </a:r>
            <a:r>
              <a:rPr lang="en-US" sz="28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0000CC"/>
                </a:solidFill>
                <a:latin typeface="Times New Roman" panose="02020603050405020304" pitchFamily="18" charset="0"/>
                <a:cs typeface="Times New Roman" panose="02020603050405020304" pitchFamily="18" charset="0"/>
                <a:sym typeface="Symbol" panose="05050102010706020507" pitchFamily="18" charset="2"/>
              </a:rPr>
              <a:t>Pythagore</a:t>
            </a:r>
            <a:r>
              <a:rPr lang="en-US" sz="28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ta </a:t>
            </a:r>
            <a:r>
              <a:rPr lang="en-US" sz="2800" b="1" dirty="0" err="1">
                <a:solidFill>
                  <a:srgbClr val="0000CC"/>
                </a:solidFill>
                <a:latin typeface="Times New Roman" panose="02020603050405020304" pitchFamily="18" charset="0"/>
                <a:cs typeface="Times New Roman" panose="02020603050405020304" pitchFamily="18" charset="0"/>
                <a:sym typeface="Symbol" panose="05050102010706020507" pitchFamily="18" charset="2"/>
              </a:rPr>
              <a:t>có</a:t>
            </a:r>
            <a:r>
              <a:rPr lang="en-US" sz="28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C961621-CD60-4FC9-88CF-57EBDD83C0A6}"/>
              </a:ext>
            </a:extLst>
          </p:cNvPr>
          <p:cNvSpPr txBox="1"/>
          <p:nvPr/>
        </p:nvSpPr>
        <p:spPr>
          <a:xfrm>
            <a:off x="7258050" y="3048000"/>
            <a:ext cx="6381750" cy="523220"/>
          </a:xfrm>
          <a:prstGeom prst="rect">
            <a:avLst/>
          </a:prstGeom>
          <a:noFill/>
        </p:spPr>
        <p:txBody>
          <a:bodyPr wrap="square" rtlCol="0">
            <a:spAutoFit/>
          </a:bodyPr>
          <a:lstStyle/>
          <a:p>
            <a:r>
              <a:rPr lang="en-US" sz="28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BC</a:t>
            </a:r>
            <a:r>
              <a:rPr lang="en-US" sz="2800" b="1" baseline="30000"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AB</a:t>
            </a:r>
            <a:r>
              <a:rPr lang="en-US" sz="2800" b="1" baseline="30000"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AC</a:t>
            </a:r>
            <a:r>
              <a:rPr lang="en-US" sz="2800" b="1" baseline="30000"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   </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033D520-4A05-4695-8149-C32E094C3197}"/>
              </a:ext>
            </a:extLst>
          </p:cNvPr>
          <p:cNvSpPr txBox="1"/>
          <p:nvPr/>
        </p:nvSpPr>
        <p:spPr>
          <a:xfrm>
            <a:off x="6781800" y="35814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20</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+ 21</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266AA0B-0AE7-4878-A908-7991F4882B2B}"/>
              </a:ext>
            </a:extLst>
          </p:cNvPr>
          <p:cNvSpPr txBox="1"/>
          <p:nvPr/>
        </p:nvSpPr>
        <p:spPr>
          <a:xfrm>
            <a:off x="6819900" y="4057650"/>
            <a:ext cx="6381750" cy="523220"/>
          </a:xfrm>
          <a:prstGeom prst="rect">
            <a:avLst/>
          </a:prstGeom>
          <a:noFill/>
        </p:spPr>
        <p:txBody>
          <a:bodyPr wrap="square" rtlCol="0">
            <a:spAutoFit/>
          </a:bodyPr>
          <a:lstStyle/>
          <a:p>
            <a:r>
              <a:rPr lang="en-US" sz="28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a:t>
            </a:r>
            <a:r>
              <a:rPr lang="en-US" sz="2800" b="1" baseline="30000"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400+ 441</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E331F5E-81E0-4B3E-82F9-EB01323B31E4}"/>
              </a:ext>
            </a:extLst>
          </p:cNvPr>
          <p:cNvSpPr txBox="1"/>
          <p:nvPr/>
        </p:nvSpPr>
        <p:spPr>
          <a:xfrm>
            <a:off x="6819900" y="44958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841</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749BB40-0BB0-4EDA-8B96-81FF356C19A5}"/>
              </a:ext>
            </a:extLst>
          </p:cNvPr>
          <p:cNvSpPr txBox="1"/>
          <p:nvPr/>
        </p:nvSpPr>
        <p:spPr>
          <a:xfrm>
            <a:off x="6858000" y="501015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 = 29 (cm) </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D6EFA9B-4B4F-89B0-A4F1-D3F086098C0F}"/>
              </a:ext>
            </a:extLst>
          </p:cNvPr>
          <p:cNvSpPr txBox="1"/>
          <p:nvPr/>
        </p:nvSpPr>
        <p:spPr>
          <a:xfrm>
            <a:off x="3401291" y="19455"/>
            <a:ext cx="53894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ea typeface="+mn-ea"/>
                <a:cs typeface="+mn-cs"/>
              </a:rPr>
              <a:t>§</a:t>
            </a:r>
            <a:r>
              <a:rPr kumimoji="0" lang="en-US" sz="3600" b="1" i="0" u="none" strike="noStrike" kern="1200" cap="none" spc="0" normalizeH="0" baseline="0" noProof="0" dirty="0">
                <a:ln w="22225">
                  <a:solidFill>
                    <a:srgbClr val="ED7D31"/>
                  </a:solidFill>
                  <a:prstDash val="solid"/>
                </a:ln>
                <a:solidFill>
                  <a:srgbClr val="FF0000"/>
                </a:solidFill>
                <a:effectLst/>
                <a:uLnTx/>
                <a:uFillTx/>
                <a:latin typeface="Calibri" panose="020F0502020204030204"/>
                <a:ea typeface="+mn-ea"/>
                <a:cs typeface="+mn-cs"/>
              </a:rPr>
              <a:t> 1. ĐỊNH LÝ PYTHAGORE</a:t>
            </a:r>
            <a:endParaRPr kumimoji="0" lang="vi-VN" sz="3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5920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anim calcmode="lin" valueType="num">
                                      <p:cBhvr>
                                        <p:cTn id="53" dur="500" fill="hold"/>
                                        <p:tgtEl>
                                          <p:spTgt spid="15"/>
                                        </p:tgtEl>
                                        <p:attrNameLst>
                                          <p:attrName>ppt_x</p:attrName>
                                        </p:attrNameLst>
                                      </p:cBhvr>
                                      <p:tavLst>
                                        <p:tav tm="0">
                                          <p:val>
                                            <p:strVal val="#ppt_x"/>
                                          </p:val>
                                        </p:tav>
                                        <p:tav tm="100000">
                                          <p:val>
                                            <p:strVal val="#ppt_x"/>
                                          </p:val>
                                        </p:tav>
                                      </p:tavLst>
                                    </p:anim>
                                    <p:anim calcmode="lin" valueType="num">
                                      <p:cBhvr>
                                        <p:cTn id="5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36000" t="-11000" r="-35000" b="-2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B2F88-1417-4035-B701-2E2E6591AD77}"/>
              </a:ext>
            </a:extLst>
          </p:cNvPr>
          <p:cNvSpPr txBox="1"/>
          <p:nvPr/>
        </p:nvSpPr>
        <p:spPr>
          <a:xfrm>
            <a:off x="838200" y="1143000"/>
            <a:ext cx="5257800" cy="1384995"/>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Bài</a:t>
            </a:r>
            <a:r>
              <a:rPr lang="en-US" sz="2800" b="1" u="sng" dirty="0">
                <a:solidFill>
                  <a:srgbClr val="FF0000"/>
                </a:solidFill>
                <a:latin typeface="Times New Roman" panose="02020603050405020304" pitchFamily="18" charset="0"/>
                <a:cs typeface="Times New Roman" panose="02020603050405020304" pitchFamily="18" charset="0"/>
              </a:rPr>
              <a:t> 1:</a:t>
            </a:r>
            <a:r>
              <a:rPr lang="en-US" sz="2800" b="1" dirty="0">
                <a:latin typeface="Times New Roman" panose="02020603050405020304" pitchFamily="18" charset="0"/>
                <a:cs typeface="Times New Roman" panose="02020603050405020304" pitchFamily="18" charset="0"/>
              </a:rPr>
              <a:t> Cho tam </a:t>
            </a:r>
            <a:r>
              <a:rPr lang="en-US" sz="2800" b="1" dirty="0" err="1">
                <a:latin typeface="Times New Roman" panose="02020603050405020304" pitchFamily="18" charset="0"/>
                <a:cs typeface="Times New Roman" panose="02020603050405020304" pitchFamily="18" charset="0"/>
              </a:rPr>
              <a:t>giác</a:t>
            </a:r>
            <a:r>
              <a:rPr lang="en-US" sz="2800" b="1" dirty="0">
                <a:latin typeface="Times New Roman" panose="02020603050405020304" pitchFamily="18" charset="0"/>
                <a:cs typeface="Times New Roman" panose="02020603050405020304" pitchFamily="18" charset="0"/>
              </a:rPr>
              <a:t> ABC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A.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còn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mỗi</a:t>
            </a:r>
            <a:r>
              <a:rPr lang="en-US" sz="2800" b="1" dirty="0">
                <a:latin typeface="Times New Roman" panose="02020603050405020304" pitchFamily="18" charset="0"/>
                <a:cs typeface="Times New Roman" panose="02020603050405020304" pitchFamily="18" charset="0"/>
              </a:rPr>
              <a:t> tr</a:t>
            </a:r>
            <a:r>
              <a:rPr lang="vi-VN" sz="2800" b="1" dirty="0">
                <a:latin typeface="Times New Roman" panose="02020603050405020304" pitchFamily="18" charset="0"/>
                <a:cs typeface="Times New Roman" panose="02020603050405020304" pitchFamily="18" charset="0"/>
              </a:rPr>
              <a:t>ường hợp sau:</a:t>
            </a:r>
          </a:p>
        </p:txBody>
      </p:sp>
      <p:sp>
        <p:nvSpPr>
          <p:cNvPr id="5" name="TextBox 4">
            <a:extLst>
              <a:ext uri="{FF2B5EF4-FFF2-40B4-BE49-F238E27FC236}">
                <a16:creationId xmlns:a16="http://schemas.microsoft.com/office/drawing/2014/main" id="{216C6E8E-BB99-4081-93C8-694FA990829F}"/>
              </a:ext>
            </a:extLst>
          </p:cNvPr>
          <p:cNvSpPr txBox="1"/>
          <p:nvPr/>
        </p:nvSpPr>
        <p:spPr>
          <a:xfrm>
            <a:off x="914400" y="2590800"/>
            <a:ext cx="52578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a) AB = 8cm; BC = 17cm</a:t>
            </a:r>
            <a:endParaRPr lang="vi-VN" sz="28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0CBD7B-3099-435B-A610-EFA926F1A861}"/>
              </a:ext>
            </a:extLst>
          </p:cNvPr>
          <p:cNvSpPr txBox="1"/>
          <p:nvPr/>
        </p:nvSpPr>
        <p:spPr>
          <a:xfrm>
            <a:off x="914400" y="32385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b) AB = 20cm; AC = 21cm</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7ED71B-26F7-41F9-A589-1EE4E722F790}"/>
              </a:ext>
            </a:extLst>
          </p:cNvPr>
          <p:cNvSpPr txBox="1"/>
          <p:nvPr/>
        </p:nvSpPr>
        <p:spPr>
          <a:xfrm>
            <a:off x="933450" y="38862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 AB =  AC = 6cm</a:t>
            </a:r>
            <a:endParaRPr lang="vi-VN" sz="28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B5E1816-E8DE-4FC6-88A9-40CBF3AE0256}"/>
              </a:ext>
            </a:extLst>
          </p:cNvPr>
          <p:cNvSpPr txBox="1"/>
          <p:nvPr/>
        </p:nvSpPr>
        <p:spPr>
          <a:xfrm>
            <a:off x="8324850" y="952500"/>
            <a:ext cx="12382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6413F0-0BC1-45AF-ACBC-D865A44827DC}"/>
              </a:ext>
            </a:extLst>
          </p:cNvPr>
          <p:cNvSpPr txBox="1"/>
          <p:nvPr/>
        </p:nvSpPr>
        <p:spPr>
          <a:xfrm>
            <a:off x="6648450" y="1543050"/>
            <a:ext cx="52578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 c) AB = AC = 6cm</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CD4FC9-C05C-4F4C-801F-B9DDC23B5D0D}"/>
              </a:ext>
            </a:extLst>
          </p:cNvPr>
          <p:cNvSpPr txBox="1"/>
          <p:nvPr/>
        </p:nvSpPr>
        <p:spPr>
          <a:xfrm>
            <a:off x="6819900" y="2095500"/>
            <a:ext cx="4724400" cy="954107"/>
          </a:xfrm>
          <a:prstGeom prst="rect">
            <a:avLst/>
          </a:prstGeom>
          <a:noFill/>
        </p:spPr>
        <p:txBody>
          <a:bodyPr wrap="square" rtlCol="0">
            <a:spAutoFit/>
          </a:bodyPr>
          <a:lstStyle/>
          <a:p>
            <a:pPr algn="just"/>
            <a:r>
              <a:rPr lang="en-US" sz="28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Do ABC </a:t>
            </a:r>
            <a:r>
              <a:rPr lang="en-US" sz="2800" b="1" dirty="0" err="1">
                <a:solidFill>
                  <a:srgbClr val="0000CC"/>
                </a:solidFill>
                <a:latin typeface="Times New Roman" panose="02020603050405020304" pitchFamily="18" charset="0"/>
                <a:cs typeface="Times New Roman" panose="02020603050405020304" pitchFamily="18" charset="0"/>
                <a:sym typeface="Symbol" panose="05050102010706020507" pitchFamily="18" charset="2"/>
              </a:rPr>
              <a:t>vuông</a:t>
            </a:r>
            <a:r>
              <a:rPr lang="en-US" sz="28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0000CC"/>
                </a:solidFill>
                <a:latin typeface="Times New Roman" panose="02020603050405020304" pitchFamily="18" charset="0"/>
                <a:cs typeface="Times New Roman" panose="02020603050405020304" pitchFamily="18" charset="0"/>
                <a:sym typeface="Symbol" panose="05050102010706020507" pitchFamily="18" charset="2"/>
              </a:rPr>
              <a:t>tại</a:t>
            </a:r>
            <a:r>
              <a:rPr lang="en-US" sz="28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 </a:t>
            </a:r>
            <a:r>
              <a:rPr lang="en-US" sz="2800" b="1" dirty="0" err="1">
                <a:solidFill>
                  <a:srgbClr val="0000CC"/>
                </a:solidFill>
                <a:latin typeface="Times New Roman" panose="02020603050405020304" pitchFamily="18" charset="0"/>
                <a:cs typeface="Times New Roman" panose="02020603050405020304" pitchFamily="18" charset="0"/>
                <a:sym typeface="Symbol" panose="05050102010706020507" pitchFamily="18" charset="2"/>
              </a:rPr>
              <a:t>nên</a:t>
            </a:r>
            <a:r>
              <a:rPr lang="en-US" sz="28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0000CC"/>
                </a:solidFill>
                <a:latin typeface="Times New Roman" panose="02020603050405020304" pitchFamily="18" charset="0"/>
                <a:cs typeface="Times New Roman" panose="02020603050405020304" pitchFamily="18" charset="0"/>
                <a:sym typeface="Symbol" panose="05050102010706020507" pitchFamily="18" charset="2"/>
              </a:rPr>
              <a:t>theo</a:t>
            </a:r>
            <a:r>
              <a:rPr lang="en-US" sz="28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0000CC"/>
                </a:solidFill>
                <a:latin typeface="Times New Roman" panose="02020603050405020304" pitchFamily="18" charset="0"/>
                <a:cs typeface="Times New Roman" panose="02020603050405020304" pitchFamily="18" charset="0"/>
                <a:sym typeface="Symbol" panose="05050102010706020507" pitchFamily="18" charset="2"/>
              </a:rPr>
              <a:t>định</a:t>
            </a:r>
            <a:r>
              <a:rPr lang="en-US" sz="28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0000CC"/>
                </a:solidFill>
                <a:latin typeface="Times New Roman" panose="02020603050405020304" pitchFamily="18" charset="0"/>
                <a:cs typeface="Times New Roman" panose="02020603050405020304" pitchFamily="18" charset="0"/>
                <a:sym typeface="Symbol" panose="05050102010706020507" pitchFamily="18" charset="2"/>
              </a:rPr>
              <a:t>lý</a:t>
            </a:r>
            <a:r>
              <a:rPr lang="en-US" sz="28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0000CC"/>
                </a:solidFill>
                <a:latin typeface="Times New Roman" panose="02020603050405020304" pitchFamily="18" charset="0"/>
                <a:cs typeface="Times New Roman" panose="02020603050405020304" pitchFamily="18" charset="0"/>
                <a:sym typeface="Symbol" panose="05050102010706020507" pitchFamily="18" charset="2"/>
              </a:rPr>
              <a:t>Pythagore</a:t>
            </a:r>
            <a:r>
              <a:rPr lang="en-US" sz="28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ta </a:t>
            </a:r>
            <a:r>
              <a:rPr lang="en-US" sz="2800" b="1" dirty="0" err="1">
                <a:solidFill>
                  <a:srgbClr val="0000CC"/>
                </a:solidFill>
                <a:latin typeface="Times New Roman" panose="02020603050405020304" pitchFamily="18" charset="0"/>
                <a:cs typeface="Times New Roman" panose="02020603050405020304" pitchFamily="18" charset="0"/>
                <a:sym typeface="Symbol" panose="05050102010706020507" pitchFamily="18" charset="2"/>
              </a:rPr>
              <a:t>có</a:t>
            </a:r>
            <a:r>
              <a:rPr lang="en-US" sz="28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C961621-CD60-4FC9-88CF-57EBDD83C0A6}"/>
              </a:ext>
            </a:extLst>
          </p:cNvPr>
          <p:cNvSpPr txBox="1"/>
          <p:nvPr/>
        </p:nvSpPr>
        <p:spPr>
          <a:xfrm>
            <a:off x="7258050" y="30480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AB</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033D520-4A05-4695-8149-C32E094C3197}"/>
              </a:ext>
            </a:extLst>
          </p:cNvPr>
          <p:cNvSpPr txBox="1"/>
          <p:nvPr/>
        </p:nvSpPr>
        <p:spPr>
          <a:xfrm>
            <a:off x="6781800" y="35814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6</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+ 6</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266AA0B-0AE7-4878-A908-7991F4882B2B}"/>
              </a:ext>
            </a:extLst>
          </p:cNvPr>
          <p:cNvSpPr txBox="1"/>
          <p:nvPr/>
        </p:nvSpPr>
        <p:spPr>
          <a:xfrm>
            <a:off x="6819900" y="405765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36 +36</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E331F5E-81E0-4B3E-82F9-EB01323B31E4}"/>
              </a:ext>
            </a:extLst>
          </p:cNvPr>
          <p:cNvSpPr txBox="1"/>
          <p:nvPr/>
        </p:nvSpPr>
        <p:spPr>
          <a:xfrm>
            <a:off x="6819900" y="44958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72</a:t>
            </a:r>
            <a:endParaRPr lang="vi-VN" sz="2800" b="1">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749BB40-0BB0-4EDA-8B96-81FF356C19A5}"/>
                  </a:ext>
                </a:extLst>
              </p:cNvPr>
              <p:cNvSpPr txBox="1"/>
              <p:nvPr/>
            </p:nvSpPr>
            <p:spPr>
              <a:xfrm>
                <a:off x="6858000" y="5010150"/>
                <a:ext cx="6381750" cy="58375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 = 6</a:t>
                </a:r>
                <a14:m>
                  <m:oMath xmlns:m="http://schemas.openxmlformats.org/officeDocument/2006/math">
                    <m:rad>
                      <m:radPr>
                        <m:degHide m:val="on"/>
                        <m:ctrlPr>
                          <a:rPr lang="en-US" sz="2800" b="1" i="1" smtClean="0">
                            <a:solidFill>
                              <a:srgbClr val="0000CC"/>
                            </a:solidFill>
                            <a:latin typeface="Cambria Math" panose="02040503050406030204" pitchFamily="18" charset="0"/>
                            <a:cs typeface="Times New Roman" panose="02020603050405020304" pitchFamily="18" charset="0"/>
                            <a:sym typeface="Symbol" panose="05050102010706020507" pitchFamily="18" charset="2"/>
                          </a:rPr>
                        </m:ctrlPr>
                      </m:radPr>
                      <m:deg/>
                      <m:e>
                        <m:r>
                          <a:rPr lang="en-US" sz="2800" b="1" i="1" smtClean="0">
                            <a:solidFill>
                              <a:srgbClr val="0000CC"/>
                            </a:solidFill>
                            <a:latin typeface="Cambria Math" panose="02040503050406030204" pitchFamily="18" charset="0"/>
                            <a:cs typeface="Times New Roman" panose="02020603050405020304" pitchFamily="18" charset="0"/>
                            <a:sym typeface="Symbol" panose="05050102010706020507" pitchFamily="18" charset="2"/>
                          </a:rPr>
                          <m:t>𝟐</m:t>
                        </m:r>
                      </m:e>
                    </m:rad>
                  </m:oMath>
                </a14:m>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(cm) </a:t>
                </a:r>
                <a:endParaRPr lang="vi-VN" sz="2800" b="1">
                  <a:solidFill>
                    <a:srgbClr val="0000CC"/>
                  </a:solidFill>
                  <a:latin typeface="Times New Roman" panose="02020603050405020304" pitchFamily="18"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A749BB40-0BB0-4EDA-8B96-81FF356C19A5}"/>
                  </a:ext>
                </a:extLst>
              </p:cNvPr>
              <p:cNvSpPr txBox="1">
                <a:spLocks noRot="1" noChangeAspect="1" noMove="1" noResize="1" noEditPoints="1" noAdjustHandles="1" noChangeArrowheads="1" noChangeShapeType="1" noTextEdit="1"/>
              </p:cNvSpPr>
              <p:nvPr/>
            </p:nvSpPr>
            <p:spPr>
              <a:xfrm>
                <a:off x="6858000" y="5010150"/>
                <a:ext cx="6381750" cy="583750"/>
              </a:xfrm>
              <a:prstGeom prst="rect">
                <a:avLst/>
              </a:prstGeom>
              <a:blipFill>
                <a:blip r:embed="rId3"/>
                <a:stretch>
                  <a:fillRect l="-478" t="-4167" b="-25000"/>
                </a:stretch>
              </a:blipFill>
            </p:spPr>
            <p:txBody>
              <a:bodyPr/>
              <a:lstStyle/>
              <a:p>
                <a:r>
                  <a:rPr lang="vi-VN">
                    <a:noFill/>
                  </a:rPr>
                  <a:t> </a:t>
                </a:r>
              </a:p>
            </p:txBody>
          </p:sp>
        </mc:Fallback>
      </mc:AlternateContent>
      <p:sp>
        <p:nvSpPr>
          <p:cNvPr id="17" name="TextBox 16">
            <a:extLst>
              <a:ext uri="{FF2B5EF4-FFF2-40B4-BE49-F238E27FC236}">
                <a16:creationId xmlns:a16="http://schemas.microsoft.com/office/drawing/2014/main" id="{19B8CFA3-2BA9-5A9A-4117-457BC959834C}"/>
              </a:ext>
            </a:extLst>
          </p:cNvPr>
          <p:cNvSpPr txBox="1"/>
          <p:nvPr/>
        </p:nvSpPr>
        <p:spPr>
          <a:xfrm>
            <a:off x="3401291" y="5804"/>
            <a:ext cx="53894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ea typeface="+mn-ea"/>
                <a:cs typeface="+mn-cs"/>
              </a:rPr>
              <a:t>§</a:t>
            </a:r>
            <a:r>
              <a:rPr kumimoji="0" lang="en-US" sz="3600" b="1" i="0" u="none" strike="noStrike" kern="1200" cap="none" spc="0" normalizeH="0" baseline="0" noProof="0" dirty="0">
                <a:ln w="22225">
                  <a:solidFill>
                    <a:srgbClr val="ED7D31"/>
                  </a:solidFill>
                  <a:prstDash val="solid"/>
                </a:ln>
                <a:solidFill>
                  <a:srgbClr val="FF0000"/>
                </a:solidFill>
                <a:effectLst/>
                <a:uLnTx/>
                <a:uFillTx/>
                <a:latin typeface="Calibri" panose="020F0502020204030204"/>
                <a:ea typeface="+mn-ea"/>
                <a:cs typeface="+mn-cs"/>
              </a:rPr>
              <a:t> 1. ĐỊNH LÝ PYTHAGORE</a:t>
            </a:r>
            <a:endParaRPr kumimoji="0" lang="vi-VN" sz="3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29643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anim calcmode="lin" valueType="num">
                                      <p:cBhvr>
                                        <p:cTn id="53" dur="500" fill="hold"/>
                                        <p:tgtEl>
                                          <p:spTgt spid="15"/>
                                        </p:tgtEl>
                                        <p:attrNameLst>
                                          <p:attrName>ppt_x</p:attrName>
                                        </p:attrNameLst>
                                      </p:cBhvr>
                                      <p:tavLst>
                                        <p:tav tm="0">
                                          <p:val>
                                            <p:strVal val="#ppt_x"/>
                                          </p:val>
                                        </p:tav>
                                        <p:tav tm="100000">
                                          <p:val>
                                            <p:strVal val="#ppt_x"/>
                                          </p:val>
                                        </p:tav>
                                      </p:tavLst>
                                    </p:anim>
                                    <p:anim calcmode="lin" valueType="num">
                                      <p:cBhvr>
                                        <p:cTn id="5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36000" t="-11000" r="-35000" b="-2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B2F88-1417-4035-B701-2E2E6591AD77}"/>
              </a:ext>
            </a:extLst>
          </p:cNvPr>
          <p:cNvSpPr txBox="1"/>
          <p:nvPr/>
        </p:nvSpPr>
        <p:spPr>
          <a:xfrm>
            <a:off x="838200" y="1143000"/>
            <a:ext cx="4819650" cy="1815882"/>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Bài</a:t>
            </a:r>
            <a:r>
              <a:rPr lang="en-US" sz="2800" b="1" u="sng" dirty="0">
                <a:solidFill>
                  <a:srgbClr val="FF0000"/>
                </a:solidFill>
                <a:latin typeface="Times New Roman" panose="02020603050405020304" pitchFamily="18" charset="0"/>
                <a:cs typeface="Times New Roman" panose="02020603050405020304" pitchFamily="18" charset="0"/>
              </a:rPr>
              <a:t> 2:</a:t>
            </a:r>
            <a:r>
              <a:rPr lang="en-US" sz="2800" b="1" dirty="0">
                <a:latin typeface="Times New Roman" panose="02020603050405020304" pitchFamily="18" charset="0"/>
                <a:cs typeface="Times New Roman" panose="02020603050405020304" pitchFamily="18" charset="0"/>
              </a:rPr>
              <a:t> Tam </a:t>
            </a:r>
            <a:r>
              <a:rPr lang="en-US" sz="2800" b="1" dirty="0" err="1">
                <a:latin typeface="Times New Roman" panose="02020603050405020304" pitchFamily="18" charset="0"/>
                <a:cs typeface="Times New Roman" panose="02020603050405020304" pitchFamily="18" charset="0"/>
              </a:rPr>
              <a:t>giác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mỗi</a:t>
            </a:r>
            <a:r>
              <a:rPr lang="en-US" sz="2800" b="1" dirty="0">
                <a:latin typeface="Times New Roman" panose="02020603050405020304" pitchFamily="18" charset="0"/>
                <a:cs typeface="Times New Roman" panose="02020603050405020304" pitchFamily="18" charset="0"/>
              </a:rPr>
              <a:t> tr</a:t>
            </a:r>
            <a:r>
              <a:rPr lang="vi-VN" sz="2800" b="1" dirty="0">
                <a:latin typeface="Times New Roman" panose="02020603050405020304" pitchFamily="18" charset="0"/>
                <a:cs typeface="Times New Roman" panose="02020603050405020304" pitchFamily="18" charset="0"/>
              </a:rPr>
              <a:t>ường hợp sau có phải là tam giác vuông hay không?</a:t>
            </a:r>
          </a:p>
        </p:txBody>
      </p:sp>
      <p:sp>
        <p:nvSpPr>
          <p:cNvPr id="5" name="TextBox 4">
            <a:extLst>
              <a:ext uri="{FF2B5EF4-FFF2-40B4-BE49-F238E27FC236}">
                <a16:creationId xmlns:a16="http://schemas.microsoft.com/office/drawing/2014/main" id="{216C6E8E-BB99-4081-93C8-694FA990829F}"/>
              </a:ext>
            </a:extLst>
          </p:cNvPr>
          <p:cNvSpPr txBox="1"/>
          <p:nvPr/>
        </p:nvSpPr>
        <p:spPr>
          <a:xfrm>
            <a:off x="857250" y="30289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a) 12cm ; 35cm ; 37cm</a:t>
            </a:r>
            <a:endParaRPr lang="vi-VN"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0CBD7B-3099-435B-A610-EFA926F1A861}"/>
              </a:ext>
            </a:extLst>
          </p:cNvPr>
          <p:cNvSpPr txBox="1"/>
          <p:nvPr/>
        </p:nvSpPr>
        <p:spPr>
          <a:xfrm>
            <a:off x="857250" y="36766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b) 10cm ; 7cm ; 8cm</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7ED71B-26F7-41F9-A589-1EE4E722F790}"/>
              </a:ext>
            </a:extLst>
          </p:cNvPr>
          <p:cNvSpPr txBox="1"/>
          <p:nvPr/>
        </p:nvSpPr>
        <p:spPr>
          <a:xfrm>
            <a:off x="876300" y="43243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 11cm ; 6cm ; 7cm</a:t>
            </a:r>
            <a:endParaRPr lang="vi-VN" sz="28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B5E1816-E8DE-4FC6-88A9-40CBF3AE0256}"/>
              </a:ext>
            </a:extLst>
          </p:cNvPr>
          <p:cNvSpPr txBox="1"/>
          <p:nvPr/>
        </p:nvSpPr>
        <p:spPr>
          <a:xfrm>
            <a:off x="8324850" y="952500"/>
            <a:ext cx="12382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6413F0-0BC1-45AF-ACBC-D865A44827DC}"/>
              </a:ext>
            </a:extLst>
          </p:cNvPr>
          <p:cNvSpPr txBox="1"/>
          <p:nvPr/>
        </p:nvSpPr>
        <p:spPr>
          <a:xfrm>
            <a:off x="6648450" y="1543050"/>
            <a:ext cx="52578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 a) 12cm ; 35cm ; 37cm</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CD4FC9-C05C-4F4C-801F-B9DDC23B5D0D}"/>
              </a:ext>
            </a:extLst>
          </p:cNvPr>
          <p:cNvSpPr txBox="1"/>
          <p:nvPr/>
        </p:nvSpPr>
        <p:spPr>
          <a:xfrm>
            <a:off x="6819900" y="2152650"/>
            <a:ext cx="4724400" cy="523220"/>
          </a:xfrm>
          <a:prstGeom prst="rect">
            <a:avLst/>
          </a:prstGeom>
          <a:noFill/>
        </p:spPr>
        <p:txBody>
          <a:bodyPr wrap="square" rtlCol="0">
            <a:spAutoFit/>
          </a:bodyPr>
          <a:lstStyle/>
          <a:p>
            <a:pPr algn="just"/>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Ta có:</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C961621-CD60-4FC9-88CF-57EBDD83C0A6}"/>
              </a:ext>
            </a:extLst>
          </p:cNvPr>
          <p:cNvSpPr txBox="1"/>
          <p:nvPr/>
        </p:nvSpPr>
        <p:spPr>
          <a:xfrm>
            <a:off x="8496300" y="2190750"/>
            <a:ext cx="325108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37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1369</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033D520-4A05-4695-8149-C32E094C3197}"/>
              </a:ext>
            </a:extLst>
          </p:cNvPr>
          <p:cNvSpPr txBox="1"/>
          <p:nvPr/>
        </p:nvSpPr>
        <p:spPr>
          <a:xfrm>
            <a:off x="7734300" y="2762250"/>
            <a:ext cx="30861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12</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+ 35</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1369</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266AA0B-0AE7-4878-A908-7991F4882B2B}"/>
              </a:ext>
            </a:extLst>
          </p:cNvPr>
          <p:cNvSpPr txBox="1"/>
          <p:nvPr/>
        </p:nvSpPr>
        <p:spPr>
          <a:xfrm>
            <a:off x="6972300" y="3429000"/>
            <a:ext cx="40005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37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12</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+ 35</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E331F5E-81E0-4B3E-82F9-EB01323B31E4}"/>
              </a:ext>
            </a:extLst>
          </p:cNvPr>
          <p:cNvSpPr txBox="1"/>
          <p:nvPr/>
        </p:nvSpPr>
        <p:spPr>
          <a:xfrm>
            <a:off x="6667500" y="3962400"/>
            <a:ext cx="4705350" cy="1815882"/>
          </a:xfrm>
          <a:prstGeom prst="rect">
            <a:avLst/>
          </a:prstGeom>
          <a:noFill/>
        </p:spPr>
        <p:txBody>
          <a:bodyPr wrap="square" rtlCol="0">
            <a:spAutoFit/>
          </a:bodyPr>
          <a:lstStyle/>
          <a:p>
            <a:pPr algn="just"/>
            <a:r>
              <a:rPr lang="fr-FR" sz="2800" b="1">
                <a:solidFill>
                  <a:srgbClr val="0000CC"/>
                </a:solidFill>
                <a:latin typeface="Times New Roman" panose="02020603050405020304" pitchFamily="18" charset="0"/>
                <a:cs typeface="Times New Roman" panose="02020603050405020304" pitchFamily="18" charset="0"/>
              </a:rPr>
              <a:t>Do đó: theo định lí Pythagore đảo, tam giác có độ dài ba cạnh 12 cm, 35 cm, 37 cm là tam giác vuông</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4EC9882-ABC6-0A38-7743-FF523FAA214C}"/>
              </a:ext>
            </a:extLst>
          </p:cNvPr>
          <p:cNvSpPr txBox="1"/>
          <p:nvPr/>
        </p:nvSpPr>
        <p:spPr>
          <a:xfrm>
            <a:off x="3420341" y="66704"/>
            <a:ext cx="53894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ea typeface="+mn-ea"/>
                <a:cs typeface="+mn-cs"/>
              </a:rPr>
              <a:t>§</a:t>
            </a:r>
            <a:r>
              <a:rPr kumimoji="0" lang="en-US" sz="3600" b="1" i="0" u="none" strike="noStrike" kern="1200" cap="none" spc="0" normalizeH="0" baseline="0" noProof="0" dirty="0">
                <a:ln w="22225">
                  <a:solidFill>
                    <a:srgbClr val="ED7D31"/>
                  </a:solidFill>
                  <a:prstDash val="solid"/>
                </a:ln>
                <a:solidFill>
                  <a:srgbClr val="FF0000"/>
                </a:solidFill>
                <a:effectLst/>
                <a:uLnTx/>
                <a:uFillTx/>
                <a:latin typeface="Calibri" panose="020F0502020204030204"/>
                <a:ea typeface="+mn-ea"/>
                <a:cs typeface="+mn-cs"/>
              </a:rPr>
              <a:t> 1. ĐỊNH LÝ PYTHAGORE</a:t>
            </a:r>
            <a:endParaRPr kumimoji="0" lang="vi-VN" sz="3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8383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36000" t="-11000" r="-35000" b="-2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B2F88-1417-4035-B701-2E2E6591AD77}"/>
              </a:ext>
            </a:extLst>
          </p:cNvPr>
          <p:cNvSpPr txBox="1"/>
          <p:nvPr/>
        </p:nvSpPr>
        <p:spPr>
          <a:xfrm>
            <a:off x="838200" y="1143000"/>
            <a:ext cx="4819650" cy="1815882"/>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Bài</a:t>
            </a:r>
            <a:r>
              <a:rPr lang="en-US" sz="2800" b="1" u="sng" dirty="0">
                <a:solidFill>
                  <a:srgbClr val="FF0000"/>
                </a:solidFill>
                <a:latin typeface="Times New Roman" panose="02020603050405020304" pitchFamily="18" charset="0"/>
                <a:cs typeface="Times New Roman" panose="02020603050405020304" pitchFamily="18" charset="0"/>
              </a:rPr>
              <a:t> 2:</a:t>
            </a:r>
            <a:r>
              <a:rPr lang="en-US" sz="2800" b="1" dirty="0">
                <a:latin typeface="Times New Roman" panose="02020603050405020304" pitchFamily="18" charset="0"/>
                <a:cs typeface="Times New Roman" panose="02020603050405020304" pitchFamily="18" charset="0"/>
              </a:rPr>
              <a:t> Tam </a:t>
            </a:r>
            <a:r>
              <a:rPr lang="en-US" sz="2800" b="1" dirty="0" err="1">
                <a:latin typeface="Times New Roman" panose="02020603050405020304" pitchFamily="18" charset="0"/>
                <a:cs typeface="Times New Roman" panose="02020603050405020304" pitchFamily="18" charset="0"/>
              </a:rPr>
              <a:t>giác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mỗi</a:t>
            </a:r>
            <a:r>
              <a:rPr lang="en-US" sz="2800" b="1" dirty="0">
                <a:latin typeface="Times New Roman" panose="02020603050405020304" pitchFamily="18" charset="0"/>
                <a:cs typeface="Times New Roman" panose="02020603050405020304" pitchFamily="18" charset="0"/>
              </a:rPr>
              <a:t> tr</a:t>
            </a:r>
            <a:r>
              <a:rPr lang="vi-VN" sz="2800" b="1" dirty="0">
                <a:latin typeface="Times New Roman" panose="02020603050405020304" pitchFamily="18" charset="0"/>
                <a:cs typeface="Times New Roman" panose="02020603050405020304" pitchFamily="18" charset="0"/>
              </a:rPr>
              <a:t>ường hợp sau có phải là tam giác vuông hay không?</a:t>
            </a:r>
          </a:p>
        </p:txBody>
      </p:sp>
      <p:sp>
        <p:nvSpPr>
          <p:cNvPr id="5" name="TextBox 4">
            <a:extLst>
              <a:ext uri="{FF2B5EF4-FFF2-40B4-BE49-F238E27FC236}">
                <a16:creationId xmlns:a16="http://schemas.microsoft.com/office/drawing/2014/main" id="{216C6E8E-BB99-4081-93C8-694FA990829F}"/>
              </a:ext>
            </a:extLst>
          </p:cNvPr>
          <p:cNvSpPr txBox="1"/>
          <p:nvPr/>
        </p:nvSpPr>
        <p:spPr>
          <a:xfrm>
            <a:off x="857250" y="30289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a) 12cm ; 35cm ; 37cm</a:t>
            </a:r>
            <a:endParaRPr lang="vi-VN"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0CBD7B-3099-435B-A610-EFA926F1A861}"/>
              </a:ext>
            </a:extLst>
          </p:cNvPr>
          <p:cNvSpPr txBox="1"/>
          <p:nvPr/>
        </p:nvSpPr>
        <p:spPr>
          <a:xfrm>
            <a:off x="857250" y="36766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b) 10cm ; 7cm ; 8cm</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7ED71B-26F7-41F9-A589-1EE4E722F790}"/>
              </a:ext>
            </a:extLst>
          </p:cNvPr>
          <p:cNvSpPr txBox="1"/>
          <p:nvPr/>
        </p:nvSpPr>
        <p:spPr>
          <a:xfrm>
            <a:off x="876300" y="43243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 11cm ; 6cm ; 7cm</a:t>
            </a:r>
            <a:endParaRPr lang="vi-VN" sz="28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B5E1816-E8DE-4FC6-88A9-40CBF3AE0256}"/>
              </a:ext>
            </a:extLst>
          </p:cNvPr>
          <p:cNvSpPr txBox="1"/>
          <p:nvPr/>
        </p:nvSpPr>
        <p:spPr>
          <a:xfrm>
            <a:off x="8324850" y="952500"/>
            <a:ext cx="12382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6413F0-0BC1-45AF-ACBC-D865A44827DC}"/>
              </a:ext>
            </a:extLst>
          </p:cNvPr>
          <p:cNvSpPr txBox="1"/>
          <p:nvPr/>
        </p:nvSpPr>
        <p:spPr>
          <a:xfrm>
            <a:off x="6648450" y="1543050"/>
            <a:ext cx="52578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 b) 10cm ; 7cm ; 8cm</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CD4FC9-C05C-4F4C-801F-B9DDC23B5D0D}"/>
              </a:ext>
            </a:extLst>
          </p:cNvPr>
          <p:cNvSpPr txBox="1"/>
          <p:nvPr/>
        </p:nvSpPr>
        <p:spPr>
          <a:xfrm>
            <a:off x="6819900" y="2152650"/>
            <a:ext cx="4724400" cy="523220"/>
          </a:xfrm>
          <a:prstGeom prst="rect">
            <a:avLst/>
          </a:prstGeom>
          <a:noFill/>
        </p:spPr>
        <p:txBody>
          <a:bodyPr wrap="square" rtlCol="0">
            <a:spAutoFit/>
          </a:bodyPr>
          <a:lstStyle/>
          <a:p>
            <a:pPr algn="just"/>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Ta có:</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C961621-CD60-4FC9-88CF-57EBDD83C0A6}"/>
              </a:ext>
            </a:extLst>
          </p:cNvPr>
          <p:cNvSpPr txBox="1"/>
          <p:nvPr/>
        </p:nvSpPr>
        <p:spPr>
          <a:xfrm>
            <a:off x="8496300" y="2190750"/>
            <a:ext cx="325108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10</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100</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033D520-4A05-4695-8149-C32E094C3197}"/>
              </a:ext>
            </a:extLst>
          </p:cNvPr>
          <p:cNvSpPr txBox="1"/>
          <p:nvPr/>
        </p:nvSpPr>
        <p:spPr>
          <a:xfrm>
            <a:off x="8077200" y="2781300"/>
            <a:ext cx="30861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+ 8</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113</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266AA0B-0AE7-4878-A908-7991F4882B2B}"/>
              </a:ext>
            </a:extLst>
          </p:cNvPr>
          <p:cNvSpPr txBox="1"/>
          <p:nvPr/>
        </p:nvSpPr>
        <p:spPr>
          <a:xfrm>
            <a:off x="6972300" y="3429000"/>
            <a:ext cx="40005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10</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+ 8</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E331F5E-81E0-4B3E-82F9-EB01323B31E4}"/>
              </a:ext>
            </a:extLst>
          </p:cNvPr>
          <p:cNvSpPr txBox="1"/>
          <p:nvPr/>
        </p:nvSpPr>
        <p:spPr>
          <a:xfrm>
            <a:off x="6667500" y="3962400"/>
            <a:ext cx="4705350" cy="1815882"/>
          </a:xfrm>
          <a:prstGeom prst="rect">
            <a:avLst/>
          </a:prstGeom>
          <a:noFill/>
        </p:spPr>
        <p:txBody>
          <a:bodyPr wrap="square" rtlCol="0">
            <a:spAutoFit/>
          </a:bodyPr>
          <a:lstStyle/>
          <a:p>
            <a:pPr algn="just"/>
            <a:r>
              <a:rPr lang="fr-FR" sz="2800" b="1">
                <a:solidFill>
                  <a:srgbClr val="0000CC"/>
                </a:solidFill>
                <a:latin typeface="Times New Roman" panose="02020603050405020304" pitchFamily="18" charset="0"/>
                <a:cs typeface="Times New Roman" panose="02020603050405020304" pitchFamily="18" charset="0"/>
              </a:rPr>
              <a:t>Do đó: theo định lí Pythagore đảo, tam giác có độ dài ba cạnh 10 cm, 7 cm, 8 cm không là tam giác vuông</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E3117FB-1732-9113-A050-B2F562BFF27A}"/>
              </a:ext>
            </a:extLst>
          </p:cNvPr>
          <p:cNvSpPr txBox="1"/>
          <p:nvPr/>
        </p:nvSpPr>
        <p:spPr>
          <a:xfrm>
            <a:off x="3401291" y="66704"/>
            <a:ext cx="53894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ea typeface="+mn-ea"/>
                <a:cs typeface="+mn-cs"/>
              </a:rPr>
              <a:t>§</a:t>
            </a:r>
            <a:r>
              <a:rPr kumimoji="0" lang="en-US" sz="3600" b="1" i="0" u="none" strike="noStrike" kern="1200" cap="none" spc="0" normalizeH="0" baseline="0" noProof="0" dirty="0">
                <a:ln w="22225">
                  <a:solidFill>
                    <a:srgbClr val="ED7D31"/>
                  </a:solidFill>
                  <a:prstDash val="solid"/>
                </a:ln>
                <a:solidFill>
                  <a:srgbClr val="FF0000"/>
                </a:solidFill>
                <a:effectLst/>
                <a:uLnTx/>
                <a:uFillTx/>
                <a:latin typeface="Calibri" panose="020F0502020204030204"/>
                <a:ea typeface="+mn-ea"/>
                <a:cs typeface="+mn-cs"/>
              </a:rPr>
              <a:t> 1. ĐỊNH LÝ PYTHAGORE</a:t>
            </a:r>
            <a:endParaRPr kumimoji="0" lang="vi-VN" sz="3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2775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36000" t="-11000" r="-35000" b="-2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B2F88-1417-4035-B701-2E2E6591AD77}"/>
              </a:ext>
            </a:extLst>
          </p:cNvPr>
          <p:cNvSpPr txBox="1"/>
          <p:nvPr/>
        </p:nvSpPr>
        <p:spPr>
          <a:xfrm>
            <a:off x="838200" y="1143000"/>
            <a:ext cx="4819650" cy="1815882"/>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Bài</a:t>
            </a:r>
            <a:r>
              <a:rPr lang="en-US" sz="2800" b="1" u="sng" dirty="0">
                <a:solidFill>
                  <a:srgbClr val="FF0000"/>
                </a:solidFill>
                <a:latin typeface="Times New Roman" panose="02020603050405020304" pitchFamily="18" charset="0"/>
                <a:cs typeface="Times New Roman" panose="02020603050405020304" pitchFamily="18" charset="0"/>
              </a:rPr>
              <a:t> 2:</a:t>
            </a:r>
            <a:r>
              <a:rPr lang="en-US" sz="2800" b="1" dirty="0">
                <a:latin typeface="Times New Roman" panose="02020603050405020304" pitchFamily="18" charset="0"/>
                <a:cs typeface="Times New Roman" panose="02020603050405020304" pitchFamily="18" charset="0"/>
              </a:rPr>
              <a:t> Tam </a:t>
            </a:r>
            <a:r>
              <a:rPr lang="en-US" sz="2800" b="1" dirty="0" err="1">
                <a:latin typeface="Times New Roman" panose="02020603050405020304" pitchFamily="18" charset="0"/>
                <a:cs typeface="Times New Roman" panose="02020603050405020304" pitchFamily="18" charset="0"/>
              </a:rPr>
              <a:t>giác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mỗi</a:t>
            </a:r>
            <a:r>
              <a:rPr lang="en-US" sz="2800" b="1" dirty="0">
                <a:latin typeface="Times New Roman" panose="02020603050405020304" pitchFamily="18" charset="0"/>
                <a:cs typeface="Times New Roman" panose="02020603050405020304" pitchFamily="18" charset="0"/>
              </a:rPr>
              <a:t> tr</a:t>
            </a:r>
            <a:r>
              <a:rPr lang="vi-VN" sz="2800" b="1" dirty="0">
                <a:latin typeface="Times New Roman" panose="02020603050405020304" pitchFamily="18" charset="0"/>
                <a:cs typeface="Times New Roman" panose="02020603050405020304" pitchFamily="18" charset="0"/>
              </a:rPr>
              <a:t>ường hợp sau có phải là tam giác vuông hay không?</a:t>
            </a:r>
          </a:p>
        </p:txBody>
      </p:sp>
      <p:sp>
        <p:nvSpPr>
          <p:cNvPr id="5" name="TextBox 4">
            <a:extLst>
              <a:ext uri="{FF2B5EF4-FFF2-40B4-BE49-F238E27FC236}">
                <a16:creationId xmlns:a16="http://schemas.microsoft.com/office/drawing/2014/main" id="{216C6E8E-BB99-4081-93C8-694FA990829F}"/>
              </a:ext>
            </a:extLst>
          </p:cNvPr>
          <p:cNvSpPr txBox="1"/>
          <p:nvPr/>
        </p:nvSpPr>
        <p:spPr>
          <a:xfrm>
            <a:off x="857250" y="30289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a) 12cm ; 35cm ; 37cm</a:t>
            </a:r>
            <a:endParaRPr lang="vi-VN"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0CBD7B-3099-435B-A610-EFA926F1A861}"/>
              </a:ext>
            </a:extLst>
          </p:cNvPr>
          <p:cNvSpPr txBox="1"/>
          <p:nvPr/>
        </p:nvSpPr>
        <p:spPr>
          <a:xfrm>
            <a:off x="857250" y="36766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b) 10cm ; 7cm ; 8cm</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7ED71B-26F7-41F9-A589-1EE4E722F790}"/>
              </a:ext>
            </a:extLst>
          </p:cNvPr>
          <p:cNvSpPr txBox="1"/>
          <p:nvPr/>
        </p:nvSpPr>
        <p:spPr>
          <a:xfrm>
            <a:off x="876300" y="43243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 11cm ; 6cm ; 7cm</a:t>
            </a:r>
            <a:endParaRPr lang="vi-VN" sz="28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B5E1816-E8DE-4FC6-88A9-40CBF3AE0256}"/>
              </a:ext>
            </a:extLst>
          </p:cNvPr>
          <p:cNvSpPr txBox="1"/>
          <p:nvPr/>
        </p:nvSpPr>
        <p:spPr>
          <a:xfrm>
            <a:off x="8324850" y="952500"/>
            <a:ext cx="12382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6413F0-0BC1-45AF-ACBC-D865A44827DC}"/>
              </a:ext>
            </a:extLst>
          </p:cNvPr>
          <p:cNvSpPr txBox="1"/>
          <p:nvPr/>
        </p:nvSpPr>
        <p:spPr>
          <a:xfrm>
            <a:off x="6648450" y="1543050"/>
            <a:ext cx="52578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 c) 11cm ; 6cm ; 7cm</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CD4FC9-C05C-4F4C-801F-B9DDC23B5D0D}"/>
              </a:ext>
            </a:extLst>
          </p:cNvPr>
          <p:cNvSpPr txBox="1"/>
          <p:nvPr/>
        </p:nvSpPr>
        <p:spPr>
          <a:xfrm>
            <a:off x="6819900" y="2152650"/>
            <a:ext cx="4724400" cy="523220"/>
          </a:xfrm>
          <a:prstGeom prst="rect">
            <a:avLst/>
          </a:prstGeom>
          <a:noFill/>
        </p:spPr>
        <p:txBody>
          <a:bodyPr wrap="square" rtlCol="0">
            <a:spAutoFit/>
          </a:bodyPr>
          <a:lstStyle/>
          <a:p>
            <a:pPr algn="just"/>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Ta có:</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C961621-CD60-4FC9-88CF-57EBDD83C0A6}"/>
              </a:ext>
            </a:extLst>
          </p:cNvPr>
          <p:cNvSpPr txBox="1"/>
          <p:nvPr/>
        </p:nvSpPr>
        <p:spPr>
          <a:xfrm>
            <a:off x="8496300" y="2190750"/>
            <a:ext cx="325108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11</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121</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033D520-4A05-4695-8149-C32E094C3197}"/>
              </a:ext>
            </a:extLst>
          </p:cNvPr>
          <p:cNvSpPr txBox="1"/>
          <p:nvPr/>
        </p:nvSpPr>
        <p:spPr>
          <a:xfrm>
            <a:off x="8077200" y="2781300"/>
            <a:ext cx="30861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6</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85</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266AA0B-0AE7-4878-A908-7991F4882B2B}"/>
              </a:ext>
            </a:extLst>
          </p:cNvPr>
          <p:cNvSpPr txBox="1"/>
          <p:nvPr/>
        </p:nvSpPr>
        <p:spPr>
          <a:xfrm>
            <a:off x="6972300" y="3429000"/>
            <a:ext cx="40005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11</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6</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E331F5E-81E0-4B3E-82F9-EB01323B31E4}"/>
              </a:ext>
            </a:extLst>
          </p:cNvPr>
          <p:cNvSpPr txBox="1"/>
          <p:nvPr/>
        </p:nvSpPr>
        <p:spPr>
          <a:xfrm>
            <a:off x="6667500" y="3962400"/>
            <a:ext cx="4705350" cy="1815882"/>
          </a:xfrm>
          <a:prstGeom prst="rect">
            <a:avLst/>
          </a:prstGeom>
          <a:noFill/>
        </p:spPr>
        <p:txBody>
          <a:bodyPr wrap="square" rtlCol="0">
            <a:spAutoFit/>
          </a:bodyPr>
          <a:lstStyle/>
          <a:p>
            <a:pPr algn="just"/>
            <a:r>
              <a:rPr lang="fr-FR" sz="2800" b="1">
                <a:solidFill>
                  <a:srgbClr val="0000CC"/>
                </a:solidFill>
                <a:latin typeface="Times New Roman" panose="02020603050405020304" pitchFamily="18" charset="0"/>
                <a:cs typeface="Times New Roman" panose="02020603050405020304" pitchFamily="18" charset="0"/>
              </a:rPr>
              <a:t>Do đó: theo định lí Pythagore đảo, tam giác có độ dài ba cạnh 10 cm, 7 cm, 8 cm không là tam giác vuông</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F313A75-D2BF-6D4A-B1DB-114BE3101ECD}"/>
              </a:ext>
            </a:extLst>
          </p:cNvPr>
          <p:cNvSpPr txBox="1"/>
          <p:nvPr/>
        </p:nvSpPr>
        <p:spPr>
          <a:xfrm>
            <a:off x="3439391" y="66704"/>
            <a:ext cx="53894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ea typeface="+mn-ea"/>
                <a:cs typeface="+mn-cs"/>
              </a:rPr>
              <a:t>§</a:t>
            </a:r>
            <a:r>
              <a:rPr kumimoji="0" lang="en-US" sz="3600" b="1" i="0" u="none" strike="noStrike" kern="1200" cap="none" spc="0" normalizeH="0" baseline="0" noProof="0" dirty="0">
                <a:ln w="22225">
                  <a:solidFill>
                    <a:srgbClr val="ED7D31"/>
                  </a:solidFill>
                  <a:prstDash val="solid"/>
                </a:ln>
                <a:solidFill>
                  <a:srgbClr val="FF0000"/>
                </a:solidFill>
                <a:effectLst/>
                <a:uLnTx/>
                <a:uFillTx/>
                <a:latin typeface="Calibri" panose="020F0502020204030204"/>
                <a:ea typeface="+mn-ea"/>
                <a:cs typeface="+mn-cs"/>
              </a:rPr>
              <a:t> 1. ĐỊNH LÝ PYTHAGORE</a:t>
            </a:r>
            <a:endParaRPr kumimoji="0" lang="vi-VN" sz="3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17615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9000" t="-17000" r="-9000" b="-15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2DE048-DC77-437A-AF5E-F324F86D49E4}"/>
              </a:ext>
            </a:extLst>
          </p:cNvPr>
          <p:cNvSpPr txBox="1"/>
          <p:nvPr/>
        </p:nvSpPr>
        <p:spPr>
          <a:xfrm>
            <a:off x="629055" y="1648355"/>
            <a:ext cx="10933889"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40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Cho tam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vuông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dài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cạnh</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góc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vuông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bằng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1dm.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dài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cạnh</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huyền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tam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69859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9000" t="-17000" r="-9000" b="-15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2DE048-DC77-437A-AF5E-F324F86D49E4}"/>
              </a:ext>
            </a:extLst>
          </p:cNvPr>
          <p:cNvSpPr txBox="1"/>
          <p:nvPr/>
        </p:nvSpPr>
        <p:spPr>
          <a:xfrm>
            <a:off x="398833" y="519947"/>
            <a:ext cx="10933889" cy="1938992"/>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a:t>
            </a:r>
            <a:r>
              <a:rPr lang="en-US" sz="4000" b="1" u="sng" dirty="0" err="1">
                <a:latin typeface="Times New Roman" panose="02020603050405020304" pitchFamily="18" charset="0"/>
                <a:cs typeface="Times New Roman" panose="02020603050405020304" pitchFamily="18" charset="0"/>
              </a:rPr>
              <a:t>Bài</a:t>
            </a:r>
            <a:r>
              <a:rPr lang="en-US" sz="4000" b="1" u="sng" dirty="0">
                <a:latin typeface="Times New Roman" panose="02020603050405020304" pitchFamily="18" charset="0"/>
                <a:cs typeface="Times New Roman" panose="02020603050405020304" pitchFamily="18" charset="0"/>
              </a:rPr>
              <a:t> 3:</a:t>
            </a:r>
            <a:r>
              <a:rPr lang="en-US" sz="4000" b="1"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Cho tam </a:t>
            </a:r>
            <a:r>
              <a:rPr lang="en-US" sz="4000" dirty="0" err="1">
                <a:latin typeface="Times New Roman" panose="02020603050405020304" pitchFamily="18" charset="0"/>
                <a:cs typeface="Times New Roman" panose="02020603050405020304" pitchFamily="18" charset="0"/>
              </a:rPr>
              <a:t>giác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vuông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cạnh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góc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vuông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bằng</a:t>
            </a:r>
            <a:r>
              <a:rPr lang="en-US" sz="4000" dirty="0">
                <a:latin typeface="Times New Roman" panose="02020603050405020304" pitchFamily="18" charset="0"/>
                <a:cs typeface="Times New Roman" panose="02020603050405020304" pitchFamily="18" charset="0"/>
              </a:rPr>
              <a:t> 1dm.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cạnh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huyền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tam </a:t>
            </a:r>
            <a:r>
              <a:rPr lang="en-US" sz="4000" dirty="0" err="1">
                <a:latin typeface="Times New Roman" panose="02020603050405020304" pitchFamily="18" charset="0"/>
                <a:cs typeface="Times New Roman" panose="02020603050405020304" pitchFamily="18" charset="0"/>
              </a:rPr>
              <a:t>giác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đó</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1104C33-94A1-4B87-8511-2CD45D16E4DE}"/>
              </a:ext>
            </a:extLst>
          </p:cNvPr>
          <p:cNvSpPr txBox="1"/>
          <p:nvPr/>
        </p:nvSpPr>
        <p:spPr>
          <a:xfrm>
            <a:off x="3395156" y="1859578"/>
            <a:ext cx="6019800" cy="584775"/>
          </a:xfrm>
          <a:prstGeom prst="rect">
            <a:avLst/>
          </a:prstGeom>
          <a:noFill/>
        </p:spPr>
        <p:txBody>
          <a:bodyPr wrap="square" rtlCol="0">
            <a:spAutoFit/>
          </a:bodyPr>
          <a:lstStyle/>
          <a:p>
            <a:pPr algn="ctr"/>
            <a:r>
              <a:rPr lang="vi-VN" sz="3200" b="1" dirty="0">
                <a:solidFill>
                  <a:srgbClr val="0000CC"/>
                </a:solidFill>
                <a:effectLst>
                  <a:outerShdw blurRad="38100" dist="38100" dir="2700000" algn="tl">
                    <a:srgbClr val="000000">
                      <a:alpha val="43137"/>
                    </a:srgbClr>
                  </a:outerShdw>
                </a:effectLst>
              </a:rPr>
              <a:t>Đáp án</a:t>
            </a:r>
          </a:p>
        </p:txBody>
      </p:sp>
      <p:sp>
        <p:nvSpPr>
          <p:cNvPr id="12" name="Rectangle 11">
            <a:extLst>
              <a:ext uri="{FF2B5EF4-FFF2-40B4-BE49-F238E27FC236}">
                <a16:creationId xmlns:a16="http://schemas.microsoft.com/office/drawing/2014/main" id="{D4A3FD30-D3D6-47D2-ADF2-AB306512AD4D}"/>
              </a:ext>
            </a:extLst>
          </p:cNvPr>
          <p:cNvSpPr/>
          <p:nvPr/>
        </p:nvSpPr>
        <p:spPr>
          <a:xfrm>
            <a:off x="1277364" y="2452719"/>
            <a:ext cx="9637272" cy="1323439"/>
          </a:xfrm>
          <a:prstGeom prst="rect">
            <a:avLst/>
          </a:prstGeom>
        </p:spPr>
        <p:txBody>
          <a:bodyPr wrap="square">
            <a:spAutoFit/>
          </a:bodyPr>
          <a:lstStyle/>
          <a:p>
            <a:r>
              <a:rPr lang="fr-FR" sz="4000" dirty="0">
                <a:solidFill>
                  <a:srgbClr val="0000CC"/>
                </a:solidFill>
                <a:latin typeface="Times New Roman" panose="02020603050405020304" pitchFamily="18" charset="0"/>
                <a:ea typeface="Times New Roman" panose="02020603050405020304" pitchFamily="18" charset="0"/>
              </a:rPr>
              <a:t>Do </a:t>
            </a:r>
            <a:r>
              <a:rPr lang="fr-FR" sz="4000" dirty="0" err="1">
                <a:solidFill>
                  <a:srgbClr val="0000CC"/>
                </a:solidFill>
                <a:latin typeface="Times New Roman" panose="02020603050405020304" pitchFamily="18" charset="0"/>
                <a:ea typeface="Times New Roman" panose="02020603050405020304" pitchFamily="18" charset="0"/>
              </a:rPr>
              <a:t>tam</a:t>
            </a:r>
            <a:r>
              <a:rPr lang="fr-FR" sz="4000" dirty="0">
                <a:solidFill>
                  <a:srgbClr val="0000CC"/>
                </a:solidFill>
                <a:latin typeface="Times New Roman" panose="02020603050405020304" pitchFamily="18" charset="0"/>
                <a:ea typeface="Times New Roman" panose="02020603050405020304" pitchFamily="18" charset="0"/>
              </a:rPr>
              <a:t> </a:t>
            </a:r>
            <a:r>
              <a:rPr lang="fr-FR" sz="4000" dirty="0" err="1">
                <a:solidFill>
                  <a:srgbClr val="0000CC"/>
                </a:solidFill>
                <a:latin typeface="Times New Roman" panose="02020603050405020304" pitchFamily="18" charset="0"/>
                <a:ea typeface="Times New Roman" panose="02020603050405020304" pitchFamily="18" charset="0"/>
              </a:rPr>
              <a:t>giác</a:t>
            </a:r>
            <a:r>
              <a:rPr lang="fr-FR" sz="4000" dirty="0">
                <a:solidFill>
                  <a:srgbClr val="0000CC"/>
                </a:solidFill>
                <a:latin typeface="Times New Roman" panose="02020603050405020304" pitchFamily="18" charset="0"/>
                <a:ea typeface="Times New Roman" panose="02020603050405020304" pitchFamily="18" charset="0"/>
              </a:rPr>
              <a:t> </a:t>
            </a:r>
            <a:r>
              <a:rPr lang="fr-FR" sz="4000" dirty="0" err="1">
                <a:solidFill>
                  <a:srgbClr val="0000CC"/>
                </a:solidFill>
                <a:latin typeface="Times New Roman" panose="02020603050405020304" pitchFamily="18" charset="0"/>
                <a:ea typeface="Times New Roman" panose="02020603050405020304" pitchFamily="18" charset="0"/>
              </a:rPr>
              <a:t>đã</a:t>
            </a:r>
            <a:r>
              <a:rPr lang="fr-FR" sz="4000" dirty="0">
                <a:solidFill>
                  <a:srgbClr val="0000CC"/>
                </a:solidFill>
                <a:latin typeface="Times New Roman" panose="02020603050405020304" pitchFamily="18" charset="0"/>
                <a:ea typeface="Times New Roman" panose="02020603050405020304" pitchFamily="18" charset="0"/>
              </a:rPr>
              <a:t> </a:t>
            </a:r>
            <a:r>
              <a:rPr lang="fr-FR" sz="4000" dirty="0" err="1">
                <a:solidFill>
                  <a:srgbClr val="0000CC"/>
                </a:solidFill>
                <a:latin typeface="Times New Roman" panose="02020603050405020304" pitchFamily="18" charset="0"/>
                <a:ea typeface="Times New Roman" panose="02020603050405020304" pitchFamily="18" charset="0"/>
              </a:rPr>
              <a:t>cho</a:t>
            </a:r>
            <a:r>
              <a:rPr lang="fr-FR" sz="4000" dirty="0">
                <a:solidFill>
                  <a:srgbClr val="0000CC"/>
                </a:solidFill>
                <a:latin typeface="Times New Roman" panose="02020603050405020304" pitchFamily="18" charset="0"/>
                <a:ea typeface="Times New Roman" panose="02020603050405020304" pitchFamily="18" charset="0"/>
              </a:rPr>
              <a:t> là </a:t>
            </a:r>
            <a:r>
              <a:rPr lang="fr-FR" sz="4000" dirty="0" err="1">
                <a:solidFill>
                  <a:srgbClr val="0000CC"/>
                </a:solidFill>
                <a:latin typeface="Times New Roman" panose="02020603050405020304" pitchFamily="18" charset="0"/>
                <a:ea typeface="Times New Roman" panose="02020603050405020304" pitchFamily="18" charset="0"/>
              </a:rPr>
              <a:t>tam</a:t>
            </a:r>
            <a:r>
              <a:rPr lang="fr-FR" sz="4000" dirty="0">
                <a:solidFill>
                  <a:srgbClr val="0000CC"/>
                </a:solidFill>
                <a:latin typeface="Times New Roman" panose="02020603050405020304" pitchFamily="18" charset="0"/>
                <a:ea typeface="Times New Roman" panose="02020603050405020304" pitchFamily="18" charset="0"/>
              </a:rPr>
              <a:t> </a:t>
            </a:r>
            <a:r>
              <a:rPr lang="fr-FR" sz="4000" dirty="0" err="1">
                <a:solidFill>
                  <a:srgbClr val="0000CC"/>
                </a:solidFill>
                <a:latin typeface="Times New Roman" panose="02020603050405020304" pitchFamily="18" charset="0"/>
                <a:ea typeface="Times New Roman" panose="02020603050405020304" pitchFamily="18" charset="0"/>
              </a:rPr>
              <a:t>giác</a:t>
            </a:r>
            <a:r>
              <a:rPr lang="fr-FR" sz="4000" dirty="0">
                <a:solidFill>
                  <a:srgbClr val="0000CC"/>
                </a:solidFill>
                <a:latin typeface="Times New Roman" panose="02020603050405020304" pitchFamily="18" charset="0"/>
                <a:ea typeface="Times New Roman" panose="02020603050405020304" pitchFamily="18" charset="0"/>
              </a:rPr>
              <a:t> </a:t>
            </a:r>
            <a:r>
              <a:rPr lang="fr-FR" sz="4000" dirty="0" err="1">
                <a:solidFill>
                  <a:srgbClr val="0000CC"/>
                </a:solidFill>
                <a:latin typeface="Times New Roman" panose="02020603050405020304" pitchFamily="18" charset="0"/>
                <a:ea typeface="Times New Roman" panose="02020603050405020304" pitchFamily="18" charset="0"/>
              </a:rPr>
              <a:t>vuông</a:t>
            </a:r>
            <a:r>
              <a:rPr lang="fr-FR" sz="4000" dirty="0">
                <a:solidFill>
                  <a:srgbClr val="0000CC"/>
                </a:solidFill>
                <a:latin typeface="Times New Roman" panose="02020603050405020304" pitchFamily="18" charset="0"/>
                <a:ea typeface="Times New Roman" panose="02020603050405020304" pitchFamily="18" charset="0"/>
              </a:rPr>
              <a:t> </a:t>
            </a:r>
            <a:r>
              <a:rPr lang="fr-FR" sz="4000" dirty="0" err="1">
                <a:solidFill>
                  <a:srgbClr val="0000CC"/>
                </a:solidFill>
                <a:latin typeface="Times New Roman" panose="02020603050405020304" pitchFamily="18" charset="0"/>
                <a:ea typeface="Times New Roman" panose="02020603050405020304" pitchFamily="18" charset="0"/>
              </a:rPr>
              <a:t>cân</a:t>
            </a:r>
            <a:r>
              <a:rPr lang="fr-FR" sz="4000" dirty="0">
                <a:solidFill>
                  <a:srgbClr val="0000CC"/>
                </a:solidFill>
                <a:latin typeface="Times New Roman" panose="02020603050405020304" pitchFamily="18" charset="0"/>
                <a:ea typeface="Times New Roman" panose="02020603050405020304" pitchFamily="18" charset="0"/>
              </a:rPr>
              <a:t> </a:t>
            </a:r>
            <a:r>
              <a:rPr lang="fr-FR" sz="4000" dirty="0" err="1">
                <a:solidFill>
                  <a:srgbClr val="0000CC"/>
                </a:solidFill>
                <a:latin typeface="Times New Roman" panose="02020603050405020304" pitchFamily="18" charset="0"/>
                <a:ea typeface="Times New Roman" panose="02020603050405020304" pitchFamily="18" charset="0"/>
              </a:rPr>
              <a:t>nên</a:t>
            </a:r>
            <a:r>
              <a:rPr lang="fr-FR" sz="4000" dirty="0">
                <a:solidFill>
                  <a:srgbClr val="0000CC"/>
                </a:solidFill>
                <a:latin typeface="Times New Roman" panose="02020603050405020304" pitchFamily="18" charset="0"/>
                <a:ea typeface="Times New Roman" panose="02020603050405020304" pitchFamily="18" charset="0"/>
              </a:rPr>
              <a:t> </a:t>
            </a:r>
            <a:r>
              <a:rPr lang="fr-FR" sz="4000" b="1" dirty="0" err="1">
                <a:solidFill>
                  <a:srgbClr val="FF0000"/>
                </a:solidFill>
                <a:latin typeface="Times New Roman" panose="02020603050405020304" pitchFamily="18" charset="0"/>
                <a:ea typeface="Times New Roman" panose="02020603050405020304" pitchFamily="18" charset="0"/>
              </a:rPr>
              <a:t>độ</a:t>
            </a:r>
            <a:r>
              <a:rPr lang="fr-FR" sz="4000" b="1" dirty="0">
                <a:solidFill>
                  <a:srgbClr val="FF0000"/>
                </a:solidFill>
                <a:latin typeface="Times New Roman" panose="02020603050405020304" pitchFamily="18" charset="0"/>
                <a:ea typeface="Times New Roman" panose="02020603050405020304" pitchFamily="18" charset="0"/>
              </a:rPr>
              <a:t> </a:t>
            </a:r>
            <a:r>
              <a:rPr lang="fr-FR" sz="4000" b="1" dirty="0" err="1">
                <a:solidFill>
                  <a:srgbClr val="FF0000"/>
                </a:solidFill>
                <a:latin typeface="Times New Roman" panose="02020603050405020304" pitchFamily="18" charset="0"/>
                <a:ea typeface="Times New Roman" panose="02020603050405020304" pitchFamily="18" charset="0"/>
              </a:rPr>
              <a:t>dài</a:t>
            </a:r>
            <a:r>
              <a:rPr lang="fr-FR" sz="4000" b="1" dirty="0">
                <a:solidFill>
                  <a:srgbClr val="FF0000"/>
                </a:solidFill>
                <a:latin typeface="Times New Roman" panose="02020603050405020304" pitchFamily="18" charset="0"/>
                <a:ea typeface="Times New Roman" panose="02020603050405020304" pitchFamily="18" charset="0"/>
              </a:rPr>
              <a:t> </a:t>
            </a:r>
            <a:r>
              <a:rPr lang="fr-FR" sz="4000" b="1" dirty="0" err="1">
                <a:solidFill>
                  <a:srgbClr val="FF0000"/>
                </a:solidFill>
                <a:latin typeface="Times New Roman" panose="02020603050405020304" pitchFamily="18" charset="0"/>
                <a:ea typeface="Times New Roman" panose="02020603050405020304" pitchFamily="18" charset="0"/>
              </a:rPr>
              <a:t>hai</a:t>
            </a:r>
            <a:r>
              <a:rPr lang="fr-FR" sz="4000" b="1" dirty="0">
                <a:solidFill>
                  <a:srgbClr val="FF0000"/>
                </a:solidFill>
                <a:latin typeface="Times New Roman" panose="02020603050405020304" pitchFamily="18" charset="0"/>
                <a:ea typeface="Times New Roman" panose="02020603050405020304" pitchFamily="18" charset="0"/>
              </a:rPr>
              <a:t> </a:t>
            </a:r>
            <a:r>
              <a:rPr lang="fr-FR" sz="4000" b="1" dirty="0" err="1">
                <a:solidFill>
                  <a:srgbClr val="FF0000"/>
                </a:solidFill>
                <a:latin typeface="Times New Roman" panose="02020603050405020304" pitchFamily="18" charset="0"/>
                <a:ea typeface="Times New Roman" panose="02020603050405020304" pitchFamily="18" charset="0"/>
              </a:rPr>
              <a:t>cạnh</a:t>
            </a:r>
            <a:r>
              <a:rPr lang="fr-FR" sz="4000" b="1" dirty="0">
                <a:solidFill>
                  <a:srgbClr val="FF0000"/>
                </a:solidFill>
                <a:latin typeface="Times New Roman" panose="02020603050405020304" pitchFamily="18" charset="0"/>
                <a:ea typeface="Times New Roman" panose="02020603050405020304" pitchFamily="18" charset="0"/>
              </a:rPr>
              <a:t> </a:t>
            </a:r>
            <a:r>
              <a:rPr lang="fr-FR" sz="4000" b="1" dirty="0" err="1">
                <a:solidFill>
                  <a:srgbClr val="FF0000"/>
                </a:solidFill>
                <a:latin typeface="Times New Roman" panose="02020603050405020304" pitchFamily="18" charset="0"/>
                <a:ea typeface="Times New Roman" panose="02020603050405020304" pitchFamily="18" charset="0"/>
              </a:rPr>
              <a:t>góc</a:t>
            </a:r>
            <a:r>
              <a:rPr lang="fr-FR" sz="4000" b="1" dirty="0">
                <a:solidFill>
                  <a:srgbClr val="FF0000"/>
                </a:solidFill>
                <a:latin typeface="Times New Roman" panose="02020603050405020304" pitchFamily="18" charset="0"/>
                <a:ea typeface="Times New Roman" panose="02020603050405020304" pitchFamily="18" charset="0"/>
              </a:rPr>
              <a:t> </a:t>
            </a:r>
            <a:r>
              <a:rPr lang="fr-FR" sz="4000" b="1" dirty="0" err="1">
                <a:solidFill>
                  <a:srgbClr val="FF0000"/>
                </a:solidFill>
                <a:latin typeface="Times New Roman" panose="02020603050405020304" pitchFamily="18" charset="0"/>
                <a:ea typeface="Times New Roman" panose="02020603050405020304" pitchFamily="18" charset="0"/>
              </a:rPr>
              <a:t>vuông</a:t>
            </a:r>
            <a:r>
              <a:rPr lang="fr-FR" sz="4000" b="1" dirty="0">
                <a:solidFill>
                  <a:srgbClr val="FF0000"/>
                </a:solidFill>
                <a:latin typeface="Times New Roman" panose="02020603050405020304" pitchFamily="18" charset="0"/>
                <a:ea typeface="Times New Roman" panose="02020603050405020304" pitchFamily="18" charset="0"/>
              </a:rPr>
              <a:t> </a:t>
            </a:r>
            <a:r>
              <a:rPr lang="fr-FR" sz="4000" b="1" dirty="0" err="1">
                <a:solidFill>
                  <a:srgbClr val="FF0000"/>
                </a:solidFill>
                <a:latin typeface="Times New Roman" panose="02020603050405020304" pitchFamily="18" charset="0"/>
                <a:ea typeface="Times New Roman" panose="02020603050405020304" pitchFamily="18" charset="0"/>
              </a:rPr>
              <a:t>cùng</a:t>
            </a:r>
            <a:r>
              <a:rPr lang="fr-FR" sz="4000" b="1" dirty="0">
                <a:solidFill>
                  <a:srgbClr val="FF0000"/>
                </a:solidFill>
                <a:latin typeface="Times New Roman" panose="02020603050405020304" pitchFamily="18" charset="0"/>
                <a:ea typeface="Times New Roman" panose="02020603050405020304" pitchFamily="18" charset="0"/>
              </a:rPr>
              <a:t> </a:t>
            </a:r>
            <a:r>
              <a:rPr lang="fr-FR" sz="4000" b="1" dirty="0" err="1">
                <a:solidFill>
                  <a:srgbClr val="FF0000"/>
                </a:solidFill>
                <a:latin typeface="Times New Roman" panose="02020603050405020304" pitchFamily="18" charset="0"/>
                <a:ea typeface="Times New Roman" panose="02020603050405020304" pitchFamily="18" charset="0"/>
              </a:rPr>
              <a:t>bằng</a:t>
            </a:r>
            <a:r>
              <a:rPr lang="fr-FR" sz="4000" b="1" dirty="0">
                <a:solidFill>
                  <a:srgbClr val="FF0000"/>
                </a:solidFill>
                <a:latin typeface="Times New Roman" panose="02020603050405020304" pitchFamily="18" charset="0"/>
                <a:ea typeface="Times New Roman" panose="02020603050405020304" pitchFamily="18" charset="0"/>
              </a:rPr>
              <a:t> 1 dm</a:t>
            </a:r>
            <a:endParaRPr lang="vi-VN" sz="4000" b="1" dirty="0">
              <a:solidFill>
                <a:srgbClr val="FF0000"/>
              </a:solidFill>
            </a:endParaRPr>
          </a:p>
        </p:txBody>
      </p:sp>
      <p:sp>
        <p:nvSpPr>
          <p:cNvPr id="14" name="Rectangle 13">
            <a:extLst>
              <a:ext uri="{FF2B5EF4-FFF2-40B4-BE49-F238E27FC236}">
                <a16:creationId xmlns:a16="http://schemas.microsoft.com/office/drawing/2014/main" id="{C5D45EBF-F517-4914-A221-012319EE2111}"/>
              </a:ext>
            </a:extLst>
          </p:cNvPr>
          <p:cNvSpPr/>
          <p:nvPr/>
        </p:nvSpPr>
        <p:spPr>
          <a:xfrm>
            <a:off x="2109281" y="3798570"/>
            <a:ext cx="8591550" cy="1323439"/>
          </a:xfrm>
          <a:prstGeom prst="rect">
            <a:avLst/>
          </a:prstGeom>
        </p:spPr>
        <p:txBody>
          <a:bodyPr wrap="square">
            <a:spAutoFit/>
          </a:bodyPr>
          <a:lstStyle/>
          <a:p>
            <a:r>
              <a:rPr lang="fr-FR" sz="4000" dirty="0">
                <a:solidFill>
                  <a:srgbClr val="0000CC"/>
                </a:solidFill>
                <a:latin typeface="Times New Roman" panose="02020603050405020304" pitchFamily="18" charset="0"/>
                <a:ea typeface="Times New Roman" panose="02020603050405020304" pitchFamily="18" charset="0"/>
              </a:rPr>
              <a:t>Khi </a:t>
            </a:r>
            <a:r>
              <a:rPr lang="fr-FR" sz="4000" dirty="0" err="1">
                <a:solidFill>
                  <a:srgbClr val="0000CC"/>
                </a:solidFill>
                <a:latin typeface="Times New Roman" panose="02020603050405020304" pitchFamily="18" charset="0"/>
                <a:ea typeface="Times New Roman" panose="02020603050405020304" pitchFamily="18" charset="0"/>
              </a:rPr>
              <a:t>đó</a:t>
            </a:r>
            <a:r>
              <a:rPr lang="fr-FR" sz="4000" dirty="0">
                <a:solidFill>
                  <a:srgbClr val="0000CC"/>
                </a:solidFill>
                <a:latin typeface="Times New Roman" panose="02020603050405020304" pitchFamily="18" charset="0"/>
                <a:ea typeface="Times New Roman" panose="02020603050405020304" pitchFamily="18" charset="0"/>
              </a:rPr>
              <a:t> </a:t>
            </a:r>
            <a:r>
              <a:rPr lang="fr-FR" sz="4000" dirty="0" err="1">
                <a:solidFill>
                  <a:srgbClr val="0000CC"/>
                </a:solidFill>
                <a:latin typeface="Times New Roman" panose="02020603050405020304" pitchFamily="18" charset="0"/>
                <a:ea typeface="Times New Roman" panose="02020603050405020304" pitchFamily="18" charset="0"/>
              </a:rPr>
              <a:t>theo</a:t>
            </a:r>
            <a:r>
              <a:rPr lang="fr-FR" sz="4000" dirty="0">
                <a:solidFill>
                  <a:srgbClr val="0000CC"/>
                </a:solidFill>
                <a:latin typeface="Times New Roman" panose="02020603050405020304" pitchFamily="18" charset="0"/>
                <a:ea typeface="Times New Roman" panose="02020603050405020304" pitchFamily="18" charset="0"/>
              </a:rPr>
              <a:t> </a:t>
            </a:r>
            <a:r>
              <a:rPr lang="fr-FR" sz="4000" dirty="0" err="1">
                <a:solidFill>
                  <a:srgbClr val="0000CC"/>
                </a:solidFill>
                <a:latin typeface="Times New Roman" panose="02020603050405020304" pitchFamily="18" charset="0"/>
                <a:ea typeface="Times New Roman" panose="02020603050405020304" pitchFamily="18" charset="0"/>
              </a:rPr>
              <a:t>định</a:t>
            </a:r>
            <a:r>
              <a:rPr lang="fr-FR" sz="4000" dirty="0">
                <a:solidFill>
                  <a:srgbClr val="0000CC"/>
                </a:solidFill>
                <a:latin typeface="Times New Roman" panose="02020603050405020304" pitchFamily="18" charset="0"/>
                <a:ea typeface="Times New Roman" panose="02020603050405020304" pitchFamily="18" charset="0"/>
              </a:rPr>
              <a:t> </a:t>
            </a:r>
            <a:r>
              <a:rPr lang="fr-FR" sz="4000" dirty="0" err="1">
                <a:solidFill>
                  <a:srgbClr val="0000CC"/>
                </a:solidFill>
                <a:latin typeface="Times New Roman" panose="02020603050405020304" pitchFamily="18" charset="0"/>
                <a:ea typeface="Times New Roman" panose="02020603050405020304" pitchFamily="18" charset="0"/>
              </a:rPr>
              <a:t>lí</a:t>
            </a:r>
            <a:r>
              <a:rPr lang="fr-FR" sz="4000" dirty="0">
                <a:solidFill>
                  <a:srgbClr val="0000CC"/>
                </a:solidFill>
                <a:latin typeface="Times New Roman" panose="02020603050405020304" pitchFamily="18" charset="0"/>
                <a:ea typeface="Times New Roman" panose="02020603050405020304" pitchFamily="18" charset="0"/>
              </a:rPr>
              <a:t> Pythagore, </a:t>
            </a:r>
            <a:r>
              <a:rPr lang="fr-FR" sz="4000" dirty="0" err="1">
                <a:solidFill>
                  <a:srgbClr val="0000CC"/>
                </a:solidFill>
                <a:latin typeface="Times New Roman" panose="02020603050405020304" pitchFamily="18" charset="0"/>
                <a:ea typeface="Times New Roman" panose="02020603050405020304" pitchFamily="18" charset="0"/>
              </a:rPr>
              <a:t>độ</a:t>
            </a:r>
            <a:r>
              <a:rPr lang="fr-FR" sz="4000" dirty="0">
                <a:solidFill>
                  <a:srgbClr val="0000CC"/>
                </a:solidFill>
                <a:latin typeface="Times New Roman" panose="02020603050405020304" pitchFamily="18" charset="0"/>
                <a:ea typeface="Times New Roman" panose="02020603050405020304" pitchFamily="18" charset="0"/>
              </a:rPr>
              <a:t> </a:t>
            </a:r>
            <a:r>
              <a:rPr lang="fr-FR" sz="4000" dirty="0" err="1">
                <a:solidFill>
                  <a:srgbClr val="0000CC"/>
                </a:solidFill>
                <a:latin typeface="Times New Roman" panose="02020603050405020304" pitchFamily="18" charset="0"/>
                <a:ea typeface="Times New Roman" panose="02020603050405020304" pitchFamily="18" charset="0"/>
              </a:rPr>
              <a:t>dài</a:t>
            </a:r>
            <a:r>
              <a:rPr lang="fr-FR" sz="4000" dirty="0">
                <a:solidFill>
                  <a:srgbClr val="0000CC"/>
                </a:solidFill>
                <a:latin typeface="Times New Roman" panose="02020603050405020304" pitchFamily="18" charset="0"/>
                <a:ea typeface="Times New Roman" panose="02020603050405020304" pitchFamily="18" charset="0"/>
              </a:rPr>
              <a:t> </a:t>
            </a:r>
            <a:r>
              <a:rPr lang="fr-FR" sz="4000" dirty="0" err="1">
                <a:solidFill>
                  <a:srgbClr val="0000CC"/>
                </a:solidFill>
                <a:latin typeface="Times New Roman" panose="02020603050405020304" pitchFamily="18" charset="0"/>
                <a:ea typeface="Times New Roman" panose="02020603050405020304" pitchFamily="18" charset="0"/>
              </a:rPr>
              <a:t>cạnh</a:t>
            </a:r>
            <a:r>
              <a:rPr lang="fr-FR" sz="4000" dirty="0">
                <a:solidFill>
                  <a:srgbClr val="0000CC"/>
                </a:solidFill>
                <a:latin typeface="Times New Roman" panose="02020603050405020304" pitchFamily="18" charset="0"/>
                <a:ea typeface="Times New Roman" panose="02020603050405020304" pitchFamily="18" charset="0"/>
              </a:rPr>
              <a:t> </a:t>
            </a:r>
            <a:r>
              <a:rPr lang="fr-FR" sz="4000" dirty="0" err="1">
                <a:solidFill>
                  <a:srgbClr val="0000CC"/>
                </a:solidFill>
                <a:latin typeface="Times New Roman" panose="02020603050405020304" pitchFamily="18" charset="0"/>
                <a:ea typeface="Times New Roman" panose="02020603050405020304" pitchFamily="18" charset="0"/>
              </a:rPr>
              <a:t>huyền</a:t>
            </a:r>
            <a:r>
              <a:rPr lang="fr-FR" sz="4000" dirty="0">
                <a:solidFill>
                  <a:srgbClr val="0000CC"/>
                </a:solidFill>
                <a:latin typeface="Times New Roman" panose="02020603050405020304" pitchFamily="18" charset="0"/>
                <a:ea typeface="Times New Roman" panose="02020603050405020304" pitchFamily="18" charset="0"/>
              </a:rPr>
              <a:t> </a:t>
            </a:r>
            <a:r>
              <a:rPr lang="fr-FR" sz="4000" dirty="0" err="1">
                <a:solidFill>
                  <a:srgbClr val="0000CC"/>
                </a:solidFill>
                <a:latin typeface="Times New Roman" panose="02020603050405020304" pitchFamily="18" charset="0"/>
                <a:ea typeface="Times New Roman" panose="02020603050405020304" pitchFamily="18" charset="0"/>
              </a:rPr>
              <a:t>của</a:t>
            </a:r>
            <a:r>
              <a:rPr lang="fr-FR" sz="4000" dirty="0">
                <a:solidFill>
                  <a:srgbClr val="0000CC"/>
                </a:solidFill>
                <a:latin typeface="Times New Roman" panose="02020603050405020304" pitchFamily="18" charset="0"/>
                <a:ea typeface="Times New Roman" panose="02020603050405020304" pitchFamily="18" charset="0"/>
              </a:rPr>
              <a:t> </a:t>
            </a:r>
            <a:r>
              <a:rPr lang="fr-FR" sz="4000" dirty="0" err="1">
                <a:solidFill>
                  <a:srgbClr val="0000CC"/>
                </a:solidFill>
                <a:latin typeface="Times New Roman" panose="02020603050405020304" pitchFamily="18" charset="0"/>
                <a:ea typeface="Times New Roman" panose="02020603050405020304" pitchFamily="18" charset="0"/>
              </a:rPr>
              <a:t>tam</a:t>
            </a:r>
            <a:r>
              <a:rPr lang="fr-FR" sz="4000" dirty="0">
                <a:solidFill>
                  <a:srgbClr val="0000CC"/>
                </a:solidFill>
                <a:latin typeface="Times New Roman" panose="02020603050405020304" pitchFamily="18" charset="0"/>
                <a:ea typeface="Times New Roman" panose="02020603050405020304" pitchFamily="18" charset="0"/>
              </a:rPr>
              <a:t> </a:t>
            </a:r>
            <a:r>
              <a:rPr lang="fr-FR" sz="4000" dirty="0" err="1">
                <a:solidFill>
                  <a:srgbClr val="0000CC"/>
                </a:solidFill>
                <a:latin typeface="Times New Roman" panose="02020603050405020304" pitchFamily="18" charset="0"/>
                <a:ea typeface="Times New Roman" panose="02020603050405020304" pitchFamily="18" charset="0"/>
              </a:rPr>
              <a:t>giác</a:t>
            </a:r>
            <a:r>
              <a:rPr lang="fr-FR" sz="4000" dirty="0">
                <a:solidFill>
                  <a:srgbClr val="0000CC"/>
                </a:solidFill>
                <a:latin typeface="Times New Roman" panose="02020603050405020304" pitchFamily="18" charset="0"/>
                <a:ea typeface="Times New Roman" panose="02020603050405020304" pitchFamily="18" charset="0"/>
              </a:rPr>
              <a:t> </a:t>
            </a:r>
            <a:r>
              <a:rPr lang="fr-FR" sz="4000" dirty="0" err="1">
                <a:solidFill>
                  <a:srgbClr val="0000CC"/>
                </a:solidFill>
                <a:latin typeface="Times New Roman" panose="02020603050405020304" pitchFamily="18" charset="0"/>
                <a:ea typeface="Times New Roman" panose="02020603050405020304" pitchFamily="18" charset="0"/>
              </a:rPr>
              <a:t>vuông</a:t>
            </a:r>
            <a:r>
              <a:rPr lang="fr-FR" sz="4000" dirty="0">
                <a:solidFill>
                  <a:srgbClr val="0000CC"/>
                </a:solidFill>
                <a:latin typeface="Times New Roman" panose="02020603050405020304" pitchFamily="18" charset="0"/>
                <a:ea typeface="Times New Roman" panose="02020603050405020304" pitchFamily="18" charset="0"/>
              </a:rPr>
              <a:t> </a:t>
            </a:r>
            <a:r>
              <a:rPr lang="fr-FR" sz="4000" dirty="0" err="1">
                <a:solidFill>
                  <a:srgbClr val="0000CC"/>
                </a:solidFill>
                <a:latin typeface="Times New Roman" panose="02020603050405020304" pitchFamily="18" charset="0"/>
                <a:ea typeface="Times New Roman" panose="02020603050405020304" pitchFamily="18" charset="0"/>
              </a:rPr>
              <a:t>cân</a:t>
            </a:r>
            <a:r>
              <a:rPr lang="fr-FR" sz="4000" dirty="0">
                <a:solidFill>
                  <a:srgbClr val="0000CC"/>
                </a:solidFill>
                <a:latin typeface="Times New Roman" panose="02020603050405020304" pitchFamily="18" charset="0"/>
                <a:ea typeface="Times New Roman" panose="02020603050405020304" pitchFamily="18" charset="0"/>
              </a:rPr>
              <a:t> </a:t>
            </a:r>
            <a:r>
              <a:rPr lang="fr-FR" sz="4000" dirty="0" err="1">
                <a:solidFill>
                  <a:srgbClr val="0000CC"/>
                </a:solidFill>
                <a:latin typeface="Times New Roman" panose="02020603050405020304" pitchFamily="18" charset="0"/>
                <a:ea typeface="Times New Roman" panose="02020603050405020304" pitchFamily="18" charset="0"/>
              </a:rPr>
              <a:t>đó</a:t>
            </a:r>
            <a:r>
              <a:rPr lang="fr-FR" sz="4000" dirty="0">
                <a:solidFill>
                  <a:srgbClr val="0000CC"/>
                </a:solidFill>
                <a:latin typeface="Times New Roman" panose="02020603050405020304" pitchFamily="18" charset="0"/>
                <a:ea typeface="Times New Roman" panose="02020603050405020304" pitchFamily="18" charset="0"/>
              </a:rPr>
              <a:t> là</a:t>
            </a:r>
            <a:endParaRPr lang="vi-VN" sz="4000" dirty="0">
              <a:solidFill>
                <a:srgbClr val="0000CC"/>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08D0269-BD2B-4847-8E14-116F21F877ED}"/>
                  </a:ext>
                </a:extLst>
              </p:cNvPr>
              <p:cNvSpPr txBox="1"/>
              <p:nvPr/>
            </p:nvSpPr>
            <p:spPr>
              <a:xfrm>
                <a:off x="4427908" y="5326704"/>
                <a:ext cx="3716371" cy="5392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vi-VN" sz="2800" b="1" i="1" smtClean="0">
                              <a:solidFill>
                                <a:srgbClr val="FF0000"/>
                              </a:solidFill>
                              <a:latin typeface="Cambria Math" panose="02040503050406030204" pitchFamily="18" charset="0"/>
                            </a:rPr>
                          </m:ctrlPr>
                        </m:radPr>
                        <m:deg/>
                        <m:e>
                          <m:sSup>
                            <m:sSupPr>
                              <m:ctrlPr>
                                <a:rPr lang="vi-VN" sz="2800" b="1" i="1" smtClean="0">
                                  <a:solidFill>
                                    <a:srgbClr val="FF0000"/>
                                  </a:solidFill>
                                  <a:latin typeface="Cambria Math" panose="02040503050406030204" pitchFamily="18" charset="0"/>
                                </a:rPr>
                              </m:ctrlPr>
                            </m:sSupPr>
                            <m:e>
                              <m:r>
                                <a:rPr lang="vi-VN" sz="2800" b="1" i="1" smtClean="0">
                                  <a:solidFill>
                                    <a:srgbClr val="FF0000"/>
                                  </a:solidFill>
                                  <a:latin typeface="Cambria Math" panose="02040503050406030204" pitchFamily="18" charset="0"/>
                                </a:rPr>
                                <m:t>𝟏</m:t>
                              </m:r>
                            </m:e>
                            <m:sup>
                              <m:r>
                                <a:rPr lang="vi-VN" sz="2800" b="1" i="1" smtClean="0">
                                  <a:solidFill>
                                    <a:srgbClr val="FF0000"/>
                                  </a:solidFill>
                                  <a:latin typeface="Cambria Math" panose="02040503050406030204" pitchFamily="18" charset="0"/>
                                </a:rPr>
                                <m:t>𝟐</m:t>
                              </m:r>
                            </m:sup>
                          </m:sSup>
                          <m:r>
                            <a:rPr lang="vi-VN" sz="2800" b="1" i="1" smtClean="0">
                              <a:solidFill>
                                <a:srgbClr val="FF0000"/>
                              </a:solidFill>
                              <a:latin typeface="Cambria Math" panose="02040503050406030204" pitchFamily="18" charset="0"/>
                            </a:rPr>
                            <m:t>+</m:t>
                          </m:r>
                          <m:sSup>
                            <m:sSupPr>
                              <m:ctrlPr>
                                <a:rPr lang="vi-VN" sz="2800" b="1" i="1" smtClean="0">
                                  <a:solidFill>
                                    <a:srgbClr val="FF0000"/>
                                  </a:solidFill>
                                  <a:latin typeface="Cambria Math" panose="02040503050406030204" pitchFamily="18" charset="0"/>
                                </a:rPr>
                              </m:ctrlPr>
                            </m:sSupPr>
                            <m:e>
                              <m:r>
                                <a:rPr lang="vi-VN" sz="2800" b="1" i="1" smtClean="0">
                                  <a:solidFill>
                                    <a:srgbClr val="FF0000"/>
                                  </a:solidFill>
                                  <a:latin typeface="Cambria Math" panose="02040503050406030204" pitchFamily="18" charset="0"/>
                                </a:rPr>
                                <m:t>𝟏</m:t>
                              </m:r>
                            </m:e>
                            <m:sup>
                              <m:r>
                                <a:rPr lang="vi-VN" sz="2800" b="1" i="1" smtClean="0">
                                  <a:solidFill>
                                    <a:srgbClr val="FF0000"/>
                                  </a:solidFill>
                                  <a:latin typeface="Cambria Math" panose="02040503050406030204" pitchFamily="18" charset="0"/>
                                </a:rPr>
                                <m:t>𝟐</m:t>
                              </m:r>
                            </m:sup>
                          </m:sSup>
                        </m:e>
                      </m:rad>
                      <m:r>
                        <m:rPr>
                          <m:nor/>
                        </m:rPr>
                        <a:rPr lang="vi-VN" sz="2800" b="1" i="0" smtClean="0">
                          <a:solidFill>
                            <a:srgbClr val="FF0000"/>
                          </a:solidFill>
                          <a:latin typeface="Cambria Math" panose="02040503050406030204" pitchFamily="18" charset="0"/>
                        </a:rPr>
                        <m:t>= </m:t>
                      </m:r>
                      <m:rad>
                        <m:radPr>
                          <m:degHide m:val="on"/>
                          <m:ctrlPr>
                            <a:rPr lang="vi-VN" sz="2800" b="1" i="1" smtClean="0">
                              <a:solidFill>
                                <a:srgbClr val="FF0000"/>
                              </a:solidFill>
                              <a:latin typeface="Cambria Math" panose="02040503050406030204" pitchFamily="18" charset="0"/>
                            </a:rPr>
                          </m:ctrlPr>
                        </m:radPr>
                        <m:deg/>
                        <m:e>
                          <m:r>
                            <a:rPr lang="vi-VN" sz="2800" b="1" i="1" smtClean="0">
                              <a:solidFill>
                                <a:srgbClr val="FF0000"/>
                              </a:solidFill>
                              <a:latin typeface="Cambria Math" panose="02040503050406030204" pitchFamily="18" charset="0"/>
                            </a:rPr>
                            <m:t>𝟐</m:t>
                          </m:r>
                        </m:e>
                      </m:rad>
                    </m:oMath>
                  </m:oMathPara>
                </a14:m>
                <a:endParaRPr lang="vi-VN" sz="2800" b="1" dirty="0">
                  <a:solidFill>
                    <a:srgbClr val="0000CC"/>
                  </a:solidFill>
                </a:endParaRPr>
              </a:p>
            </p:txBody>
          </p:sp>
        </mc:Choice>
        <mc:Fallback xmlns="">
          <p:sp>
            <p:nvSpPr>
              <p:cNvPr id="16" name="TextBox 15">
                <a:extLst>
                  <a:ext uri="{FF2B5EF4-FFF2-40B4-BE49-F238E27FC236}">
                    <a16:creationId xmlns:a16="http://schemas.microsoft.com/office/drawing/2014/main" id="{C08D0269-BD2B-4847-8E14-116F21F877ED}"/>
                  </a:ext>
                </a:extLst>
              </p:cNvPr>
              <p:cNvSpPr txBox="1">
                <a:spLocks noRot="1" noChangeAspect="1" noMove="1" noResize="1" noEditPoints="1" noAdjustHandles="1" noChangeArrowheads="1" noChangeShapeType="1" noTextEdit="1"/>
              </p:cNvSpPr>
              <p:nvPr/>
            </p:nvSpPr>
            <p:spPr>
              <a:xfrm>
                <a:off x="4427908" y="5326704"/>
                <a:ext cx="3716371" cy="53925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18272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04" name="Rectangle 16"/>
          <p:cNvSpPr>
            <a:spLocks noChangeArrowheads="1"/>
          </p:cNvSpPr>
          <p:nvPr/>
        </p:nvSpPr>
        <p:spPr bwMode="auto">
          <a:xfrm>
            <a:off x="8763000" y="1295400"/>
            <a:ext cx="2228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Times New Roman" panose="02020603050405020304" pitchFamily="18" charset="0"/>
              </a:rPr>
              <a:t>A</a:t>
            </a:r>
            <a:endParaRPr lang="en-US" sz="2400" b="1">
              <a:latin typeface="Times New Roman" panose="02020603050405020304" pitchFamily="18" charset="0"/>
            </a:endParaRPr>
          </a:p>
        </p:txBody>
      </p:sp>
      <p:grpSp>
        <p:nvGrpSpPr>
          <p:cNvPr id="114766" name="Group 78"/>
          <p:cNvGrpSpPr>
            <a:grpSpLocks/>
          </p:cNvGrpSpPr>
          <p:nvPr/>
        </p:nvGrpSpPr>
        <p:grpSpPr bwMode="auto">
          <a:xfrm>
            <a:off x="7696200" y="1371600"/>
            <a:ext cx="2749550" cy="3836988"/>
            <a:chOff x="3888" y="864"/>
            <a:chExt cx="1732" cy="2417"/>
          </a:xfrm>
        </p:grpSpPr>
        <p:sp>
          <p:nvSpPr>
            <p:cNvPr id="114700" name="Rectangle 12"/>
            <p:cNvSpPr>
              <a:spLocks noChangeArrowheads="1"/>
            </p:cNvSpPr>
            <p:nvPr/>
          </p:nvSpPr>
          <p:spPr bwMode="auto">
            <a:xfrm>
              <a:off x="3948" y="3048"/>
              <a:ext cx="12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Times New Roman" panose="02020603050405020304" pitchFamily="18" charset="0"/>
                </a:rPr>
                <a:t>B</a:t>
              </a:r>
              <a:endParaRPr lang="en-US" sz="2400" b="1">
                <a:latin typeface="Times New Roman" panose="02020603050405020304" pitchFamily="18" charset="0"/>
              </a:endParaRPr>
            </a:p>
          </p:txBody>
        </p:sp>
        <p:sp>
          <p:nvSpPr>
            <p:cNvPr id="114692" name="AutoShape 4"/>
            <p:cNvSpPr>
              <a:spLocks noChangeAspect="1" noChangeArrowheads="1" noTextEdit="1"/>
            </p:cNvSpPr>
            <p:nvPr/>
          </p:nvSpPr>
          <p:spPr bwMode="auto">
            <a:xfrm>
              <a:off x="3888" y="864"/>
              <a:ext cx="1566" cy="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4693" name="Line 5"/>
            <p:cNvSpPr>
              <a:spLocks noChangeShapeType="1"/>
            </p:cNvSpPr>
            <p:nvPr/>
          </p:nvSpPr>
          <p:spPr bwMode="auto">
            <a:xfrm>
              <a:off x="4002" y="3018"/>
              <a:ext cx="1308" cy="1"/>
            </a:xfrm>
            <a:prstGeom prst="line">
              <a:avLst/>
            </a:prstGeom>
            <a:noFill/>
            <a:ln w="25400">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694" name="Line 6"/>
            <p:cNvSpPr>
              <a:spLocks noChangeShapeType="1"/>
            </p:cNvSpPr>
            <p:nvPr/>
          </p:nvSpPr>
          <p:spPr bwMode="auto">
            <a:xfrm flipH="1">
              <a:off x="4002" y="1074"/>
              <a:ext cx="654" cy="19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695" name="Line 7"/>
            <p:cNvSpPr>
              <a:spLocks noChangeShapeType="1"/>
            </p:cNvSpPr>
            <p:nvPr/>
          </p:nvSpPr>
          <p:spPr bwMode="auto">
            <a:xfrm>
              <a:off x="4656" y="1074"/>
              <a:ext cx="654" cy="19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696" name="Line 8"/>
            <p:cNvSpPr>
              <a:spLocks noChangeShapeType="1"/>
            </p:cNvSpPr>
            <p:nvPr/>
          </p:nvSpPr>
          <p:spPr bwMode="auto">
            <a:xfrm flipH="1">
              <a:off x="4002" y="2622"/>
              <a:ext cx="1176" cy="3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697" name="Line 9"/>
            <p:cNvSpPr>
              <a:spLocks noChangeShapeType="1"/>
            </p:cNvSpPr>
            <p:nvPr/>
          </p:nvSpPr>
          <p:spPr bwMode="auto">
            <a:xfrm>
              <a:off x="5070" y="2670"/>
              <a:ext cx="30" cy="6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698" name="Line 10"/>
            <p:cNvSpPr>
              <a:spLocks noChangeShapeType="1"/>
            </p:cNvSpPr>
            <p:nvPr/>
          </p:nvSpPr>
          <p:spPr bwMode="auto">
            <a:xfrm flipH="1">
              <a:off x="5100" y="2688"/>
              <a:ext cx="84" cy="3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699" name="Oval 11"/>
            <p:cNvSpPr>
              <a:spLocks noChangeArrowheads="1"/>
            </p:cNvSpPr>
            <p:nvPr/>
          </p:nvSpPr>
          <p:spPr bwMode="auto">
            <a:xfrm>
              <a:off x="3990" y="3006"/>
              <a:ext cx="30" cy="30"/>
            </a:xfrm>
            <a:prstGeom prst="ellipse">
              <a:avLst/>
            </a:prstGeom>
            <a:solidFill>
              <a:srgbClr val="FF0000"/>
            </a:solidFill>
            <a:ln w="0">
              <a:solidFill>
                <a:srgbClr val="000000"/>
              </a:solidFill>
              <a:round/>
              <a:headEnd/>
              <a:tailEnd/>
            </a:ln>
          </p:spPr>
          <p:txBody>
            <a:bodyPr/>
            <a:lstStyle/>
            <a:p>
              <a:endParaRPr lang="en-US">
                <a:latin typeface="Times New Roman" panose="02020603050405020304" pitchFamily="18" charset="0"/>
              </a:endParaRPr>
            </a:p>
          </p:txBody>
        </p:sp>
        <p:sp>
          <p:nvSpPr>
            <p:cNvPr id="114701" name="Oval 13"/>
            <p:cNvSpPr>
              <a:spLocks noChangeArrowheads="1"/>
            </p:cNvSpPr>
            <p:nvPr/>
          </p:nvSpPr>
          <p:spPr bwMode="auto">
            <a:xfrm>
              <a:off x="5298" y="3006"/>
              <a:ext cx="30" cy="30"/>
            </a:xfrm>
            <a:prstGeom prst="ellipse">
              <a:avLst/>
            </a:prstGeom>
            <a:solidFill>
              <a:srgbClr val="FF0000"/>
            </a:solidFill>
            <a:ln w="0">
              <a:solidFill>
                <a:srgbClr val="000000"/>
              </a:solidFill>
              <a:round/>
              <a:headEnd/>
              <a:tailEnd/>
            </a:ln>
          </p:spPr>
          <p:txBody>
            <a:bodyPr/>
            <a:lstStyle/>
            <a:p>
              <a:endParaRPr lang="en-US">
                <a:latin typeface="Times New Roman" panose="02020603050405020304" pitchFamily="18" charset="0"/>
              </a:endParaRPr>
            </a:p>
          </p:txBody>
        </p:sp>
        <p:sp>
          <p:nvSpPr>
            <p:cNvPr id="114702" name="Rectangle 14"/>
            <p:cNvSpPr>
              <a:spLocks noChangeArrowheads="1"/>
            </p:cNvSpPr>
            <p:nvPr/>
          </p:nvSpPr>
          <p:spPr bwMode="auto">
            <a:xfrm>
              <a:off x="5322" y="3036"/>
              <a:ext cx="1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Times New Roman" panose="02020603050405020304" pitchFamily="18" charset="0"/>
                </a:rPr>
                <a:t>C</a:t>
              </a:r>
              <a:endParaRPr lang="en-US" sz="2400" b="1">
                <a:latin typeface="Times New Roman" panose="02020603050405020304" pitchFamily="18" charset="0"/>
              </a:endParaRPr>
            </a:p>
          </p:txBody>
        </p:sp>
        <p:sp>
          <p:nvSpPr>
            <p:cNvPr id="114703" name="Oval 15"/>
            <p:cNvSpPr>
              <a:spLocks noChangeArrowheads="1"/>
            </p:cNvSpPr>
            <p:nvPr/>
          </p:nvSpPr>
          <p:spPr bwMode="auto">
            <a:xfrm>
              <a:off x="4644" y="1062"/>
              <a:ext cx="30" cy="30"/>
            </a:xfrm>
            <a:prstGeom prst="ellipse">
              <a:avLst/>
            </a:prstGeom>
            <a:solidFill>
              <a:srgbClr val="FF0000"/>
            </a:solidFill>
            <a:ln w="0">
              <a:solidFill>
                <a:srgbClr val="000000"/>
              </a:solidFill>
              <a:round/>
              <a:headEnd/>
              <a:tailEnd/>
            </a:ln>
          </p:spPr>
          <p:txBody>
            <a:bodyPr/>
            <a:lstStyle/>
            <a:p>
              <a:endParaRPr lang="en-US">
                <a:latin typeface="Times New Roman" panose="02020603050405020304" pitchFamily="18" charset="0"/>
              </a:endParaRPr>
            </a:p>
          </p:txBody>
        </p:sp>
        <p:sp>
          <p:nvSpPr>
            <p:cNvPr id="114705" name="Oval 17"/>
            <p:cNvSpPr>
              <a:spLocks noChangeArrowheads="1"/>
            </p:cNvSpPr>
            <p:nvPr/>
          </p:nvSpPr>
          <p:spPr bwMode="auto">
            <a:xfrm>
              <a:off x="5154" y="2610"/>
              <a:ext cx="30" cy="30"/>
            </a:xfrm>
            <a:prstGeom prst="ellipse">
              <a:avLst/>
            </a:prstGeom>
            <a:solidFill>
              <a:srgbClr val="FF0000"/>
            </a:solidFill>
            <a:ln w="0">
              <a:solidFill>
                <a:srgbClr val="000000"/>
              </a:solidFill>
              <a:round/>
              <a:headEnd/>
              <a:tailEnd/>
            </a:ln>
          </p:spPr>
          <p:txBody>
            <a:bodyPr/>
            <a:lstStyle/>
            <a:p>
              <a:endParaRPr lang="en-US">
                <a:latin typeface="Times New Roman" panose="02020603050405020304" pitchFamily="18" charset="0"/>
              </a:endParaRPr>
            </a:p>
          </p:txBody>
        </p:sp>
        <p:sp>
          <p:nvSpPr>
            <p:cNvPr id="114706" name="Rectangle 18"/>
            <p:cNvSpPr>
              <a:spLocks noChangeArrowheads="1"/>
            </p:cNvSpPr>
            <p:nvPr/>
          </p:nvSpPr>
          <p:spPr bwMode="auto">
            <a:xfrm>
              <a:off x="5280" y="2448"/>
              <a:ext cx="15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Times New Roman" panose="02020603050405020304" pitchFamily="18" charset="0"/>
                </a:rPr>
                <a:t>H</a:t>
              </a:r>
              <a:endParaRPr lang="en-US" sz="2400" b="1">
                <a:latin typeface="Times New Roman" panose="02020603050405020304" pitchFamily="18" charset="0"/>
              </a:endParaRPr>
            </a:p>
          </p:txBody>
        </p:sp>
        <p:sp>
          <p:nvSpPr>
            <p:cNvPr id="114707" name="Text Box 19"/>
            <p:cNvSpPr txBox="1">
              <a:spLocks noChangeArrowheads="1"/>
            </p:cNvSpPr>
            <p:nvPr/>
          </p:nvSpPr>
          <p:spPr bwMode="auto">
            <a:xfrm>
              <a:off x="4936" y="1680"/>
              <a:ext cx="336"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sz="2800" b="1">
                  <a:solidFill>
                    <a:srgbClr val="0033CC"/>
                  </a:solidFill>
                  <a:latin typeface="Times New Roman" panose="02020603050405020304" pitchFamily="18" charset="0"/>
                </a:rPr>
                <a:t>7</a:t>
              </a:r>
            </a:p>
          </p:txBody>
        </p:sp>
        <p:sp>
          <p:nvSpPr>
            <p:cNvPr id="114708" name="Text Box 20"/>
            <p:cNvSpPr txBox="1">
              <a:spLocks noChangeArrowheads="1"/>
            </p:cNvSpPr>
            <p:nvPr/>
          </p:nvSpPr>
          <p:spPr bwMode="auto">
            <a:xfrm>
              <a:off x="5284" y="2688"/>
              <a:ext cx="33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sz="2400" b="1">
                  <a:solidFill>
                    <a:srgbClr val="0033CC"/>
                  </a:solidFill>
                  <a:latin typeface="Times New Roman" panose="02020603050405020304" pitchFamily="18" charset="0"/>
                </a:rPr>
                <a:t>2</a:t>
              </a:r>
            </a:p>
          </p:txBody>
        </p:sp>
      </p:grpSp>
      <p:sp>
        <p:nvSpPr>
          <p:cNvPr id="114709" name="AutoShape 21"/>
          <p:cNvSpPr>
            <a:spLocks noChangeArrowheads="1"/>
          </p:cNvSpPr>
          <p:nvPr/>
        </p:nvSpPr>
        <p:spPr bwMode="auto">
          <a:xfrm>
            <a:off x="304800" y="134227"/>
            <a:ext cx="2298698" cy="1245193"/>
          </a:xfrm>
          <a:prstGeom prst="flowChartAlternateProcess">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000" b="1" u="sng" dirty="0" err="1">
                <a:solidFill>
                  <a:schemeClr val="bg1"/>
                </a:solidFill>
                <a:latin typeface="Times New Roman" panose="02020603050405020304" pitchFamily="18" charset="0"/>
              </a:rPr>
              <a:t>Bài</a:t>
            </a:r>
            <a:r>
              <a:rPr lang="en-US" sz="3000" b="1" u="sng" dirty="0">
                <a:solidFill>
                  <a:schemeClr val="bg1"/>
                </a:solidFill>
                <a:latin typeface="Times New Roman" panose="02020603050405020304" pitchFamily="18" charset="0"/>
              </a:rPr>
              <a:t> </a:t>
            </a:r>
            <a:r>
              <a:rPr lang="en-US" sz="3000" b="1" u="sng" dirty="0" err="1">
                <a:solidFill>
                  <a:schemeClr val="bg1"/>
                </a:solidFill>
                <a:latin typeface="Times New Roman" panose="02020603050405020304" pitchFamily="18" charset="0"/>
              </a:rPr>
              <a:t>tập</a:t>
            </a:r>
            <a:r>
              <a:rPr lang="en-US" sz="3000" b="1" u="sng" dirty="0">
                <a:solidFill>
                  <a:schemeClr val="bg1"/>
                </a:solidFill>
                <a:latin typeface="Times New Roman" panose="02020603050405020304" pitchFamily="18" charset="0"/>
              </a:rPr>
              <a:t> </a:t>
            </a:r>
          </a:p>
          <a:p>
            <a:pPr algn="ctr" eaLnBrk="0" hangingPunct="0"/>
            <a:r>
              <a:rPr lang="en-US" sz="3000" b="1" u="sng" dirty="0" err="1">
                <a:solidFill>
                  <a:schemeClr val="bg1"/>
                </a:solidFill>
                <a:latin typeface="Times New Roman" panose="02020603050405020304" pitchFamily="18" charset="0"/>
              </a:rPr>
              <a:t>vận</a:t>
            </a:r>
            <a:r>
              <a:rPr lang="en-US" sz="3000" b="1" u="sng" dirty="0">
                <a:solidFill>
                  <a:schemeClr val="bg1"/>
                </a:solidFill>
                <a:latin typeface="Times New Roman" panose="02020603050405020304" pitchFamily="18" charset="0"/>
              </a:rPr>
              <a:t> </a:t>
            </a:r>
            <a:r>
              <a:rPr lang="en-US" sz="3000" b="1" u="sng" dirty="0" err="1">
                <a:solidFill>
                  <a:schemeClr val="bg1"/>
                </a:solidFill>
                <a:latin typeface="Times New Roman" panose="02020603050405020304" pitchFamily="18" charset="0"/>
              </a:rPr>
              <a:t>dụng</a:t>
            </a:r>
            <a:endParaRPr lang="en-US" sz="3000" b="1" u="sng" dirty="0">
              <a:solidFill>
                <a:schemeClr val="bg1"/>
              </a:solidFill>
              <a:latin typeface="Times New Roman" panose="02020603050405020304" pitchFamily="18" charset="0"/>
            </a:endParaRPr>
          </a:p>
        </p:txBody>
      </p:sp>
      <p:sp>
        <p:nvSpPr>
          <p:cNvPr id="114710" name="Text Box 22"/>
          <p:cNvSpPr txBox="1">
            <a:spLocks noChangeArrowheads="1"/>
          </p:cNvSpPr>
          <p:nvPr/>
        </p:nvSpPr>
        <p:spPr bwMode="gray">
          <a:xfrm>
            <a:off x="3530600" y="3200401"/>
            <a:ext cx="2008188" cy="588963"/>
          </a:xfrm>
          <a:prstGeom prst="rect">
            <a:avLst/>
          </a:prstGeom>
          <a:noFill/>
          <a:ln w="9525" algn="ctr">
            <a:solidFill>
              <a:srgbClr val="FF99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sz="3200" b="1">
                <a:effectLst>
                  <a:outerShdw blurRad="38100" dist="38100" dir="2700000" algn="tl">
                    <a:srgbClr val="C0C0C0"/>
                  </a:outerShdw>
                </a:effectLst>
                <a:latin typeface="Times New Roman" panose="02020603050405020304" pitchFamily="18" charset="0"/>
              </a:rPr>
              <a:t>*</a:t>
            </a:r>
            <a:r>
              <a:rPr lang="en-US" sz="2000" b="1">
                <a:solidFill>
                  <a:srgbClr val="FF3300"/>
                </a:solidFill>
                <a:effectLst>
                  <a:outerShdw blurRad="38100" dist="38100" dir="2700000" algn="tl">
                    <a:srgbClr val="C0C0C0"/>
                  </a:outerShdw>
                </a:effectLst>
                <a:latin typeface="Times New Roman" panose="02020603050405020304" pitchFamily="18" charset="0"/>
              </a:rPr>
              <a:t>   </a:t>
            </a:r>
            <a:r>
              <a:rPr lang="en-US" sz="2800" b="1">
                <a:solidFill>
                  <a:srgbClr val="FF0000"/>
                </a:solidFill>
                <a:effectLst>
                  <a:outerShdw blurRad="38100" dist="38100" dir="2700000" algn="tl">
                    <a:srgbClr val="C0C0C0"/>
                  </a:outerShdw>
                </a:effectLst>
                <a:latin typeface="Times New Roman" panose="02020603050405020304" pitchFamily="18" charset="0"/>
              </a:rPr>
              <a:t>BC = ?</a:t>
            </a:r>
          </a:p>
        </p:txBody>
      </p:sp>
      <p:sp>
        <p:nvSpPr>
          <p:cNvPr id="114711" name="AutoShape 23"/>
          <p:cNvSpPr>
            <a:spLocks noChangeArrowheads="1"/>
          </p:cNvSpPr>
          <p:nvPr/>
        </p:nvSpPr>
        <p:spPr bwMode="gray">
          <a:xfrm rot="16070493">
            <a:off x="4519514" y="3879851"/>
            <a:ext cx="349448" cy="346075"/>
          </a:xfrm>
          <a:prstGeom prst="rightArrow">
            <a:avLst>
              <a:gd name="adj1" fmla="val 50000"/>
              <a:gd name="adj2" fmla="val 25000"/>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spAutoFit/>
          </a:bodyPr>
          <a:lstStyle/>
          <a:p>
            <a:pPr algn="ctr" eaLnBrk="0" hangingPunct="0">
              <a:spcBef>
                <a:spcPct val="50000"/>
              </a:spcBef>
            </a:pPr>
            <a:endParaRPr lang="en-US" sz="800" b="1">
              <a:solidFill>
                <a:srgbClr val="0000CC"/>
              </a:solidFill>
              <a:effectLst>
                <a:outerShdw blurRad="38100" dist="38100" dir="2700000" algn="tl">
                  <a:srgbClr val="C0C0C0"/>
                </a:outerShdw>
              </a:effectLst>
              <a:latin typeface="Times New Roman" panose="02020603050405020304" pitchFamily="18" charset="0"/>
            </a:endParaRPr>
          </a:p>
        </p:txBody>
      </p:sp>
      <p:sp>
        <p:nvSpPr>
          <p:cNvPr id="114712" name="Text Box 24"/>
          <p:cNvSpPr txBox="1">
            <a:spLocks noChangeArrowheads="1"/>
          </p:cNvSpPr>
          <p:nvPr/>
        </p:nvSpPr>
        <p:spPr bwMode="gray">
          <a:xfrm>
            <a:off x="3378200" y="4406900"/>
            <a:ext cx="2438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sz="2400">
                <a:latin typeface="Times New Roman" panose="02020603050405020304" pitchFamily="18" charset="0"/>
                <a:sym typeface="Symbol" panose="05050102010706020507" pitchFamily="18" charset="2"/>
              </a:rPr>
              <a:t> vuông BHC :</a:t>
            </a:r>
          </a:p>
        </p:txBody>
      </p:sp>
      <p:sp>
        <p:nvSpPr>
          <p:cNvPr id="114714" name="AutoShape 26"/>
          <p:cNvSpPr>
            <a:spLocks noChangeArrowheads="1"/>
          </p:cNvSpPr>
          <p:nvPr/>
        </p:nvSpPr>
        <p:spPr bwMode="gray">
          <a:xfrm rot="16070493">
            <a:off x="4948139" y="4810126"/>
            <a:ext cx="349448" cy="346075"/>
          </a:xfrm>
          <a:prstGeom prst="rightArrow">
            <a:avLst>
              <a:gd name="adj1" fmla="val 50000"/>
              <a:gd name="adj2" fmla="val 25000"/>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spAutoFit/>
          </a:bodyPr>
          <a:lstStyle/>
          <a:p>
            <a:pPr algn="ctr" eaLnBrk="0" hangingPunct="0">
              <a:spcBef>
                <a:spcPct val="50000"/>
              </a:spcBef>
            </a:pPr>
            <a:endParaRPr lang="en-US" sz="800" b="1">
              <a:solidFill>
                <a:srgbClr val="0000CC"/>
              </a:solidFill>
              <a:effectLst>
                <a:outerShdw blurRad="38100" dist="38100" dir="2700000" algn="tl">
                  <a:srgbClr val="C0C0C0"/>
                </a:outerShdw>
              </a:effectLst>
              <a:latin typeface="Times New Roman" panose="02020603050405020304" pitchFamily="18" charset="0"/>
            </a:endParaRPr>
          </a:p>
        </p:txBody>
      </p:sp>
      <p:sp>
        <p:nvSpPr>
          <p:cNvPr id="114715" name="Text Box 27"/>
          <p:cNvSpPr txBox="1">
            <a:spLocks noChangeArrowheads="1"/>
          </p:cNvSpPr>
          <p:nvPr/>
        </p:nvSpPr>
        <p:spPr bwMode="gray">
          <a:xfrm>
            <a:off x="4038600" y="5260975"/>
            <a:ext cx="2438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sz="2400">
                <a:latin typeface="Times New Roman" panose="02020603050405020304" pitchFamily="18" charset="0"/>
                <a:sym typeface="Symbol" panose="05050102010706020507" pitchFamily="18" charset="2"/>
              </a:rPr>
              <a:t> vuông AHB :</a:t>
            </a:r>
          </a:p>
        </p:txBody>
      </p:sp>
      <p:graphicFrame>
        <p:nvGraphicFramePr>
          <p:cNvPr id="114773" name="Object 85"/>
          <p:cNvGraphicFramePr>
            <a:graphicFrameLocks noGrp="1" noChangeAspect="1"/>
          </p:cNvGraphicFramePr>
          <p:nvPr>
            <p:ph sz="quarter" idx="1"/>
          </p:nvPr>
        </p:nvGraphicFramePr>
        <p:xfrm>
          <a:off x="4521200" y="4419601"/>
          <a:ext cx="1612900" cy="379413"/>
        </p:xfrm>
        <a:graphic>
          <a:graphicData uri="http://schemas.openxmlformats.org/presentationml/2006/ole">
            <mc:AlternateContent xmlns:mc="http://schemas.openxmlformats.org/markup-compatibility/2006">
              <mc:Choice xmlns:v="urn:schemas-microsoft-com:vml" Requires="v">
                <p:oleObj name="Equation" r:id="rId2" imgW="863280" imgH="203040" progId="Equation.DSMT4">
                  <p:embed/>
                </p:oleObj>
              </mc:Choice>
              <mc:Fallback>
                <p:oleObj name="Equation" r:id="rId2" imgW="863280" imgH="203040" progId="Equation.DSMT4">
                  <p:embed/>
                  <p:pic>
                    <p:nvPicPr>
                      <p:cNvPr id="114773" name="Object 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200" y="4419601"/>
                        <a:ext cx="1612900"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777" name="Object 89"/>
          <p:cNvGraphicFramePr>
            <a:graphicFrameLocks noGrp="1" noChangeAspect="1"/>
          </p:cNvGraphicFramePr>
          <p:nvPr>
            <p:ph sz="quarter" idx="3"/>
          </p:nvPr>
        </p:nvGraphicFramePr>
        <p:xfrm>
          <a:off x="4826000" y="4394200"/>
          <a:ext cx="762000" cy="381000"/>
        </p:xfrm>
        <a:graphic>
          <a:graphicData uri="http://schemas.openxmlformats.org/presentationml/2006/ole">
            <mc:AlternateContent xmlns:mc="http://schemas.openxmlformats.org/markup-compatibility/2006">
              <mc:Choice xmlns:v="urn:schemas-microsoft-com:vml" Requires="v">
                <p:oleObj name="Equation" r:id="rId4" imgW="380880" imgH="190440" progId="Equation.DSMT4">
                  <p:embed/>
                </p:oleObj>
              </mc:Choice>
              <mc:Fallback>
                <p:oleObj name="Equation" r:id="rId4" imgW="380880" imgH="190440" progId="Equation.DSMT4">
                  <p:embed/>
                  <p:pic>
                    <p:nvPicPr>
                      <p:cNvPr id="114777" name="Object 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0" y="4394200"/>
                        <a:ext cx="762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4717" name="AutoShape 29"/>
          <p:cNvSpPr>
            <a:spLocks noChangeArrowheads="1"/>
          </p:cNvSpPr>
          <p:nvPr/>
        </p:nvSpPr>
        <p:spPr bwMode="gray">
          <a:xfrm rot="16070493">
            <a:off x="5916514" y="5708651"/>
            <a:ext cx="349448" cy="346075"/>
          </a:xfrm>
          <a:prstGeom prst="rightArrow">
            <a:avLst>
              <a:gd name="adj1" fmla="val 50000"/>
              <a:gd name="adj2" fmla="val 25000"/>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spAutoFit/>
          </a:bodyPr>
          <a:lstStyle/>
          <a:p>
            <a:pPr algn="ctr" eaLnBrk="0" hangingPunct="0">
              <a:spcBef>
                <a:spcPct val="50000"/>
              </a:spcBef>
            </a:pPr>
            <a:endParaRPr lang="en-US" sz="800" b="1">
              <a:solidFill>
                <a:srgbClr val="0000CC"/>
              </a:solidFill>
              <a:effectLst>
                <a:outerShdw blurRad="38100" dist="38100" dir="2700000" algn="tl">
                  <a:srgbClr val="C0C0C0"/>
                </a:outerShdw>
              </a:effectLst>
              <a:latin typeface="Times New Roman" panose="02020603050405020304" pitchFamily="18" charset="0"/>
            </a:endParaRPr>
          </a:p>
        </p:txBody>
      </p:sp>
      <p:sp>
        <p:nvSpPr>
          <p:cNvPr id="114718" name="Text Box 30"/>
          <p:cNvSpPr txBox="1">
            <a:spLocks noChangeArrowheads="1"/>
          </p:cNvSpPr>
          <p:nvPr/>
        </p:nvSpPr>
        <p:spPr bwMode="auto">
          <a:xfrm>
            <a:off x="5791200" y="6019800"/>
            <a:ext cx="1447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sz="2400" b="1">
                <a:solidFill>
                  <a:srgbClr val="FF3300"/>
                </a:solidFill>
                <a:latin typeface="Times New Roman" panose="02020603050405020304" pitchFamily="18" charset="0"/>
              </a:rPr>
              <a:t>AB </a:t>
            </a:r>
            <a:r>
              <a:rPr lang="en-US" sz="2400" b="1">
                <a:latin typeface="Times New Roman" panose="02020603050405020304" pitchFamily="18" charset="0"/>
              </a:rPr>
              <a:t>= AC</a:t>
            </a:r>
          </a:p>
        </p:txBody>
      </p:sp>
      <p:graphicFrame>
        <p:nvGraphicFramePr>
          <p:cNvPr id="114721" name="Object 33"/>
          <p:cNvGraphicFramePr>
            <a:graphicFrameLocks noChangeAspect="1"/>
          </p:cNvGraphicFramePr>
          <p:nvPr/>
        </p:nvGraphicFramePr>
        <p:xfrm>
          <a:off x="4826000" y="4394200"/>
          <a:ext cx="762000" cy="381000"/>
        </p:xfrm>
        <a:graphic>
          <a:graphicData uri="http://schemas.openxmlformats.org/presentationml/2006/ole">
            <mc:AlternateContent xmlns:mc="http://schemas.openxmlformats.org/markup-compatibility/2006">
              <mc:Choice xmlns:v="urn:schemas-microsoft-com:vml" Requires="v">
                <p:oleObj name="Equation" r:id="rId6" imgW="380880" imgH="190440" progId="Equation.DSMT4">
                  <p:embed/>
                </p:oleObj>
              </mc:Choice>
              <mc:Fallback>
                <p:oleObj name="Equation" r:id="rId6" imgW="380880" imgH="190440" progId="Equation.DSMT4">
                  <p:embed/>
                  <p:pic>
                    <p:nvPicPr>
                      <p:cNvPr id="114721" name="Object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6000" y="4394200"/>
                        <a:ext cx="762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14815" name="Group 127"/>
          <p:cNvGrpSpPr>
            <a:grpSpLocks/>
          </p:cNvGrpSpPr>
          <p:nvPr/>
        </p:nvGrpSpPr>
        <p:grpSpPr bwMode="auto">
          <a:xfrm>
            <a:off x="4772025" y="5210176"/>
            <a:ext cx="2425700" cy="403225"/>
            <a:chOff x="3888" y="3730"/>
            <a:chExt cx="1528" cy="254"/>
          </a:xfrm>
        </p:grpSpPr>
        <p:graphicFrame>
          <p:nvGraphicFramePr>
            <p:cNvPr id="114716" name="Object 28"/>
            <p:cNvGraphicFramePr>
              <a:graphicFrameLocks noChangeAspect="1"/>
            </p:cNvGraphicFramePr>
            <p:nvPr/>
          </p:nvGraphicFramePr>
          <p:xfrm>
            <a:off x="3888" y="3744"/>
            <a:ext cx="480" cy="240"/>
          </p:xfrm>
          <a:graphic>
            <a:graphicData uri="http://schemas.openxmlformats.org/presentationml/2006/ole">
              <mc:AlternateContent xmlns:mc="http://schemas.openxmlformats.org/markup-compatibility/2006">
                <mc:Choice xmlns:v="urn:schemas-microsoft-com:vml" Requires="v">
                  <p:oleObj name="Equation" r:id="rId8" imgW="380880" imgH="190440" progId="Equation.DSMT4">
                    <p:embed/>
                  </p:oleObj>
                </mc:Choice>
                <mc:Fallback>
                  <p:oleObj name="Equation" r:id="rId8" imgW="380880" imgH="190440" progId="Equation.DSMT4">
                    <p:embed/>
                    <p:pic>
                      <p:nvPicPr>
                        <p:cNvPr id="114716" name="Object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8" y="3744"/>
                          <a:ext cx="480"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723" name="Object 35"/>
            <p:cNvGraphicFramePr>
              <a:graphicFrameLocks noChangeAspect="1"/>
            </p:cNvGraphicFramePr>
            <p:nvPr/>
          </p:nvGraphicFramePr>
          <p:xfrm>
            <a:off x="4264" y="3730"/>
            <a:ext cx="1152" cy="250"/>
          </p:xfrm>
          <a:graphic>
            <a:graphicData uri="http://schemas.openxmlformats.org/presentationml/2006/ole">
              <mc:AlternateContent xmlns:mc="http://schemas.openxmlformats.org/markup-compatibility/2006">
                <mc:Choice xmlns:v="urn:schemas-microsoft-com:vml" Requires="v">
                  <p:oleObj name="Equation" r:id="rId10" imgW="876240" imgH="190440" progId="Equation.DSMT4">
                    <p:embed/>
                  </p:oleObj>
                </mc:Choice>
                <mc:Fallback>
                  <p:oleObj name="Equation" r:id="rId10" imgW="876240" imgH="190440" progId="Equation.DSMT4">
                    <p:embed/>
                    <p:pic>
                      <p:nvPicPr>
                        <p:cNvPr id="114723" name="Object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64" y="3730"/>
                          <a:ext cx="115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14724" name="Object 36"/>
          <p:cNvGraphicFramePr>
            <a:graphicFrameLocks noChangeAspect="1"/>
          </p:cNvGraphicFramePr>
          <p:nvPr/>
        </p:nvGraphicFramePr>
        <p:xfrm>
          <a:off x="5854700" y="5245101"/>
          <a:ext cx="685800" cy="354013"/>
        </p:xfrm>
        <a:graphic>
          <a:graphicData uri="http://schemas.openxmlformats.org/presentationml/2006/ole">
            <mc:AlternateContent xmlns:mc="http://schemas.openxmlformats.org/markup-compatibility/2006">
              <mc:Choice xmlns:v="urn:schemas-microsoft-com:vml" Requires="v">
                <p:oleObj name="Equation" r:id="rId12" imgW="368280" imgH="190440" progId="Equation.DSMT4">
                  <p:embed/>
                </p:oleObj>
              </mc:Choice>
              <mc:Fallback>
                <p:oleObj name="Equation" r:id="rId12" imgW="368280" imgH="190440" progId="Equation.DSMT4">
                  <p:embed/>
                  <p:pic>
                    <p:nvPicPr>
                      <p:cNvPr id="114724" name="Object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54700" y="5245101"/>
                        <a:ext cx="685800" cy="3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4725" name="Text Box 37"/>
          <p:cNvSpPr txBox="1">
            <a:spLocks noChangeArrowheads="1"/>
          </p:cNvSpPr>
          <p:nvPr/>
        </p:nvSpPr>
        <p:spPr bwMode="auto">
          <a:xfrm>
            <a:off x="2654299" y="220662"/>
            <a:ext cx="8192033"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sz="3000" dirty="0">
                <a:latin typeface="Times New Roman" panose="02020603050405020304" pitchFamily="18" charset="0"/>
              </a:rPr>
              <a:t>a) </a:t>
            </a:r>
            <a:r>
              <a:rPr lang="en-US" sz="3000" dirty="0" err="1">
                <a:latin typeface="Times New Roman" panose="02020603050405020304" pitchFamily="18" charset="0"/>
              </a:rPr>
              <a:t>Tính</a:t>
            </a:r>
            <a:r>
              <a:rPr lang="en-US" sz="3000" dirty="0">
                <a:latin typeface="Times New Roman" panose="02020603050405020304" pitchFamily="18" charset="0"/>
              </a:rPr>
              <a:t> </a:t>
            </a:r>
            <a:r>
              <a:rPr lang="en-US" sz="3000" dirty="0" err="1">
                <a:latin typeface="Times New Roman" panose="02020603050405020304" pitchFamily="18" charset="0"/>
              </a:rPr>
              <a:t>cạnh</a:t>
            </a:r>
            <a:r>
              <a:rPr lang="en-US" sz="3000" dirty="0">
                <a:latin typeface="Times New Roman" panose="02020603050405020304" pitchFamily="18" charset="0"/>
              </a:rPr>
              <a:t> </a:t>
            </a:r>
            <a:r>
              <a:rPr lang="en-US" sz="3000" dirty="0" err="1">
                <a:latin typeface="Times New Roman" panose="02020603050405020304" pitchFamily="18" charset="0"/>
              </a:rPr>
              <a:t>đáy</a:t>
            </a:r>
            <a:r>
              <a:rPr lang="en-US" sz="3000" dirty="0">
                <a:latin typeface="Times New Roman" panose="02020603050405020304" pitchFamily="18" charset="0"/>
              </a:rPr>
              <a:t> </a:t>
            </a:r>
            <a:r>
              <a:rPr lang="en-US" sz="3000" dirty="0">
                <a:solidFill>
                  <a:srgbClr val="FF3300"/>
                </a:solidFill>
                <a:latin typeface="Times New Roman" panose="02020603050405020304" pitchFamily="18" charset="0"/>
              </a:rPr>
              <a:t>BC</a:t>
            </a:r>
            <a:r>
              <a:rPr lang="en-US" sz="3000" dirty="0">
                <a:latin typeface="Times New Roman" panose="02020603050405020304" pitchFamily="18" charset="0"/>
              </a:rPr>
              <a:t> </a:t>
            </a:r>
            <a:r>
              <a:rPr lang="en-US" sz="3000" dirty="0" err="1">
                <a:latin typeface="Times New Roman" panose="02020603050405020304" pitchFamily="18" charset="0"/>
              </a:rPr>
              <a:t>của</a:t>
            </a:r>
            <a:r>
              <a:rPr lang="en-US" sz="3000" dirty="0">
                <a:latin typeface="Times New Roman" panose="02020603050405020304" pitchFamily="18" charset="0"/>
              </a:rPr>
              <a:t> tam </a:t>
            </a:r>
            <a:r>
              <a:rPr lang="en-US" sz="3000" dirty="0" err="1">
                <a:latin typeface="Times New Roman" panose="02020603050405020304" pitchFamily="18" charset="0"/>
              </a:rPr>
              <a:t>giác</a:t>
            </a:r>
            <a:r>
              <a:rPr lang="en-US" sz="3000" dirty="0">
                <a:latin typeface="Times New Roman" panose="02020603050405020304" pitchFamily="18" charset="0"/>
              </a:rPr>
              <a:t> </a:t>
            </a:r>
            <a:r>
              <a:rPr lang="en-US" sz="3000" dirty="0" err="1">
                <a:latin typeface="Times New Roman" panose="02020603050405020304" pitchFamily="18" charset="0"/>
              </a:rPr>
              <a:t>cân</a:t>
            </a:r>
            <a:r>
              <a:rPr lang="en-US" sz="3000" dirty="0">
                <a:latin typeface="Times New Roman" panose="02020603050405020304" pitchFamily="18" charset="0"/>
              </a:rPr>
              <a:t> ABC</a:t>
            </a:r>
          </a:p>
        </p:txBody>
      </p:sp>
      <p:sp>
        <p:nvSpPr>
          <p:cNvPr id="114726" name="Text Box 38"/>
          <p:cNvSpPr txBox="1">
            <a:spLocks noChangeArrowheads="1"/>
          </p:cNvSpPr>
          <p:nvPr/>
        </p:nvSpPr>
        <p:spPr bwMode="auto">
          <a:xfrm>
            <a:off x="3290887" y="769977"/>
            <a:ext cx="5105400"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sz="3000" dirty="0" err="1">
                <a:latin typeface="Times New Roman" panose="02020603050405020304" pitchFamily="18" charset="0"/>
              </a:rPr>
              <a:t>biết</a:t>
            </a:r>
            <a:r>
              <a:rPr lang="en-US" sz="3000" dirty="0">
                <a:latin typeface="Times New Roman" panose="02020603050405020304" pitchFamily="18" charset="0"/>
              </a:rPr>
              <a:t>: AH = 7cm, HC = 2cm.</a:t>
            </a:r>
          </a:p>
        </p:txBody>
      </p:sp>
      <p:sp>
        <p:nvSpPr>
          <p:cNvPr id="114727" name="Text Box 39"/>
          <p:cNvSpPr txBox="1">
            <a:spLocks noChangeArrowheads="1"/>
          </p:cNvSpPr>
          <p:nvPr/>
        </p:nvSpPr>
        <p:spPr bwMode="auto">
          <a:xfrm>
            <a:off x="8458200" y="5181601"/>
            <a:ext cx="9906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atin typeface="Times New Roman" panose="02020603050405020304" pitchFamily="18" charset="0"/>
              </a:rPr>
              <a:t>Hình 64</a:t>
            </a:r>
          </a:p>
        </p:txBody>
      </p:sp>
      <p:grpSp>
        <p:nvGrpSpPr>
          <p:cNvPr id="114808" name="Group 120"/>
          <p:cNvGrpSpPr>
            <a:grpSpLocks/>
          </p:cNvGrpSpPr>
          <p:nvPr/>
        </p:nvGrpSpPr>
        <p:grpSpPr bwMode="auto">
          <a:xfrm>
            <a:off x="255149" y="1757819"/>
            <a:ext cx="1408279" cy="1428294"/>
            <a:chOff x="144" y="1872"/>
            <a:chExt cx="394" cy="571"/>
          </a:xfrm>
        </p:grpSpPr>
        <p:grpSp>
          <p:nvGrpSpPr>
            <p:cNvPr id="114728" name="Group 40"/>
            <p:cNvGrpSpPr>
              <a:grpSpLocks/>
            </p:cNvGrpSpPr>
            <p:nvPr/>
          </p:nvGrpSpPr>
          <p:grpSpPr bwMode="auto">
            <a:xfrm>
              <a:off x="144" y="1872"/>
              <a:ext cx="376" cy="333"/>
              <a:chOff x="2448" y="1448"/>
              <a:chExt cx="2224" cy="2216"/>
            </a:xfrm>
          </p:grpSpPr>
          <p:sp>
            <p:nvSpPr>
              <p:cNvPr id="114729" name="Oval 41"/>
              <p:cNvSpPr>
                <a:spLocks noChangeArrowheads="1"/>
              </p:cNvSpPr>
              <p:nvPr/>
            </p:nvSpPr>
            <p:spPr bwMode="auto">
              <a:xfrm>
                <a:off x="2448" y="1448"/>
                <a:ext cx="2208" cy="2208"/>
              </a:xfrm>
              <a:prstGeom prst="ellipse">
                <a:avLst/>
              </a:prstGeom>
              <a:solidFill>
                <a:srgbClr val="FFC1E1"/>
              </a:solidFill>
              <a:ln>
                <a:noFill/>
              </a:ln>
              <a:effectLst/>
              <a:extLst>
                <a:ext uri="{91240B29-F687-4F45-9708-019B960494DF}">
                  <a14:hiddenLine xmlns:a14="http://schemas.microsoft.com/office/drawing/2010/main" w="25400" algn="ctr">
                    <a:solidFill>
                      <a:srgbClr val="DD0D4F"/>
                    </a:solidFill>
                    <a:round/>
                    <a:headEnd/>
                    <a:tailEnd/>
                  </a14:hiddenLine>
                </a:ext>
                <a:ext uri="{AF507438-7753-43E0-B8FC-AC1667EBCBE1}">
                  <a14:hiddenEffects xmlns:a14="http://schemas.microsoft.com/office/drawing/2010/main">
                    <a:effectLst>
                      <a:outerShdw dist="35921" dir="2700000" algn="ctr" rotWithShape="0">
                        <a:srgbClr val="4D031A"/>
                      </a:outerShdw>
                    </a:effectLst>
                  </a14:hiddenEffects>
                </a:ext>
              </a:extLst>
            </p:spPr>
            <p:txBody>
              <a:bodyPr wrap="none" anchor="ctr"/>
              <a:lstStyle/>
              <a:p>
                <a:pPr algn="ctr" eaLnBrk="0" hangingPunct="0"/>
                <a:endParaRPr lang="en-US" sz="2400">
                  <a:solidFill>
                    <a:schemeClr val="bg1"/>
                  </a:solidFill>
                  <a:latin typeface="Times New Roman" panose="02020603050405020304" pitchFamily="18" charset="0"/>
                  <a:ea typeface="MS PGothic" panose="020B0600070205080204" pitchFamily="34" charset="-128"/>
                </a:endParaRPr>
              </a:p>
            </p:txBody>
          </p:sp>
          <p:sp>
            <p:nvSpPr>
              <p:cNvPr id="114730" name="Oval 42"/>
              <p:cNvSpPr>
                <a:spLocks noChangeArrowheads="1"/>
              </p:cNvSpPr>
              <p:nvPr/>
            </p:nvSpPr>
            <p:spPr bwMode="auto">
              <a:xfrm>
                <a:off x="2464" y="1456"/>
                <a:ext cx="2208" cy="2208"/>
              </a:xfrm>
              <a:prstGeom prst="ellipse">
                <a:avLst/>
              </a:prstGeom>
              <a:gradFill rotWithShape="0">
                <a:gsLst>
                  <a:gs pos="0">
                    <a:srgbClr val="DD0D4F"/>
                  </a:gs>
                  <a:gs pos="100000">
                    <a:srgbClr val="690625"/>
                  </a:gs>
                </a:gsLst>
                <a:lin ang="5400000" scaled="1"/>
              </a:gradFill>
              <a:ln>
                <a:noFill/>
              </a:ln>
              <a:effectLst>
                <a:outerShdw dist="35921" dir="2700000" algn="ctr" rotWithShape="0">
                  <a:srgbClr val="4D031A"/>
                </a:outerShdw>
              </a:effectLst>
              <a:extLst>
                <a:ext uri="{91240B29-F687-4F45-9708-019B960494DF}">
                  <a14:hiddenLine xmlns:a14="http://schemas.microsoft.com/office/drawing/2010/main" w="25400" algn="ctr">
                    <a:solidFill>
                      <a:srgbClr val="DD0D4F"/>
                    </a:solidFill>
                    <a:round/>
                    <a:headEnd/>
                    <a:tailEnd/>
                  </a14:hiddenLine>
                </a:ext>
              </a:extLst>
            </p:spPr>
            <p:txBody>
              <a:bodyPr wrap="none" anchor="ctr"/>
              <a:lstStyle/>
              <a:p>
                <a:pPr algn="ctr" eaLnBrk="0" hangingPunct="0"/>
                <a:endParaRPr lang="en-US" sz="2400">
                  <a:solidFill>
                    <a:schemeClr val="bg1"/>
                  </a:solidFill>
                  <a:latin typeface="Times New Roman" panose="02020603050405020304" pitchFamily="18" charset="0"/>
                  <a:ea typeface="MS PGothic" panose="020B0600070205080204" pitchFamily="34" charset="-128"/>
                </a:endParaRPr>
              </a:p>
            </p:txBody>
          </p:sp>
          <p:sp>
            <p:nvSpPr>
              <p:cNvPr id="114731" name="Oval 43"/>
              <p:cNvSpPr>
                <a:spLocks noChangeArrowheads="1"/>
              </p:cNvSpPr>
              <p:nvPr/>
            </p:nvSpPr>
            <p:spPr bwMode="auto">
              <a:xfrm>
                <a:off x="2612" y="1552"/>
                <a:ext cx="1904" cy="1498"/>
              </a:xfrm>
              <a:prstGeom prst="ellipse">
                <a:avLst/>
              </a:prstGeom>
              <a:gradFill rotWithShape="0">
                <a:gsLst>
                  <a:gs pos="0">
                    <a:schemeClr val="bg1">
                      <a:alpha val="89999"/>
                    </a:schemeClr>
                  </a:gs>
                  <a:gs pos="100000">
                    <a:schemeClr val="bg1">
                      <a:alpha val="0"/>
                    </a:schemeClr>
                  </a:gs>
                </a:gsLst>
                <a:lin ang="5400000" scaled="1"/>
              </a:gradFill>
              <a:ln>
                <a:noFill/>
              </a:ln>
              <a:effectLst/>
              <a:extLst>
                <a:ext uri="{91240B29-F687-4F45-9708-019B960494DF}">
                  <a14:hiddenLine xmlns:a14="http://schemas.microsoft.com/office/drawing/2010/main" w="9525">
                    <a:solidFill>
                      <a:srgbClr val="1A87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endParaRPr lang="en-US" sz="2400" i="1">
                  <a:latin typeface="Times New Roman" panose="02020603050405020304" pitchFamily="18" charset="0"/>
                  <a:ea typeface="MS PGothic" panose="020B0600070205080204" pitchFamily="34" charset="-128"/>
                </a:endParaRPr>
              </a:p>
            </p:txBody>
          </p:sp>
        </p:grpSp>
        <p:sp>
          <p:nvSpPr>
            <p:cNvPr id="114732" name="Text Box 31">
              <a:hlinkClick r:id="" action="ppaction://noaction"/>
            </p:cNvPr>
            <p:cNvSpPr txBox="1">
              <a:spLocks noChangeArrowheads="1"/>
            </p:cNvSpPr>
            <p:nvPr/>
          </p:nvSpPr>
          <p:spPr bwMode="auto">
            <a:xfrm>
              <a:off x="144" y="1920"/>
              <a:ext cx="39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2400" b="1" u="sng" dirty="0">
                  <a:solidFill>
                    <a:srgbClr val="FFFF00"/>
                  </a:solidFill>
                  <a:latin typeface="Times New Roman" panose="02020603050405020304" pitchFamily="18" charset="0"/>
                </a:rPr>
                <a:t>HD</a:t>
              </a:r>
            </a:p>
          </p:txBody>
        </p:sp>
      </p:grpSp>
      <p:sp>
        <p:nvSpPr>
          <p:cNvPr id="114763" name="Line 75"/>
          <p:cNvSpPr>
            <a:spLocks noChangeShapeType="1"/>
          </p:cNvSpPr>
          <p:nvPr/>
        </p:nvSpPr>
        <p:spPr bwMode="auto">
          <a:xfrm>
            <a:off x="7899400" y="4787900"/>
            <a:ext cx="2076450" cy="1588"/>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764" name="Line 76"/>
          <p:cNvSpPr>
            <a:spLocks noChangeShapeType="1"/>
          </p:cNvSpPr>
          <p:nvPr/>
        </p:nvSpPr>
        <p:spPr bwMode="auto">
          <a:xfrm flipH="1">
            <a:off x="7861300" y="4165600"/>
            <a:ext cx="1866900" cy="62865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14720" name="Object 32"/>
          <p:cNvGraphicFramePr>
            <a:graphicFrameLocks noChangeAspect="1"/>
          </p:cNvGraphicFramePr>
          <p:nvPr/>
        </p:nvGraphicFramePr>
        <p:xfrm>
          <a:off x="4064000" y="4383089"/>
          <a:ext cx="457200" cy="395287"/>
        </p:xfrm>
        <a:graphic>
          <a:graphicData uri="http://schemas.openxmlformats.org/presentationml/2006/ole">
            <mc:AlternateContent xmlns:mc="http://schemas.openxmlformats.org/markup-compatibility/2006">
              <mc:Choice xmlns:v="urn:schemas-microsoft-com:vml" Requires="v">
                <p:oleObj name="Equation" r:id="rId14" imgW="304560" imgH="203040" progId="Equation.DSMT4">
                  <p:embed/>
                </p:oleObj>
              </mc:Choice>
              <mc:Fallback>
                <p:oleObj name="Equation" r:id="rId14" imgW="304560" imgH="203040" progId="Equation.DSMT4">
                  <p:embed/>
                  <p:pic>
                    <p:nvPicPr>
                      <p:cNvPr id="114720" name="Object 3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64000" y="4383089"/>
                        <a:ext cx="457200"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795" name="Object 107"/>
          <p:cNvGraphicFramePr>
            <a:graphicFrameLocks noGrp="1" noChangeAspect="1"/>
          </p:cNvGraphicFramePr>
          <p:nvPr>
            <p:ph sz="quarter" idx="4"/>
          </p:nvPr>
        </p:nvGraphicFramePr>
        <p:xfrm>
          <a:off x="5867400" y="5245101"/>
          <a:ext cx="685800" cy="354013"/>
        </p:xfrm>
        <a:graphic>
          <a:graphicData uri="http://schemas.openxmlformats.org/presentationml/2006/ole">
            <mc:AlternateContent xmlns:mc="http://schemas.openxmlformats.org/markup-compatibility/2006">
              <mc:Choice xmlns:v="urn:schemas-microsoft-com:vml" Requires="v">
                <p:oleObj name="Equation" r:id="rId16" imgW="368280" imgH="190440" progId="Equation.DSMT4">
                  <p:embed/>
                </p:oleObj>
              </mc:Choice>
              <mc:Fallback>
                <p:oleObj name="Equation" r:id="rId16" imgW="368280" imgH="190440" progId="Equation.DSMT4">
                  <p:embed/>
                  <p:pic>
                    <p:nvPicPr>
                      <p:cNvPr id="114795" name="Object 10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67400" y="5245101"/>
                        <a:ext cx="685800" cy="3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14798" name="Group 110"/>
          <p:cNvGrpSpPr>
            <a:grpSpLocks/>
          </p:cNvGrpSpPr>
          <p:nvPr/>
        </p:nvGrpSpPr>
        <p:grpSpPr bwMode="auto">
          <a:xfrm>
            <a:off x="2107927" y="1337541"/>
            <a:ext cx="3962400" cy="1828800"/>
            <a:chOff x="144" y="960"/>
            <a:chExt cx="2496" cy="1152"/>
          </a:xfrm>
        </p:grpSpPr>
        <p:sp>
          <p:nvSpPr>
            <p:cNvPr id="114799" name="Line 111"/>
            <p:cNvSpPr>
              <a:spLocks noChangeShapeType="1"/>
            </p:cNvSpPr>
            <p:nvPr/>
          </p:nvSpPr>
          <p:spPr bwMode="auto">
            <a:xfrm flipH="1">
              <a:off x="144" y="1776"/>
              <a:ext cx="225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14800" name="Group 112"/>
            <p:cNvGrpSpPr>
              <a:grpSpLocks/>
            </p:cNvGrpSpPr>
            <p:nvPr/>
          </p:nvGrpSpPr>
          <p:grpSpPr bwMode="auto">
            <a:xfrm>
              <a:off x="192" y="960"/>
              <a:ext cx="2448" cy="1152"/>
              <a:chOff x="192" y="960"/>
              <a:chExt cx="2448" cy="1152"/>
            </a:xfrm>
          </p:grpSpPr>
          <p:sp>
            <p:nvSpPr>
              <p:cNvPr id="114801" name="Line 113"/>
              <p:cNvSpPr>
                <a:spLocks noChangeShapeType="1"/>
              </p:cNvSpPr>
              <p:nvPr/>
            </p:nvSpPr>
            <p:spPr bwMode="auto">
              <a:xfrm>
                <a:off x="576" y="1008"/>
                <a:ext cx="0" cy="110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4802" name="Text Box 114"/>
              <p:cNvSpPr txBox="1">
                <a:spLocks noChangeArrowheads="1"/>
              </p:cNvSpPr>
              <p:nvPr/>
            </p:nvSpPr>
            <p:spPr bwMode="auto">
              <a:xfrm>
                <a:off x="192" y="1200"/>
                <a:ext cx="48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sz="2400">
                    <a:latin typeface="Times New Roman" panose="02020603050405020304" pitchFamily="18" charset="0"/>
                  </a:rPr>
                  <a:t>GT</a:t>
                </a:r>
              </a:p>
            </p:txBody>
          </p:sp>
          <p:sp>
            <p:nvSpPr>
              <p:cNvPr id="114803" name="Text Box 115"/>
              <p:cNvSpPr txBox="1">
                <a:spLocks noChangeArrowheads="1"/>
              </p:cNvSpPr>
              <p:nvPr/>
            </p:nvSpPr>
            <p:spPr bwMode="auto">
              <a:xfrm>
                <a:off x="192" y="1824"/>
                <a:ext cx="43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sz="2400">
                    <a:latin typeface="Times New Roman" panose="02020603050405020304" pitchFamily="18" charset="0"/>
                  </a:rPr>
                  <a:t>KL</a:t>
                </a:r>
              </a:p>
            </p:txBody>
          </p:sp>
          <p:sp>
            <p:nvSpPr>
              <p:cNvPr id="114804" name="Text Box 116"/>
              <p:cNvSpPr txBox="1">
                <a:spLocks noChangeArrowheads="1"/>
              </p:cNvSpPr>
              <p:nvPr/>
            </p:nvSpPr>
            <p:spPr bwMode="gray">
              <a:xfrm>
                <a:off x="624" y="960"/>
                <a:ext cx="182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sz="2400">
                    <a:solidFill>
                      <a:srgbClr val="0033CC"/>
                    </a:solidFill>
                    <a:latin typeface="Times New Roman" panose="02020603050405020304" pitchFamily="18" charset="0"/>
                    <a:sym typeface="Symbol" panose="05050102010706020507" pitchFamily="18" charset="2"/>
                  </a:rPr>
                  <a:t> ABC (AB = AC);</a:t>
                </a:r>
                <a:endParaRPr lang="en-US" sz="2400">
                  <a:latin typeface="Times New Roman" panose="02020603050405020304" pitchFamily="18" charset="0"/>
                  <a:sym typeface="Symbol" panose="05050102010706020507" pitchFamily="18" charset="2"/>
                </a:endParaRPr>
              </a:p>
            </p:txBody>
          </p:sp>
          <p:sp>
            <p:nvSpPr>
              <p:cNvPr id="114805" name="Text Box 117"/>
              <p:cNvSpPr txBox="1">
                <a:spLocks noChangeArrowheads="1"/>
              </p:cNvSpPr>
              <p:nvPr/>
            </p:nvSpPr>
            <p:spPr bwMode="auto">
              <a:xfrm>
                <a:off x="576" y="1488"/>
                <a:ext cx="206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sz="2400" dirty="0">
                    <a:solidFill>
                      <a:srgbClr val="0000CC"/>
                    </a:solidFill>
                    <a:latin typeface="Times New Roman" panose="02020603050405020304" pitchFamily="18" charset="0"/>
                  </a:rPr>
                  <a:t>AH = 7cm; HC = 2cm</a:t>
                </a:r>
              </a:p>
            </p:txBody>
          </p:sp>
          <p:sp>
            <p:nvSpPr>
              <p:cNvPr id="114806" name="Text Box 118"/>
              <p:cNvSpPr txBox="1">
                <a:spLocks noChangeArrowheads="1"/>
              </p:cNvSpPr>
              <p:nvPr/>
            </p:nvSpPr>
            <p:spPr bwMode="auto">
              <a:xfrm>
                <a:off x="720" y="1824"/>
                <a:ext cx="100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sz="2400">
                    <a:solidFill>
                      <a:srgbClr val="0000CC"/>
                    </a:solidFill>
                    <a:latin typeface="Times New Roman" panose="02020603050405020304" pitchFamily="18" charset="0"/>
                  </a:rPr>
                  <a:t>BC = ?</a:t>
                </a:r>
              </a:p>
            </p:txBody>
          </p:sp>
          <p:graphicFrame>
            <p:nvGraphicFramePr>
              <p:cNvPr id="114807" name="Object 119"/>
              <p:cNvGraphicFramePr>
                <a:graphicFrameLocks noChangeAspect="1"/>
              </p:cNvGraphicFramePr>
              <p:nvPr/>
            </p:nvGraphicFramePr>
            <p:xfrm>
              <a:off x="672" y="1249"/>
              <a:ext cx="1728" cy="279"/>
            </p:xfrm>
            <a:graphic>
              <a:graphicData uri="http://schemas.openxmlformats.org/presentationml/2006/ole">
                <mc:AlternateContent xmlns:mc="http://schemas.openxmlformats.org/markup-compatibility/2006">
                  <mc:Choice xmlns:v="urn:schemas-microsoft-com:vml" Requires="v">
                    <p:oleObj name="Equation" r:id="rId18" imgW="1257120" imgH="203040" progId="Equation.DSMT4">
                      <p:embed/>
                    </p:oleObj>
                  </mc:Choice>
                  <mc:Fallback>
                    <p:oleObj name="Equation" r:id="rId18" imgW="1257120" imgH="203040" progId="Equation.DSMT4">
                      <p:embed/>
                      <p:pic>
                        <p:nvPicPr>
                          <p:cNvPr id="114807" name="Object 1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2" y="1249"/>
                            <a:ext cx="1728" cy="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114813" name="Line 125"/>
          <p:cNvSpPr>
            <a:spLocks noChangeShapeType="1"/>
          </p:cNvSpPr>
          <p:nvPr/>
        </p:nvSpPr>
        <p:spPr bwMode="auto">
          <a:xfrm flipH="1">
            <a:off x="7877176" y="1704975"/>
            <a:ext cx="1038225" cy="30861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14819" name="Picture 131" descr="43">
            <a:hlinkClick r:id="rId20" action="ppaction://hlinksldjump"/>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058400" y="6248400"/>
            <a:ext cx="609600"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4798"/>
                                        </p:tgtEl>
                                        <p:attrNameLst>
                                          <p:attrName>style.visibility</p:attrName>
                                        </p:attrNameLst>
                                      </p:cBhvr>
                                      <p:to>
                                        <p:strVal val="visible"/>
                                      </p:to>
                                    </p:set>
                                    <p:animEffect transition="in" filter="box(in)">
                                      <p:cBhvr>
                                        <p:cTn id="7" dur="500"/>
                                        <p:tgtEl>
                                          <p:spTgt spid="1147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4808"/>
                                        </p:tgtEl>
                                        <p:attrNameLst>
                                          <p:attrName>style.visibility</p:attrName>
                                        </p:attrNameLst>
                                      </p:cBhvr>
                                      <p:to>
                                        <p:strVal val="visible"/>
                                      </p:to>
                                    </p:set>
                                    <p:animEffect transition="in" filter="box(in)">
                                      <p:cBhvr>
                                        <p:cTn id="12" dur="500"/>
                                        <p:tgtEl>
                                          <p:spTgt spid="11480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14710"/>
                                        </p:tgtEl>
                                        <p:attrNameLst>
                                          <p:attrName>style.visibility</p:attrName>
                                        </p:attrNameLst>
                                      </p:cBhvr>
                                      <p:to>
                                        <p:strVal val="visible"/>
                                      </p:to>
                                    </p:set>
                                    <p:animEffect transition="in" filter="box(in)">
                                      <p:cBhvr>
                                        <p:cTn id="15" dur="500"/>
                                        <p:tgtEl>
                                          <p:spTgt spid="114710"/>
                                        </p:tgtEl>
                                      </p:cBhvr>
                                    </p:animEffect>
                                  </p:childTnLst>
                                </p:cTn>
                              </p:par>
                              <p:par>
                                <p:cTn id="16" presetID="12" presetClass="entr" presetSubtype="4" repeatCount="10000" fill="hold" grpId="0" nodeType="withEffect">
                                  <p:stCondLst>
                                    <p:cond delay="0"/>
                                  </p:stCondLst>
                                  <p:childTnLst>
                                    <p:set>
                                      <p:cBhvr>
                                        <p:cTn id="17" dur="1" fill="hold">
                                          <p:stCondLst>
                                            <p:cond delay="0"/>
                                          </p:stCondLst>
                                        </p:cTn>
                                        <p:tgtEl>
                                          <p:spTgt spid="114763"/>
                                        </p:tgtEl>
                                        <p:attrNameLst>
                                          <p:attrName>style.visibility</p:attrName>
                                        </p:attrNameLst>
                                      </p:cBhvr>
                                      <p:to>
                                        <p:strVal val="visible"/>
                                      </p:to>
                                    </p:set>
                                    <p:animEffect transition="in" filter="slide(fromBottom)">
                                      <p:cBhvr>
                                        <p:cTn id="18" dur="500"/>
                                        <p:tgtEl>
                                          <p:spTgt spid="11476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14711"/>
                                        </p:tgtEl>
                                        <p:attrNameLst>
                                          <p:attrName>style.visibility</p:attrName>
                                        </p:attrNameLst>
                                      </p:cBhvr>
                                      <p:to>
                                        <p:strVal val="visible"/>
                                      </p:to>
                                    </p:set>
                                    <p:animEffect transition="in" filter="checkerboard(across)">
                                      <p:cBhvr>
                                        <p:cTn id="23" dur="500"/>
                                        <p:tgtEl>
                                          <p:spTgt spid="114711"/>
                                        </p:tgtEl>
                                      </p:cBhvr>
                                    </p:animEffect>
                                  </p:childTnLst>
                                </p:cTn>
                              </p:par>
                              <p:par>
                                <p:cTn id="24" presetID="2" presetClass="entr" presetSubtype="8" fill="hold" grpId="0" nodeType="withEffect">
                                  <p:stCondLst>
                                    <p:cond delay="0"/>
                                  </p:stCondLst>
                                  <p:childTnLst>
                                    <p:set>
                                      <p:cBhvr>
                                        <p:cTn id="25" dur="1" fill="hold">
                                          <p:stCondLst>
                                            <p:cond delay="0"/>
                                          </p:stCondLst>
                                        </p:cTn>
                                        <p:tgtEl>
                                          <p:spTgt spid="114712"/>
                                        </p:tgtEl>
                                        <p:attrNameLst>
                                          <p:attrName>style.visibility</p:attrName>
                                        </p:attrNameLst>
                                      </p:cBhvr>
                                      <p:to>
                                        <p:strVal val="visible"/>
                                      </p:to>
                                    </p:set>
                                    <p:anim calcmode="lin" valueType="num">
                                      <p:cBhvr additive="base">
                                        <p:cTn id="26" dur="500" fill="hold"/>
                                        <p:tgtEl>
                                          <p:spTgt spid="114712"/>
                                        </p:tgtEl>
                                        <p:attrNameLst>
                                          <p:attrName>ppt_x</p:attrName>
                                        </p:attrNameLst>
                                      </p:cBhvr>
                                      <p:tavLst>
                                        <p:tav tm="0">
                                          <p:val>
                                            <p:strVal val="0-#ppt_w/2"/>
                                          </p:val>
                                        </p:tav>
                                        <p:tav tm="100000">
                                          <p:val>
                                            <p:strVal val="#ppt_x"/>
                                          </p:val>
                                        </p:tav>
                                      </p:tavLst>
                                    </p:anim>
                                    <p:anim calcmode="lin" valueType="num">
                                      <p:cBhvr additive="base">
                                        <p:cTn id="27" dur="500" fill="hold"/>
                                        <p:tgtEl>
                                          <p:spTgt spid="114712"/>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35" presetClass="path" presetSubtype="0" accel="50000" decel="50000" fill="hold" grpId="1" nodeType="clickEffect">
                                  <p:stCondLst>
                                    <p:cond delay="0"/>
                                  </p:stCondLst>
                                  <p:childTnLst>
                                    <p:animMotion origin="layout" path="M 0 -7.86309E-7 L -0.175 -7.86309E-7 " pathEditMode="relative" rAng="0" ptsTypes="AA">
                                      <p:cBhvr>
                                        <p:cTn id="31" dur="2000" fill="hold"/>
                                        <p:tgtEl>
                                          <p:spTgt spid="114712"/>
                                        </p:tgtEl>
                                        <p:attrNameLst>
                                          <p:attrName>ppt_x</p:attrName>
                                          <p:attrName>ppt_y</p:attrName>
                                        </p:attrNameLst>
                                      </p:cBhvr>
                                      <p:rCtr x="-8750" y="0"/>
                                    </p:animMotion>
                                  </p:childTnLst>
                                </p:cTn>
                              </p:par>
                            </p:childTnLst>
                          </p:cTn>
                        </p:par>
                        <p:par>
                          <p:cTn id="32" fill="hold" nodeType="afterGroup">
                            <p:stCondLst>
                              <p:cond delay="2000"/>
                            </p:stCondLst>
                            <p:childTnLst>
                              <p:par>
                                <p:cTn id="33" presetID="4" presetClass="entr" presetSubtype="16" fill="hold" nodeType="afterEffect">
                                  <p:stCondLst>
                                    <p:cond delay="0"/>
                                  </p:stCondLst>
                                  <p:childTnLst>
                                    <p:set>
                                      <p:cBhvr>
                                        <p:cTn id="34" dur="1" fill="hold">
                                          <p:stCondLst>
                                            <p:cond delay="0"/>
                                          </p:stCondLst>
                                        </p:cTn>
                                        <p:tgtEl>
                                          <p:spTgt spid="114720"/>
                                        </p:tgtEl>
                                        <p:attrNameLst>
                                          <p:attrName>style.visibility</p:attrName>
                                        </p:attrNameLst>
                                      </p:cBhvr>
                                      <p:to>
                                        <p:strVal val="visible"/>
                                      </p:to>
                                    </p:set>
                                    <p:animEffect transition="in" filter="box(in)">
                                      <p:cBhvr>
                                        <p:cTn id="35" dur="500"/>
                                        <p:tgtEl>
                                          <p:spTgt spid="114720"/>
                                        </p:tgtEl>
                                      </p:cBhvr>
                                    </p:animEffect>
                                  </p:childTnLst>
                                </p:cTn>
                              </p:par>
                              <p:par>
                                <p:cTn id="36" presetID="4" presetClass="entr" presetSubtype="16" fill="hold" nodeType="withEffect">
                                  <p:stCondLst>
                                    <p:cond delay="0"/>
                                  </p:stCondLst>
                                  <p:childTnLst>
                                    <p:set>
                                      <p:cBhvr>
                                        <p:cTn id="37" dur="1" fill="hold">
                                          <p:stCondLst>
                                            <p:cond delay="0"/>
                                          </p:stCondLst>
                                        </p:cTn>
                                        <p:tgtEl>
                                          <p:spTgt spid="114773"/>
                                        </p:tgtEl>
                                        <p:attrNameLst>
                                          <p:attrName>style.visibility</p:attrName>
                                        </p:attrNameLst>
                                      </p:cBhvr>
                                      <p:to>
                                        <p:strVal val="visible"/>
                                      </p:to>
                                    </p:set>
                                    <p:animEffect transition="in" filter="box(in)">
                                      <p:cBhvr>
                                        <p:cTn id="38" dur="500"/>
                                        <p:tgtEl>
                                          <p:spTgt spid="114773"/>
                                        </p:tgtEl>
                                      </p:cBhvr>
                                    </p:animEffect>
                                  </p:childTnLst>
                                </p:cTn>
                              </p:par>
                              <p:par>
                                <p:cTn id="39" presetID="4" presetClass="entr" presetSubtype="16" fill="hold" nodeType="withEffect">
                                  <p:stCondLst>
                                    <p:cond delay="0"/>
                                  </p:stCondLst>
                                  <p:childTnLst>
                                    <p:set>
                                      <p:cBhvr>
                                        <p:cTn id="40" dur="1" fill="hold">
                                          <p:stCondLst>
                                            <p:cond delay="0"/>
                                          </p:stCondLst>
                                        </p:cTn>
                                        <p:tgtEl>
                                          <p:spTgt spid="114777"/>
                                        </p:tgtEl>
                                        <p:attrNameLst>
                                          <p:attrName>style.visibility</p:attrName>
                                        </p:attrNameLst>
                                      </p:cBhvr>
                                      <p:to>
                                        <p:strVal val="visible"/>
                                      </p:to>
                                    </p:set>
                                    <p:animEffect transition="in" filter="box(in)">
                                      <p:cBhvr>
                                        <p:cTn id="41" dur="500"/>
                                        <p:tgtEl>
                                          <p:spTgt spid="11477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xit" presetSubtype="16" fill="hold" nodeType="clickEffect">
                                  <p:stCondLst>
                                    <p:cond delay="0"/>
                                  </p:stCondLst>
                                  <p:childTnLst>
                                    <p:animEffect transition="out" filter="box(in)">
                                      <p:cBhvr>
                                        <p:cTn id="45" dur="500"/>
                                        <p:tgtEl>
                                          <p:spTgt spid="114777"/>
                                        </p:tgtEl>
                                      </p:cBhvr>
                                    </p:animEffect>
                                    <p:set>
                                      <p:cBhvr>
                                        <p:cTn id="46" dur="1" fill="hold">
                                          <p:stCondLst>
                                            <p:cond delay="499"/>
                                          </p:stCondLst>
                                        </p:cTn>
                                        <p:tgtEl>
                                          <p:spTgt spid="114777"/>
                                        </p:tgtEl>
                                        <p:attrNameLst>
                                          <p:attrName>style.visibility</p:attrName>
                                        </p:attrNameLst>
                                      </p:cBhvr>
                                      <p:to>
                                        <p:strVal val="hidden"/>
                                      </p:to>
                                    </p:set>
                                  </p:childTnLst>
                                </p:cTn>
                              </p:par>
                              <p:par>
                                <p:cTn id="47" presetID="4" presetClass="exit" presetSubtype="16" fill="hold" grpId="1" nodeType="withEffect">
                                  <p:stCondLst>
                                    <p:cond delay="0"/>
                                  </p:stCondLst>
                                  <p:childTnLst>
                                    <p:animEffect transition="out" filter="box(in)">
                                      <p:cBhvr>
                                        <p:cTn id="48" dur="500"/>
                                        <p:tgtEl>
                                          <p:spTgt spid="114763"/>
                                        </p:tgtEl>
                                      </p:cBhvr>
                                    </p:animEffect>
                                    <p:set>
                                      <p:cBhvr>
                                        <p:cTn id="49" dur="1" fill="hold">
                                          <p:stCondLst>
                                            <p:cond delay="499"/>
                                          </p:stCondLst>
                                        </p:cTn>
                                        <p:tgtEl>
                                          <p:spTgt spid="114763"/>
                                        </p:tgtEl>
                                        <p:attrNameLst>
                                          <p:attrName>style.visibility</p:attrName>
                                        </p:attrNameLst>
                                      </p:cBhvr>
                                      <p:to>
                                        <p:strVal val="hidden"/>
                                      </p:to>
                                    </p:set>
                                  </p:childTnLst>
                                </p:cTn>
                              </p:par>
                              <p:par>
                                <p:cTn id="50" presetID="4" presetClass="entr" presetSubtype="16" fill="hold" nodeType="withEffect">
                                  <p:stCondLst>
                                    <p:cond delay="0"/>
                                  </p:stCondLst>
                                  <p:childTnLst>
                                    <p:set>
                                      <p:cBhvr>
                                        <p:cTn id="51" dur="1" fill="hold">
                                          <p:stCondLst>
                                            <p:cond delay="0"/>
                                          </p:stCondLst>
                                        </p:cTn>
                                        <p:tgtEl>
                                          <p:spTgt spid="114721"/>
                                        </p:tgtEl>
                                        <p:attrNameLst>
                                          <p:attrName>style.visibility</p:attrName>
                                        </p:attrNameLst>
                                      </p:cBhvr>
                                      <p:to>
                                        <p:strVal val="visible"/>
                                      </p:to>
                                    </p:set>
                                    <p:animEffect transition="in" filter="box(in)">
                                      <p:cBhvr>
                                        <p:cTn id="52" dur="500"/>
                                        <p:tgtEl>
                                          <p:spTgt spid="114721"/>
                                        </p:tgtEl>
                                      </p:cBhvr>
                                    </p:animEffect>
                                  </p:childTnLst>
                                </p:cTn>
                              </p:par>
                              <p:par>
                                <p:cTn id="53" presetID="4" presetClass="entr" presetSubtype="16" repeatCount="10000" fill="hold" grpId="0" nodeType="withEffect">
                                  <p:stCondLst>
                                    <p:cond delay="0"/>
                                  </p:stCondLst>
                                  <p:childTnLst>
                                    <p:set>
                                      <p:cBhvr>
                                        <p:cTn id="54" dur="1" fill="hold">
                                          <p:stCondLst>
                                            <p:cond delay="0"/>
                                          </p:stCondLst>
                                        </p:cTn>
                                        <p:tgtEl>
                                          <p:spTgt spid="114764"/>
                                        </p:tgtEl>
                                        <p:attrNameLst>
                                          <p:attrName>style.visibility</p:attrName>
                                        </p:attrNameLst>
                                      </p:cBhvr>
                                      <p:to>
                                        <p:strVal val="visible"/>
                                      </p:to>
                                    </p:set>
                                    <p:animEffect transition="in" filter="box(in)">
                                      <p:cBhvr>
                                        <p:cTn id="55" dur="500"/>
                                        <p:tgtEl>
                                          <p:spTgt spid="11476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14714"/>
                                        </p:tgtEl>
                                        <p:attrNameLst>
                                          <p:attrName>style.visibility</p:attrName>
                                        </p:attrNameLst>
                                      </p:cBhvr>
                                      <p:to>
                                        <p:strVal val="visible"/>
                                      </p:to>
                                    </p:set>
                                    <p:animEffect transition="in" filter="box(in)">
                                      <p:cBhvr>
                                        <p:cTn id="60" dur="500"/>
                                        <p:tgtEl>
                                          <p:spTgt spid="114714"/>
                                        </p:tgtEl>
                                      </p:cBhvr>
                                    </p:animEffect>
                                  </p:childTnLst>
                                </p:cTn>
                              </p:par>
                              <p:par>
                                <p:cTn id="61" presetID="2" presetClass="entr" presetSubtype="8" fill="hold" grpId="0" nodeType="withEffect">
                                  <p:stCondLst>
                                    <p:cond delay="0"/>
                                  </p:stCondLst>
                                  <p:childTnLst>
                                    <p:set>
                                      <p:cBhvr>
                                        <p:cTn id="62" dur="1" fill="hold">
                                          <p:stCondLst>
                                            <p:cond delay="0"/>
                                          </p:stCondLst>
                                        </p:cTn>
                                        <p:tgtEl>
                                          <p:spTgt spid="114715"/>
                                        </p:tgtEl>
                                        <p:attrNameLst>
                                          <p:attrName>style.visibility</p:attrName>
                                        </p:attrNameLst>
                                      </p:cBhvr>
                                      <p:to>
                                        <p:strVal val="visible"/>
                                      </p:to>
                                    </p:set>
                                    <p:anim calcmode="lin" valueType="num">
                                      <p:cBhvr additive="base">
                                        <p:cTn id="63" dur="500" fill="hold"/>
                                        <p:tgtEl>
                                          <p:spTgt spid="114715"/>
                                        </p:tgtEl>
                                        <p:attrNameLst>
                                          <p:attrName>ppt_x</p:attrName>
                                        </p:attrNameLst>
                                      </p:cBhvr>
                                      <p:tavLst>
                                        <p:tav tm="0">
                                          <p:val>
                                            <p:strVal val="0-#ppt_w/2"/>
                                          </p:val>
                                        </p:tav>
                                        <p:tav tm="100000">
                                          <p:val>
                                            <p:strVal val="#ppt_x"/>
                                          </p:val>
                                        </p:tav>
                                      </p:tavLst>
                                    </p:anim>
                                    <p:anim calcmode="lin" valueType="num">
                                      <p:cBhvr additive="base">
                                        <p:cTn id="64" dur="500" fill="hold"/>
                                        <p:tgtEl>
                                          <p:spTgt spid="114715"/>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35" presetClass="path" presetSubtype="0" accel="50000" decel="50000" fill="hold" grpId="1" nodeType="clickEffect">
                                  <p:stCondLst>
                                    <p:cond delay="0"/>
                                  </p:stCondLst>
                                  <p:childTnLst>
                                    <p:animMotion origin="layout" path="M 0 0  L -0.25 0  E" pathEditMode="relative" rAng="0" ptsTypes="">
                                      <p:cBhvr>
                                        <p:cTn id="68" dur="2000" fill="hold"/>
                                        <p:tgtEl>
                                          <p:spTgt spid="114715"/>
                                        </p:tgtEl>
                                        <p:attrNameLst>
                                          <p:attrName>ppt_x</p:attrName>
                                          <p:attrName>ppt_y</p:attrName>
                                        </p:attrNameLst>
                                      </p:cBhvr>
                                      <p:rCtr x="0" y="0"/>
                                    </p:animMotion>
                                  </p:childTnLst>
                                </p:cTn>
                              </p:par>
                            </p:childTnLst>
                          </p:cTn>
                        </p:par>
                        <p:par>
                          <p:cTn id="69" fill="hold" nodeType="afterGroup">
                            <p:stCondLst>
                              <p:cond delay="2000"/>
                            </p:stCondLst>
                            <p:childTnLst>
                              <p:par>
                                <p:cTn id="70" presetID="4" presetClass="entr" presetSubtype="16" fill="hold" nodeType="afterEffect">
                                  <p:stCondLst>
                                    <p:cond delay="0"/>
                                  </p:stCondLst>
                                  <p:childTnLst>
                                    <p:set>
                                      <p:cBhvr>
                                        <p:cTn id="71" dur="1" fill="hold">
                                          <p:stCondLst>
                                            <p:cond delay="0"/>
                                          </p:stCondLst>
                                        </p:cTn>
                                        <p:tgtEl>
                                          <p:spTgt spid="114815"/>
                                        </p:tgtEl>
                                        <p:attrNameLst>
                                          <p:attrName>style.visibility</p:attrName>
                                        </p:attrNameLst>
                                      </p:cBhvr>
                                      <p:to>
                                        <p:strVal val="visible"/>
                                      </p:to>
                                    </p:set>
                                    <p:animEffect transition="in" filter="box(in)">
                                      <p:cBhvr>
                                        <p:cTn id="72" dur="500"/>
                                        <p:tgtEl>
                                          <p:spTgt spid="114815"/>
                                        </p:tgtEl>
                                      </p:cBhvr>
                                    </p:animEffect>
                                  </p:childTnLst>
                                </p:cTn>
                              </p:par>
                              <p:par>
                                <p:cTn id="73" presetID="4" presetClass="entr" presetSubtype="16" fill="hold" nodeType="withEffect">
                                  <p:stCondLst>
                                    <p:cond delay="0"/>
                                  </p:stCondLst>
                                  <p:childTnLst>
                                    <p:set>
                                      <p:cBhvr>
                                        <p:cTn id="74" dur="1" fill="hold">
                                          <p:stCondLst>
                                            <p:cond delay="0"/>
                                          </p:stCondLst>
                                        </p:cTn>
                                        <p:tgtEl>
                                          <p:spTgt spid="114795"/>
                                        </p:tgtEl>
                                        <p:attrNameLst>
                                          <p:attrName>style.visibility</p:attrName>
                                        </p:attrNameLst>
                                      </p:cBhvr>
                                      <p:to>
                                        <p:strVal val="visible"/>
                                      </p:to>
                                    </p:set>
                                    <p:animEffect transition="in" filter="box(in)">
                                      <p:cBhvr>
                                        <p:cTn id="75" dur="500"/>
                                        <p:tgtEl>
                                          <p:spTgt spid="114795"/>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xit" presetSubtype="16" fill="hold" nodeType="clickEffect">
                                  <p:stCondLst>
                                    <p:cond delay="0"/>
                                  </p:stCondLst>
                                  <p:childTnLst>
                                    <p:animEffect transition="out" filter="box(in)">
                                      <p:cBhvr>
                                        <p:cTn id="79" dur="500"/>
                                        <p:tgtEl>
                                          <p:spTgt spid="114795"/>
                                        </p:tgtEl>
                                      </p:cBhvr>
                                    </p:animEffect>
                                    <p:set>
                                      <p:cBhvr>
                                        <p:cTn id="80" dur="1" fill="hold">
                                          <p:stCondLst>
                                            <p:cond delay="499"/>
                                          </p:stCondLst>
                                        </p:cTn>
                                        <p:tgtEl>
                                          <p:spTgt spid="114795"/>
                                        </p:tgtEl>
                                        <p:attrNameLst>
                                          <p:attrName>style.visibility</p:attrName>
                                        </p:attrNameLst>
                                      </p:cBhvr>
                                      <p:to>
                                        <p:strVal val="hidden"/>
                                      </p:to>
                                    </p:set>
                                  </p:childTnLst>
                                </p:cTn>
                              </p:par>
                              <p:par>
                                <p:cTn id="81" presetID="4" presetClass="entr" presetSubtype="16" fill="hold" nodeType="withEffect">
                                  <p:stCondLst>
                                    <p:cond delay="0"/>
                                  </p:stCondLst>
                                  <p:childTnLst>
                                    <p:set>
                                      <p:cBhvr>
                                        <p:cTn id="82" dur="1" fill="hold">
                                          <p:stCondLst>
                                            <p:cond delay="0"/>
                                          </p:stCondLst>
                                        </p:cTn>
                                        <p:tgtEl>
                                          <p:spTgt spid="114724"/>
                                        </p:tgtEl>
                                        <p:attrNameLst>
                                          <p:attrName>style.visibility</p:attrName>
                                        </p:attrNameLst>
                                      </p:cBhvr>
                                      <p:to>
                                        <p:strVal val="visible"/>
                                      </p:to>
                                    </p:set>
                                    <p:animEffect transition="in" filter="box(in)">
                                      <p:cBhvr>
                                        <p:cTn id="83" dur="500"/>
                                        <p:tgtEl>
                                          <p:spTgt spid="114724"/>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4" presetClass="entr" presetSubtype="16" fill="hold" grpId="0" nodeType="clickEffect">
                                  <p:stCondLst>
                                    <p:cond delay="0"/>
                                  </p:stCondLst>
                                  <p:childTnLst>
                                    <p:set>
                                      <p:cBhvr>
                                        <p:cTn id="87" dur="1" fill="hold">
                                          <p:stCondLst>
                                            <p:cond delay="0"/>
                                          </p:stCondLst>
                                        </p:cTn>
                                        <p:tgtEl>
                                          <p:spTgt spid="114717"/>
                                        </p:tgtEl>
                                        <p:attrNameLst>
                                          <p:attrName>style.visibility</p:attrName>
                                        </p:attrNameLst>
                                      </p:cBhvr>
                                      <p:to>
                                        <p:strVal val="visible"/>
                                      </p:to>
                                    </p:set>
                                    <p:animEffect transition="in" filter="box(in)">
                                      <p:cBhvr>
                                        <p:cTn id="88" dur="500"/>
                                        <p:tgtEl>
                                          <p:spTgt spid="114717"/>
                                        </p:tgtEl>
                                      </p:cBhvr>
                                    </p:animEffect>
                                  </p:childTnLst>
                                </p:cTn>
                              </p:par>
                              <p:par>
                                <p:cTn id="89" presetID="4" presetClass="exit" presetSubtype="16" fill="hold" grpId="1" nodeType="withEffect">
                                  <p:stCondLst>
                                    <p:cond delay="0"/>
                                  </p:stCondLst>
                                  <p:childTnLst>
                                    <p:animEffect transition="out" filter="box(in)">
                                      <p:cBhvr>
                                        <p:cTn id="90" dur="500"/>
                                        <p:tgtEl>
                                          <p:spTgt spid="114764"/>
                                        </p:tgtEl>
                                      </p:cBhvr>
                                    </p:animEffect>
                                    <p:set>
                                      <p:cBhvr>
                                        <p:cTn id="91" dur="1" fill="hold">
                                          <p:stCondLst>
                                            <p:cond delay="499"/>
                                          </p:stCondLst>
                                        </p:cTn>
                                        <p:tgtEl>
                                          <p:spTgt spid="114764"/>
                                        </p:tgtEl>
                                        <p:attrNameLst>
                                          <p:attrName>style.visibility</p:attrName>
                                        </p:attrNameLst>
                                      </p:cBhvr>
                                      <p:to>
                                        <p:strVal val="hidden"/>
                                      </p:to>
                                    </p:set>
                                  </p:childTnLst>
                                </p:cTn>
                              </p:par>
                              <p:par>
                                <p:cTn id="92" presetID="4" presetClass="entr" presetSubtype="16" repeatCount="10000" fill="hold" grpId="0" nodeType="withEffect">
                                  <p:stCondLst>
                                    <p:cond delay="0"/>
                                  </p:stCondLst>
                                  <p:childTnLst>
                                    <p:set>
                                      <p:cBhvr>
                                        <p:cTn id="93" dur="1" fill="hold">
                                          <p:stCondLst>
                                            <p:cond delay="0"/>
                                          </p:stCondLst>
                                        </p:cTn>
                                        <p:tgtEl>
                                          <p:spTgt spid="114813"/>
                                        </p:tgtEl>
                                        <p:attrNameLst>
                                          <p:attrName>style.visibility</p:attrName>
                                        </p:attrNameLst>
                                      </p:cBhvr>
                                      <p:to>
                                        <p:strVal val="visible"/>
                                      </p:to>
                                    </p:set>
                                    <p:animEffect transition="in" filter="box(in)">
                                      <p:cBhvr>
                                        <p:cTn id="94" dur="500"/>
                                        <p:tgtEl>
                                          <p:spTgt spid="114813"/>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4" presetClass="entr" presetSubtype="16" fill="hold" grpId="0" nodeType="clickEffect">
                                  <p:stCondLst>
                                    <p:cond delay="0"/>
                                  </p:stCondLst>
                                  <p:childTnLst>
                                    <p:set>
                                      <p:cBhvr>
                                        <p:cTn id="98" dur="1" fill="hold">
                                          <p:stCondLst>
                                            <p:cond delay="0"/>
                                          </p:stCondLst>
                                        </p:cTn>
                                        <p:tgtEl>
                                          <p:spTgt spid="114718"/>
                                        </p:tgtEl>
                                        <p:attrNameLst>
                                          <p:attrName>style.visibility</p:attrName>
                                        </p:attrNameLst>
                                      </p:cBhvr>
                                      <p:to>
                                        <p:strVal val="visible"/>
                                      </p:to>
                                    </p:set>
                                    <p:animEffect transition="in" filter="box(in)">
                                      <p:cBhvr>
                                        <p:cTn id="99" dur="500"/>
                                        <p:tgtEl>
                                          <p:spTgt spid="114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10" grpId="0" animBg="1"/>
      <p:bldP spid="114711" grpId="0" animBg="1"/>
      <p:bldP spid="114712" grpId="0"/>
      <p:bldP spid="114712" grpId="1"/>
      <p:bldP spid="114714" grpId="0" animBg="1"/>
      <p:bldP spid="114715" grpId="0"/>
      <p:bldP spid="114715" grpId="1"/>
      <p:bldP spid="114717" grpId="0" animBg="1"/>
      <p:bldP spid="114718" grpId="0"/>
      <p:bldP spid="114763" grpId="0" animBg="1"/>
      <p:bldP spid="114763" grpId="1" animBg="1"/>
      <p:bldP spid="114764" grpId="0" animBg="1"/>
      <p:bldP spid="114764" grpId="1" animBg="1"/>
      <p:bldP spid="1148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AutoShape 2"/>
          <p:cNvSpPr>
            <a:spLocks noChangeArrowheads="1"/>
          </p:cNvSpPr>
          <p:nvPr/>
        </p:nvSpPr>
        <p:spPr bwMode="auto">
          <a:xfrm>
            <a:off x="305577" y="228600"/>
            <a:ext cx="2136775" cy="1198130"/>
          </a:xfrm>
          <a:prstGeom prst="flowChartAlternateProcess">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000" b="1" u="sng" dirty="0" err="1">
                <a:solidFill>
                  <a:schemeClr val="bg1"/>
                </a:solidFill>
                <a:latin typeface="Times New Roman" panose="02020603050405020304" pitchFamily="18" charset="0"/>
              </a:rPr>
              <a:t>Bài</a:t>
            </a:r>
            <a:r>
              <a:rPr lang="en-US" sz="3000" b="1" u="sng" dirty="0">
                <a:solidFill>
                  <a:schemeClr val="bg1"/>
                </a:solidFill>
                <a:latin typeface="Times New Roman" panose="02020603050405020304" pitchFamily="18" charset="0"/>
              </a:rPr>
              <a:t> </a:t>
            </a:r>
            <a:r>
              <a:rPr lang="en-US" sz="3000" b="1" u="sng" dirty="0" err="1">
                <a:solidFill>
                  <a:schemeClr val="bg1"/>
                </a:solidFill>
                <a:latin typeface="Times New Roman" panose="02020603050405020304" pitchFamily="18" charset="0"/>
              </a:rPr>
              <a:t>tập</a:t>
            </a:r>
            <a:endParaRPr lang="en-US" sz="3000" b="1" u="sng" dirty="0">
              <a:solidFill>
                <a:schemeClr val="bg1"/>
              </a:solidFill>
              <a:latin typeface="Times New Roman" panose="02020603050405020304" pitchFamily="18" charset="0"/>
            </a:endParaRPr>
          </a:p>
          <a:p>
            <a:pPr algn="ctr" eaLnBrk="0" hangingPunct="0"/>
            <a:r>
              <a:rPr lang="en-US" sz="3000" b="1" u="sng" dirty="0" err="1">
                <a:solidFill>
                  <a:schemeClr val="bg1"/>
                </a:solidFill>
                <a:latin typeface="Times New Roman" panose="02020603050405020304" pitchFamily="18" charset="0"/>
              </a:rPr>
              <a:t>vận</a:t>
            </a:r>
            <a:r>
              <a:rPr lang="en-US" sz="3000" b="1" u="sng" dirty="0">
                <a:solidFill>
                  <a:schemeClr val="bg1"/>
                </a:solidFill>
                <a:latin typeface="Times New Roman" panose="02020603050405020304" pitchFamily="18" charset="0"/>
              </a:rPr>
              <a:t> </a:t>
            </a:r>
            <a:r>
              <a:rPr lang="en-US" sz="3000" b="1" u="sng" dirty="0" err="1">
                <a:solidFill>
                  <a:schemeClr val="bg1"/>
                </a:solidFill>
                <a:latin typeface="Times New Roman" panose="02020603050405020304" pitchFamily="18" charset="0"/>
              </a:rPr>
              <a:t>dụng</a:t>
            </a:r>
            <a:endParaRPr lang="en-US" sz="3000" b="1" u="sng" dirty="0">
              <a:solidFill>
                <a:schemeClr val="bg1"/>
              </a:solidFill>
              <a:latin typeface="Times New Roman" panose="02020603050405020304" pitchFamily="18" charset="0"/>
            </a:endParaRPr>
          </a:p>
        </p:txBody>
      </p:sp>
      <p:graphicFrame>
        <p:nvGraphicFramePr>
          <p:cNvPr id="197635" name="Object 3"/>
          <p:cNvGraphicFramePr>
            <a:graphicFrameLocks noGrp="1" noChangeAspect="1"/>
          </p:cNvGraphicFramePr>
          <p:nvPr>
            <p:ph sz="quarter" idx="3"/>
          </p:nvPr>
        </p:nvGraphicFramePr>
        <p:xfrm>
          <a:off x="5029200" y="5491164"/>
          <a:ext cx="2514600" cy="447675"/>
        </p:xfrm>
        <a:graphic>
          <a:graphicData uri="http://schemas.openxmlformats.org/presentationml/2006/ole">
            <mc:AlternateContent xmlns:mc="http://schemas.openxmlformats.org/markup-compatibility/2006">
              <mc:Choice xmlns:v="urn:schemas-microsoft-com:vml" Requires="v">
                <p:oleObj name="Equation" r:id="rId2" imgW="1143000" imgH="203040" progId="Equation.DSMT4">
                  <p:embed/>
                </p:oleObj>
              </mc:Choice>
              <mc:Fallback>
                <p:oleObj name="Equation" r:id="rId2" imgW="1143000" imgH="203040" progId="Equation.DSMT4">
                  <p:embed/>
                  <p:pic>
                    <p:nvPicPr>
                      <p:cNvPr id="197635"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5491164"/>
                        <a:ext cx="2514600"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Oval 17">
            <a:hlinkClick r:id="rId4" action="ppaction://hlinkfile"/>
          </p:cNvPr>
          <p:cNvSpPr/>
          <p:nvPr/>
        </p:nvSpPr>
        <p:spPr>
          <a:xfrm>
            <a:off x="5791201" y="1524001"/>
            <a:ext cx="1755775" cy="3651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2400" b="1">
                <a:solidFill>
                  <a:srgbClr val="FF0000"/>
                </a:solidFill>
                <a:latin typeface="Times New Roman" panose="02020603050405020304" pitchFamily="18" charset="0"/>
              </a:rPr>
              <a:t>Giải</a:t>
            </a:r>
            <a:endParaRPr lang="vi-VN" sz="2400" b="1">
              <a:solidFill>
                <a:srgbClr val="FF0000"/>
              </a:solidFill>
              <a:latin typeface="Times New Roman" panose="02020603050405020304" pitchFamily="18" charset="0"/>
            </a:endParaRPr>
          </a:p>
        </p:txBody>
      </p:sp>
      <p:sp>
        <p:nvSpPr>
          <p:cNvPr id="197637" name="Text Box 5"/>
          <p:cNvSpPr txBox="1">
            <a:spLocks noChangeArrowheads="1"/>
          </p:cNvSpPr>
          <p:nvPr/>
        </p:nvSpPr>
        <p:spPr bwMode="gray">
          <a:xfrm>
            <a:off x="1828800" y="18288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sz="2400">
                <a:latin typeface="Times New Roman" panose="02020603050405020304" pitchFamily="18" charset="0"/>
                <a:sym typeface="Symbol" panose="05050102010706020507" pitchFamily="18" charset="2"/>
              </a:rPr>
              <a:t>Ta có: </a:t>
            </a:r>
            <a:r>
              <a:rPr lang="en-US" sz="2400">
                <a:solidFill>
                  <a:srgbClr val="FF0000"/>
                </a:solidFill>
                <a:latin typeface="Times New Roman" panose="02020603050405020304" pitchFamily="18" charset="0"/>
              </a:rPr>
              <a:t>AB</a:t>
            </a:r>
            <a:r>
              <a:rPr lang="en-US" sz="2400">
                <a:latin typeface="Times New Roman" panose="02020603050405020304" pitchFamily="18" charset="0"/>
              </a:rPr>
              <a:t> = AC (gt)</a:t>
            </a:r>
          </a:p>
        </p:txBody>
      </p:sp>
      <p:sp>
        <p:nvSpPr>
          <p:cNvPr id="197638" name="Text Box 6"/>
          <p:cNvSpPr txBox="1">
            <a:spLocks noChangeArrowheads="1"/>
          </p:cNvSpPr>
          <p:nvPr/>
        </p:nvSpPr>
        <p:spPr bwMode="auto">
          <a:xfrm>
            <a:off x="1981200" y="2286000"/>
            <a:ext cx="6096000" cy="867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80000"/>
              </a:lnSpc>
              <a:spcBef>
                <a:spcPct val="50000"/>
              </a:spcBef>
            </a:pPr>
            <a:r>
              <a:rPr lang="en-US" sz="2400">
                <a:latin typeface="Times New Roman" panose="02020603050405020304" pitchFamily="18" charset="0"/>
              </a:rPr>
              <a:t>Mà: AC =  AH + HC = 7 + 2 = 9 (cm)</a:t>
            </a:r>
          </a:p>
          <a:p>
            <a:pPr>
              <a:lnSpc>
                <a:spcPct val="80000"/>
              </a:lnSpc>
              <a:spcBef>
                <a:spcPct val="50000"/>
              </a:spcBef>
            </a:pPr>
            <a:r>
              <a:rPr lang="en-US" sz="2400">
                <a:latin typeface="Times New Roman" panose="02020603050405020304" pitchFamily="18" charset="0"/>
              </a:rPr>
              <a:t>=&gt; AB = 9 cm</a:t>
            </a:r>
          </a:p>
        </p:txBody>
      </p:sp>
      <p:sp>
        <p:nvSpPr>
          <p:cNvPr id="197639" name="Text Box 7"/>
          <p:cNvSpPr txBox="1">
            <a:spLocks noChangeArrowheads="1"/>
          </p:cNvSpPr>
          <p:nvPr/>
        </p:nvSpPr>
        <p:spPr bwMode="gray">
          <a:xfrm>
            <a:off x="1828800" y="3657600"/>
            <a:ext cx="3200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sz="2400">
                <a:solidFill>
                  <a:srgbClr val="0033CC"/>
                </a:solidFill>
                <a:latin typeface="Times New Roman" panose="02020603050405020304" pitchFamily="18" charset="0"/>
                <a:sym typeface="Symbol" panose="05050102010706020507" pitchFamily="18" charset="2"/>
              </a:rPr>
              <a:t>+  AHB  vuông tại H</a:t>
            </a:r>
            <a:r>
              <a:rPr lang="en-US" sz="2400">
                <a:latin typeface="Times New Roman" panose="02020603050405020304" pitchFamily="18" charset="0"/>
                <a:sym typeface="Symbol" panose="05050102010706020507" pitchFamily="18" charset="2"/>
              </a:rPr>
              <a:t> </a:t>
            </a:r>
          </a:p>
        </p:txBody>
      </p:sp>
      <p:grpSp>
        <p:nvGrpSpPr>
          <p:cNvPr id="197640" name="Group 8"/>
          <p:cNvGrpSpPr>
            <a:grpSpLocks/>
          </p:cNvGrpSpPr>
          <p:nvPr/>
        </p:nvGrpSpPr>
        <p:grpSpPr bwMode="auto">
          <a:xfrm>
            <a:off x="2209800" y="4114800"/>
            <a:ext cx="5638800" cy="457200"/>
            <a:chOff x="384" y="2784"/>
            <a:chExt cx="3552" cy="288"/>
          </a:xfrm>
        </p:grpSpPr>
        <p:graphicFrame>
          <p:nvGraphicFramePr>
            <p:cNvPr id="197641" name="Object 9"/>
            <p:cNvGraphicFramePr>
              <a:graphicFrameLocks noChangeAspect="1"/>
            </p:cNvGraphicFramePr>
            <p:nvPr/>
          </p:nvGraphicFramePr>
          <p:xfrm>
            <a:off x="384" y="2795"/>
            <a:ext cx="1584" cy="239"/>
          </p:xfrm>
          <a:graphic>
            <a:graphicData uri="http://schemas.openxmlformats.org/presentationml/2006/ole">
              <mc:AlternateContent xmlns:mc="http://schemas.openxmlformats.org/markup-compatibility/2006">
                <mc:Choice xmlns:v="urn:schemas-microsoft-com:vml" Requires="v">
                  <p:oleObj name="Equation" r:id="rId5" imgW="1346040" imgH="203040" progId="Equation.DSMT4">
                    <p:embed/>
                  </p:oleObj>
                </mc:Choice>
                <mc:Fallback>
                  <p:oleObj name="Equation" r:id="rId5" imgW="1346040" imgH="203040" progId="Equation.DSMT4">
                    <p:embed/>
                    <p:pic>
                      <p:nvPicPr>
                        <p:cNvPr id="197641"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 y="2795"/>
                          <a:ext cx="1584"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7642" name="Text Box 10"/>
            <p:cNvSpPr txBox="1">
              <a:spLocks noChangeArrowheads="1"/>
            </p:cNvSpPr>
            <p:nvPr/>
          </p:nvSpPr>
          <p:spPr bwMode="gray">
            <a:xfrm>
              <a:off x="1632" y="2784"/>
              <a:ext cx="230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sz="2400">
                  <a:latin typeface="Times New Roman" panose="02020603050405020304" pitchFamily="18" charset="0"/>
                  <a:sym typeface="Symbol" panose="05050102010706020507" pitchFamily="18" charset="2"/>
                </a:rPr>
                <a:t>(Áp dụng đ/l Pytago) </a:t>
              </a:r>
            </a:p>
          </p:txBody>
        </p:sp>
      </p:grpSp>
      <p:sp>
        <p:nvSpPr>
          <p:cNvPr id="197643" name="Text Box 11"/>
          <p:cNvSpPr txBox="1">
            <a:spLocks noChangeArrowheads="1"/>
          </p:cNvSpPr>
          <p:nvPr/>
        </p:nvSpPr>
        <p:spPr bwMode="gray">
          <a:xfrm>
            <a:off x="1828800" y="5029200"/>
            <a:ext cx="3200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sz="2400">
                <a:solidFill>
                  <a:srgbClr val="0033CC"/>
                </a:solidFill>
                <a:latin typeface="Times New Roman" panose="02020603050405020304" pitchFamily="18" charset="0"/>
                <a:sym typeface="Symbol" panose="05050102010706020507" pitchFamily="18" charset="2"/>
              </a:rPr>
              <a:t>+  BHC  vuông tại H</a:t>
            </a:r>
            <a:r>
              <a:rPr lang="en-US" sz="2400">
                <a:latin typeface="Times New Roman" panose="02020603050405020304" pitchFamily="18" charset="0"/>
                <a:sym typeface="Symbol" panose="05050102010706020507" pitchFamily="18" charset="2"/>
              </a:rPr>
              <a:t> </a:t>
            </a:r>
          </a:p>
        </p:txBody>
      </p:sp>
      <p:sp>
        <p:nvSpPr>
          <p:cNvPr id="197644" name="Text Box 12"/>
          <p:cNvSpPr txBox="1">
            <a:spLocks noChangeArrowheads="1"/>
          </p:cNvSpPr>
          <p:nvPr/>
        </p:nvSpPr>
        <p:spPr bwMode="auto">
          <a:xfrm>
            <a:off x="5715000" y="5867400"/>
            <a:ext cx="3429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sz="2400">
                <a:latin typeface="Times New Roman" panose="02020603050405020304" pitchFamily="18" charset="0"/>
              </a:rPr>
              <a:t>= 32 + </a:t>
            </a:r>
            <a:r>
              <a:rPr lang="en-US" sz="2400" baseline="30000">
                <a:latin typeface="Times New Roman" panose="02020603050405020304" pitchFamily="18" charset="0"/>
              </a:rPr>
              <a:t> </a:t>
            </a:r>
            <a:r>
              <a:rPr lang="en-US" sz="2400">
                <a:latin typeface="Times New Roman" panose="02020603050405020304" pitchFamily="18" charset="0"/>
              </a:rPr>
              <a:t>2</a:t>
            </a:r>
            <a:r>
              <a:rPr lang="en-US" sz="2400" baseline="30000">
                <a:latin typeface="Times New Roman" panose="02020603050405020304" pitchFamily="18" charset="0"/>
              </a:rPr>
              <a:t>2 </a:t>
            </a:r>
            <a:r>
              <a:rPr lang="en-US" sz="2400">
                <a:latin typeface="Times New Roman" panose="02020603050405020304" pitchFamily="18" charset="0"/>
              </a:rPr>
              <a:t>= 36 = 6</a:t>
            </a:r>
            <a:r>
              <a:rPr lang="en-US" sz="2400" baseline="30000">
                <a:latin typeface="Times New Roman" panose="02020603050405020304" pitchFamily="18" charset="0"/>
              </a:rPr>
              <a:t>2</a:t>
            </a:r>
            <a:endParaRPr lang="en-US" sz="2400">
              <a:latin typeface="Times New Roman" panose="02020603050405020304" pitchFamily="18" charset="0"/>
            </a:endParaRPr>
          </a:p>
        </p:txBody>
      </p:sp>
      <p:sp>
        <p:nvSpPr>
          <p:cNvPr id="197645" name="Text Box 13"/>
          <p:cNvSpPr txBox="1">
            <a:spLocks noChangeArrowheads="1"/>
          </p:cNvSpPr>
          <p:nvPr/>
        </p:nvSpPr>
        <p:spPr bwMode="gray">
          <a:xfrm>
            <a:off x="2133600" y="61722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sz="2400">
                <a:solidFill>
                  <a:srgbClr val="0033CC"/>
                </a:solidFill>
                <a:latin typeface="Times New Roman" panose="02020603050405020304" pitchFamily="18" charset="0"/>
                <a:sym typeface="Symbol" panose="05050102010706020507" pitchFamily="18" charset="2"/>
              </a:rPr>
              <a:t>Do đó  </a:t>
            </a:r>
            <a:r>
              <a:rPr lang="en-US" sz="2400">
                <a:solidFill>
                  <a:srgbClr val="FF0000"/>
                </a:solidFill>
                <a:latin typeface="Times New Roman" panose="02020603050405020304" pitchFamily="18" charset="0"/>
                <a:sym typeface="Symbol" panose="05050102010706020507" pitchFamily="18" charset="2"/>
              </a:rPr>
              <a:t>BC </a:t>
            </a:r>
            <a:r>
              <a:rPr lang="en-US" sz="2400">
                <a:solidFill>
                  <a:srgbClr val="0033CC"/>
                </a:solidFill>
                <a:latin typeface="Times New Roman" panose="02020603050405020304" pitchFamily="18" charset="0"/>
                <a:sym typeface="Symbol" panose="05050102010706020507" pitchFamily="18" charset="2"/>
              </a:rPr>
              <a:t> = 6cm</a:t>
            </a:r>
            <a:r>
              <a:rPr lang="en-US" sz="2400">
                <a:latin typeface="Times New Roman" panose="02020603050405020304" pitchFamily="18" charset="0"/>
                <a:sym typeface="Symbol" panose="05050102010706020507" pitchFamily="18" charset="2"/>
              </a:rPr>
              <a:t> </a:t>
            </a:r>
          </a:p>
        </p:txBody>
      </p:sp>
      <p:sp>
        <p:nvSpPr>
          <p:cNvPr id="197646" name="Text Box 14"/>
          <p:cNvSpPr txBox="1">
            <a:spLocks noChangeArrowheads="1"/>
          </p:cNvSpPr>
          <p:nvPr/>
        </p:nvSpPr>
        <p:spPr bwMode="auto">
          <a:xfrm>
            <a:off x="3009900" y="381001"/>
            <a:ext cx="777240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sz="2600">
                <a:latin typeface="Times New Roman" panose="02020603050405020304" pitchFamily="18" charset="0"/>
              </a:rPr>
              <a:t>a) Tính cạnh đáy </a:t>
            </a:r>
            <a:r>
              <a:rPr lang="en-US" sz="2600">
                <a:solidFill>
                  <a:srgbClr val="FF3300"/>
                </a:solidFill>
                <a:latin typeface="Times New Roman" panose="02020603050405020304" pitchFamily="18" charset="0"/>
              </a:rPr>
              <a:t>BC</a:t>
            </a:r>
            <a:r>
              <a:rPr lang="en-US" sz="2600">
                <a:latin typeface="Times New Roman" panose="02020603050405020304" pitchFamily="18" charset="0"/>
              </a:rPr>
              <a:t> của tam giác cân ABC (</a:t>
            </a:r>
            <a:r>
              <a:rPr lang="en-US" sz="2600">
                <a:solidFill>
                  <a:srgbClr val="993366"/>
                </a:solidFill>
                <a:latin typeface="Times New Roman" panose="02020603050405020304" pitchFamily="18" charset="0"/>
              </a:rPr>
              <a:t>hình 64</a:t>
            </a:r>
            <a:r>
              <a:rPr lang="en-US">
                <a:latin typeface="Times New Roman" panose="02020603050405020304" pitchFamily="18" charset="0"/>
              </a:rPr>
              <a:t>)</a:t>
            </a:r>
            <a:r>
              <a:rPr lang="en-US" sz="2600">
                <a:latin typeface="Times New Roman" panose="02020603050405020304" pitchFamily="18" charset="0"/>
              </a:rPr>
              <a:t>, biết:</a:t>
            </a:r>
          </a:p>
        </p:txBody>
      </p:sp>
      <p:sp>
        <p:nvSpPr>
          <p:cNvPr id="197647" name="Text Box 15"/>
          <p:cNvSpPr txBox="1">
            <a:spLocks noChangeArrowheads="1"/>
          </p:cNvSpPr>
          <p:nvPr/>
        </p:nvSpPr>
        <p:spPr bwMode="auto">
          <a:xfrm>
            <a:off x="3810000" y="838200"/>
            <a:ext cx="51054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sz="2600">
                <a:latin typeface="Times New Roman" panose="02020603050405020304" pitchFamily="18" charset="0"/>
              </a:rPr>
              <a:t>AH = 7cm, HC = 2cm.</a:t>
            </a:r>
          </a:p>
        </p:txBody>
      </p:sp>
      <p:grpSp>
        <p:nvGrpSpPr>
          <p:cNvPr id="197648" name="Group 16"/>
          <p:cNvGrpSpPr>
            <a:grpSpLocks/>
          </p:cNvGrpSpPr>
          <p:nvPr/>
        </p:nvGrpSpPr>
        <p:grpSpPr bwMode="auto">
          <a:xfrm>
            <a:off x="9829800" y="6456364"/>
            <a:ext cx="838200" cy="401637"/>
            <a:chOff x="2086" y="3611"/>
            <a:chExt cx="1248" cy="535"/>
          </a:xfrm>
        </p:grpSpPr>
        <p:pic>
          <p:nvPicPr>
            <p:cNvPr id="197649" name="Picture 17" descr="EXIT">
              <a:hlinkClick r:id="rId7" action="ppaction://hlinksldjump"/>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306" y="3611"/>
              <a:ext cx="658" cy="406"/>
            </a:xfrm>
            <a:prstGeom prst="rect">
              <a:avLst/>
            </a:prstGeom>
            <a:noFill/>
            <a:extLst>
              <a:ext uri="{909E8E84-426E-40DD-AFC4-6F175D3DCCD1}">
                <a14:hiddenFill xmlns:a14="http://schemas.microsoft.com/office/drawing/2010/main">
                  <a:solidFill>
                    <a:srgbClr val="FFFFFF"/>
                  </a:solidFill>
                </a14:hiddenFill>
              </a:ext>
            </a:extLst>
          </p:spPr>
        </p:pic>
        <p:sp>
          <p:nvSpPr>
            <p:cNvPr id="197650" name="Text Box 18">
              <a:hlinkClick r:id="rId7" action="ppaction://hlinksldjump"/>
            </p:cNvPr>
            <p:cNvSpPr txBox="1">
              <a:spLocks noChangeArrowheads="1"/>
            </p:cNvSpPr>
            <p:nvPr/>
          </p:nvSpPr>
          <p:spPr bwMode="auto">
            <a:xfrm>
              <a:off x="2086" y="3658"/>
              <a:ext cx="1248" cy="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rgbClr val="FF3300"/>
                  </a:solidFill>
                  <a:latin typeface="Times New Roman" panose="02020603050405020304" pitchFamily="18" charset="0"/>
                </a:rPr>
                <a:t> </a:t>
              </a:r>
            </a:p>
          </p:txBody>
        </p:sp>
      </p:grpSp>
      <p:grpSp>
        <p:nvGrpSpPr>
          <p:cNvPr id="197651" name="Group 19"/>
          <p:cNvGrpSpPr>
            <a:grpSpLocks/>
          </p:cNvGrpSpPr>
          <p:nvPr/>
        </p:nvGrpSpPr>
        <p:grpSpPr bwMode="auto">
          <a:xfrm>
            <a:off x="1524000" y="3124200"/>
            <a:ext cx="4114800" cy="457200"/>
            <a:chOff x="72" y="2016"/>
            <a:chExt cx="2592" cy="288"/>
          </a:xfrm>
        </p:grpSpPr>
        <p:sp>
          <p:nvSpPr>
            <p:cNvPr id="197652" name="Text Box 20"/>
            <p:cNvSpPr txBox="1">
              <a:spLocks noChangeArrowheads="1"/>
            </p:cNvSpPr>
            <p:nvPr/>
          </p:nvSpPr>
          <p:spPr bwMode="gray">
            <a:xfrm>
              <a:off x="72" y="2016"/>
              <a:ext cx="259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sz="2400">
                  <a:latin typeface="Times New Roman" panose="02020603050405020304" pitchFamily="18" charset="0"/>
                  <a:sym typeface="Symbol" panose="05050102010706020507" pitchFamily="18" charset="2"/>
                </a:rPr>
                <a:t>Mặt khác: BH     AC ( g/t) </a:t>
              </a:r>
            </a:p>
          </p:txBody>
        </p:sp>
        <p:graphicFrame>
          <p:nvGraphicFramePr>
            <p:cNvPr id="197653" name="Object 21"/>
            <p:cNvGraphicFramePr>
              <a:graphicFrameLocks noChangeAspect="1"/>
            </p:cNvGraphicFramePr>
            <p:nvPr/>
          </p:nvGraphicFramePr>
          <p:xfrm>
            <a:off x="1472" y="2050"/>
            <a:ext cx="222" cy="205"/>
          </p:xfrm>
          <a:graphic>
            <a:graphicData uri="http://schemas.openxmlformats.org/presentationml/2006/ole">
              <mc:AlternateContent xmlns:mc="http://schemas.openxmlformats.org/markup-compatibility/2006">
                <mc:Choice xmlns:v="urn:schemas-microsoft-com:vml" Requires="v">
                  <p:oleObj name="Equation" r:id="rId9" imgW="164880" imgH="152280" progId="Equation.DSMT4">
                    <p:embed/>
                  </p:oleObj>
                </mc:Choice>
                <mc:Fallback>
                  <p:oleObj name="Equation" r:id="rId9" imgW="164880" imgH="152280" progId="Equation.DSMT4">
                    <p:embed/>
                    <p:pic>
                      <p:nvPicPr>
                        <p:cNvPr id="197653" name="Object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2" y="2050"/>
                          <a:ext cx="222" cy="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97654" name="Text Box 22"/>
          <p:cNvSpPr txBox="1">
            <a:spLocks noChangeArrowheads="1"/>
          </p:cNvSpPr>
          <p:nvPr/>
        </p:nvSpPr>
        <p:spPr bwMode="auto">
          <a:xfrm>
            <a:off x="5130800" y="3098800"/>
            <a:ext cx="1371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anose="02020603050405020304" pitchFamily="18" charset="0"/>
              </a:rPr>
              <a:t>, suy ra:</a:t>
            </a:r>
          </a:p>
        </p:txBody>
      </p:sp>
      <p:grpSp>
        <p:nvGrpSpPr>
          <p:cNvPr id="197655" name="Group 23"/>
          <p:cNvGrpSpPr>
            <a:grpSpLocks/>
          </p:cNvGrpSpPr>
          <p:nvPr/>
        </p:nvGrpSpPr>
        <p:grpSpPr bwMode="auto">
          <a:xfrm>
            <a:off x="2209800" y="4498976"/>
            <a:ext cx="4064000" cy="492125"/>
            <a:chOff x="336" y="3098"/>
            <a:chExt cx="2560" cy="310"/>
          </a:xfrm>
        </p:grpSpPr>
        <p:sp>
          <p:nvSpPr>
            <p:cNvPr id="197656" name="Text Box 24"/>
            <p:cNvSpPr txBox="1">
              <a:spLocks noChangeArrowheads="1"/>
            </p:cNvSpPr>
            <p:nvPr/>
          </p:nvSpPr>
          <p:spPr bwMode="auto">
            <a:xfrm>
              <a:off x="832" y="3120"/>
              <a:ext cx="206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sz="2400">
                  <a:latin typeface="Times New Roman" panose="02020603050405020304" pitchFamily="18" charset="0"/>
                </a:rPr>
                <a:t> = 9</a:t>
              </a:r>
              <a:r>
                <a:rPr lang="en-US" sz="2400" baseline="30000">
                  <a:latin typeface="Times New Roman" panose="02020603050405020304" pitchFamily="18" charset="0"/>
                </a:rPr>
                <a:t>2</a:t>
              </a:r>
              <a:r>
                <a:rPr lang="en-US" sz="2400">
                  <a:latin typeface="Times New Roman" panose="02020603050405020304" pitchFamily="18" charset="0"/>
                </a:rPr>
                <a:t> - </a:t>
              </a:r>
              <a:r>
                <a:rPr lang="en-US" sz="2400" baseline="30000">
                  <a:latin typeface="Times New Roman" panose="02020603050405020304" pitchFamily="18" charset="0"/>
                </a:rPr>
                <a:t> </a:t>
              </a:r>
              <a:r>
                <a:rPr lang="en-US" sz="2400">
                  <a:latin typeface="Times New Roman" panose="02020603050405020304" pitchFamily="18" charset="0"/>
                </a:rPr>
                <a:t>7</a:t>
              </a:r>
              <a:r>
                <a:rPr lang="en-US" sz="2400" baseline="30000">
                  <a:latin typeface="Times New Roman" panose="02020603050405020304" pitchFamily="18" charset="0"/>
                </a:rPr>
                <a:t>2 </a:t>
              </a:r>
              <a:r>
                <a:rPr lang="en-US" sz="2400">
                  <a:latin typeface="Times New Roman" panose="02020603050405020304" pitchFamily="18" charset="0"/>
                </a:rPr>
                <a:t>= 32</a:t>
              </a:r>
            </a:p>
          </p:txBody>
        </p:sp>
        <p:graphicFrame>
          <p:nvGraphicFramePr>
            <p:cNvPr id="197657" name="Object 25"/>
            <p:cNvGraphicFramePr>
              <a:graphicFrameLocks noChangeAspect="1"/>
            </p:cNvGraphicFramePr>
            <p:nvPr/>
          </p:nvGraphicFramePr>
          <p:xfrm>
            <a:off x="336" y="3098"/>
            <a:ext cx="732" cy="266"/>
          </p:xfrm>
          <a:graphic>
            <a:graphicData uri="http://schemas.openxmlformats.org/presentationml/2006/ole">
              <mc:AlternateContent xmlns:mc="http://schemas.openxmlformats.org/markup-compatibility/2006">
                <mc:Choice xmlns:v="urn:schemas-microsoft-com:vml" Requires="v">
                  <p:oleObj name="Equation" r:id="rId11" imgW="558720" imgH="203040" progId="Equation.DSMT4">
                    <p:embed/>
                  </p:oleObj>
                </mc:Choice>
                <mc:Fallback>
                  <p:oleObj name="Equation" r:id="rId11" imgW="558720" imgH="203040" progId="Equation.DSMT4">
                    <p:embed/>
                    <p:pic>
                      <p:nvPicPr>
                        <p:cNvPr id="197657" name="Object 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6" y="3098"/>
                          <a:ext cx="732" cy="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97658" name="Text Box 26"/>
          <p:cNvSpPr txBox="1">
            <a:spLocks noChangeArrowheads="1"/>
          </p:cNvSpPr>
          <p:nvPr/>
        </p:nvSpPr>
        <p:spPr bwMode="gray">
          <a:xfrm>
            <a:off x="2133600" y="5486400"/>
            <a:ext cx="3200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sz="2400">
                <a:latin typeface="Times New Roman" panose="02020603050405020304" pitchFamily="18" charset="0"/>
                <a:sym typeface="Symbol" panose="05050102010706020507" pitchFamily="18" charset="2"/>
              </a:rPr>
              <a:t>Theo định lý Pytago: </a:t>
            </a:r>
          </a:p>
        </p:txBody>
      </p:sp>
      <p:grpSp>
        <p:nvGrpSpPr>
          <p:cNvPr id="197659" name="Group 27"/>
          <p:cNvGrpSpPr>
            <a:grpSpLocks/>
          </p:cNvGrpSpPr>
          <p:nvPr/>
        </p:nvGrpSpPr>
        <p:grpSpPr bwMode="auto">
          <a:xfrm>
            <a:off x="7918450" y="1066801"/>
            <a:ext cx="2749550" cy="4252913"/>
            <a:chOff x="4028" y="672"/>
            <a:chExt cx="1732" cy="2679"/>
          </a:xfrm>
        </p:grpSpPr>
        <p:sp>
          <p:nvSpPr>
            <p:cNvPr id="197660" name="Rectangle 28"/>
            <p:cNvSpPr>
              <a:spLocks noChangeArrowheads="1"/>
            </p:cNvSpPr>
            <p:nvPr/>
          </p:nvSpPr>
          <p:spPr bwMode="auto">
            <a:xfrm>
              <a:off x="4700" y="672"/>
              <a:ext cx="1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Times New Roman" panose="02020603050405020304" pitchFamily="18" charset="0"/>
                </a:rPr>
                <a:t>A</a:t>
              </a:r>
              <a:endParaRPr lang="en-US" sz="2400" b="1">
                <a:latin typeface="Times New Roman" panose="02020603050405020304" pitchFamily="18" charset="0"/>
              </a:endParaRPr>
            </a:p>
          </p:txBody>
        </p:sp>
        <p:grpSp>
          <p:nvGrpSpPr>
            <p:cNvPr id="197661" name="Group 29"/>
            <p:cNvGrpSpPr>
              <a:grpSpLocks/>
            </p:cNvGrpSpPr>
            <p:nvPr/>
          </p:nvGrpSpPr>
          <p:grpSpPr bwMode="auto">
            <a:xfrm>
              <a:off x="4028" y="720"/>
              <a:ext cx="1732" cy="2417"/>
              <a:chOff x="3888" y="864"/>
              <a:chExt cx="1732" cy="2417"/>
            </a:xfrm>
          </p:grpSpPr>
          <p:sp>
            <p:nvSpPr>
              <p:cNvPr id="197662" name="Rectangle 30"/>
              <p:cNvSpPr>
                <a:spLocks noChangeArrowheads="1"/>
              </p:cNvSpPr>
              <p:nvPr/>
            </p:nvSpPr>
            <p:spPr bwMode="auto">
              <a:xfrm>
                <a:off x="3948" y="3048"/>
                <a:ext cx="12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Times New Roman" panose="02020603050405020304" pitchFamily="18" charset="0"/>
                  </a:rPr>
                  <a:t>B</a:t>
                </a:r>
                <a:endParaRPr lang="en-US" sz="2400" b="1">
                  <a:latin typeface="Times New Roman" panose="02020603050405020304" pitchFamily="18" charset="0"/>
                </a:endParaRPr>
              </a:p>
            </p:txBody>
          </p:sp>
          <p:sp>
            <p:nvSpPr>
              <p:cNvPr id="197663" name="AutoShape 31"/>
              <p:cNvSpPr>
                <a:spLocks noChangeAspect="1" noChangeArrowheads="1" noTextEdit="1"/>
              </p:cNvSpPr>
              <p:nvPr/>
            </p:nvSpPr>
            <p:spPr bwMode="auto">
              <a:xfrm>
                <a:off x="3888" y="864"/>
                <a:ext cx="1566" cy="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7664" name="Line 32"/>
              <p:cNvSpPr>
                <a:spLocks noChangeShapeType="1"/>
              </p:cNvSpPr>
              <p:nvPr/>
            </p:nvSpPr>
            <p:spPr bwMode="auto">
              <a:xfrm>
                <a:off x="4002" y="3018"/>
                <a:ext cx="1308" cy="1"/>
              </a:xfrm>
              <a:prstGeom prst="line">
                <a:avLst/>
              </a:prstGeom>
              <a:noFill/>
              <a:ln w="25400">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665" name="Line 33"/>
              <p:cNvSpPr>
                <a:spLocks noChangeShapeType="1"/>
              </p:cNvSpPr>
              <p:nvPr/>
            </p:nvSpPr>
            <p:spPr bwMode="auto">
              <a:xfrm flipH="1">
                <a:off x="4002" y="1074"/>
                <a:ext cx="654" cy="19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666" name="Line 34"/>
              <p:cNvSpPr>
                <a:spLocks noChangeShapeType="1"/>
              </p:cNvSpPr>
              <p:nvPr/>
            </p:nvSpPr>
            <p:spPr bwMode="auto">
              <a:xfrm>
                <a:off x="4656" y="1074"/>
                <a:ext cx="654" cy="19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667" name="Line 35"/>
              <p:cNvSpPr>
                <a:spLocks noChangeShapeType="1"/>
              </p:cNvSpPr>
              <p:nvPr/>
            </p:nvSpPr>
            <p:spPr bwMode="auto">
              <a:xfrm flipH="1">
                <a:off x="4002" y="2622"/>
                <a:ext cx="1176" cy="3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668" name="Line 36"/>
              <p:cNvSpPr>
                <a:spLocks noChangeShapeType="1"/>
              </p:cNvSpPr>
              <p:nvPr/>
            </p:nvSpPr>
            <p:spPr bwMode="auto">
              <a:xfrm>
                <a:off x="5070" y="2670"/>
                <a:ext cx="30" cy="6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669" name="Line 37"/>
              <p:cNvSpPr>
                <a:spLocks noChangeShapeType="1"/>
              </p:cNvSpPr>
              <p:nvPr/>
            </p:nvSpPr>
            <p:spPr bwMode="auto">
              <a:xfrm flipH="1">
                <a:off x="5100" y="2688"/>
                <a:ext cx="84" cy="3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670" name="Oval 38"/>
              <p:cNvSpPr>
                <a:spLocks noChangeArrowheads="1"/>
              </p:cNvSpPr>
              <p:nvPr/>
            </p:nvSpPr>
            <p:spPr bwMode="auto">
              <a:xfrm>
                <a:off x="3990" y="3006"/>
                <a:ext cx="30" cy="30"/>
              </a:xfrm>
              <a:prstGeom prst="ellipse">
                <a:avLst/>
              </a:prstGeom>
              <a:solidFill>
                <a:srgbClr val="FF0000"/>
              </a:solidFill>
              <a:ln w="0">
                <a:solidFill>
                  <a:srgbClr val="000000"/>
                </a:solidFill>
                <a:round/>
                <a:headEnd/>
                <a:tailEnd/>
              </a:ln>
            </p:spPr>
            <p:txBody>
              <a:bodyPr/>
              <a:lstStyle/>
              <a:p>
                <a:endParaRPr lang="en-US">
                  <a:latin typeface="Times New Roman" panose="02020603050405020304" pitchFamily="18" charset="0"/>
                </a:endParaRPr>
              </a:p>
            </p:txBody>
          </p:sp>
          <p:sp>
            <p:nvSpPr>
              <p:cNvPr id="197671" name="Oval 39"/>
              <p:cNvSpPr>
                <a:spLocks noChangeArrowheads="1"/>
              </p:cNvSpPr>
              <p:nvPr/>
            </p:nvSpPr>
            <p:spPr bwMode="auto">
              <a:xfrm>
                <a:off x="5298" y="3006"/>
                <a:ext cx="30" cy="30"/>
              </a:xfrm>
              <a:prstGeom prst="ellipse">
                <a:avLst/>
              </a:prstGeom>
              <a:solidFill>
                <a:srgbClr val="FF0000"/>
              </a:solidFill>
              <a:ln w="0">
                <a:solidFill>
                  <a:srgbClr val="000000"/>
                </a:solidFill>
                <a:round/>
                <a:headEnd/>
                <a:tailEnd/>
              </a:ln>
            </p:spPr>
            <p:txBody>
              <a:bodyPr/>
              <a:lstStyle/>
              <a:p>
                <a:endParaRPr lang="en-US">
                  <a:latin typeface="Times New Roman" panose="02020603050405020304" pitchFamily="18" charset="0"/>
                </a:endParaRPr>
              </a:p>
            </p:txBody>
          </p:sp>
          <p:sp>
            <p:nvSpPr>
              <p:cNvPr id="197672" name="Rectangle 40"/>
              <p:cNvSpPr>
                <a:spLocks noChangeArrowheads="1"/>
              </p:cNvSpPr>
              <p:nvPr/>
            </p:nvSpPr>
            <p:spPr bwMode="auto">
              <a:xfrm>
                <a:off x="5322" y="3036"/>
                <a:ext cx="1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Times New Roman" panose="02020603050405020304" pitchFamily="18" charset="0"/>
                  </a:rPr>
                  <a:t>C</a:t>
                </a:r>
                <a:endParaRPr lang="en-US" sz="2400" b="1">
                  <a:latin typeface="Times New Roman" panose="02020603050405020304" pitchFamily="18" charset="0"/>
                </a:endParaRPr>
              </a:p>
            </p:txBody>
          </p:sp>
          <p:sp>
            <p:nvSpPr>
              <p:cNvPr id="197673" name="Oval 41"/>
              <p:cNvSpPr>
                <a:spLocks noChangeArrowheads="1"/>
              </p:cNvSpPr>
              <p:nvPr/>
            </p:nvSpPr>
            <p:spPr bwMode="auto">
              <a:xfrm>
                <a:off x="4644" y="1062"/>
                <a:ext cx="30" cy="30"/>
              </a:xfrm>
              <a:prstGeom prst="ellipse">
                <a:avLst/>
              </a:prstGeom>
              <a:solidFill>
                <a:srgbClr val="FF0000"/>
              </a:solidFill>
              <a:ln w="0">
                <a:solidFill>
                  <a:srgbClr val="000000"/>
                </a:solidFill>
                <a:round/>
                <a:headEnd/>
                <a:tailEnd/>
              </a:ln>
            </p:spPr>
            <p:txBody>
              <a:bodyPr/>
              <a:lstStyle/>
              <a:p>
                <a:endParaRPr lang="en-US">
                  <a:latin typeface="Times New Roman" panose="02020603050405020304" pitchFamily="18" charset="0"/>
                </a:endParaRPr>
              </a:p>
            </p:txBody>
          </p:sp>
          <p:sp>
            <p:nvSpPr>
              <p:cNvPr id="197674" name="Oval 42"/>
              <p:cNvSpPr>
                <a:spLocks noChangeArrowheads="1"/>
              </p:cNvSpPr>
              <p:nvPr/>
            </p:nvSpPr>
            <p:spPr bwMode="auto">
              <a:xfrm>
                <a:off x="5154" y="2610"/>
                <a:ext cx="30" cy="30"/>
              </a:xfrm>
              <a:prstGeom prst="ellipse">
                <a:avLst/>
              </a:prstGeom>
              <a:solidFill>
                <a:srgbClr val="FF0000"/>
              </a:solidFill>
              <a:ln w="0">
                <a:solidFill>
                  <a:srgbClr val="000000"/>
                </a:solidFill>
                <a:round/>
                <a:headEnd/>
                <a:tailEnd/>
              </a:ln>
            </p:spPr>
            <p:txBody>
              <a:bodyPr/>
              <a:lstStyle/>
              <a:p>
                <a:endParaRPr lang="en-US">
                  <a:latin typeface="Times New Roman" panose="02020603050405020304" pitchFamily="18" charset="0"/>
                </a:endParaRPr>
              </a:p>
            </p:txBody>
          </p:sp>
          <p:sp>
            <p:nvSpPr>
              <p:cNvPr id="197675" name="Rectangle 43"/>
              <p:cNvSpPr>
                <a:spLocks noChangeArrowheads="1"/>
              </p:cNvSpPr>
              <p:nvPr/>
            </p:nvSpPr>
            <p:spPr bwMode="auto">
              <a:xfrm>
                <a:off x="5280" y="2448"/>
                <a:ext cx="15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Times New Roman" panose="02020603050405020304" pitchFamily="18" charset="0"/>
                  </a:rPr>
                  <a:t>H</a:t>
                </a:r>
                <a:endParaRPr lang="en-US" sz="2400" b="1">
                  <a:latin typeface="Times New Roman" panose="02020603050405020304" pitchFamily="18" charset="0"/>
                </a:endParaRPr>
              </a:p>
            </p:txBody>
          </p:sp>
          <p:sp>
            <p:nvSpPr>
              <p:cNvPr id="197676" name="Text Box 44"/>
              <p:cNvSpPr txBox="1">
                <a:spLocks noChangeArrowheads="1"/>
              </p:cNvSpPr>
              <p:nvPr/>
            </p:nvSpPr>
            <p:spPr bwMode="auto">
              <a:xfrm>
                <a:off x="4936" y="1680"/>
                <a:ext cx="33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sz="2400" b="1">
                    <a:solidFill>
                      <a:srgbClr val="0033CC"/>
                    </a:solidFill>
                    <a:latin typeface="Times New Roman" panose="02020603050405020304" pitchFamily="18" charset="0"/>
                  </a:rPr>
                  <a:t>7</a:t>
                </a:r>
              </a:p>
            </p:txBody>
          </p:sp>
          <p:sp>
            <p:nvSpPr>
              <p:cNvPr id="197677" name="Text Box 45"/>
              <p:cNvSpPr txBox="1">
                <a:spLocks noChangeArrowheads="1"/>
              </p:cNvSpPr>
              <p:nvPr/>
            </p:nvSpPr>
            <p:spPr bwMode="auto">
              <a:xfrm>
                <a:off x="5284" y="2688"/>
                <a:ext cx="33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sz="2400" b="1">
                    <a:solidFill>
                      <a:srgbClr val="0033CC"/>
                    </a:solidFill>
                    <a:latin typeface="Times New Roman" panose="02020603050405020304" pitchFamily="18" charset="0"/>
                  </a:rPr>
                  <a:t>2</a:t>
                </a:r>
              </a:p>
            </p:txBody>
          </p:sp>
        </p:grpSp>
        <p:sp>
          <p:nvSpPr>
            <p:cNvPr id="197678" name="Text Box 46"/>
            <p:cNvSpPr txBox="1">
              <a:spLocks noChangeArrowheads="1"/>
            </p:cNvSpPr>
            <p:nvPr/>
          </p:nvSpPr>
          <p:spPr bwMode="auto">
            <a:xfrm>
              <a:off x="4508" y="3120"/>
              <a:ext cx="62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atin typeface="Times New Roman" panose="02020603050405020304" pitchFamily="18" charset="0"/>
                </a:rPr>
                <a:t>Hình 64</a:t>
              </a:r>
            </a:p>
          </p:txBody>
        </p:sp>
        <p:sp>
          <p:nvSpPr>
            <p:cNvPr id="197679" name="Line 47"/>
            <p:cNvSpPr>
              <a:spLocks noChangeShapeType="1"/>
            </p:cNvSpPr>
            <p:nvPr/>
          </p:nvSpPr>
          <p:spPr bwMode="auto">
            <a:xfrm>
              <a:off x="4156" y="2872"/>
              <a:ext cx="1308" cy="1"/>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97637"/>
                                        </p:tgtEl>
                                        <p:attrNameLst>
                                          <p:attrName>style.visibility</p:attrName>
                                        </p:attrNameLst>
                                      </p:cBhvr>
                                      <p:to>
                                        <p:strVal val="visible"/>
                                      </p:to>
                                    </p:set>
                                    <p:animEffect transition="in" filter="slide(fromLeft)">
                                      <p:cBhvr>
                                        <p:cTn id="7" dur="500"/>
                                        <p:tgtEl>
                                          <p:spTgt spid="1976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97638"/>
                                        </p:tgtEl>
                                        <p:attrNameLst>
                                          <p:attrName>style.visibility</p:attrName>
                                        </p:attrNameLst>
                                      </p:cBhvr>
                                      <p:to>
                                        <p:strVal val="visible"/>
                                      </p:to>
                                    </p:set>
                                    <p:animEffect transition="in" filter="slide(fromLeft)">
                                      <p:cBhvr>
                                        <p:cTn id="12" dur="500"/>
                                        <p:tgtEl>
                                          <p:spTgt spid="1976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nodeType="clickEffect">
                                  <p:stCondLst>
                                    <p:cond delay="0"/>
                                  </p:stCondLst>
                                  <p:childTnLst>
                                    <p:set>
                                      <p:cBhvr>
                                        <p:cTn id="16" dur="1" fill="hold">
                                          <p:stCondLst>
                                            <p:cond delay="0"/>
                                          </p:stCondLst>
                                        </p:cTn>
                                        <p:tgtEl>
                                          <p:spTgt spid="197651"/>
                                        </p:tgtEl>
                                        <p:attrNameLst>
                                          <p:attrName>style.visibility</p:attrName>
                                        </p:attrNameLst>
                                      </p:cBhvr>
                                      <p:to>
                                        <p:strVal val="visible"/>
                                      </p:to>
                                    </p:set>
                                    <p:animEffect transition="in" filter="slide(fromLeft)">
                                      <p:cBhvr>
                                        <p:cTn id="17" dur="500"/>
                                        <p:tgtEl>
                                          <p:spTgt spid="19765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97654"/>
                                        </p:tgtEl>
                                        <p:attrNameLst>
                                          <p:attrName>style.visibility</p:attrName>
                                        </p:attrNameLst>
                                      </p:cBhvr>
                                      <p:to>
                                        <p:strVal val="visible"/>
                                      </p:to>
                                    </p:set>
                                    <p:animEffect transition="in" filter="slide(fromLeft)">
                                      <p:cBhvr>
                                        <p:cTn id="22" dur="500"/>
                                        <p:tgtEl>
                                          <p:spTgt spid="1976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97639"/>
                                        </p:tgtEl>
                                        <p:attrNameLst>
                                          <p:attrName>style.visibility</p:attrName>
                                        </p:attrNameLst>
                                      </p:cBhvr>
                                      <p:to>
                                        <p:strVal val="visible"/>
                                      </p:to>
                                    </p:set>
                                    <p:animEffect transition="in" filter="slide(fromLeft)">
                                      <p:cBhvr>
                                        <p:cTn id="27" dur="500"/>
                                        <p:tgtEl>
                                          <p:spTgt spid="19763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8" fill="hold" nodeType="clickEffect">
                                  <p:stCondLst>
                                    <p:cond delay="0"/>
                                  </p:stCondLst>
                                  <p:childTnLst>
                                    <p:set>
                                      <p:cBhvr>
                                        <p:cTn id="31" dur="1" fill="hold">
                                          <p:stCondLst>
                                            <p:cond delay="0"/>
                                          </p:stCondLst>
                                        </p:cTn>
                                        <p:tgtEl>
                                          <p:spTgt spid="197640"/>
                                        </p:tgtEl>
                                        <p:attrNameLst>
                                          <p:attrName>style.visibility</p:attrName>
                                        </p:attrNameLst>
                                      </p:cBhvr>
                                      <p:to>
                                        <p:strVal val="visible"/>
                                      </p:to>
                                    </p:set>
                                    <p:animEffect transition="in" filter="slide(fromLeft)">
                                      <p:cBhvr>
                                        <p:cTn id="32" dur="500"/>
                                        <p:tgtEl>
                                          <p:spTgt spid="19764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8" fill="hold" nodeType="clickEffect">
                                  <p:stCondLst>
                                    <p:cond delay="0"/>
                                  </p:stCondLst>
                                  <p:childTnLst>
                                    <p:set>
                                      <p:cBhvr>
                                        <p:cTn id="36" dur="1" fill="hold">
                                          <p:stCondLst>
                                            <p:cond delay="0"/>
                                          </p:stCondLst>
                                        </p:cTn>
                                        <p:tgtEl>
                                          <p:spTgt spid="197655"/>
                                        </p:tgtEl>
                                        <p:attrNameLst>
                                          <p:attrName>style.visibility</p:attrName>
                                        </p:attrNameLst>
                                      </p:cBhvr>
                                      <p:to>
                                        <p:strVal val="visible"/>
                                      </p:to>
                                    </p:set>
                                    <p:animEffect transition="in" filter="slide(fromLeft)">
                                      <p:cBhvr>
                                        <p:cTn id="37" dur="500"/>
                                        <p:tgtEl>
                                          <p:spTgt spid="19765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8" fill="hold" grpId="0" nodeType="clickEffect">
                                  <p:stCondLst>
                                    <p:cond delay="0"/>
                                  </p:stCondLst>
                                  <p:childTnLst>
                                    <p:set>
                                      <p:cBhvr>
                                        <p:cTn id="41" dur="1" fill="hold">
                                          <p:stCondLst>
                                            <p:cond delay="0"/>
                                          </p:stCondLst>
                                        </p:cTn>
                                        <p:tgtEl>
                                          <p:spTgt spid="197643"/>
                                        </p:tgtEl>
                                        <p:attrNameLst>
                                          <p:attrName>style.visibility</p:attrName>
                                        </p:attrNameLst>
                                      </p:cBhvr>
                                      <p:to>
                                        <p:strVal val="visible"/>
                                      </p:to>
                                    </p:set>
                                    <p:animEffect transition="in" filter="slide(fromLeft)">
                                      <p:cBhvr>
                                        <p:cTn id="42" dur="500"/>
                                        <p:tgtEl>
                                          <p:spTgt spid="19764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8" fill="hold" grpId="0" nodeType="clickEffect">
                                  <p:stCondLst>
                                    <p:cond delay="0"/>
                                  </p:stCondLst>
                                  <p:childTnLst>
                                    <p:set>
                                      <p:cBhvr>
                                        <p:cTn id="46" dur="1" fill="hold">
                                          <p:stCondLst>
                                            <p:cond delay="0"/>
                                          </p:stCondLst>
                                        </p:cTn>
                                        <p:tgtEl>
                                          <p:spTgt spid="197658"/>
                                        </p:tgtEl>
                                        <p:attrNameLst>
                                          <p:attrName>style.visibility</p:attrName>
                                        </p:attrNameLst>
                                      </p:cBhvr>
                                      <p:to>
                                        <p:strVal val="visible"/>
                                      </p:to>
                                    </p:set>
                                    <p:animEffect transition="in" filter="slide(fromLeft)">
                                      <p:cBhvr>
                                        <p:cTn id="47" dur="500"/>
                                        <p:tgtEl>
                                          <p:spTgt spid="19765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8" fill="hold" nodeType="clickEffect">
                                  <p:stCondLst>
                                    <p:cond delay="0"/>
                                  </p:stCondLst>
                                  <p:childTnLst>
                                    <p:set>
                                      <p:cBhvr>
                                        <p:cTn id="51" dur="1" fill="hold">
                                          <p:stCondLst>
                                            <p:cond delay="0"/>
                                          </p:stCondLst>
                                        </p:cTn>
                                        <p:tgtEl>
                                          <p:spTgt spid="197635"/>
                                        </p:tgtEl>
                                        <p:attrNameLst>
                                          <p:attrName>style.visibility</p:attrName>
                                        </p:attrNameLst>
                                      </p:cBhvr>
                                      <p:to>
                                        <p:strVal val="visible"/>
                                      </p:to>
                                    </p:set>
                                    <p:animEffect transition="in" filter="slide(fromLeft)">
                                      <p:cBhvr>
                                        <p:cTn id="52" dur="500"/>
                                        <p:tgtEl>
                                          <p:spTgt spid="19763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2" presetClass="entr" presetSubtype="8" fill="hold" grpId="0" nodeType="clickEffect">
                                  <p:stCondLst>
                                    <p:cond delay="0"/>
                                  </p:stCondLst>
                                  <p:childTnLst>
                                    <p:set>
                                      <p:cBhvr>
                                        <p:cTn id="56" dur="1" fill="hold">
                                          <p:stCondLst>
                                            <p:cond delay="0"/>
                                          </p:stCondLst>
                                        </p:cTn>
                                        <p:tgtEl>
                                          <p:spTgt spid="197644"/>
                                        </p:tgtEl>
                                        <p:attrNameLst>
                                          <p:attrName>style.visibility</p:attrName>
                                        </p:attrNameLst>
                                      </p:cBhvr>
                                      <p:to>
                                        <p:strVal val="visible"/>
                                      </p:to>
                                    </p:set>
                                    <p:animEffect transition="in" filter="slide(fromLeft)">
                                      <p:cBhvr>
                                        <p:cTn id="57" dur="500"/>
                                        <p:tgtEl>
                                          <p:spTgt spid="19764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2" presetClass="entr" presetSubtype="8" fill="hold" grpId="0" nodeType="clickEffect">
                                  <p:stCondLst>
                                    <p:cond delay="0"/>
                                  </p:stCondLst>
                                  <p:childTnLst>
                                    <p:set>
                                      <p:cBhvr>
                                        <p:cTn id="61" dur="1" fill="hold">
                                          <p:stCondLst>
                                            <p:cond delay="0"/>
                                          </p:stCondLst>
                                        </p:cTn>
                                        <p:tgtEl>
                                          <p:spTgt spid="197645"/>
                                        </p:tgtEl>
                                        <p:attrNameLst>
                                          <p:attrName>style.visibility</p:attrName>
                                        </p:attrNameLst>
                                      </p:cBhvr>
                                      <p:to>
                                        <p:strVal val="visible"/>
                                      </p:to>
                                    </p:set>
                                    <p:animEffect transition="in" filter="slide(fromLeft)">
                                      <p:cBhvr>
                                        <p:cTn id="62" dur="500"/>
                                        <p:tgtEl>
                                          <p:spTgt spid="197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7" grpId="0"/>
      <p:bldP spid="197638" grpId="0"/>
      <p:bldP spid="197639" grpId="0"/>
      <p:bldP spid="197643" grpId="0"/>
      <p:bldP spid="197644" grpId="0"/>
      <p:bldP spid="197645" grpId="0"/>
      <p:bldP spid="197654" grpId="0"/>
      <p:bldP spid="19765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9000" t="-17000" r="-9000" b="-15000"/>
          </a:stretch>
        </a:blip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5BDFE21D-0133-43DC-A3B5-2978304C5E9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02" b="89157" l="0" r="99296">
                        <a14:foregroundMark x1="14789" y1="13855" x2="14789" y2="74699"/>
                        <a14:foregroundMark x1="26056" y1="9036" x2="75352" y2="17470"/>
                        <a14:foregroundMark x1="85211" y1="22289" x2="85211" y2="74699"/>
                        <a14:foregroundMark x1="26056" y1="78313" x2="75352" y2="78916"/>
                        <a14:foregroundMark x1="38732" y1="75904" x2="73944" y2="75904"/>
                        <a14:foregroundMark x1="40845" y1="80723" x2="42958" y2="89157"/>
                        <a14:foregroundMark x1="43662" y1="87349" x2="56338" y2="88554"/>
                        <a14:foregroundMark x1="85915" y1="37952" x2="96479" y2="38554"/>
                        <a14:foregroundMark x1="85211" y1="51205" x2="95070" y2="51205"/>
                        <a14:foregroundMark x1="15493" y1="37952" x2="0" y2="38554"/>
                        <a14:foregroundMark x1="13380" y1="50602" x2="704" y2="51205"/>
                      </a14:backgroundRemoval>
                    </a14:imgEffect>
                  </a14:imgLayer>
                </a14:imgProps>
              </a:ext>
            </a:extLst>
          </a:blip>
          <a:stretch>
            <a:fillRect/>
          </a:stretch>
        </p:blipFill>
        <p:spPr>
          <a:xfrm>
            <a:off x="9535558" y="400051"/>
            <a:ext cx="2542141" cy="2971800"/>
          </a:xfrm>
          <a:prstGeom prst="rect">
            <a:avLst/>
          </a:prstGeom>
        </p:spPr>
      </p:pic>
      <p:sp>
        <p:nvSpPr>
          <p:cNvPr id="28" name="TextBox 27">
            <a:extLst>
              <a:ext uri="{FF2B5EF4-FFF2-40B4-BE49-F238E27FC236}">
                <a16:creationId xmlns:a16="http://schemas.microsoft.com/office/drawing/2014/main" id="{6D4F85AA-8672-43A4-8285-48BCA8F9A445}"/>
              </a:ext>
            </a:extLst>
          </p:cNvPr>
          <p:cNvSpPr txBox="1"/>
          <p:nvPr/>
        </p:nvSpPr>
        <p:spPr>
          <a:xfrm>
            <a:off x="342900" y="523875"/>
            <a:ext cx="9182100" cy="32316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6:</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 </a:t>
            </a:r>
            <a:r>
              <a:rPr kumimoji="0" lang="en-US" sz="3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mô</a:t>
            </a: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tả</a:t>
            </a: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a:t>
            </a:r>
            <a:r>
              <a:rPr kumimoji="0" lang="vi-VN" sz="3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ặt cắt đứng của một sân khấu ngoài trời có mái che.Chiều cao của khung phía trước khoảng 7m, chiều cao phía sau là 6m, hai khung cách nhau một khoảng là 5m. Chiều dài của mái che sân khấu đó là bao nhiêu mét (làm tròn kết quả đến hàng phần trăm)?</a:t>
            </a:r>
          </a:p>
        </p:txBody>
      </p:sp>
    </p:spTree>
    <p:extLst>
      <p:ext uri="{BB962C8B-B14F-4D97-AF65-F5344CB8AC3E}">
        <p14:creationId xmlns:p14="http://schemas.microsoft.com/office/powerpoint/2010/main" val="2734958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2000" b="-28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0A9339-9807-447D-8CB5-D6E66CCDFA46}"/>
              </a:ext>
            </a:extLst>
          </p:cNvPr>
          <p:cNvSpPr txBox="1"/>
          <p:nvPr/>
        </p:nvSpPr>
        <p:spPr>
          <a:xfrm>
            <a:off x="3815277" y="1696851"/>
            <a:ext cx="53894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mn-ea"/>
                <a:cs typeface="+mn-cs"/>
              </a:rPr>
              <a:t>§</a:t>
            </a: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1. ĐỊNH LÝ PYTHAGO</a:t>
            </a:r>
            <a:r>
              <a:rPr lang="en-US" sz="3600" b="1" dirty="0">
                <a:ln w="22225">
                  <a:solidFill>
                    <a:srgbClr val="ED7D31"/>
                  </a:solidFill>
                  <a:prstDash val="solid"/>
                </a:ln>
                <a:solidFill>
                  <a:srgbClr val="ED7D31">
                    <a:lumMod val="40000"/>
                    <a:lumOff val="60000"/>
                  </a:srgbClr>
                </a:solidFill>
                <a:latin typeface="Calibri" panose="020F0502020204030204"/>
              </a:rPr>
              <a:t>RE</a:t>
            </a:r>
            <a:endParaRPr kumimoji="0" lang="vi-VN"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CAA505A9-5C5A-4588-B78F-0CEBB4763FC7}"/>
              </a:ext>
            </a:extLst>
          </p:cNvPr>
          <p:cNvSpPr txBox="1"/>
          <p:nvPr/>
        </p:nvSpPr>
        <p:spPr>
          <a:xfrm>
            <a:off x="1206230" y="579251"/>
            <a:ext cx="949419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w="22225">
                  <a:solidFill>
                    <a:srgbClr val="ED7D31"/>
                  </a:solidFill>
                  <a:prstDash val="solid"/>
                </a:ln>
                <a:solidFill>
                  <a:srgbClr val="FFFF00"/>
                </a:solidFill>
                <a:effectLst>
                  <a:reflection blurRad="6350" stA="60000" endA="900" endPos="58000" dir="5400000" sy="-100000" algn="bl" rotWithShape="0"/>
                </a:effectLst>
                <a:uLnTx/>
                <a:uFillTx/>
                <a:latin typeface="Arial" panose="020B0604020202020204" pitchFamily="34" charset="0"/>
                <a:ea typeface="+mn-ea"/>
                <a:cs typeface="+mn-cs"/>
              </a:rPr>
              <a:t>CHƯƠNG V : </a:t>
            </a:r>
            <a:r>
              <a:rPr lang="en-US" sz="4400" b="1" dirty="0">
                <a:ln w="22225">
                  <a:solidFill>
                    <a:srgbClr val="ED7D31"/>
                  </a:solidFill>
                  <a:prstDash val="solid"/>
                </a:ln>
                <a:solidFill>
                  <a:srgbClr val="FFFF00"/>
                </a:solidFill>
                <a:effectLst>
                  <a:reflection blurRad="6350" stA="60000" endA="900" endPos="58000" dir="5400000" sy="-100000" algn="bl" rotWithShape="0"/>
                </a:effectLst>
                <a:latin typeface="Arial" panose="020B0604020202020204" pitchFamily="34" charset="0"/>
              </a:rPr>
              <a:t>TAM</a:t>
            </a:r>
            <a:r>
              <a:rPr kumimoji="0" lang="vi-VN" sz="4400" b="1" i="0" u="none" strike="noStrike" kern="1200" cap="none" spc="0" normalizeH="0" baseline="0" noProof="0" dirty="0">
                <a:ln w="22225">
                  <a:solidFill>
                    <a:srgbClr val="ED7D31"/>
                  </a:solidFill>
                  <a:prstDash val="solid"/>
                </a:ln>
                <a:solidFill>
                  <a:srgbClr val="FFFF00"/>
                </a:solidFill>
                <a:effectLst>
                  <a:reflection blurRad="6350" stA="60000" endA="900" endPos="58000" dir="5400000" sy="-100000" algn="bl" rotWithShape="0"/>
                </a:effectLst>
                <a:uLnTx/>
                <a:uFillTx/>
                <a:latin typeface="Arial" panose="020B0604020202020204" pitchFamily="34" charset="0"/>
                <a:ea typeface="+mn-ea"/>
                <a:cs typeface="+mn-cs"/>
              </a:rPr>
              <a:t> GIÁC</a:t>
            </a:r>
            <a:r>
              <a:rPr lang="en-US" sz="4400" b="1" dirty="0">
                <a:ln w="22225">
                  <a:solidFill>
                    <a:srgbClr val="ED7D31"/>
                  </a:solidFill>
                  <a:prstDash val="solid"/>
                </a:ln>
                <a:solidFill>
                  <a:srgbClr val="FFFF00"/>
                </a:solidFill>
                <a:effectLst>
                  <a:reflection blurRad="6350" stA="60000" endA="900" endPos="58000" dir="5400000" sy="-100000" algn="bl" rotWithShape="0"/>
                </a:effectLst>
                <a:latin typeface="Arial" panose="020B0604020202020204" pitchFamily="34" charset="0"/>
              </a:rPr>
              <a:t>.</a:t>
            </a:r>
            <a:r>
              <a:rPr kumimoji="0" lang="en-US" sz="4400" b="1" i="0" u="none" strike="noStrike" kern="1200" cap="none" spc="0" normalizeH="0" baseline="0" noProof="0">
                <a:ln w="22225">
                  <a:solidFill>
                    <a:srgbClr val="ED7D31"/>
                  </a:solidFill>
                  <a:prstDash val="solid"/>
                </a:ln>
                <a:solidFill>
                  <a:srgbClr val="FFFF00"/>
                </a:solidFill>
                <a:effectLst>
                  <a:reflection blurRad="6350" stA="60000" endA="900" endPos="58000" dir="5400000" sy="-100000" algn="bl" rotWithShape="0"/>
                </a:effectLst>
                <a:uLnTx/>
                <a:uFillTx/>
                <a:latin typeface="Arial" panose="020B0604020202020204" pitchFamily="34" charset="0"/>
                <a:ea typeface="+mn-ea"/>
                <a:cs typeface="+mn-cs"/>
              </a:rPr>
              <a:t> </a:t>
            </a:r>
            <a:r>
              <a:rPr kumimoji="0" lang="en-US" sz="4400" b="1" i="0" u="none" strike="noStrike" kern="1200" cap="none" spc="0" normalizeH="0" baseline="0" noProof="0" dirty="0">
                <a:ln w="22225">
                  <a:solidFill>
                    <a:srgbClr val="ED7D31"/>
                  </a:solidFill>
                  <a:prstDash val="solid"/>
                </a:ln>
                <a:solidFill>
                  <a:srgbClr val="FFFF00"/>
                </a:solidFill>
                <a:effectLst>
                  <a:reflection blurRad="6350" stA="60000" endA="900" endPos="58000" dir="5400000" sy="-100000" algn="bl" rotWithShape="0"/>
                </a:effectLst>
                <a:uLnTx/>
                <a:uFillTx/>
                <a:latin typeface="Arial" panose="020B0604020202020204" pitchFamily="34" charset="0"/>
                <a:ea typeface="+mn-ea"/>
                <a:cs typeface="+mn-cs"/>
              </a:rPr>
              <a:t>TỨ GIÁC</a:t>
            </a:r>
            <a:endParaRPr kumimoji="0" lang="vi-VN" sz="4400" b="1" i="0" u="none" strike="noStrike" kern="1200" cap="none" spc="0" normalizeH="0" baseline="0" noProof="0" dirty="0">
              <a:ln w="22225">
                <a:solidFill>
                  <a:srgbClr val="ED7D31"/>
                </a:solidFill>
                <a:prstDash val="solid"/>
              </a:ln>
              <a:solidFill>
                <a:srgbClr val="FFFF00"/>
              </a:solidFill>
              <a:effectLst>
                <a:reflection blurRad="6350" stA="60000" endA="900" endPos="58000" dir="5400000" sy="-100000" algn="bl" rotWithShape="0"/>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96149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9000" t="-17000" r="-9000" b="-15000"/>
          </a:stretch>
        </a:blip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5BDFE21D-0133-43DC-A3B5-2978304C5E9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02" b="89157" l="0" r="99296">
                        <a14:foregroundMark x1="14789" y1="13855" x2="14789" y2="74699"/>
                        <a14:foregroundMark x1="26056" y1="9036" x2="75352" y2="17470"/>
                        <a14:foregroundMark x1="85211" y1="22289" x2="85211" y2="74699"/>
                        <a14:foregroundMark x1="26056" y1="78313" x2="75352" y2="78916"/>
                        <a14:foregroundMark x1="38732" y1="75904" x2="73944" y2="75904"/>
                        <a14:foregroundMark x1="40845" y1="80723" x2="42958" y2="89157"/>
                        <a14:foregroundMark x1="43662" y1="87349" x2="56338" y2="88554"/>
                        <a14:foregroundMark x1="85915" y1="37952" x2="96479" y2="38554"/>
                        <a14:foregroundMark x1="85211" y1="51205" x2="95070" y2="51205"/>
                        <a14:foregroundMark x1="15493" y1="37952" x2="0" y2="38554"/>
                        <a14:foregroundMark x1="13380" y1="50602" x2="704" y2="51205"/>
                      </a14:backgroundRemoval>
                    </a14:imgEffect>
                  </a14:imgLayer>
                </a14:imgProps>
              </a:ext>
            </a:extLst>
          </a:blip>
          <a:stretch>
            <a:fillRect/>
          </a:stretch>
        </p:blipFill>
        <p:spPr>
          <a:xfrm>
            <a:off x="9535558" y="400051"/>
            <a:ext cx="2542141" cy="2971800"/>
          </a:xfrm>
          <a:prstGeom prst="rect">
            <a:avLst/>
          </a:prstGeom>
        </p:spPr>
      </p:pic>
      <p:sp>
        <p:nvSpPr>
          <p:cNvPr id="28" name="TextBox 27">
            <a:extLst>
              <a:ext uri="{FF2B5EF4-FFF2-40B4-BE49-F238E27FC236}">
                <a16:creationId xmlns:a16="http://schemas.microsoft.com/office/drawing/2014/main" id="{6D4F85AA-8672-43A4-8285-48BCA8F9A445}"/>
              </a:ext>
            </a:extLst>
          </p:cNvPr>
          <p:cNvSpPr txBox="1"/>
          <p:nvPr/>
        </p:nvSpPr>
        <p:spPr>
          <a:xfrm>
            <a:off x="342900" y="523875"/>
            <a:ext cx="9182100" cy="3231654"/>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Bài</a:t>
            </a:r>
            <a:r>
              <a:rPr lang="en-US" sz="2800" b="1" u="sng" dirty="0">
                <a:latin typeface="Times New Roman" panose="02020603050405020304" pitchFamily="18" charset="0"/>
                <a:cs typeface="Times New Roman" panose="02020603050405020304" pitchFamily="18" charset="0"/>
              </a:rPr>
              <a:t> 6:</a:t>
            </a:r>
            <a:r>
              <a:rPr lang="en-US" sz="2800" b="1"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Hình</a:t>
            </a:r>
            <a:r>
              <a:rPr lang="en-US" sz="3400" dirty="0">
                <a:latin typeface="Times New Roman" panose="02020603050405020304" pitchFamily="18" charset="0"/>
                <a:cs typeface="Times New Roman" panose="02020603050405020304" pitchFamily="18" charset="0"/>
              </a:rPr>
              <a:t> 10 </a:t>
            </a:r>
            <a:r>
              <a:rPr lang="en-US" sz="3400" dirty="0" err="1">
                <a:latin typeface="Times New Roman" panose="02020603050405020304" pitchFamily="18" charset="0"/>
                <a:cs typeface="Times New Roman" panose="02020603050405020304" pitchFamily="18" charset="0"/>
              </a:rPr>
              <a:t>mô</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tả</a:t>
            </a:r>
            <a:r>
              <a:rPr lang="en-US" sz="3400" dirty="0">
                <a:latin typeface="Times New Roman" panose="02020603050405020304" pitchFamily="18" charset="0"/>
                <a:cs typeface="Times New Roman" panose="02020603050405020304" pitchFamily="18" charset="0"/>
              </a:rPr>
              <a:t> m</a:t>
            </a:r>
            <a:r>
              <a:rPr lang="vi-VN" sz="3400" dirty="0">
                <a:latin typeface="Times New Roman" panose="02020603050405020304" pitchFamily="18" charset="0"/>
                <a:cs typeface="Times New Roman" panose="02020603050405020304" pitchFamily="18" charset="0"/>
              </a:rPr>
              <a:t>ặt cắt đứng của một sân khấu ngoài trời có mái che.Chiều cao của khung phía trước khoảng 7m, chiều cao phía sau là 6m, hai khung cách nhau một khoảng là 5m. Chiều dài của mái che sân khấu đó là bao nhiêu mét (làm tròn kết quả đến hàng phần trăm)?</a:t>
            </a:r>
          </a:p>
        </p:txBody>
      </p:sp>
      <p:sp>
        <p:nvSpPr>
          <p:cNvPr id="35" name="TextBox 34">
            <a:extLst>
              <a:ext uri="{FF2B5EF4-FFF2-40B4-BE49-F238E27FC236}">
                <a16:creationId xmlns:a16="http://schemas.microsoft.com/office/drawing/2014/main" id="{B2B95874-B574-482A-B757-BDA274CD02D1}"/>
              </a:ext>
            </a:extLst>
          </p:cNvPr>
          <p:cNvSpPr txBox="1"/>
          <p:nvPr/>
        </p:nvSpPr>
        <p:spPr>
          <a:xfrm>
            <a:off x="11067147" y="3905023"/>
            <a:ext cx="108585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C</a:t>
            </a:r>
            <a:endParaRPr lang="vi-VN" sz="2800" b="1" dirty="0">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id="{0569731A-2F9E-4713-8BE9-242C68FF2FF6}"/>
              </a:ext>
            </a:extLst>
          </p:cNvPr>
          <p:cNvGrpSpPr/>
          <p:nvPr/>
        </p:nvGrpSpPr>
        <p:grpSpPr>
          <a:xfrm>
            <a:off x="7969571" y="3156722"/>
            <a:ext cx="4323516" cy="3810886"/>
            <a:chOff x="9596765" y="3093237"/>
            <a:chExt cx="2852410" cy="2840183"/>
          </a:xfrm>
        </p:grpSpPr>
        <p:sp>
          <p:nvSpPr>
            <p:cNvPr id="4" name="TextBox 3">
              <a:extLst>
                <a:ext uri="{FF2B5EF4-FFF2-40B4-BE49-F238E27FC236}">
                  <a16:creationId xmlns:a16="http://schemas.microsoft.com/office/drawing/2014/main" id="{ED1430BB-CC8C-42F2-800E-E97E143A9FAD}"/>
                </a:ext>
              </a:extLst>
            </p:cNvPr>
            <p:cNvSpPr txBox="1"/>
            <p:nvPr/>
          </p:nvSpPr>
          <p:spPr>
            <a:xfrm>
              <a:off x="10287000" y="499110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5m</a:t>
              </a:r>
              <a:endParaRPr lang="vi-VN" sz="2800" b="1">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81979E53-702C-4F57-878F-7ACB7EF2E905}"/>
                </a:ext>
              </a:extLst>
            </p:cNvPr>
            <p:cNvSpPr txBox="1"/>
            <p:nvPr/>
          </p:nvSpPr>
          <p:spPr>
            <a:xfrm>
              <a:off x="10749482" y="3304647"/>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DCB29157-FBB6-408C-9FD9-A8990C39FD74}"/>
                </a:ext>
              </a:extLst>
            </p:cNvPr>
            <p:cNvSpPr txBox="1"/>
            <p:nvPr/>
          </p:nvSpPr>
          <p:spPr>
            <a:xfrm rot="16200000">
              <a:off x="9315450" y="400050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7m</a:t>
              </a:r>
              <a:endParaRPr lang="vi-VN" sz="2800" b="1">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CC98CDB1-F92C-4821-B529-88D1A2241AB4}"/>
                </a:ext>
              </a:extLst>
            </p:cNvPr>
            <p:cNvSpPr txBox="1"/>
            <p:nvPr/>
          </p:nvSpPr>
          <p:spPr>
            <a:xfrm rot="16200000">
              <a:off x="10896600" y="421005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6 m</a:t>
              </a:r>
              <a:endParaRPr lang="vi-VN" sz="2800" b="1">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1E99DB46-EFF1-48E9-853D-E667EDA0D92E}"/>
                </a:ext>
              </a:extLst>
            </p:cNvPr>
            <p:cNvSpPr txBox="1"/>
            <p:nvPr/>
          </p:nvSpPr>
          <p:spPr>
            <a:xfrm>
              <a:off x="9810750" y="541020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H</a:t>
              </a:r>
              <a:endParaRPr lang="vi-VN" sz="2800" b="1">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0AB73123-130D-4E8B-BD44-889E6A801597}"/>
                </a:ext>
              </a:extLst>
            </p:cNvPr>
            <p:cNvSpPr txBox="1"/>
            <p:nvPr/>
          </p:nvSpPr>
          <p:spPr>
            <a:xfrm>
              <a:off x="9881668" y="3093237"/>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a:t>
              </a:r>
              <a:endParaRPr lang="vi-VN" sz="2800" b="1">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4FAAC352-E3B3-412A-AC52-3381A5003C89}"/>
                </a:ext>
              </a:extLst>
            </p:cNvPr>
            <p:cNvSpPr txBox="1"/>
            <p:nvPr/>
          </p:nvSpPr>
          <p:spPr>
            <a:xfrm>
              <a:off x="11363325" y="541020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K</a:t>
              </a:r>
              <a:endParaRPr lang="vi-VN" sz="2800" b="1">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B24F38A5-45AF-4C31-9CCE-3D3F10D2E3DD}"/>
                </a:ext>
              </a:extLst>
            </p:cNvPr>
            <p:cNvSpPr txBox="1"/>
            <p:nvPr/>
          </p:nvSpPr>
          <p:spPr>
            <a:xfrm>
              <a:off x="9713349" y="3723747"/>
              <a:ext cx="108585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a:t>
              </a:r>
              <a:endParaRPr lang="vi-VN" sz="2800" b="1" dirty="0">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D9535AF4-2121-4EC1-89DA-F1F5DF1B4182}"/>
                </a:ext>
              </a:extLst>
            </p:cNvPr>
            <p:cNvGrpSpPr/>
            <p:nvPr/>
          </p:nvGrpSpPr>
          <p:grpSpPr>
            <a:xfrm>
              <a:off x="10058400" y="3543300"/>
              <a:ext cx="1581150" cy="1924050"/>
              <a:chOff x="10058400" y="3543300"/>
              <a:chExt cx="1581150" cy="1924050"/>
            </a:xfrm>
          </p:grpSpPr>
          <p:sp>
            <p:nvSpPr>
              <p:cNvPr id="3" name="Flowchart: Manual Input 2">
                <a:extLst>
                  <a:ext uri="{FF2B5EF4-FFF2-40B4-BE49-F238E27FC236}">
                    <a16:creationId xmlns:a16="http://schemas.microsoft.com/office/drawing/2014/main" id="{E7443CAF-4969-47E5-ACFD-BA8D5107AD21}"/>
                  </a:ext>
                </a:extLst>
              </p:cNvPr>
              <p:cNvSpPr/>
              <p:nvPr/>
            </p:nvSpPr>
            <p:spPr>
              <a:xfrm flipH="1">
                <a:off x="10077450" y="3543300"/>
                <a:ext cx="1562100" cy="1924050"/>
              </a:xfrm>
              <a:prstGeom prst="flowChartManualInpu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0" name="Straight Connector 9">
                <a:extLst>
                  <a:ext uri="{FF2B5EF4-FFF2-40B4-BE49-F238E27FC236}">
                    <a16:creationId xmlns:a16="http://schemas.microsoft.com/office/drawing/2014/main" id="{EF14DB5B-FCB8-4537-A547-205D1B60F217}"/>
                  </a:ext>
                </a:extLst>
              </p:cNvPr>
              <p:cNvCxnSpPr/>
              <p:nvPr/>
            </p:nvCxnSpPr>
            <p:spPr>
              <a:xfrm>
                <a:off x="10058400" y="3943350"/>
                <a:ext cx="15811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47CAE81-8D94-48C0-A526-F2229E345713}"/>
                  </a:ext>
                </a:extLst>
              </p:cNvPr>
              <p:cNvSpPr/>
              <p:nvPr/>
            </p:nvSpPr>
            <p:spPr>
              <a:xfrm>
                <a:off x="10077450" y="3953797"/>
                <a:ext cx="187427" cy="1831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Rectangle 37">
                <a:extLst>
                  <a:ext uri="{FF2B5EF4-FFF2-40B4-BE49-F238E27FC236}">
                    <a16:creationId xmlns:a16="http://schemas.microsoft.com/office/drawing/2014/main" id="{65DBC449-D9D4-4C69-B6DA-AB8458061CC1}"/>
                  </a:ext>
                </a:extLst>
              </p:cNvPr>
              <p:cNvSpPr/>
              <p:nvPr/>
            </p:nvSpPr>
            <p:spPr>
              <a:xfrm>
                <a:off x="11437374" y="3946423"/>
                <a:ext cx="194188" cy="175751"/>
              </a:xfrm>
              <a:prstGeom prst="rect">
                <a:avLst/>
              </a:prstGeom>
              <a:solidFill>
                <a:srgbClr val="F4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Tree>
    <p:extLst>
      <p:ext uri="{BB962C8B-B14F-4D97-AF65-F5344CB8AC3E}">
        <p14:creationId xmlns:p14="http://schemas.microsoft.com/office/powerpoint/2010/main" val="2984042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9000" t="-17000" r="-9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822259C-FB89-44A6-8CE9-D4CC3A003502}"/>
              </a:ext>
            </a:extLst>
          </p:cNvPr>
          <p:cNvSpPr txBox="1"/>
          <p:nvPr/>
        </p:nvSpPr>
        <p:spPr>
          <a:xfrm>
            <a:off x="2640841" y="622196"/>
            <a:ext cx="60198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mn-cs"/>
              </a:rPr>
              <a:t>Đáp án</a:t>
            </a:r>
          </a:p>
        </p:txBody>
      </p:sp>
      <p:sp>
        <p:nvSpPr>
          <p:cNvPr id="5" name="Rectangle 4">
            <a:extLst>
              <a:ext uri="{FF2B5EF4-FFF2-40B4-BE49-F238E27FC236}">
                <a16:creationId xmlns:a16="http://schemas.microsoft.com/office/drawing/2014/main" id="{F193A45F-210E-41FA-B550-18469D858117}"/>
              </a:ext>
            </a:extLst>
          </p:cNvPr>
          <p:cNvSpPr/>
          <p:nvPr/>
        </p:nvSpPr>
        <p:spPr>
          <a:xfrm>
            <a:off x="377867" y="1325118"/>
            <a:ext cx="8726363"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Mặt</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cắt</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đứng</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sân</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khấu</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ngoài</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trời</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có</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mái</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che</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ở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Hình</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10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được</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mô</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tả</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như</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hình</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vẽ</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dưới</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đây</a:t>
            </a:r>
            <a:endParaRPr kumimoji="0" lang="vi-VN"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28" name="TextBox 27">
            <a:extLst>
              <a:ext uri="{FF2B5EF4-FFF2-40B4-BE49-F238E27FC236}">
                <a16:creationId xmlns:a16="http://schemas.microsoft.com/office/drawing/2014/main" id="{6D4F85AA-8672-43A4-8285-48BCA8F9A445}"/>
              </a:ext>
            </a:extLst>
          </p:cNvPr>
          <p:cNvSpPr txBox="1"/>
          <p:nvPr/>
        </p:nvSpPr>
        <p:spPr>
          <a:xfrm>
            <a:off x="342900" y="523875"/>
            <a:ext cx="9182100"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5" name="TextBox 34">
            <a:extLst>
              <a:ext uri="{FF2B5EF4-FFF2-40B4-BE49-F238E27FC236}">
                <a16:creationId xmlns:a16="http://schemas.microsoft.com/office/drawing/2014/main" id="{B2B95874-B574-482A-B757-BDA274CD02D1}"/>
              </a:ext>
            </a:extLst>
          </p:cNvPr>
          <p:cNvSpPr txBox="1"/>
          <p:nvPr/>
        </p:nvSpPr>
        <p:spPr>
          <a:xfrm>
            <a:off x="11358335" y="1122900"/>
            <a:ext cx="1085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39" name="Group 38">
            <a:extLst>
              <a:ext uri="{FF2B5EF4-FFF2-40B4-BE49-F238E27FC236}">
                <a16:creationId xmlns:a16="http://schemas.microsoft.com/office/drawing/2014/main" id="{0569731A-2F9E-4713-8BE9-242C68FF2FF6}"/>
              </a:ext>
            </a:extLst>
          </p:cNvPr>
          <p:cNvGrpSpPr/>
          <p:nvPr/>
        </p:nvGrpSpPr>
        <p:grpSpPr>
          <a:xfrm>
            <a:off x="9076627" y="523875"/>
            <a:ext cx="3258044" cy="3386644"/>
            <a:chOff x="9596765" y="3028950"/>
            <a:chExt cx="2852409" cy="2904470"/>
          </a:xfrm>
        </p:grpSpPr>
        <p:sp>
          <p:nvSpPr>
            <p:cNvPr id="4" name="TextBox 3">
              <a:extLst>
                <a:ext uri="{FF2B5EF4-FFF2-40B4-BE49-F238E27FC236}">
                  <a16:creationId xmlns:a16="http://schemas.microsoft.com/office/drawing/2014/main" id="{ED1430BB-CC8C-42F2-800E-E97E143A9FAD}"/>
                </a:ext>
              </a:extLst>
            </p:cNvPr>
            <p:cNvSpPr txBox="1"/>
            <p:nvPr/>
          </p:nvSpPr>
          <p:spPr>
            <a:xfrm>
              <a:off x="10553700" y="5056764"/>
              <a:ext cx="1085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5m</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 name="TextBox 28">
              <a:extLst>
                <a:ext uri="{FF2B5EF4-FFF2-40B4-BE49-F238E27FC236}">
                  <a16:creationId xmlns:a16="http://schemas.microsoft.com/office/drawing/2014/main" id="{81979E53-702C-4F57-878F-7ACB7EF2E905}"/>
                </a:ext>
              </a:extLst>
            </p:cNvPr>
            <p:cNvSpPr txBox="1"/>
            <p:nvPr/>
          </p:nvSpPr>
          <p:spPr>
            <a:xfrm>
              <a:off x="10744200" y="3314700"/>
              <a:ext cx="1085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0" name="TextBox 29">
              <a:extLst>
                <a:ext uri="{FF2B5EF4-FFF2-40B4-BE49-F238E27FC236}">
                  <a16:creationId xmlns:a16="http://schemas.microsoft.com/office/drawing/2014/main" id="{DCB29157-FBB6-408C-9FD9-A8990C39FD74}"/>
                </a:ext>
              </a:extLst>
            </p:cNvPr>
            <p:cNvSpPr txBox="1"/>
            <p:nvPr/>
          </p:nvSpPr>
          <p:spPr>
            <a:xfrm rot="16200000">
              <a:off x="9315450" y="4000500"/>
              <a:ext cx="1085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7m</a:t>
              </a:r>
              <a:endParaRPr kumimoji="0" 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1" name="TextBox 30">
              <a:extLst>
                <a:ext uri="{FF2B5EF4-FFF2-40B4-BE49-F238E27FC236}">
                  <a16:creationId xmlns:a16="http://schemas.microsoft.com/office/drawing/2014/main" id="{CC98CDB1-F92C-4821-B529-88D1A2241AB4}"/>
                </a:ext>
              </a:extLst>
            </p:cNvPr>
            <p:cNvSpPr txBox="1"/>
            <p:nvPr/>
          </p:nvSpPr>
          <p:spPr>
            <a:xfrm rot="16200000">
              <a:off x="10896600" y="4210050"/>
              <a:ext cx="1085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6 m</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3" name="TextBox 32">
              <a:extLst>
                <a:ext uri="{FF2B5EF4-FFF2-40B4-BE49-F238E27FC236}">
                  <a16:creationId xmlns:a16="http://schemas.microsoft.com/office/drawing/2014/main" id="{1E99DB46-EFF1-48E9-853D-E667EDA0D92E}"/>
                </a:ext>
              </a:extLst>
            </p:cNvPr>
            <p:cNvSpPr txBox="1"/>
            <p:nvPr/>
          </p:nvSpPr>
          <p:spPr>
            <a:xfrm>
              <a:off x="9810750" y="5410200"/>
              <a:ext cx="1085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a:t>
              </a:r>
              <a:endParaRPr kumimoji="0" 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4" name="TextBox 33">
              <a:extLst>
                <a:ext uri="{FF2B5EF4-FFF2-40B4-BE49-F238E27FC236}">
                  <a16:creationId xmlns:a16="http://schemas.microsoft.com/office/drawing/2014/main" id="{0AB73123-130D-4E8B-BD44-889E6A801597}"/>
                </a:ext>
              </a:extLst>
            </p:cNvPr>
            <p:cNvSpPr txBox="1"/>
            <p:nvPr/>
          </p:nvSpPr>
          <p:spPr>
            <a:xfrm>
              <a:off x="9886950" y="3028950"/>
              <a:ext cx="1085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a:t>
              </a:r>
              <a:endParaRPr kumimoji="0" 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6" name="TextBox 35">
              <a:extLst>
                <a:ext uri="{FF2B5EF4-FFF2-40B4-BE49-F238E27FC236}">
                  <a16:creationId xmlns:a16="http://schemas.microsoft.com/office/drawing/2014/main" id="{4FAAC352-E3B3-412A-AC52-3381A5003C89}"/>
                </a:ext>
              </a:extLst>
            </p:cNvPr>
            <p:cNvSpPr txBox="1"/>
            <p:nvPr/>
          </p:nvSpPr>
          <p:spPr>
            <a:xfrm>
              <a:off x="11363324" y="5410199"/>
              <a:ext cx="1085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K</a:t>
              </a:r>
              <a:endParaRPr kumimoji="0" 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7" name="TextBox 36">
              <a:extLst>
                <a:ext uri="{FF2B5EF4-FFF2-40B4-BE49-F238E27FC236}">
                  <a16:creationId xmlns:a16="http://schemas.microsoft.com/office/drawing/2014/main" id="{B24F38A5-45AF-4C31-9CCE-3D3F10D2E3DD}"/>
                </a:ext>
              </a:extLst>
            </p:cNvPr>
            <p:cNvSpPr txBox="1"/>
            <p:nvPr/>
          </p:nvSpPr>
          <p:spPr>
            <a:xfrm>
              <a:off x="9628238" y="3709660"/>
              <a:ext cx="1085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13" name="Group 12">
              <a:extLst>
                <a:ext uri="{FF2B5EF4-FFF2-40B4-BE49-F238E27FC236}">
                  <a16:creationId xmlns:a16="http://schemas.microsoft.com/office/drawing/2014/main" id="{D9535AF4-2121-4EC1-89DA-F1F5DF1B4182}"/>
                </a:ext>
              </a:extLst>
            </p:cNvPr>
            <p:cNvGrpSpPr/>
            <p:nvPr/>
          </p:nvGrpSpPr>
          <p:grpSpPr>
            <a:xfrm>
              <a:off x="10058400" y="3543300"/>
              <a:ext cx="1581150" cy="1924050"/>
              <a:chOff x="10058400" y="3543300"/>
              <a:chExt cx="1581150" cy="1924050"/>
            </a:xfrm>
          </p:grpSpPr>
          <p:sp>
            <p:nvSpPr>
              <p:cNvPr id="3" name="Flowchart: Manual Input 2">
                <a:extLst>
                  <a:ext uri="{FF2B5EF4-FFF2-40B4-BE49-F238E27FC236}">
                    <a16:creationId xmlns:a16="http://schemas.microsoft.com/office/drawing/2014/main" id="{E7443CAF-4969-47E5-ACFD-BA8D5107AD21}"/>
                  </a:ext>
                </a:extLst>
              </p:cNvPr>
              <p:cNvSpPr/>
              <p:nvPr/>
            </p:nvSpPr>
            <p:spPr>
              <a:xfrm flipH="1">
                <a:off x="10077450" y="3543300"/>
                <a:ext cx="1562100" cy="1924050"/>
              </a:xfrm>
              <a:prstGeom prst="flowChartManualInpu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cxnSp>
            <p:nvCxnSpPr>
              <p:cNvPr id="10" name="Straight Connector 9">
                <a:extLst>
                  <a:ext uri="{FF2B5EF4-FFF2-40B4-BE49-F238E27FC236}">
                    <a16:creationId xmlns:a16="http://schemas.microsoft.com/office/drawing/2014/main" id="{EF14DB5B-FCB8-4537-A547-205D1B60F217}"/>
                  </a:ext>
                </a:extLst>
              </p:cNvPr>
              <p:cNvCxnSpPr/>
              <p:nvPr/>
            </p:nvCxnSpPr>
            <p:spPr>
              <a:xfrm>
                <a:off x="10058400" y="3943350"/>
                <a:ext cx="15811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47CAE81-8D94-48C0-A526-F2229E345713}"/>
                  </a:ext>
                </a:extLst>
              </p:cNvPr>
              <p:cNvSpPr/>
              <p:nvPr/>
            </p:nvSpPr>
            <p:spPr>
              <a:xfrm>
                <a:off x="10077450" y="3953797"/>
                <a:ext cx="187427" cy="1831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8" name="Rectangle 37">
                <a:extLst>
                  <a:ext uri="{FF2B5EF4-FFF2-40B4-BE49-F238E27FC236}">
                    <a16:creationId xmlns:a16="http://schemas.microsoft.com/office/drawing/2014/main" id="{65DBC449-D9D4-4C69-B6DA-AB8458061CC1}"/>
                  </a:ext>
                </a:extLst>
              </p:cNvPr>
              <p:cNvSpPr/>
              <p:nvPr/>
            </p:nvSpPr>
            <p:spPr>
              <a:xfrm>
                <a:off x="11437374" y="3946423"/>
                <a:ext cx="194188" cy="175751"/>
              </a:xfrm>
              <a:prstGeom prst="rect">
                <a:avLst/>
              </a:prstGeom>
              <a:solidFill>
                <a:srgbClr val="F4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sp>
        <p:nvSpPr>
          <p:cNvPr id="41" name="Rectangle 40">
            <a:extLst>
              <a:ext uri="{FF2B5EF4-FFF2-40B4-BE49-F238E27FC236}">
                <a16:creationId xmlns:a16="http://schemas.microsoft.com/office/drawing/2014/main" id="{81C1C93C-2E6E-4288-A419-D33175491C80}"/>
              </a:ext>
            </a:extLst>
          </p:cNvPr>
          <p:cNvSpPr/>
          <p:nvPr/>
        </p:nvSpPr>
        <p:spPr>
          <a:xfrm>
            <a:off x="-120555" y="2666167"/>
            <a:ext cx="9175910" cy="367665"/>
          </a:xfrm>
          <a:prstGeom prst="rect">
            <a:avLst/>
          </a:prstGeom>
        </p:spPr>
        <p:txBody>
          <a:bodyPr wrap="none">
            <a:spAutoFit/>
          </a:bodyPr>
          <a:lstStyle/>
          <a:p>
            <a:pPr marL="914400" marR="0" lvl="0" indent="0" algn="just" defTabSz="914400" rtl="0" eaLnBrk="1" fontAlgn="auto" latinLnBrk="0" hangingPunct="1">
              <a:lnSpc>
                <a:spcPts val="18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AB = BH – AH = BH – CK = 7 – 6 = 1 (m).</a:t>
            </a:r>
            <a:endParaRPr kumimoji="0" lang="vi-VN" sz="3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43" name="Rectangle 42">
            <a:extLst>
              <a:ext uri="{FF2B5EF4-FFF2-40B4-BE49-F238E27FC236}">
                <a16:creationId xmlns:a16="http://schemas.microsoft.com/office/drawing/2014/main" id="{5A447553-3D8D-4F4A-944B-DD2F428F9B3C}"/>
              </a:ext>
            </a:extLst>
          </p:cNvPr>
          <p:cNvSpPr/>
          <p:nvPr/>
        </p:nvSpPr>
        <p:spPr>
          <a:xfrm>
            <a:off x="377867" y="3156916"/>
            <a:ext cx="8721105" cy="523220"/>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Times New Roman" panose="02020603050405020304" pitchFamily="18" charset="0"/>
                <a:cs typeface="+mn-cs"/>
              </a:rPr>
              <a:t>Xét</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 tam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Times New Roman" panose="02020603050405020304" pitchFamily="18" charset="0"/>
                <a:cs typeface="+mn-cs"/>
              </a:rPr>
              <a:t>giác</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 ABC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Times New Roman" panose="02020603050405020304" pitchFamily="18" charset="0"/>
                <a:cs typeface="+mn-cs"/>
              </a:rPr>
              <a:t>vuông</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Times New Roman" panose="02020603050405020304" pitchFamily="18" charset="0"/>
                <a:cs typeface="+mn-cs"/>
              </a:rPr>
              <a:t>tại</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 A,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Times New Roman" panose="02020603050405020304" pitchFamily="18" charset="0"/>
                <a:cs typeface="+mn-cs"/>
              </a:rPr>
              <a:t>theo</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Times New Roman" panose="02020603050405020304" pitchFamily="18" charset="0"/>
                <a:cs typeface="+mn-cs"/>
              </a:rPr>
              <a:t>định</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Times New Roman" panose="02020603050405020304" pitchFamily="18" charset="0"/>
                <a:cs typeface="+mn-cs"/>
              </a:rPr>
              <a:t>lí</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Times New Roman" panose="02020603050405020304" pitchFamily="18" charset="0"/>
                <a:cs typeface="+mn-cs"/>
              </a:rPr>
              <a:t>Pythagore</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 ta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Times New Roman" panose="02020603050405020304" pitchFamily="18" charset="0"/>
                <a:cs typeface="+mn-cs"/>
              </a:rPr>
              <a:t>có</a:t>
            </a:r>
            <a:endParaRPr kumimoji="0" lang="vi-VN" sz="2800" b="0" i="0" u="none" strike="noStrike" kern="1200" cap="none" spc="0" normalizeH="0" baseline="0" noProof="0" dirty="0">
              <a:ln>
                <a:noFill/>
              </a:ln>
              <a:solidFill>
                <a:srgbClr val="0000CC"/>
              </a:solidFill>
              <a:effectLst/>
              <a:uLnTx/>
              <a:uFillTx/>
              <a:latin typeface="Arial" panose="020B0604020202020204" pitchFamily="34" charset="0"/>
              <a:ea typeface="+mn-ea"/>
              <a:cs typeface="+mn-cs"/>
            </a:endParaRPr>
          </a:p>
        </p:txBody>
      </p:sp>
      <p:sp>
        <p:nvSpPr>
          <p:cNvPr id="45" name="Rectangle 44">
            <a:extLst>
              <a:ext uri="{FF2B5EF4-FFF2-40B4-BE49-F238E27FC236}">
                <a16:creationId xmlns:a16="http://schemas.microsoft.com/office/drawing/2014/main" id="{A72F2EF0-8254-4EEB-A5B1-51FC42325E5F}"/>
              </a:ext>
            </a:extLst>
          </p:cNvPr>
          <p:cNvSpPr/>
          <p:nvPr/>
        </p:nvSpPr>
        <p:spPr>
          <a:xfrm>
            <a:off x="1462392" y="3803220"/>
            <a:ext cx="7423827" cy="615553"/>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BC</a:t>
            </a:r>
            <a:r>
              <a:rPr kumimoji="0" lang="en-US" sz="3400" b="1" i="0" u="none" strike="noStrike" kern="1200" cap="none" spc="0" normalizeH="0" baseline="3000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2</a:t>
            </a:r>
            <a:r>
              <a:rPr kumimoji="0" lang="en-US" sz="3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 AB</a:t>
            </a:r>
            <a:r>
              <a:rPr kumimoji="0" lang="en-US" sz="3400" b="1" i="0" u="none" strike="noStrike" kern="1200" cap="none" spc="0" normalizeH="0" baseline="3000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2</a:t>
            </a:r>
            <a:r>
              <a:rPr kumimoji="0" lang="en-US" sz="3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 AC</a:t>
            </a:r>
            <a:r>
              <a:rPr kumimoji="0" lang="en-US" sz="3400" b="1" i="0" u="none" strike="noStrike" kern="1200" cap="none" spc="0" normalizeH="0" baseline="3000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2</a:t>
            </a:r>
            <a:r>
              <a:rPr kumimoji="0" lang="en-US" sz="3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 1</a:t>
            </a:r>
            <a:r>
              <a:rPr kumimoji="0" lang="en-US" sz="3400" b="1" i="0" u="none" strike="noStrike" kern="1200" cap="none" spc="0" normalizeH="0" baseline="3000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2</a:t>
            </a:r>
            <a:r>
              <a:rPr kumimoji="0" lang="en-US" sz="3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+ 5</a:t>
            </a:r>
            <a:r>
              <a:rPr kumimoji="0" lang="en-US" sz="3400" b="1" i="0" u="none" strike="noStrike" kern="1200" cap="none" spc="0" normalizeH="0" baseline="3000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2</a:t>
            </a:r>
            <a:r>
              <a:rPr kumimoji="0" lang="en-US" sz="3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 1 + 25 = 26</a:t>
            </a:r>
            <a:endParaRPr kumimoji="0" lang="vi-VN" sz="3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47" name="Rectangle 2">
            <a:extLst>
              <a:ext uri="{FF2B5EF4-FFF2-40B4-BE49-F238E27FC236}">
                <a16:creationId xmlns:a16="http://schemas.microsoft.com/office/drawing/2014/main" id="{3674BB11-12E6-45C0-8335-FE0CEE742B32}"/>
              </a:ext>
            </a:extLst>
          </p:cNvPr>
          <p:cNvSpPr>
            <a:spLocks noChangeArrowheads="1"/>
          </p:cNvSpPr>
          <p:nvPr/>
        </p:nvSpPr>
        <p:spPr bwMode="auto">
          <a:xfrm>
            <a:off x="2068841" y="4676326"/>
            <a:ext cx="1806010" cy="52322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vi-VN" sz="2800" b="0" i="0" u="none" strike="noStrike" kern="1200" cap="none" spc="0" normalizeH="0" baseline="0" noProof="0" dirty="0" err="1">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altLang="vi-VN" sz="2800" b="0"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altLang="vi-VN" sz="2800" b="0"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vi-VN"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48" name="Object 47">
            <a:extLst>
              <a:ext uri="{FF2B5EF4-FFF2-40B4-BE49-F238E27FC236}">
                <a16:creationId xmlns:a16="http://schemas.microsoft.com/office/drawing/2014/main" id="{D75AE135-353C-48F8-80DF-6939E3F23BD2}"/>
              </a:ext>
            </a:extLst>
          </p:cNvPr>
          <p:cNvGraphicFramePr>
            <a:graphicFrameLocks noChangeAspect="1"/>
          </p:cNvGraphicFramePr>
          <p:nvPr>
            <p:extLst>
              <p:ext uri="{D42A27DB-BD31-4B8C-83A1-F6EECF244321}">
                <p14:modId xmlns:p14="http://schemas.microsoft.com/office/powerpoint/2010/main" val="2169257317"/>
              </p:ext>
            </p:extLst>
          </p:nvPr>
        </p:nvGraphicFramePr>
        <p:xfrm>
          <a:off x="3652947" y="4617490"/>
          <a:ext cx="6212072" cy="610080"/>
        </p:xfrm>
        <a:graphic>
          <a:graphicData uri="http://schemas.openxmlformats.org/presentationml/2006/ole">
            <mc:AlternateContent xmlns:mc="http://schemas.openxmlformats.org/markup-compatibility/2006">
              <mc:Choice xmlns:v="urn:schemas-microsoft-com:vml" Requires="v">
                <p:oleObj name="Equation" r:id="rId3" imgW="2425680" imgH="241200" progId="Equation.DSMT4">
                  <p:embed/>
                </p:oleObj>
              </mc:Choice>
              <mc:Fallback>
                <p:oleObj name="Equation" r:id="rId3" imgW="2425680" imgH="241200" progId="Equation.DSMT4">
                  <p:embed/>
                  <p:pic>
                    <p:nvPicPr>
                      <p:cNvPr id="48" name="Object 47">
                        <a:extLst>
                          <a:ext uri="{FF2B5EF4-FFF2-40B4-BE49-F238E27FC236}">
                            <a16:creationId xmlns:a16="http://schemas.microsoft.com/office/drawing/2014/main" id="{D75AE135-353C-48F8-80DF-6939E3F23BD2}"/>
                          </a:ext>
                        </a:extLst>
                      </p:cNvPr>
                      <p:cNvPicPr>
                        <a:picLocks noChangeAspect="1" noChangeArrowheads="1"/>
                      </p:cNvPicPr>
                      <p:nvPr/>
                    </p:nvPicPr>
                    <p:blipFill>
                      <a:blip r:embed="rId4"/>
                      <a:srcRect/>
                      <a:stretch>
                        <a:fillRect/>
                      </a:stretch>
                    </p:blipFill>
                    <p:spPr bwMode="auto">
                      <a:xfrm>
                        <a:off x="3652947" y="4617490"/>
                        <a:ext cx="6212072" cy="610080"/>
                      </a:xfrm>
                      <a:prstGeom prst="rect">
                        <a:avLst/>
                      </a:prstGeom>
                      <a:solidFill>
                        <a:schemeClr val="bg1"/>
                      </a:solidFill>
                    </p:spPr>
                  </p:pic>
                </p:oleObj>
              </mc:Fallback>
            </mc:AlternateContent>
          </a:graphicData>
        </a:graphic>
      </p:graphicFrame>
      <p:sp>
        <p:nvSpPr>
          <p:cNvPr id="50" name="Rectangle 49">
            <a:extLst>
              <a:ext uri="{FF2B5EF4-FFF2-40B4-BE49-F238E27FC236}">
                <a16:creationId xmlns:a16="http://schemas.microsoft.com/office/drawing/2014/main" id="{54E5177E-F940-45AE-96C4-F4A6890F2871}"/>
              </a:ext>
            </a:extLst>
          </p:cNvPr>
          <p:cNvSpPr/>
          <p:nvPr/>
        </p:nvSpPr>
        <p:spPr>
          <a:xfrm>
            <a:off x="2125171" y="5628265"/>
            <a:ext cx="8359981" cy="523220"/>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Times New Roman" panose="02020603050405020304" pitchFamily="18" charset="0"/>
                <a:cs typeface="+mn-cs"/>
              </a:rPr>
              <a:t>Vậy</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Times New Roman" panose="02020603050405020304" pitchFamily="18" charset="0"/>
                <a:cs typeface="+mn-cs"/>
              </a:rPr>
              <a:t>chiều</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Times New Roman" panose="02020603050405020304" pitchFamily="18" charset="0"/>
                <a:cs typeface="+mn-cs"/>
              </a:rPr>
              <a:t>dài</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Times New Roman" panose="02020603050405020304" pitchFamily="18" charset="0"/>
                <a:cs typeface="+mn-cs"/>
              </a:rPr>
              <a:t>của</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Times New Roman" panose="02020603050405020304" pitchFamily="18" charset="0"/>
                <a:cs typeface="+mn-cs"/>
              </a:rPr>
              <a:t>mái</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Times New Roman" panose="02020603050405020304" pitchFamily="18" charset="0"/>
                <a:cs typeface="+mn-cs"/>
              </a:rPr>
              <a:t>che</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Times New Roman" panose="02020603050405020304" pitchFamily="18" charset="0"/>
                <a:cs typeface="+mn-cs"/>
              </a:rPr>
              <a:t>sân</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Times New Roman" panose="02020603050405020304" pitchFamily="18" charset="0"/>
                <a:cs typeface="+mn-cs"/>
              </a:rPr>
              <a:t>khấu</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Times New Roman" panose="02020603050405020304" pitchFamily="18" charset="0"/>
                <a:cs typeface="+mn-cs"/>
              </a:rPr>
              <a:t>đó</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Times New Roman" panose="02020603050405020304" pitchFamily="18" charset="0"/>
                <a:cs typeface="+mn-cs"/>
              </a:rPr>
              <a:t>khoảng</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 5,10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Times New Roman" panose="02020603050405020304" pitchFamily="18" charset="0"/>
                <a:cs typeface="+mn-cs"/>
              </a:rPr>
              <a:t>mét</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a:t>
            </a:r>
            <a:endParaRPr kumimoji="0" lang="vi-VN" sz="2800" b="0" i="0" u="none" strike="noStrike" kern="1200" cap="none" spc="0" normalizeH="0" baseline="0" noProof="0" dirty="0">
              <a:ln>
                <a:noFill/>
              </a:ln>
              <a:solidFill>
                <a:srgbClr val="0000CC"/>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9525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2279" name="Group 7"/>
          <p:cNvGrpSpPr>
            <a:grpSpLocks/>
          </p:cNvGrpSpPr>
          <p:nvPr/>
        </p:nvGrpSpPr>
        <p:grpSpPr bwMode="auto">
          <a:xfrm>
            <a:off x="6096000" y="990600"/>
            <a:ext cx="4191000" cy="2897188"/>
            <a:chOff x="288" y="2036"/>
            <a:chExt cx="2640" cy="1825"/>
          </a:xfrm>
        </p:grpSpPr>
        <p:pic>
          <p:nvPicPr>
            <p:cNvPr id="182280" name="Picture 8" descr="Copy of Picture1"/>
            <p:cNvPicPr>
              <a:picLocks noChangeAspect="1" noChangeArrowheads="1"/>
            </p:cNvPicPr>
            <p:nvPr/>
          </p:nvPicPr>
          <p:blipFill>
            <a:blip r:embed="rId2">
              <a:extLst>
                <a:ext uri="{28A0092B-C50C-407E-A947-70E740481C1C}">
                  <a14:useLocalDpi xmlns:a14="http://schemas.microsoft.com/office/drawing/2010/main" val="0"/>
                </a:ext>
              </a:extLst>
            </a:blip>
            <a:srcRect l="50000"/>
            <a:stretch>
              <a:fillRect/>
            </a:stretch>
          </p:blipFill>
          <p:spPr bwMode="auto">
            <a:xfrm>
              <a:off x="288" y="2448"/>
              <a:ext cx="2640" cy="1413"/>
            </a:xfrm>
            <a:prstGeom prst="rect">
              <a:avLst/>
            </a:prstGeom>
            <a:noFill/>
            <a:extLst>
              <a:ext uri="{909E8E84-426E-40DD-AFC4-6F175D3DCCD1}">
                <a14:hiddenFill xmlns:a14="http://schemas.microsoft.com/office/drawing/2010/main">
                  <a:solidFill>
                    <a:srgbClr val="FFFFFF"/>
                  </a:solidFill>
                </a14:hiddenFill>
              </a:ext>
            </a:extLst>
          </p:spPr>
        </p:pic>
        <p:sp>
          <p:nvSpPr>
            <p:cNvPr id="182281" name="AutoShape 9" descr="Zig zag"/>
            <p:cNvSpPr>
              <a:spLocks noChangeArrowheads="1"/>
            </p:cNvSpPr>
            <p:nvPr/>
          </p:nvSpPr>
          <p:spPr bwMode="auto">
            <a:xfrm>
              <a:off x="510" y="2036"/>
              <a:ext cx="2352" cy="430"/>
            </a:xfrm>
            <a:prstGeom prst="triangle">
              <a:avLst>
                <a:gd name="adj" fmla="val 50000"/>
              </a:avLst>
            </a:prstGeom>
            <a:pattFill prst="zigZag">
              <a:fgClr>
                <a:schemeClr val="hlink"/>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latin typeface="Times New Roman" panose="02020603050405020304" pitchFamily="18" charset="0"/>
              </a:endParaRPr>
            </a:p>
          </p:txBody>
        </p:sp>
      </p:grpSp>
      <p:sp>
        <p:nvSpPr>
          <p:cNvPr id="182283" name="Text Box 11"/>
          <p:cNvSpPr txBox="1">
            <a:spLocks noChangeArrowheads="1"/>
          </p:cNvSpPr>
          <p:nvPr/>
        </p:nvSpPr>
        <p:spPr bwMode="auto">
          <a:xfrm>
            <a:off x="5334000" y="3886200"/>
            <a:ext cx="1600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b="1">
                <a:solidFill>
                  <a:srgbClr val="000000"/>
                </a:solidFill>
                <a:latin typeface="Times New Roman" panose="02020603050405020304" pitchFamily="18" charset="0"/>
              </a:rPr>
              <a:t>Hình 130</a:t>
            </a:r>
          </a:p>
        </p:txBody>
      </p:sp>
      <p:grpSp>
        <p:nvGrpSpPr>
          <p:cNvPr id="182286" name="Group 14"/>
          <p:cNvGrpSpPr>
            <a:grpSpLocks/>
          </p:cNvGrpSpPr>
          <p:nvPr/>
        </p:nvGrpSpPr>
        <p:grpSpPr bwMode="auto">
          <a:xfrm>
            <a:off x="6353175" y="2954338"/>
            <a:ext cx="2641600" cy="931862"/>
            <a:chOff x="1360" y="2492"/>
            <a:chExt cx="1664" cy="587"/>
          </a:xfrm>
        </p:grpSpPr>
        <p:pic>
          <p:nvPicPr>
            <p:cNvPr id="182287" name="Picture 15" descr="Picture2"/>
            <p:cNvPicPr>
              <a:picLocks noChangeAspect="1" noChangeArrowheads="1"/>
            </p:cNvPicPr>
            <p:nvPr/>
          </p:nvPicPr>
          <p:blipFill>
            <a:blip r:embed="rId3">
              <a:clrChange>
                <a:clrFrom>
                  <a:srgbClr val="FBFAF5"/>
                </a:clrFrom>
                <a:clrTo>
                  <a:srgbClr val="FBFAF5">
                    <a:alpha val="0"/>
                  </a:srgbClr>
                </a:clrTo>
              </a:clrChange>
              <a:extLst>
                <a:ext uri="{28A0092B-C50C-407E-A947-70E740481C1C}">
                  <a14:useLocalDpi xmlns:a14="http://schemas.microsoft.com/office/drawing/2010/main" val="0"/>
                </a:ext>
              </a:extLst>
            </a:blip>
            <a:srcRect l="-4726" t="26996" r="85823" b="1859"/>
            <a:stretch>
              <a:fillRect/>
            </a:stretch>
          </p:blipFill>
          <p:spPr bwMode="auto">
            <a:xfrm>
              <a:off x="1360" y="2640"/>
              <a:ext cx="328" cy="432"/>
            </a:xfrm>
            <a:prstGeom prst="rect">
              <a:avLst/>
            </a:prstGeom>
            <a:noFill/>
            <a:extLst>
              <a:ext uri="{909E8E84-426E-40DD-AFC4-6F175D3DCCD1}">
                <a14:hiddenFill xmlns:a14="http://schemas.microsoft.com/office/drawing/2010/main">
                  <a:solidFill>
                    <a:srgbClr val="FFFFFF"/>
                  </a:solidFill>
                </a14:hiddenFill>
              </a:ext>
            </a:extLst>
          </p:spPr>
        </p:pic>
        <p:pic>
          <p:nvPicPr>
            <p:cNvPr id="182288" name="Picture 16" descr="Bai_tap_58__Dung_tu"/>
            <p:cNvPicPr>
              <a:picLocks noChangeAspect="1" noChangeArrowheads="1"/>
            </p:cNvPicPr>
            <p:nvPr/>
          </p:nvPicPr>
          <p:blipFill>
            <a:blip r:embed="rId4">
              <a:extLst>
                <a:ext uri="{28A0092B-C50C-407E-A947-70E740481C1C}">
                  <a14:useLocalDpi xmlns:a14="http://schemas.microsoft.com/office/drawing/2010/main" val="0"/>
                </a:ext>
              </a:extLst>
            </a:blip>
            <a:srcRect l="11818" t="58487" r="62727"/>
            <a:stretch>
              <a:fillRect/>
            </a:stretch>
          </p:blipFill>
          <p:spPr bwMode="auto">
            <a:xfrm>
              <a:off x="1680" y="2492"/>
              <a:ext cx="1344" cy="5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2291" name="Group 19"/>
          <p:cNvGrpSpPr>
            <a:grpSpLocks/>
          </p:cNvGrpSpPr>
          <p:nvPr/>
        </p:nvGrpSpPr>
        <p:grpSpPr bwMode="auto">
          <a:xfrm rot="-265063">
            <a:off x="6292850" y="2905126"/>
            <a:ext cx="2641600" cy="931863"/>
            <a:chOff x="1360" y="2492"/>
            <a:chExt cx="1664" cy="587"/>
          </a:xfrm>
        </p:grpSpPr>
        <p:pic>
          <p:nvPicPr>
            <p:cNvPr id="182292" name="Picture 20" descr="Picture2"/>
            <p:cNvPicPr>
              <a:picLocks noChangeAspect="1" noChangeArrowheads="1"/>
            </p:cNvPicPr>
            <p:nvPr/>
          </p:nvPicPr>
          <p:blipFill>
            <a:blip r:embed="rId3">
              <a:clrChange>
                <a:clrFrom>
                  <a:srgbClr val="FBFAF5"/>
                </a:clrFrom>
                <a:clrTo>
                  <a:srgbClr val="FBFAF5">
                    <a:alpha val="0"/>
                  </a:srgbClr>
                </a:clrTo>
              </a:clrChange>
              <a:extLst>
                <a:ext uri="{28A0092B-C50C-407E-A947-70E740481C1C}">
                  <a14:useLocalDpi xmlns:a14="http://schemas.microsoft.com/office/drawing/2010/main" val="0"/>
                </a:ext>
              </a:extLst>
            </a:blip>
            <a:srcRect l="-4726" t="26996" r="85823" b="1859"/>
            <a:stretch>
              <a:fillRect/>
            </a:stretch>
          </p:blipFill>
          <p:spPr bwMode="auto">
            <a:xfrm>
              <a:off x="1360" y="2640"/>
              <a:ext cx="328" cy="432"/>
            </a:xfrm>
            <a:prstGeom prst="rect">
              <a:avLst/>
            </a:prstGeom>
            <a:noFill/>
            <a:extLst>
              <a:ext uri="{909E8E84-426E-40DD-AFC4-6F175D3DCCD1}">
                <a14:hiddenFill xmlns:a14="http://schemas.microsoft.com/office/drawing/2010/main">
                  <a:solidFill>
                    <a:srgbClr val="FFFFFF"/>
                  </a:solidFill>
                </a14:hiddenFill>
              </a:ext>
            </a:extLst>
          </p:spPr>
        </p:pic>
        <p:pic>
          <p:nvPicPr>
            <p:cNvPr id="182293" name="Picture 21" descr="Bai_tap_58__Dung_tu"/>
            <p:cNvPicPr>
              <a:picLocks noChangeAspect="1" noChangeArrowheads="1"/>
            </p:cNvPicPr>
            <p:nvPr/>
          </p:nvPicPr>
          <p:blipFill>
            <a:blip r:embed="rId4">
              <a:extLst>
                <a:ext uri="{28A0092B-C50C-407E-A947-70E740481C1C}">
                  <a14:useLocalDpi xmlns:a14="http://schemas.microsoft.com/office/drawing/2010/main" val="0"/>
                </a:ext>
              </a:extLst>
            </a:blip>
            <a:srcRect l="11818" t="58487" r="62727"/>
            <a:stretch>
              <a:fillRect/>
            </a:stretch>
          </p:blipFill>
          <p:spPr bwMode="auto">
            <a:xfrm>
              <a:off x="1680" y="2492"/>
              <a:ext cx="1344" cy="5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2297" name="Group 25"/>
          <p:cNvGrpSpPr>
            <a:grpSpLocks/>
          </p:cNvGrpSpPr>
          <p:nvPr/>
        </p:nvGrpSpPr>
        <p:grpSpPr bwMode="auto">
          <a:xfrm rot="-603604">
            <a:off x="6245225" y="2832101"/>
            <a:ext cx="2641600" cy="931863"/>
            <a:chOff x="1360" y="2492"/>
            <a:chExt cx="1664" cy="587"/>
          </a:xfrm>
        </p:grpSpPr>
        <p:pic>
          <p:nvPicPr>
            <p:cNvPr id="182298" name="Picture 26" descr="Picture2"/>
            <p:cNvPicPr>
              <a:picLocks noChangeAspect="1" noChangeArrowheads="1"/>
            </p:cNvPicPr>
            <p:nvPr/>
          </p:nvPicPr>
          <p:blipFill>
            <a:blip r:embed="rId3">
              <a:clrChange>
                <a:clrFrom>
                  <a:srgbClr val="FBFAF5"/>
                </a:clrFrom>
                <a:clrTo>
                  <a:srgbClr val="FBFAF5">
                    <a:alpha val="0"/>
                  </a:srgbClr>
                </a:clrTo>
              </a:clrChange>
              <a:extLst>
                <a:ext uri="{28A0092B-C50C-407E-A947-70E740481C1C}">
                  <a14:useLocalDpi xmlns:a14="http://schemas.microsoft.com/office/drawing/2010/main" val="0"/>
                </a:ext>
              </a:extLst>
            </a:blip>
            <a:srcRect l="-4726" t="26996" r="85823" b="1859"/>
            <a:stretch>
              <a:fillRect/>
            </a:stretch>
          </p:blipFill>
          <p:spPr bwMode="auto">
            <a:xfrm>
              <a:off x="1360" y="2640"/>
              <a:ext cx="328" cy="432"/>
            </a:xfrm>
            <a:prstGeom prst="rect">
              <a:avLst/>
            </a:prstGeom>
            <a:noFill/>
            <a:extLst>
              <a:ext uri="{909E8E84-426E-40DD-AFC4-6F175D3DCCD1}">
                <a14:hiddenFill xmlns:a14="http://schemas.microsoft.com/office/drawing/2010/main">
                  <a:solidFill>
                    <a:srgbClr val="FFFFFF"/>
                  </a:solidFill>
                </a14:hiddenFill>
              </a:ext>
            </a:extLst>
          </p:spPr>
        </p:pic>
        <p:pic>
          <p:nvPicPr>
            <p:cNvPr id="182299" name="Picture 27" descr="Bai_tap_58__Dung_tu"/>
            <p:cNvPicPr>
              <a:picLocks noChangeAspect="1" noChangeArrowheads="1"/>
            </p:cNvPicPr>
            <p:nvPr/>
          </p:nvPicPr>
          <p:blipFill>
            <a:blip r:embed="rId4">
              <a:extLst>
                <a:ext uri="{28A0092B-C50C-407E-A947-70E740481C1C}">
                  <a14:useLocalDpi xmlns:a14="http://schemas.microsoft.com/office/drawing/2010/main" val="0"/>
                </a:ext>
              </a:extLst>
            </a:blip>
            <a:srcRect l="11818" t="58487" r="62727"/>
            <a:stretch>
              <a:fillRect/>
            </a:stretch>
          </p:blipFill>
          <p:spPr bwMode="auto">
            <a:xfrm>
              <a:off x="1680" y="2492"/>
              <a:ext cx="1344" cy="587"/>
            </a:xfrm>
            <a:prstGeom prst="rect">
              <a:avLst/>
            </a:prstGeom>
            <a:noFill/>
            <a:extLst>
              <a:ext uri="{909E8E84-426E-40DD-AFC4-6F175D3DCCD1}">
                <a14:hiddenFill xmlns:a14="http://schemas.microsoft.com/office/drawing/2010/main">
                  <a:solidFill>
                    <a:srgbClr val="FFFFFF"/>
                  </a:solidFill>
                </a14:hiddenFill>
              </a:ext>
            </a:extLst>
          </p:spPr>
        </p:pic>
      </p:grpSp>
      <p:pic>
        <p:nvPicPr>
          <p:cNvPr id="182300" name="Picture 28" descr="Bai_tap_58__Dung_tu"/>
          <p:cNvPicPr>
            <a:picLocks noChangeAspect="1" noChangeArrowheads="1"/>
          </p:cNvPicPr>
          <p:nvPr/>
        </p:nvPicPr>
        <p:blipFill>
          <a:blip r:embed="rId4">
            <a:extLst>
              <a:ext uri="{28A0092B-C50C-407E-A947-70E740481C1C}">
                <a14:useLocalDpi xmlns:a14="http://schemas.microsoft.com/office/drawing/2010/main" val="0"/>
              </a:ext>
            </a:extLst>
          </a:blip>
          <a:srcRect l="11818" t="58487" r="62727"/>
          <a:stretch>
            <a:fillRect/>
          </a:stretch>
        </p:blipFill>
        <p:spPr bwMode="auto">
          <a:xfrm rot="-1235286">
            <a:off x="6597650" y="2616201"/>
            <a:ext cx="2133600" cy="931863"/>
          </a:xfrm>
          <a:prstGeom prst="rect">
            <a:avLst/>
          </a:prstGeom>
          <a:noFill/>
          <a:extLst>
            <a:ext uri="{909E8E84-426E-40DD-AFC4-6F175D3DCCD1}">
              <a14:hiddenFill xmlns:a14="http://schemas.microsoft.com/office/drawing/2010/main">
                <a:solidFill>
                  <a:srgbClr val="FFFFFF"/>
                </a:solidFill>
              </a14:hiddenFill>
            </a:ext>
          </a:extLst>
        </p:spPr>
      </p:pic>
      <p:pic>
        <p:nvPicPr>
          <p:cNvPr id="182301" name="Picture 29" descr="Bai_tap_58__Dung_tu"/>
          <p:cNvPicPr>
            <a:picLocks noChangeAspect="1" noChangeArrowheads="1"/>
          </p:cNvPicPr>
          <p:nvPr/>
        </p:nvPicPr>
        <p:blipFill>
          <a:blip r:embed="rId4">
            <a:extLst>
              <a:ext uri="{28A0092B-C50C-407E-A947-70E740481C1C}">
                <a14:useLocalDpi xmlns:a14="http://schemas.microsoft.com/office/drawing/2010/main" val="0"/>
              </a:ext>
            </a:extLst>
          </a:blip>
          <a:srcRect l="11818" t="58487" r="62727"/>
          <a:stretch>
            <a:fillRect/>
          </a:stretch>
        </p:blipFill>
        <p:spPr bwMode="auto">
          <a:xfrm rot="-1989551">
            <a:off x="6413500" y="2463801"/>
            <a:ext cx="2133600" cy="931863"/>
          </a:xfrm>
          <a:prstGeom prst="rect">
            <a:avLst/>
          </a:prstGeom>
          <a:noFill/>
          <a:extLst>
            <a:ext uri="{909E8E84-426E-40DD-AFC4-6F175D3DCCD1}">
              <a14:hiddenFill xmlns:a14="http://schemas.microsoft.com/office/drawing/2010/main">
                <a:solidFill>
                  <a:srgbClr val="FFFFFF"/>
                </a:solidFill>
              </a14:hiddenFill>
            </a:ext>
          </a:extLst>
        </p:spPr>
      </p:pic>
      <p:pic>
        <p:nvPicPr>
          <p:cNvPr id="182302" name="Picture 30" descr="Bai_tap_58__Dung_tu"/>
          <p:cNvPicPr>
            <a:picLocks noChangeAspect="1" noChangeArrowheads="1"/>
          </p:cNvPicPr>
          <p:nvPr/>
        </p:nvPicPr>
        <p:blipFill>
          <a:blip r:embed="rId4">
            <a:extLst>
              <a:ext uri="{28A0092B-C50C-407E-A947-70E740481C1C}">
                <a14:useLocalDpi xmlns:a14="http://schemas.microsoft.com/office/drawing/2010/main" val="0"/>
              </a:ext>
            </a:extLst>
          </a:blip>
          <a:srcRect l="11818" t="58487" r="62727"/>
          <a:stretch>
            <a:fillRect/>
          </a:stretch>
        </p:blipFill>
        <p:spPr bwMode="auto">
          <a:xfrm rot="-24446320">
            <a:off x="6212682" y="2331244"/>
            <a:ext cx="2133600" cy="931863"/>
          </a:xfrm>
          <a:prstGeom prst="rect">
            <a:avLst/>
          </a:prstGeom>
          <a:noFill/>
          <a:extLst>
            <a:ext uri="{909E8E84-426E-40DD-AFC4-6F175D3DCCD1}">
              <a14:hiddenFill xmlns:a14="http://schemas.microsoft.com/office/drawing/2010/main">
                <a:solidFill>
                  <a:srgbClr val="FFFFFF"/>
                </a:solidFill>
              </a14:hiddenFill>
            </a:ext>
          </a:extLst>
        </p:spPr>
      </p:pic>
      <p:pic>
        <p:nvPicPr>
          <p:cNvPr id="182303" name="Picture 31" descr="Bai_tap_58__Dung_tu"/>
          <p:cNvPicPr>
            <a:picLocks noChangeAspect="1" noChangeArrowheads="1"/>
          </p:cNvPicPr>
          <p:nvPr/>
        </p:nvPicPr>
        <p:blipFill>
          <a:blip r:embed="rId4">
            <a:extLst>
              <a:ext uri="{28A0092B-C50C-407E-A947-70E740481C1C}">
                <a14:useLocalDpi xmlns:a14="http://schemas.microsoft.com/office/drawing/2010/main" val="0"/>
              </a:ext>
            </a:extLst>
          </a:blip>
          <a:srcRect l="11818" t="58487" r="62727"/>
          <a:stretch>
            <a:fillRect/>
          </a:stretch>
        </p:blipFill>
        <p:spPr bwMode="auto">
          <a:xfrm rot="-3551191">
            <a:off x="5999957" y="2274094"/>
            <a:ext cx="2133600" cy="931863"/>
          </a:xfrm>
          <a:prstGeom prst="rect">
            <a:avLst/>
          </a:prstGeom>
          <a:noFill/>
          <a:extLst>
            <a:ext uri="{909E8E84-426E-40DD-AFC4-6F175D3DCCD1}">
              <a14:hiddenFill xmlns:a14="http://schemas.microsoft.com/office/drawing/2010/main">
                <a:solidFill>
                  <a:srgbClr val="FFFFFF"/>
                </a:solidFill>
              </a14:hiddenFill>
            </a:ext>
          </a:extLst>
        </p:spPr>
      </p:pic>
      <p:pic>
        <p:nvPicPr>
          <p:cNvPr id="182306" name="Picture 34"/>
          <p:cNvPicPr>
            <a:picLocks noChangeAspect="1" noChangeArrowheads="1"/>
          </p:cNvPicPr>
          <p:nvPr/>
        </p:nvPicPr>
        <p:blipFill>
          <a:blip r:embed="rId5">
            <a:extLst>
              <a:ext uri="{28A0092B-C50C-407E-A947-70E740481C1C}">
                <a14:useLocalDpi xmlns:a14="http://schemas.microsoft.com/office/drawing/2010/main" val="0"/>
              </a:ext>
            </a:extLst>
          </a:blip>
          <a:srcRect l="47777" t="26875" r="42223" b="46249"/>
          <a:stretch>
            <a:fillRect/>
          </a:stretch>
        </p:blipFill>
        <p:spPr bwMode="auto">
          <a:xfrm rot="1050942">
            <a:off x="6804025" y="1776414"/>
            <a:ext cx="457200" cy="2066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2312" name="Picture 40" descr="Bai_tap_58__Dung_tu"/>
          <p:cNvPicPr>
            <a:picLocks noChangeAspect="1" noChangeArrowheads="1"/>
          </p:cNvPicPr>
          <p:nvPr/>
        </p:nvPicPr>
        <p:blipFill>
          <a:blip r:embed="rId4">
            <a:extLst>
              <a:ext uri="{28A0092B-C50C-407E-A947-70E740481C1C}">
                <a14:useLocalDpi xmlns:a14="http://schemas.microsoft.com/office/drawing/2010/main" val="0"/>
              </a:ext>
            </a:extLst>
          </a:blip>
          <a:srcRect r="47273"/>
          <a:stretch>
            <a:fillRect/>
          </a:stretch>
        </p:blipFill>
        <p:spPr bwMode="auto">
          <a:xfrm>
            <a:off x="1524000" y="1674814"/>
            <a:ext cx="4419600" cy="2244725"/>
          </a:xfrm>
          <a:prstGeom prst="rect">
            <a:avLst/>
          </a:prstGeom>
          <a:noFill/>
          <a:extLst>
            <a:ext uri="{909E8E84-426E-40DD-AFC4-6F175D3DCCD1}">
              <a14:hiddenFill xmlns:a14="http://schemas.microsoft.com/office/drawing/2010/main">
                <a:solidFill>
                  <a:srgbClr val="FFFFFF"/>
                </a:solidFill>
              </a14:hiddenFill>
            </a:ext>
          </a:extLst>
        </p:spPr>
      </p:pic>
      <p:sp>
        <p:nvSpPr>
          <p:cNvPr id="182313" name="AutoShape 41" descr="Zig zag"/>
          <p:cNvSpPr>
            <a:spLocks noChangeArrowheads="1"/>
          </p:cNvSpPr>
          <p:nvPr/>
        </p:nvSpPr>
        <p:spPr bwMode="auto">
          <a:xfrm>
            <a:off x="2057400" y="1020764"/>
            <a:ext cx="3810000" cy="682625"/>
          </a:xfrm>
          <a:prstGeom prst="triangle">
            <a:avLst>
              <a:gd name="adj" fmla="val 50000"/>
            </a:avLst>
          </a:prstGeom>
          <a:pattFill prst="zigZag">
            <a:fgClr>
              <a:schemeClr val="hlink"/>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latin typeface="Times New Roman" panose="02020603050405020304" pitchFamily="18" charset="0"/>
            </a:endParaRPr>
          </a:p>
        </p:txBody>
      </p:sp>
      <p:grpSp>
        <p:nvGrpSpPr>
          <p:cNvPr id="182329" name="Group 57"/>
          <p:cNvGrpSpPr>
            <a:grpSpLocks/>
          </p:cNvGrpSpPr>
          <p:nvPr/>
        </p:nvGrpSpPr>
        <p:grpSpPr bwMode="auto">
          <a:xfrm>
            <a:off x="6553200" y="1766889"/>
            <a:ext cx="990600" cy="2073275"/>
            <a:chOff x="822" y="2544"/>
            <a:chExt cx="624" cy="1306"/>
          </a:xfrm>
        </p:grpSpPr>
        <p:pic>
          <p:nvPicPr>
            <p:cNvPr id="182315" name="Picture 43"/>
            <p:cNvPicPr>
              <a:picLocks noChangeAspect="1" noChangeArrowheads="1"/>
            </p:cNvPicPr>
            <p:nvPr/>
          </p:nvPicPr>
          <p:blipFill>
            <a:blip r:embed="rId5">
              <a:extLst>
                <a:ext uri="{28A0092B-C50C-407E-A947-70E740481C1C}">
                  <a14:useLocalDpi xmlns:a14="http://schemas.microsoft.com/office/drawing/2010/main" val="0"/>
                </a:ext>
              </a:extLst>
            </a:blip>
            <a:srcRect l="47777" t="26875" r="42223" b="46249"/>
            <a:stretch>
              <a:fillRect/>
            </a:stretch>
          </p:blipFill>
          <p:spPr bwMode="auto">
            <a:xfrm rot="1050942">
              <a:off x="988" y="2544"/>
              <a:ext cx="288" cy="13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2317" name="Line 45"/>
            <p:cNvSpPr>
              <a:spLocks noChangeShapeType="1"/>
            </p:cNvSpPr>
            <p:nvPr/>
          </p:nvSpPr>
          <p:spPr bwMode="auto">
            <a:xfrm flipH="1">
              <a:off x="1056" y="2554"/>
              <a:ext cx="144" cy="1296"/>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82321" name="Rectangle 49"/>
            <p:cNvSpPr>
              <a:spLocks noChangeArrowheads="1"/>
            </p:cNvSpPr>
            <p:nvPr/>
          </p:nvSpPr>
          <p:spPr bwMode="auto">
            <a:xfrm rot="1075464" flipH="1">
              <a:off x="1366" y="2612"/>
              <a:ext cx="80" cy="65"/>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latin typeface="Times New Roman" panose="02020603050405020304" pitchFamily="18" charset="0"/>
              </a:endParaRPr>
            </a:p>
          </p:txBody>
        </p:sp>
        <p:sp>
          <p:nvSpPr>
            <p:cNvPr id="182328" name="Rectangle 56"/>
            <p:cNvSpPr>
              <a:spLocks noChangeArrowheads="1"/>
            </p:cNvSpPr>
            <p:nvPr/>
          </p:nvSpPr>
          <p:spPr bwMode="auto">
            <a:xfrm rot="1075464" flipH="1">
              <a:off x="822" y="3722"/>
              <a:ext cx="80" cy="65"/>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latin typeface="Times New Roman" panose="02020603050405020304" pitchFamily="18" charset="0"/>
              </a:endParaRPr>
            </a:p>
          </p:txBody>
        </p:sp>
      </p:grpSp>
      <p:sp>
        <p:nvSpPr>
          <p:cNvPr id="182330" name="Line 58"/>
          <p:cNvSpPr>
            <a:spLocks noChangeShapeType="1"/>
          </p:cNvSpPr>
          <p:nvPr/>
        </p:nvSpPr>
        <p:spPr bwMode="auto">
          <a:xfrm>
            <a:off x="6553200" y="3862388"/>
            <a:ext cx="838200"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82331" name="Line 59"/>
          <p:cNvSpPr>
            <a:spLocks noChangeShapeType="1"/>
          </p:cNvSpPr>
          <p:nvPr/>
        </p:nvSpPr>
        <p:spPr bwMode="auto">
          <a:xfrm>
            <a:off x="6858000" y="1690688"/>
            <a:ext cx="838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82332" name="Line 60"/>
          <p:cNvSpPr>
            <a:spLocks noChangeShapeType="1"/>
          </p:cNvSpPr>
          <p:nvPr/>
        </p:nvSpPr>
        <p:spPr bwMode="auto">
          <a:xfrm flipV="1">
            <a:off x="6438900" y="1766888"/>
            <a:ext cx="0" cy="2057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82333" name="Line 61"/>
          <p:cNvSpPr>
            <a:spLocks noChangeShapeType="1"/>
          </p:cNvSpPr>
          <p:nvPr/>
        </p:nvSpPr>
        <p:spPr bwMode="auto">
          <a:xfrm flipV="1">
            <a:off x="6350000" y="2668588"/>
            <a:ext cx="0" cy="990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8" name="Oval 17">
            <a:hlinkClick r:id="rId6"/>
          </p:cNvPr>
          <p:cNvSpPr/>
          <p:nvPr/>
        </p:nvSpPr>
        <p:spPr>
          <a:xfrm>
            <a:off x="5105401" y="4381501"/>
            <a:ext cx="1755775" cy="3651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sz="2400" b="1">
                <a:solidFill>
                  <a:srgbClr val="FF0000"/>
                </a:solidFill>
                <a:latin typeface="Times New Roman" panose="02020603050405020304" pitchFamily="18" charset="0"/>
              </a:rPr>
              <a:t>Giải</a:t>
            </a:r>
            <a:endParaRPr lang="vi-VN" sz="2400" b="1">
              <a:solidFill>
                <a:srgbClr val="FF0000"/>
              </a:solidFill>
              <a:latin typeface="Times New Roman" panose="02020603050405020304" pitchFamily="18" charset="0"/>
            </a:endParaRPr>
          </a:p>
        </p:txBody>
      </p:sp>
      <p:sp>
        <p:nvSpPr>
          <p:cNvPr id="182336" name="Text Box 64"/>
          <p:cNvSpPr txBox="1">
            <a:spLocks noChangeArrowheads="1"/>
          </p:cNvSpPr>
          <p:nvPr/>
        </p:nvSpPr>
        <p:spPr bwMode="auto">
          <a:xfrm>
            <a:off x="2159000" y="4660900"/>
            <a:ext cx="3810000" cy="5319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10000"/>
              </a:lnSpc>
              <a:spcBef>
                <a:spcPct val="50000"/>
              </a:spcBef>
              <a:spcAft>
                <a:spcPct val="0"/>
              </a:spcAft>
            </a:pPr>
            <a:r>
              <a:rPr lang="en-US" sz="2400" b="1">
                <a:solidFill>
                  <a:srgbClr val="000000"/>
                </a:solidFill>
                <a:latin typeface="Times New Roman" panose="02020603050405020304" pitchFamily="18" charset="0"/>
              </a:rPr>
              <a:t>Gọi đường chéo tủ là </a:t>
            </a:r>
            <a:r>
              <a:rPr lang="en-US" sz="2400" b="1">
                <a:solidFill>
                  <a:srgbClr val="FF0000"/>
                </a:solidFill>
                <a:latin typeface="Times New Roman" panose="02020603050405020304" pitchFamily="18" charset="0"/>
              </a:rPr>
              <a:t>d</a:t>
            </a:r>
            <a:r>
              <a:rPr lang="en-US" sz="2400" b="1">
                <a:solidFill>
                  <a:srgbClr val="000000"/>
                </a:solidFill>
                <a:latin typeface="Times New Roman" panose="02020603050405020304" pitchFamily="18" charset="0"/>
              </a:rPr>
              <a:t>,</a:t>
            </a:r>
            <a:r>
              <a:rPr lang="en-US" sz="2800" b="1">
                <a:solidFill>
                  <a:srgbClr val="000000"/>
                </a:solidFill>
                <a:latin typeface="Times New Roman" panose="02020603050405020304" pitchFamily="18" charset="0"/>
              </a:rPr>
              <a:t> </a:t>
            </a:r>
            <a:endParaRPr lang="en-US" sz="2700" b="1">
              <a:solidFill>
                <a:srgbClr val="000000"/>
              </a:solidFill>
              <a:latin typeface="Times New Roman" panose="02020603050405020304" pitchFamily="18" charset="0"/>
            </a:endParaRPr>
          </a:p>
        </p:txBody>
      </p:sp>
      <p:sp>
        <p:nvSpPr>
          <p:cNvPr id="182337" name="Text Box 65"/>
          <p:cNvSpPr txBox="1">
            <a:spLocks noChangeArrowheads="1"/>
          </p:cNvSpPr>
          <p:nvPr/>
        </p:nvSpPr>
        <p:spPr bwMode="auto">
          <a:xfrm>
            <a:off x="5676900" y="5143500"/>
            <a:ext cx="2857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b="1">
                <a:solidFill>
                  <a:srgbClr val="000000"/>
                </a:solidFill>
                <a:latin typeface="Times New Roman" panose="02020603050405020304" pitchFamily="18" charset="0"/>
              </a:rPr>
              <a:t>=&gt; </a:t>
            </a:r>
            <a:r>
              <a:rPr lang="en-US" sz="2400" b="1">
                <a:solidFill>
                  <a:srgbClr val="FF0000"/>
                </a:solidFill>
                <a:latin typeface="Times New Roman" panose="02020603050405020304" pitchFamily="18" charset="0"/>
              </a:rPr>
              <a:t>d ≈ 20,4 (dm)</a:t>
            </a:r>
          </a:p>
        </p:txBody>
      </p:sp>
      <p:sp>
        <p:nvSpPr>
          <p:cNvPr id="182338" name="Text Box 66"/>
          <p:cNvSpPr txBox="1">
            <a:spLocks noChangeArrowheads="1"/>
          </p:cNvSpPr>
          <p:nvPr/>
        </p:nvSpPr>
        <p:spPr bwMode="auto">
          <a:xfrm>
            <a:off x="5270500" y="4724401"/>
            <a:ext cx="4953000" cy="4691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10000"/>
              </a:lnSpc>
              <a:spcBef>
                <a:spcPct val="50000"/>
              </a:spcBef>
              <a:spcAft>
                <a:spcPct val="0"/>
              </a:spcAft>
            </a:pPr>
            <a:r>
              <a:rPr lang="en-US" sz="2400" b="1">
                <a:solidFill>
                  <a:srgbClr val="000000"/>
                </a:solidFill>
                <a:latin typeface="Times New Roman" panose="02020603050405020304" pitchFamily="18" charset="0"/>
              </a:rPr>
              <a:t>ta có:  d</a:t>
            </a:r>
            <a:r>
              <a:rPr lang="en-US" sz="2400" b="1" baseline="30000">
                <a:solidFill>
                  <a:srgbClr val="000000"/>
                </a:solidFill>
                <a:latin typeface="Times New Roman" panose="02020603050405020304" pitchFamily="18" charset="0"/>
              </a:rPr>
              <a:t>2</a:t>
            </a:r>
            <a:r>
              <a:rPr lang="en-US" sz="2400" b="1">
                <a:solidFill>
                  <a:srgbClr val="000000"/>
                </a:solidFill>
                <a:latin typeface="Times New Roman" panose="02020603050405020304" pitchFamily="18" charset="0"/>
              </a:rPr>
              <a:t>  = 20</a:t>
            </a:r>
            <a:r>
              <a:rPr lang="en-US" sz="2400" b="1" baseline="30000">
                <a:solidFill>
                  <a:srgbClr val="000000"/>
                </a:solidFill>
                <a:latin typeface="Times New Roman" panose="02020603050405020304" pitchFamily="18" charset="0"/>
              </a:rPr>
              <a:t>2</a:t>
            </a:r>
            <a:r>
              <a:rPr lang="en-US" sz="2400" b="1">
                <a:solidFill>
                  <a:srgbClr val="000000"/>
                </a:solidFill>
                <a:latin typeface="Times New Roman" panose="02020603050405020304" pitchFamily="18" charset="0"/>
              </a:rPr>
              <a:t> +4</a:t>
            </a:r>
            <a:r>
              <a:rPr lang="en-US" sz="2400" b="1" baseline="30000">
                <a:solidFill>
                  <a:srgbClr val="000000"/>
                </a:solidFill>
                <a:latin typeface="Times New Roman" panose="02020603050405020304" pitchFamily="18" charset="0"/>
              </a:rPr>
              <a:t>2</a:t>
            </a:r>
            <a:r>
              <a:rPr lang="en-US" sz="2400" b="1">
                <a:solidFill>
                  <a:srgbClr val="000000"/>
                </a:solidFill>
                <a:latin typeface="Times New Roman" panose="02020603050405020304" pitchFamily="18" charset="0"/>
              </a:rPr>
              <a:t> (đ/l Pytago) </a:t>
            </a:r>
          </a:p>
        </p:txBody>
      </p:sp>
      <p:sp>
        <p:nvSpPr>
          <p:cNvPr id="182339" name="Text Box 67"/>
          <p:cNvSpPr txBox="1">
            <a:spLocks noChangeArrowheads="1"/>
          </p:cNvSpPr>
          <p:nvPr/>
        </p:nvSpPr>
        <p:spPr bwMode="auto">
          <a:xfrm>
            <a:off x="3060700" y="5114926"/>
            <a:ext cx="3124200" cy="4691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10000"/>
              </a:lnSpc>
              <a:spcBef>
                <a:spcPct val="50000"/>
              </a:spcBef>
              <a:spcAft>
                <a:spcPct val="0"/>
              </a:spcAft>
            </a:pPr>
            <a:r>
              <a:rPr lang="en-US" sz="2400" b="1">
                <a:solidFill>
                  <a:srgbClr val="000000"/>
                </a:solidFill>
                <a:latin typeface="Times New Roman" panose="02020603050405020304" pitchFamily="18" charset="0"/>
              </a:rPr>
              <a:t>d</a:t>
            </a:r>
            <a:r>
              <a:rPr lang="en-US" sz="2400" b="1" baseline="30000">
                <a:solidFill>
                  <a:srgbClr val="000000"/>
                </a:solidFill>
                <a:latin typeface="Times New Roman" panose="02020603050405020304" pitchFamily="18" charset="0"/>
              </a:rPr>
              <a:t>2</a:t>
            </a:r>
            <a:r>
              <a:rPr lang="en-US" sz="2400" b="1">
                <a:solidFill>
                  <a:srgbClr val="000000"/>
                </a:solidFill>
                <a:latin typeface="Times New Roman" panose="02020603050405020304" pitchFamily="18" charset="0"/>
              </a:rPr>
              <a:t> = 400 + 16 = 416</a:t>
            </a:r>
          </a:p>
        </p:txBody>
      </p:sp>
      <p:sp>
        <p:nvSpPr>
          <p:cNvPr id="182340" name="Text Box 68"/>
          <p:cNvSpPr txBox="1">
            <a:spLocks noChangeArrowheads="1"/>
          </p:cNvSpPr>
          <p:nvPr/>
        </p:nvSpPr>
        <p:spPr bwMode="auto">
          <a:xfrm>
            <a:off x="2171700" y="5943600"/>
            <a:ext cx="7543800" cy="895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10000"/>
              </a:lnSpc>
              <a:spcBef>
                <a:spcPct val="50000"/>
              </a:spcBef>
              <a:spcAft>
                <a:spcPct val="0"/>
              </a:spcAft>
            </a:pPr>
            <a:r>
              <a:rPr lang="en-US" sz="2400" b="1">
                <a:solidFill>
                  <a:srgbClr val="000000"/>
                </a:solidFill>
                <a:latin typeface="Times New Roman" panose="02020603050405020304" pitchFamily="18" charset="0"/>
              </a:rPr>
              <a:t>Vậy khi anh Nam dựng tủ cho đứng thẳng, tủ không bị vướng vào trần nhà.</a:t>
            </a:r>
          </a:p>
        </p:txBody>
      </p:sp>
      <p:sp>
        <p:nvSpPr>
          <p:cNvPr id="182341" name="Text Box 69"/>
          <p:cNvSpPr txBox="1">
            <a:spLocks noChangeArrowheads="1"/>
          </p:cNvSpPr>
          <p:nvPr/>
        </p:nvSpPr>
        <p:spPr bwMode="auto">
          <a:xfrm>
            <a:off x="2171700" y="5524501"/>
            <a:ext cx="4953000" cy="4691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10000"/>
              </a:lnSpc>
              <a:spcBef>
                <a:spcPct val="50000"/>
              </a:spcBef>
              <a:spcAft>
                <a:spcPct val="0"/>
              </a:spcAft>
            </a:pPr>
            <a:r>
              <a:rPr lang="en-US" sz="2400" b="1">
                <a:solidFill>
                  <a:srgbClr val="000000"/>
                </a:solidFill>
                <a:latin typeface="Times New Roman" panose="02020603050405020304" pitchFamily="18" charset="0"/>
              </a:rPr>
              <a:t>Ta có: 20,4 &lt; 21</a:t>
            </a:r>
          </a:p>
        </p:txBody>
      </p:sp>
      <p:sp>
        <p:nvSpPr>
          <p:cNvPr id="182343" name="Text Box 71"/>
          <p:cNvSpPr txBox="1">
            <a:spLocks noChangeArrowheads="1"/>
          </p:cNvSpPr>
          <p:nvPr/>
        </p:nvSpPr>
        <p:spPr bwMode="auto">
          <a:xfrm>
            <a:off x="6667500" y="2971800"/>
            <a:ext cx="609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b="1">
                <a:solidFill>
                  <a:srgbClr val="0000CC"/>
                </a:solidFill>
                <a:latin typeface="Times New Roman" panose="02020603050405020304" pitchFamily="18" charset="0"/>
              </a:rPr>
              <a:t>d</a:t>
            </a:r>
          </a:p>
        </p:txBody>
      </p:sp>
      <p:grpSp>
        <p:nvGrpSpPr>
          <p:cNvPr id="182344" name="Group 72"/>
          <p:cNvGrpSpPr>
            <a:grpSpLocks/>
          </p:cNvGrpSpPr>
          <p:nvPr/>
        </p:nvGrpSpPr>
        <p:grpSpPr bwMode="auto">
          <a:xfrm>
            <a:off x="9829800" y="6545264"/>
            <a:ext cx="838200" cy="401637"/>
            <a:chOff x="2086" y="3611"/>
            <a:chExt cx="1248" cy="535"/>
          </a:xfrm>
        </p:grpSpPr>
        <p:pic>
          <p:nvPicPr>
            <p:cNvPr id="182345" name="Picture 73" descr="EXIT">
              <a:hlinkClick r:id="rId7" action="ppaction://hlinksldjump"/>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306" y="3611"/>
              <a:ext cx="658" cy="406"/>
            </a:xfrm>
            <a:prstGeom prst="rect">
              <a:avLst/>
            </a:prstGeom>
            <a:noFill/>
            <a:extLst>
              <a:ext uri="{909E8E84-426E-40DD-AFC4-6F175D3DCCD1}">
                <a14:hiddenFill xmlns:a14="http://schemas.microsoft.com/office/drawing/2010/main">
                  <a:solidFill>
                    <a:srgbClr val="FFFFFF"/>
                  </a:solidFill>
                </a14:hiddenFill>
              </a:ext>
            </a:extLst>
          </p:spPr>
        </p:pic>
        <p:sp>
          <p:nvSpPr>
            <p:cNvPr id="182346" name="Text Box 74">
              <a:hlinkClick r:id="rId7" action="ppaction://hlinksldjump"/>
            </p:cNvPr>
            <p:cNvSpPr txBox="1">
              <a:spLocks noChangeArrowheads="1"/>
            </p:cNvSpPr>
            <p:nvPr/>
          </p:nvSpPr>
          <p:spPr bwMode="auto">
            <a:xfrm>
              <a:off x="2086" y="3658"/>
              <a:ext cx="1248" cy="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solidFill>
                    <a:srgbClr val="FF3300"/>
                  </a:solidFill>
                  <a:latin typeface="Times New Roman" panose="02020603050405020304" pitchFamily="18" charset="0"/>
                </a:rPr>
                <a:t> </a:t>
              </a:r>
            </a:p>
          </p:txBody>
        </p:sp>
      </p:grpSp>
      <p:sp>
        <p:nvSpPr>
          <p:cNvPr id="182347" name="Text Box 75"/>
          <p:cNvSpPr txBox="1">
            <a:spLocks noChangeArrowheads="1"/>
          </p:cNvSpPr>
          <p:nvPr/>
        </p:nvSpPr>
        <p:spPr bwMode="auto">
          <a:xfrm>
            <a:off x="622570" y="76200"/>
            <a:ext cx="9969230" cy="1015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800" dirty="0">
                <a:solidFill>
                  <a:srgbClr val="000000"/>
                </a:solidFill>
                <a:latin typeface="Times New Roman" panose="02020603050405020304" pitchFamily="18" charset="0"/>
              </a:rPr>
              <a:t>    </a:t>
            </a:r>
            <a:r>
              <a:rPr lang="en-US" sz="3000" b="1" dirty="0" err="1">
                <a:solidFill>
                  <a:srgbClr val="FF0000"/>
                </a:solidFill>
                <a:latin typeface="Times New Roman" panose="02020603050405020304" pitchFamily="18" charset="0"/>
              </a:rPr>
              <a:t>Đố</a:t>
            </a:r>
            <a:r>
              <a:rPr lang="en-US" sz="3000" b="1" dirty="0">
                <a:solidFill>
                  <a:srgbClr val="FF0000"/>
                </a:solidFill>
                <a:latin typeface="Times New Roman" panose="02020603050405020304" pitchFamily="18" charset="0"/>
              </a:rPr>
              <a:t>:</a:t>
            </a:r>
            <a:r>
              <a:rPr lang="en-US" sz="3000" dirty="0">
                <a:solidFill>
                  <a:srgbClr val="000000"/>
                </a:solidFill>
                <a:latin typeface="Times New Roman" panose="02020603050405020304" pitchFamily="18" charset="0"/>
              </a:rPr>
              <a:t> Trong </a:t>
            </a:r>
            <a:r>
              <a:rPr lang="en-US" sz="3000" dirty="0" err="1">
                <a:solidFill>
                  <a:srgbClr val="000000"/>
                </a:solidFill>
                <a:latin typeface="Times New Roman" panose="02020603050405020304" pitchFamily="18" charset="0"/>
              </a:rPr>
              <a:t>lúc</a:t>
            </a:r>
            <a:r>
              <a:rPr lang="en-US" sz="3000" dirty="0">
                <a:solidFill>
                  <a:srgbClr val="000000"/>
                </a:solidFill>
                <a:latin typeface="Times New Roman" panose="02020603050405020304" pitchFamily="18" charset="0"/>
              </a:rPr>
              <a:t> </a:t>
            </a:r>
            <a:r>
              <a:rPr lang="en-US" sz="3000" dirty="0" err="1">
                <a:solidFill>
                  <a:srgbClr val="000000"/>
                </a:solidFill>
                <a:latin typeface="Times New Roman" panose="02020603050405020304" pitchFamily="18" charset="0"/>
              </a:rPr>
              <a:t>anh</a:t>
            </a:r>
            <a:r>
              <a:rPr lang="en-US" sz="3000" dirty="0">
                <a:solidFill>
                  <a:srgbClr val="000000"/>
                </a:solidFill>
                <a:latin typeface="Times New Roman" panose="02020603050405020304" pitchFamily="18" charset="0"/>
              </a:rPr>
              <a:t> Nam </a:t>
            </a:r>
            <a:r>
              <a:rPr lang="en-US" sz="3000" dirty="0" err="1">
                <a:solidFill>
                  <a:srgbClr val="000000"/>
                </a:solidFill>
                <a:latin typeface="Times New Roman" panose="02020603050405020304" pitchFamily="18" charset="0"/>
              </a:rPr>
              <a:t>dựng</a:t>
            </a:r>
            <a:r>
              <a:rPr lang="en-US" sz="3000" dirty="0">
                <a:solidFill>
                  <a:srgbClr val="000000"/>
                </a:solidFill>
                <a:latin typeface="Times New Roman" panose="02020603050405020304" pitchFamily="18" charset="0"/>
              </a:rPr>
              <a:t> </a:t>
            </a:r>
            <a:r>
              <a:rPr lang="en-US" sz="3000" dirty="0" err="1">
                <a:solidFill>
                  <a:srgbClr val="000000"/>
                </a:solidFill>
                <a:latin typeface="Times New Roman" panose="02020603050405020304" pitchFamily="18" charset="0"/>
              </a:rPr>
              <a:t>tủ</a:t>
            </a:r>
            <a:r>
              <a:rPr lang="en-US" sz="3000" dirty="0">
                <a:solidFill>
                  <a:srgbClr val="000000"/>
                </a:solidFill>
                <a:latin typeface="Times New Roman" panose="02020603050405020304" pitchFamily="18" charset="0"/>
              </a:rPr>
              <a:t> </a:t>
            </a:r>
            <a:r>
              <a:rPr lang="en-US" sz="3000" dirty="0" err="1">
                <a:solidFill>
                  <a:srgbClr val="000000"/>
                </a:solidFill>
                <a:latin typeface="Times New Roman" panose="02020603050405020304" pitchFamily="18" charset="0"/>
              </a:rPr>
              <a:t>cho</a:t>
            </a:r>
            <a:r>
              <a:rPr lang="en-US" sz="3000" dirty="0">
                <a:solidFill>
                  <a:srgbClr val="000000"/>
                </a:solidFill>
                <a:latin typeface="Times New Roman" panose="02020603050405020304" pitchFamily="18" charset="0"/>
              </a:rPr>
              <a:t> </a:t>
            </a:r>
            <a:r>
              <a:rPr lang="en-US" sz="3000" dirty="0" err="1">
                <a:solidFill>
                  <a:srgbClr val="000000"/>
                </a:solidFill>
                <a:latin typeface="Times New Roman" panose="02020603050405020304" pitchFamily="18" charset="0"/>
              </a:rPr>
              <a:t>đứng</a:t>
            </a:r>
            <a:r>
              <a:rPr lang="en-US" sz="3000" dirty="0">
                <a:solidFill>
                  <a:srgbClr val="000000"/>
                </a:solidFill>
                <a:latin typeface="Times New Roman" panose="02020603050405020304" pitchFamily="18" charset="0"/>
              </a:rPr>
              <a:t> </a:t>
            </a:r>
            <a:r>
              <a:rPr lang="en-US" sz="3000" dirty="0" err="1">
                <a:solidFill>
                  <a:srgbClr val="000000"/>
                </a:solidFill>
                <a:latin typeface="Times New Roman" panose="02020603050405020304" pitchFamily="18" charset="0"/>
              </a:rPr>
              <a:t>thẳng</a:t>
            </a:r>
            <a:r>
              <a:rPr lang="en-US" sz="3000" dirty="0">
                <a:solidFill>
                  <a:srgbClr val="000000"/>
                </a:solidFill>
                <a:latin typeface="Times New Roman" panose="02020603050405020304" pitchFamily="18" charset="0"/>
              </a:rPr>
              <a:t>, </a:t>
            </a:r>
            <a:r>
              <a:rPr lang="en-US" sz="3000" dirty="0" err="1">
                <a:solidFill>
                  <a:srgbClr val="000000"/>
                </a:solidFill>
                <a:latin typeface="Times New Roman" panose="02020603050405020304" pitchFamily="18" charset="0"/>
              </a:rPr>
              <a:t>tủ</a:t>
            </a:r>
            <a:r>
              <a:rPr lang="en-US" sz="3000" dirty="0">
                <a:solidFill>
                  <a:srgbClr val="000000"/>
                </a:solidFill>
                <a:latin typeface="Times New Roman" panose="02020603050405020304" pitchFamily="18" charset="0"/>
              </a:rPr>
              <a:t> </a:t>
            </a:r>
            <a:r>
              <a:rPr lang="en-US" sz="3000" dirty="0" err="1">
                <a:solidFill>
                  <a:srgbClr val="000000"/>
                </a:solidFill>
                <a:latin typeface="Times New Roman" panose="02020603050405020304" pitchFamily="18" charset="0"/>
              </a:rPr>
              <a:t>có</a:t>
            </a:r>
            <a:r>
              <a:rPr lang="en-US" sz="3000" dirty="0">
                <a:solidFill>
                  <a:srgbClr val="000000"/>
                </a:solidFill>
                <a:latin typeface="Times New Roman" panose="02020603050405020304" pitchFamily="18" charset="0"/>
              </a:rPr>
              <a:t> </a:t>
            </a:r>
            <a:r>
              <a:rPr lang="en-US" sz="3000" dirty="0" err="1">
                <a:solidFill>
                  <a:srgbClr val="000000"/>
                </a:solidFill>
                <a:latin typeface="Times New Roman" panose="02020603050405020304" pitchFamily="18" charset="0"/>
              </a:rPr>
              <a:t>bị</a:t>
            </a:r>
            <a:r>
              <a:rPr lang="en-US" sz="3000" dirty="0">
                <a:solidFill>
                  <a:srgbClr val="000000"/>
                </a:solidFill>
                <a:latin typeface="Times New Roman" panose="02020603050405020304" pitchFamily="18" charset="0"/>
              </a:rPr>
              <a:t> </a:t>
            </a:r>
            <a:r>
              <a:rPr lang="en-US" sz="3000" dirty="0" err="1">
                <a:solidFill>
                  <a:srgbClr val="000000"/>
                </a:solidFill>
                <a:latin typeface="Times New Roman" panose="02020603050405020304" pitchFamily="18" charset="0"/>
              </a:rPr>
              <a:t>vướng</a:t>
            </a:r>
            <a:r>
              <a:rPr lang="en-US" sz="3000" dirty="0">
                <a:solidFill>
                  <a:srgbClr val="000000"/>
                </a:solidFill>
                <a:latin typeface="Times New Roman" panose="02020603050405020304" pitchFamily="18" charset="0"/>
              </a:rPr>
              <a:t> </a:t>
            </a:r>
            <a:r>
              <a:rPr lang="en-US" sz="3000" dirty="0" err="1">
                <a:solidFill>
                  <a:srgbClr val="000000"/>
                </a:solidFill>
                <a:latin typeface="Times New Roman" panose="02020603050405020304" pitchFamily="18" charset="0"/>
              </a:rPr>
              <a:t>vào</a:t>
            </a:r>
            <a:r>
              <a:rPr lang="en-US" sz="3000" dirty="0">
                <a:solidFill>
                  <a:srgbClr val="000000"/>
                </a:solidFill>
                <a:latin typeface="Times New Roman" panose="02020603050405020304" pitchFamily="18" charset="0"/>
              </a:rPr>
              <a:t> </a:t>
            </a:r>
            <a:r>
              <a:rPr lang="en-US" sz="3000" dirty="0" err="1">
                <a:solidFill>
                  <a:srgbClr val="000000"/>
                </a:solidFill>
                <a:latin typeface="Times New Roman" panose="02020603050405020304" pitchFamily="18" charset="0"/>
              </a:rPr>
              <a:t>trần</a:t>
            </a:r>
            <a:r>
              <a:rPr lang="en-US" sz="3000" dirty="0">
                <a:solidFill>
                  <a:srgbClr val="000000"/>
                </a:solidFill>
                <a:latin typeface="Times New Roman" panose="02020603050405020304" pitchFamily="18" charset="0"/>
              </a:rPr>
              <a:t> </a:t>
            </a:r>
            <a:r>
              <a:rPr lang="en-US" sz="3000" dirty="0" err="1">
                <a:solidFill>
                  <a:srgbClr val="000000"/>
                </a:solidFill>
                <a:latin typeface="Times New Roman" panose="02020603050405020304" pitchFamily="18" charset="0"/>
              </a:rPr>
              <a:t>nhà</a:t>
            </a:r>
            <a:r>
              <a:rPr lang="en-US" sz="3000" dirty="0">
                <a:solidFill>
                  <a:srgbClr val="000000"/>
                </a:solidFill>
                <a:latin typeface="Times New Roman" panose="02020603050405020304" pitchFamily="18" charset="0"/>
              </a:rPr>
              <a:t> </a:t>
            </a:r>
            <a:r>
              <a:rPr lang="en-US" sz="3000" dirty="0" err="1">
                <a:solidFill>
                  <a:srgbClr val="000000"/>
                </a:solidFill>
                <a:latin typeface="Times New Roman" panose="02020603050405020304" pitchFamily="18" charset="0"/>
              </a:rPr>
              <a:t>không</a:t>
            </a:r>
            <a:r>
              <a:rPr lang="en-US" sz="3000" dirty="0">
                <a:solidFill>
                  <a:srgbClr val="000000"/>
                </a:solidFill>
                <a:latin typeface="Times New Roman" panose="02020603050405020304" pitchFamily="18" charset="0"/>
              </a:rPr>
              <a:t> ? ( h.130)</a:t>
            </a:r>
          </a:p>
        </p:txBody>
      </p:sp>
      <p:sp>
        <p:nvSpPr>
          <p:cNvPr id="182349" name="Text Box 77"/>
          <p:cNvSpPr txBox="1">
            <a:spLocks noChangeArrowheads="1"/>
          </p:cNvSpPr>
          <p:nvPr/>
        </p:nvSpPr>
        <p:spPr bwMode="auto">
          <a:xfrm rot="16200000">
            <a:off x="5860256" y="3102769"/>
            <a:ext cx="64928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b="1">
                <a:solidFill>
                  <a:srgbClr val="FF0000"/>
                </a:solidFill>
                <a:latin typeface="Times New Roman" panose="02020603050405020304" pitchFamily="18" charset="0"/>
              </a:rPr>
              <a:t> </a:t>
            </a:r>
            <a:endParaRPr lang="en-US" sz="2000" b="1">
              <a:solidFill>
                <a:srgbClr val="000000"/>
              </a:solidFill>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82286"/>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8229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xit" presetSubtype="0" fill="hold" nodeType="clickEffect">
                                  <p:stCondLst>
                                    <p:cond delay="0"/>
                                  </p:stCondLst>
                                  <p:childTnLst>
                                    <p:set>
                                      <p:cBhvr>
                                        <p:cTn id="13" dur="1" fill="hold">
                                          <p:stCondLst>
                                            <p:cond delay="0"/>
                                          </p:stCondLst>
                                        </p:cTn>
                                        <p:tgtEl>
                                          <p:spTgt spid="182291"/>
                                        </p:tgtEl>
                                        <p:attrNameLst>
                                          <p:attrName>style.visibility</p:attrName>
                                        </p:attrNameLst>
                                      </p:cBhvr>
                                      <p:to>
                                        <p:strVal val="hidden"/>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18229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nodeType="clickEffect">
                                  <p:stCondLst>
                                    <p:cond delay="0"/>
                                  </p:stCondLst>
                                  <p:childTnLst>
                                    <p:set>
                                      <p:cBhvr>
                                        <p:cTn id="20" dur="1" fill="hold">
                                          <p:stCondLst>
                                            <p:cond delay="0"/>
                                          </p:stCondLst>
                                        </p:cTn>
                                        <p:tgtEl>
                                          <p:spTgt spid="182297"/>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8230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182300"/>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8230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nodeType="clickEffect">
                                  <p:stCondLst>
                                    <p:cond delay="0"/>
                                  </p:stCondLst>
                                  <p:childTnLst>
                                    <p:set>
                                      <p:cBhvr>
                                        <p:cTn id="32" dur="1" fill="hold">
                                          <p:stCondLst>
                                            <p:cond delay="0"/>
                                          </p:stCondLst>
                                        </p:cTn>
                                        <p:tgtEl>
                                          <p:spTgt spid="182301"/>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8230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nodeType="clickEffect">
                                  <p:stCondLst>
                                    <p:cond delay="0"/>
                                  </p:stCondLst>
                                  <p:childTnLst>
                                    <p:set>
                                      <p:cBhvr>
                                        <p:cTn id="38" dur="1" fill="hold">
                                          <p:stCondLst>
                                            <p:cond delay="0"/>
                                          </p:stCondLst>
                                        </p:cTn>
                                        <p:tgtEl>
                                          <p:spTgt spid="182302"/>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82303"/>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nodeType="clickEffect">
                                  <p:stCondLst>
                                    <p:cond delay="0"/>
                                  </p:stCondLst>
                                  <p:childTnLst>
                                    <p:set>
                                      <p:cBhvr>
                                        <p:cTn id="44" dur="1" fill="hold">
                                          <p:stCondLst>
                                            <p:cond delay="0"/>
                                          </p:stCondLst>
                                        </p:cTn>
                                        <p:tgtEl>
                                          <p:spTgt spid="182303"/>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18230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nodeType="clickEffect">
                                  <p:stCondLst>
                                    <p:cond delay="0"/>
                                  </p:stCondLst>
                                  <p:childTnLst>
                                    <p:set>
                                      <p:cBhvr>
                                        <p:cTn id="50" dur="1" fill="hold">
                                          <p:stCondLst>
                                            <p:cond delay="0"/>
                                          </p:stCondLst>
                                        </p:cTn>
                                        <p:tgtEl>
                                          <p:spTgt spid="182306"/>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182329"/>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82343"/>
                                        </p:tgtEl>
                                        <p:attrNameLst>
                                          <p:attrName>style.visibility</p:attrName>
                                        </p:attrNameLst>
                                      </p:cBhvr>
                                      <p:to>
                                        <p:strVal val="visible"/>
                                      </p:to>
                                    </p:set>
                                    <p:animEffect transition="in" filter="box(in)">
                                      <p:cBhvr>
                                        <p:cTn id="57" dur="500"/>
                                        <p:tgtEl>
                                          <p:spTgt spid="182343"/>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82336"/>
                                        </p:tgtEl>
                                        <p:attrNameLst>
                                          <p:attrName>style.visibility</p:attrName>
                                        </p:attrNameLst>
                                      </p:cBhvr>
                                      <p:to>
                                        <p:strVal val="visible"/>
                                      </p:to>
                                    </p:set>
                                    <p:animEffect transition="in" filter="wipe(left)">
                                      <p:cBhvr>
                                        <p:cTn id="60" dur="1000"/>
                                        <p:tgtEl>
                                          <p:spTgt spid="18233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blinds(horizontal)">
                                      <p:cBhvr>
                                        <p:cTn id="65" dur="500"/>
                                        <p:tgtEl>
                                          <p:spTgt spid="18"/>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82338"/>
                                        </p:tgtEl>
                                        <p:attrNameLst>
                                          <p:attrName>style.visibility</p:attrName>
                                        </p:attrNameLst>
                                      </p:cBhvr>
                                      <p:to>
                                        <p:strVal val="visible"/>
                                      </p:to>
                                    </p:set>
                                    <p:animEffect transition="in" filter="wipe(left)">
                                      <p:cBhvr>
                                        <p:cTn id="68" dur="1000"/>
                                        <p:tgtEl>
                                          <p:spTgt spid="182338"/>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82339"/>
                                        </p:tgtEl>
                                        <p:attrNameLst>
                                          <p:attrName>style.visibility</p:attrName>
                                        </p:attrNameLst>
                                      </p:cBhvr>
                                      <p:to>
                                        <p:strVal val="visible"/>
                                      </p:to>
                                    </p:set>
                                    <p:animEffect transition="in" filter="wipe(left)">
                                      <p:cBhvr>
                                        <p:cTn id="71" dur="1000"/>
                                        <p:tgtEl>
                                          <p:spTgt spid="182339"/>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82337"/>
                                        </p:tgtEl>
                                        <p:attrNameLst>
                                          <p:attrName>style.visibility</p:attrName>
                                        </p:attrNameLst>
                                      </p:cBhvr>
                                      <p:to>
                                        <p:strVal val="visible"/>
                                      </p:to>
                                    </p:set>
                                    <p:animEffect transition="in" filter="wipe(left)">
                                      <p:cBhvr>
                                        <p:cTn id="74" dur="1000"/>
                                        <p:tgtEl>
                                          <p:spTgt spid="1823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82341"/>
                                        </p:tgtEl>
                                        <p:attrNameLst>
                                          <p:attrName>style.visibility</p:attrName>
                                        </p:attrNameLst>
                                      </p:cBhvr>
                                      <p:to>
                                        <p:strVal val="visible"/>
                                      </p:to>
                                    </p:set>
                                    <p:animEffect transition="in" filter="wipe(left)">
                                      <p:cBhvr>
                                        <p:cTn id="77" dur="1000"/>
                                        <p:tgtEl>
                                          <p:spTgt spid="182341"/>
                                        </p:tgtEl>
                                      </p:cBhvr>
                                    </p:animEffect>
                                  </p:childTnLst>
                                </p:cTn>
                              </p:par>
                              <p:par>
                                <p:cTn id="78" presetID="4" presetClass="entr" presetSubtype="16" fill="hold" nodeType="withEffect">
                                  <p:stCondLst>
                                    <p:cond delay="0"/>
                                  </p:stCondLst>
                                  <p:childTnLst>
                                    <p:set>
                                      <p:cBhvr>
                                        <p:cTn id="79" dur="1" fill="hold">
                                          <p:stCondLst>
                                            <p:cond delay="0"/>
                                          </p:stCondLst>
                                        </p:cTn>
                                        <p:tgtEl>
                                          <p:spTgt spid="182349">
                                            <p:txEl>
                                              <p:pRg st="0" end="0"/>
                                            </p:txEl>
                                          </p:spTgt>
                                        </p:tgtEl>
                                        <p:attrNameLst>
                                          <p:attrName>style.visibility</p:attrName>
                                        </p:attrNameLst>
                                      </p:cBhvr>
                                      <p:to>
                                        <p:strVal val="visible"/>
                                      </p:to>
                                    </p:set>
                                    <p:animEffect transition="in" filter="box(in)">
                                      <p:cBhvr>
                                        <p:cTn id="80" dur="500"/>
                                        <p:tgtEl>
                                          <p:spTgt spid="182349">
                                            <p:txEl>
                                              <p:pRg st="0" end="0"/>
                                            </p:txEl>
                                          </p:spTgt>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82340"/>
                                        </p:tgtEl>
                                        <p:attrNameLst>
                                          <p:attrName>style.visibility</p:attrName>
                                        </p:attrNameLst>
                                      </p:cBhvr>
                                      <p:to>
                                        <p:strVal val="visible"/>
                                      </p:to>
                                    </p:set>
                                    <p:animEffect transition="in" filter="wipe(left)">
                                      <p:cBhvr>
                                        <p:cTn id="83" dur="1000"/>
                                        <p:tgtEl>
                                          <p:spTgt spid="182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2336" grpId="0"/>
      <p:bldP spid="182337" grpId="0"/>
      <p:bldP spid="182338" grpId="0"/>
      <p:bldP spid="182339" grpId="0"/>
      <p:bldP spid="182340" grpId="0"/>
      <p:bldP spid="182341" grpId="0"/>
      <p:bldP spid="1823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FEAFDE-7004-48D6-849C-AB9141C63F46}"/>
              </a:ext>
            </a:extLst>
          </p:cNvPr>
          <p:cNvSpPr/>
          <p:nvPr/>
        </p:nvSpPr>
        <p:spPr>
          <a:xfrm>
            <a:off x="3418222" y="439602"/>
            <a:ext cx="4967707" cy="647550"/>
          </a:xfrm>
          <a:prstGeom prst="rect">
            <a:avLst/>
          </a:prstGeom>
        </p:spPr>
        <p:txBody>
          <a:bodyPr wrap="none">
            <a:spAutoFit/>
          </a:bodyPr>
          <a:lstStyle/>
          <a:p>
            <a:pPr algn="ctr">
              <a:lnSpc>
                <a:spcPct val="105000"/>
              </a:lnSpc>
              <a:spcBef>
                <a:spcPts val="600"/>
              </a:spcBef>
              <a:spcAft>
                <a:spcPts val="800"/>
              </a:spcAft>
            </a:pPr>
            <a:r>
              <a:rPr lang="fr-FR" sz="3600" b="1">
                <a:solidFill>
                  <a:srgbClr val="3333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HƯỚNG DẪN VỀ NHÀ</a:t>
            </a:r>
            <a:endParaRPr lang="vi-VN" sz="36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CDA0432C-D66E-454D-840A-FCA1FF13FC68}"/>
              </a:ext>
            </a:extLst>
          </p:cNvPr>
          <p:cNvSpPr/>
          <p:nvPr/>
        </p:nvSpPr>
        <p:spPr>
          <a:xfrm>
            <a:off x="2614863" y="1396064"/>
            <a:ext cx="7138736" cy="3025700"/>
          </a:xfrm>
          <a:prstGeom prst="rect">
            <a:avLst/>
          </a:prstGeom>
        </p:spPr>
        <p:txBody>
          <a:bodyPr wrap="square">
            <a:spAutoFit/>
          </a:bodyPr>
          <a:lstStyle/>
          <a:p>
            <a:pPr marL="685800" indent="-457200">
              <a:lnSpc>
                <a:spcPct val="115000"/>
              </a:lnSpc>
              <a:spcAft>
                <a:spcPts val="0"/>
              </a:spcAft>
              <a:buFontTx/>
              <a:buChar char="-"/>
            </a:pPr>
            <a:r>
              <a:rPr lang="en-US" sz="2800" b="1" dirty="0" err="1">
                <a:solidFill>
                  <a:srgbClr val="000000"/>
                </a:solidFill>
                <a:latin typeface="Times New Roman" panose="02020603050405020304" pitchFamily="18" charset="0"/>
                <a:ea typeface="Times New Roman" panose="02020603050405020304" pitchFamily="18" charset="0"/>
              </a:rPr>
              <a:t>Ghi</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nhớ</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kiến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thức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trong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bài</a:t>
            </a:r>
            <a:r>
              <a:rPr lang="en-US" sz="2800" b="1" dirty="0">
                <a:solidFill>
                  <a:srgbClr val="000000"/>
                </a:solidFill>
                <a:latin typeface="Times New Roman" panose="02020603050405020304" pitchFamily="18" charset="0"/>
                <a:ea typeface="Times New Roman" panose="02020603050405020304" pitchFamily="18" charset="0"/>
              </a:rPr>
              <a:t>: </a:t>
            </a:r>
          </a:p>
          <a:p>
            <a:pPr marL="228600">
              <a:lnSpc>
                <a:spcPct val="115000"/>
              </a:lnSpc>
              <a:spcAft>
                <a:spcPts val="0"/>
              </a:spcAft>
            </a:pP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Định</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lí</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Pythagore</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thuận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và</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đảo</a:t>
            </a:r>
            <a:r>
              <a:rPr lang="en-US" sz="2800" b="1" dirty="0">
                <a:solidFill>
                  <a:srgbClr val="000000"/>
                </a:solidFill>
                <a:latin typeface="Times New Roman" panose="02020603050405020304" pitchFamily="18" charset="0"/>
                <a:ea typeface="Times New Roman" panose="02020603050405020304" pitchFamily="18" charset="0"/>
              </a:rPr>
              <a:t>.</a:t>
            </a:r>
          </a:p>
          <a:p>
            <a:pPr marL="228600">
              <a:lnSpc>
                <a:spcPct val="115000"/>
              </a:lnSpc>
            </a:pPr>
            <a:r>
              <a:rPr lang="en-US" sz="2800" b="1" dirty="0">
                <a:solidFill>
                  <a:srgbClr val="000000"/>
                </a:solidFill>
                <a:latin typeface="Times New Roman" panose="02020603050405020304" pitchFamily="18" charset="0"/>
                <a:ea typeface="Times New Roman" panose="02020603050405020304" pitchFamily="18" charset="0"/>
              </a:rPr>
              <a:t>- Hoàn </a:t>
            </a:r>
            <a:r>
              <a:rPr lang="en-US" sz="2800" b="1" dirty="0" err="1">
                <a:solidFill>
                  <a:srgbClr val="000000"/>
                </a:solidFill>
                <a:latin typeface="Times New Roman" panose="02020603050405020304" pitchFamily="18" charset="0"/>
                <a:ea typeface="Times New Roman" panose="02020603050405020304" pitchFamily="18" charset="0"/>
              </a:rPr>
              <a:t>thành</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các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bài</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tập</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trong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tờ</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bài</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tập</a:t>
            </a:r>
            <a:r>
              <a:rPr lang="en-US" sz="2800" b="1" dirty="0">
                <a:solidFill>
                  <a:srgbClr val="000000"/>
                </a:solidFill>
                <a:latin typeface="Times New Roman" panose="02020603050405020304" pitchFamily="18" charset="0"/>
                <a:ea typeface="Times New Roman" panose="02020603050405020304" pitchFamily="18" charset="0"/>
              </a:rPr>
              <a:t>.</a:t>
            </a:r>
            <a:endParaRPr lang="vi-VN" sz="2800" b="1" dirty="0">
              <a:latin typeface="Times New Roman" panose="02020603050405020304" pitchFamily="18" charset="0"/>
              <a:ea typeface="Times New Roman" panose="02020603050405020304" pitchFamily="18" charset="0"/>
            </a:endParaRPr>
          </a:p>
          <a:p>
            <a:pPr marL="685800" indent="-457200">
              <a:lnSpc>
                <a:spcPct val="115000"/>
              </a:lnSpc>
              <a:spcAft>
                <a:spcPts val="0"/>
              </a:spcAft>
              <a:buFontTx/>
              <a:buChar char="-"/>
            </a:pPr>
            <a:r>
              <a:rPr lang="en-US" sz="2800" b="1" dirty="0" err="1">
                <a:solidFill>
                  <a:srgbClr val="000000"/>
                </a:solidFill>
                <a:latin typeface="Times New Roman" panose="02020603050405020304" pitchFamily="18" charset="0"/>
                <a:ea typeface="Times New Roman" panose="02020603050405020304" pitchFamily="18" charset="0"/>
              </a:rPr>
              <a:t>Ôn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lại</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công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thức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đã</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học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liên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quan</a:t>
            </a:r>
            <a:r>
              <a:rPr lang="en-US" sz="2800" b="1" dirty="0">
                <a:solidFill>
                  <a:srgbClr val="000000"/>
                </a:solidFill>
                <a:latin typeface="Times New Roman" panose="02020603050405020304" pitchFamily="18" charset="0"/>
                <a:ea typeface="Times New Roman" panose="02020603050405020304" pitchFamily="18" charset="0"/>
              </a:rPr>
              <a:t> </a:t>
            </a:r>
          </a:p>
          <a:p>
            <a:pPr marL="228600">
              <a:lnSpc>
                <a:spcPct val="115000"/>
              </a:lnSpc>
              <a:spcAft>
                <a:spcPts val="0"/>
              </a:spcAft>
            </a:pPr>
            <a:r>
              <a:rPr lang="en-US" sz="2800" b="1" i="1" dirty="0">
                <a:solidFill>
                  <a:srgbClr val="000000"/>
                </a:solidFill>
                <a:latin typeface="Times New Roman" panose="02020603050405020304" pitchFamily="18" charset="0"/>
                <a:ea typeface="Times New Roman" panose="02020603050405020304" pitchFamily="18" charset="0"/>
              </a:rPr>
              <a:t>“</a:t>
            </a:r>
            <a:r>
              <a:rPr lang="en-US" sz="2800" b="1" i="1" dirty="0" err="1">
                <a:solidFill>
                  <a:srgbClr val="000000"/>
                </a:solidFill>
                <a:latin typeface="Times New Roman" panose="02020603050405020304" pitchFamily="18" charset="0"/>
                <a:ea typeface="Times New Roman" panose="02020603050405020304" pitchFamily="18" charset="0"/>
              </a:rPr>
              <a:t>Tổng</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ba</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góc</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trong</a:t>
            </a:r>
            <a:r>
              <a:rPr lang="en-US" sz="2800" b="1" i="1" dirty="0">
                <a:solidFill>
                  <a:srgbClr val="000000"/>
                </a:solidFill>
                <a:latin typeface="Times New Roman" panose="02020603050405020304" pitchFamily="18" charset="0"/>
                <a:ea typeface="Times New Roman" panose="02020603050405020304" pitchFamily="18" charset="0"/>
              </a:rPr>
              <a:t> tam </a:t>
            </a:r>
            <a:r>
              <a:rPr lang="en-US" sz="2800" b="1" i="1" dirty="0" err="1">
                <a:solidFill>
                  <a:srgbClr val="000000"/>
                </a:solidFill>
                <a:latin typeface="Times New Roman" panose="02020603050405020304" pitchFamily="18" charset="0"/>
                <a:ea typeface="Times New Roman" panose="02020603050405020304" pitchFamily="18" charset="0"/>
              </a:rPr>
              <a:t>giác</a:t>
            </a:r>
            <a:r>
              <a:rPr lang="en-US" sz="2800" b="1" i="1" dirty="0">
                <a:solidFill>
                  <a:srgbClr val="000000"/>
                </a:solidFill>
                <a:latin typeface="Times New Roman" panose="02020603050405020304" pitchFamily="18" charset="0"/>
                <a:ea typeface="Times New Roman" panose="02020603050405020304" pitchFamily="18" charset="0"/>
              </a:rPr>
              <a:t>”</a:t>
            </a:r>
            <a:r>
              <a:rPr lang="en-US" sz="2800" b="1" dirty="0">
                <a:solidFill>
                  <a:srgbClr val="000000"/>
                </a:solidFill>
                <a:latin typeface="Times New Roman" panose="02020603050405020304" pitchFamily="18" charset="0"/>
                <a:ea typeface="Times New Roman" panose="02020603050405020304" pitchFamily="18" charset="0"/>
              </a:rPr>
              <a:t>.</a:t>
            </a:r>
            <a:endParaRPr lang="vi-VN" sz="2800" b="1" dirty="0">
              <a:latin typeface="Times New Roman" panose="02020603050405020304" pitchFamily="18" charset="0"/>
              <a:ea typeface="Times New Roman" panose="02020603050405020304" pitchFamily="18" charset="0"/>
            </a:endParaRPr>
          </a:p>
          <a:p>
            <a:pPr marL="228600">
              <a:lnSpc>
                <a:spcPct val="115000"/>
              </a:lnSpc>
              <a:spcAft>
                <a:spcPts val="0"/>
              </a:spcAft>
            </a:pPr>
            <a:r>
              <a:rPr lang="en-US" sz="2800" b="1">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Chuẩn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bị</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bài</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mới</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Bài</a:t>
            </a:r>
            <a:r>
              <a:rPr lang="en-US" sz="2800" b="1" i="1" dirty="0">
                <a:solidFill>
                  <a:srgbClr val="000000"/>
                </a:solidFill>
                <a:latin typeface="Times New Roman" panose="02020603050405020304" pitchFamily="18" charset="0"/>
                <a:ea typeface="Times New Roman" panose="02020603050405020304" pitchFamily="18" charset="0"/>
              </a:rPr>
              <a:t> 2: </a:t>
            </a:r>
            <a:r>
              <a:rPr lang="en-US" sz="2800" b="1" i="1" dirty="0" err="1">
                <a:solidFill>
                  <a:srgbClr val="000000"/>
                </a:solidFill>
                <a:latin typeface="Times New Roman" panose="02020603050405020304" pitchFamily="18" charset="0"/>
                <a:ea typeface="Times New Roman" panose="02020603050405020304" pitchFamily="18" charset="0"/>
              </a:rPr>
              <a:t>Tứ</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giác</a:t>
            </a:r>
            <a:r>
              <a:rPr lang="en-US" sz="2800" b="1" i="1" dirty="0">
                <a:solidFill>
                  <a:srgbClr val="000000"/>
                </a:solidFill>
                <a:latin typeface="Times New Roman" panose="02020603050405020304" pitchFamily="18" charset="0"/>
                <a:ea typeface="Times New Roman" panose="02020603050405020304" pitchFamily="18" charset="0"/>
              </a:rPr>
              <a:t>”</a:t>
            </a:r>
            <a:endParaRPr lang="vi-VN" sz="28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2578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881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t="-17000" r="-13000" b="-5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EDA35D-E792-4667-B09F-B20F3123133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344" b="90000" l="18125" r="71406">
                        <a14:foregroundMark x1="43906" y1="62344" x2="53438" y2="63281"/>
                        <a14:foregroundMark x1="40938" y1="87344" x2="64063" y2="88906"/>
                        <a14:foregroundMark x1="40156" y1="64219" x2="52500" y2="64844"/>
                      </a14:backgroundRemoval>
                    </a14:imgEffect>
                  </a14:imgLayer>
                </a14:imgProps>
              </a:ext>
            </a:extLst>
          </a:blip>
          <a:stretch>
            <a:fillRect/>
          </a:stretch>
        </p:blipFill>
        <p:spPr>
          <a:xfrm>
            <a:off x="8598568" y="2075995"/>
            <a:ext cx="5219517" cy="5219517"/>
          </a:xfrm>
          <a:prstGeom prst="rect">
            <a:avLst/>
          </a:prstGeom>
        </p:spPr>
      </p:pic>
      <p:sp>
        <p:nvSpPr>
          <p:cNvPr id="3" name="TextBox 2">
            <a:extLst>
              <a:ext uri="{FF2B5EF4-FFF2-40B4-BE49-F238E27FC236}">
                <a16:creationId xmlns:a16="http://schemas.microsoft.com/office/drawing/2014/main" id="{A5C0216B-CC2D-4CFA-BB22-A4FC5B72DD61}"/>
              </a:ext>
            </a:extLst>
          </p:cNvPr>
          <p:cNvSpPr txBox="1"/>
          <p:nvPr/>
        </p:nvSpPr>
        <p:spPr>
          <a:xfrm>
            <a:off x="3029215" y="654115"/>
            <a:ext cx="53894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mn-ea"/>
                <a:cs typeface="+mn-cs"/>
              </a:rPr>
              <a:t>§</a:t>
            </a: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1. ĐỊNH LÝ PYTHAGORE</a:t>
            </a:r>
            <a:endParaRPr kumimoji="0" lang="vi-VN"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mn-ea"/>
              <a:cs typeface="+mn-cs"/>
            </a:endParaRPr>
          </a:p>
        </p:txBody>
      </p:sp>
      <p:grpSp>
        <p:nvGrpSpPr>
          <p:cNvPr id="13" name="Group 12">
            <a:extLst>
              <a:ext uri="{FF2B5EF4-FFF2-40B4-BE49-F238E27FC236}">
                <a16:creationId xmlns:a16="http://schemas.microsoft.com/office/drawing/2014/main" id="{911BEFFA-7B7E-4A81-B08F-029EC2026168}"/>
              </a:ext>
            </a:extLst>
          </p:cNvPr>
          <p:cNvGrpSpPr/>
          <p:nvPr/>
        </p:nvGrpSpPr>
        <p:grpSpPr>
          <a:xfrm>
            <a:off x="-505687" y="1220307"/>
            <a:ext cx="13348230" cy="4156911"/>
            <a:chOff x="-505687" y="1220307"/>
            <a:chExt cx="13348230" cy="4156911"/>
          </a:xfrm>
        </p:grpSpPr>
        <p:grpSp>
          <p:nvGrpSpPr>
            <p:cNvPr id="12" name="Group 11">
              <a:extLst>
                <a:ext uri="{FF2B5EF4-FFF2-40B4-BE49-F238E27FC236}">
                  <a16:creationId xmlns:a16="http://schemas.microsoft.com/office/drawing/2014/main" id="{2FB5FE29-51B9-4FC9-A781-5592C3D675AA}"/>
                </a:ext>
              </a:extLst>
            </p:cNvPr>
            <p:cNvGrpSpPr/>
            <p:nvPr/>
          </p:nvGrpSpPr>
          <p:grpSpPr>
            <a:xfrm>
              <a:off x="-505687" y="1220307"/>
              <a:ext cx="13348230" cy="4156911"/>
              <a:chOff x="-505687" y="1220307"/>
              <a:chExt cx="13348230" cy="4156911"/>
            </a:xfrm>
          </p:grpSpPr>
          <p:pic>
            <p:nvPicPr>
              <p:cNvPr id="1026" name="Picture 2" descr="Mẫu slide Powerpoint dùng để giới thiệu nội dung chương trình | Powerpoint  template free, Infographic powerpoint, Free powerpoint templates download">
                <a:extLst>
                  <a:ext uri="{FF2B5EF4-FFF2-40B4-BE49-F238E27FC236}">
                    <a16:creationId xmlns:a16="http://schemas.microsoft.com/office/drawing/2014/main" id="{4A02B49C-1C57-464B-B5FF-DDDC2C3F4B1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667" b="98056" l="6250" r="75000"/>
                        </a14:imgEffect>
                      </a14:imgLayer>
                    </a14:imgProps>
                  </a:ext>
                  <a:ext uri="{28A0092B-C50C-407E-A947-70E740481C1C}">
                    <a14:useLocalDpi xmlns:a14="http://schemas.microsoft.com/office/drawing/2010/main" val="0"/>
                  </a:ext>
                </a:extLst>
              </a:blip>
              <a:srcRect/>
              <a:stretch>
                <a:fillRect/>
              </a:stretch>
            </p:blipFill>
            <p:spPr bwMode="auto">
              <a:xfrm>
                <a:off x="-505687" y="1220307"/>
                <a:ext cx="13348230" cy="415691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D6774BD-31D0-41F4-83FA-22199445CB8D}"/>
                  </a:ext>
                </a:extLst>
              </p:cNvPr>
              <p:cNvSpPr/>
              <p:nvPr/>
            </p:nvSpPr>
            <p:spPr>
              <a:xfrm>
                <a:off x="3398294" y="2456596"/>
                <a:ext cx="3466531" cy="668741"/>
              </a:xfrm>
              <a:prstGeom prst="rect">
                <a:avLst/>
              </a:prstGeom>
              <a:solidFill>
                <a:srgbClr val="17A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2D5787F3-A828-4C8E-9C61-A45CD9AECA79}"/>
                  </a:ext>
                </a:extLst>
              </p:cNvPr>
              <p:cNvSpPr/>
              <p:nvPr/>
            </p:nvSpPr>
            <p:spPr>
              <a:xfrm>
                <a:off x="2183643" y="1473959"/>
                <a:ext cx="3452883" cy="655092"/>
              </a:xfrm>
              <a:prstGeom prst="rect">
                <a:avLst/>
              </a:prstGeom>
              <a:solidFill>
                <a:srgbClr val="F66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C7747479-121C-41AC-BA0A-CD09C52401CA}"/>
                  </a:ext>
                </a:extLst>
              </p:cNvPr>
              <p:cNvSpPr/>
              <p:nvPr/>
            </p:nvSpPr>
            <p:spPr>
              <a:xfrm>
                <a:off x="4626592" y="3439235"/>
                <a:ext cx="3466531" cy="668741"/>
              </a:xfrm>
              <a:prstGeom prst="rect">
                <a:avLst/>
              </a:prstGeom>
              <a:solidFill>
                <a:srgbClr val="88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Flowchart: Off-page Connector 8">
                <a:extLst>
                  <a:ext uri="{FF2B5EF4-FFF2-40B4-BE49-F238E27FC236}">
                    <a16:creationId xmlns:a16="http://schemas.microsoft.com/office/drawing/2014/main" id="{DD9231C3-6342-4B57-96EA-1E6B608AE785}"/>
                  </a:ext>
                </a:extLst>
              </p:cNvPr>
              <p:cNvSpPr/>
              <p:nvPr/>
            </p:nvSpPr>
            <p:spPr>
              <a:xfrm rot="16200000">
                <a:off x="7199195" y="3091218"/>
                <a:ext cx="627798" cy="3343700"/>
              </a:xfrm>
              <a:prstGeom prst="flowChartOffpageConnector">
                <a:avLst/>
              </a:prstGeom>
              <a:solidFill>
                <a:srgbClr val="F4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6" name="TextBox 5">
              <a:extLst>
                <a:ext uri="{FF2B5EF4-FFF2-40B4-BE49-F238E27FC236}">
                  <a16:creationId xmlns:a16="http://schemas.microsoft.com/office/drawing/2014/main" id="{E67E820A-C438-461E-B9F7-40C16622899F}"/>
                </a:ext>
              </a:extLst>
            </p:cNvPr>
            <p:cNvSpPr txBox="1"/>
            <p:nvPr/>
          </p:nvSpPr>
          <p:spPr>
            <a:xfrm>
              <a:off x="2301157" y="1539579"/>
              <a:ext cx="295693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US" sz="28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Định</a:t>
              </a:r>
              <a:r>
                <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lý</a:t>
              </a:r>
              <a:r>
                <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Pythago</a:t>
              </a:r>
              <a:r>
                <a:rPr lang="en-US" sz="2800" b="1" dirty="0">
                  <a:solidFill>
                    <a:srgbClr val="FFFF00"/>
                  </a:solidFill>
                  <a:effectLst>
                    <a:outerShdw blurRad="38100" dist="38100" dir="2700000" algn="tl">
                      <a:srgbClr val="000000">
                        <a:alpha val="43137"/>
                      </a:srgbClr>
                    </a:outerShdw>
                  </a:effectLst>
                  <a:latin typeface="Calibri" panose="020F0502020204030204"/>
                </a:rPr>
                <a:t>re</a:t>
              </a:r>
              <a:endParaRPr kumimoji="0" lang="vi-VN"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EBCD6630-3BDF-48A5-A770-57943DC04F52}"/>
                </a:ext>
              </a:extLst>
            </p:cNvPr>
            <p:cNvSpPr txBox="1"/>
            <p:nvPr/>
          </p:nvSpPr>
          <p:spPr>
            <a:xfrm>
              <a:off x="3406625" y="2481274"/>
              <a:ext cx="354008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US" sz="28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Định</a:t>
              </a:r>
              <a:r>
                <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lý</a:t>
              </a:r>
              <a:r>
                <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Pythagore</a:t>
              </a:r>
              <a:r>
                <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đảo</a:t>
              </a:r>
              <a:endParaRPr kumimoji="0" lang="vi-VN"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0504A07F-23D2-44DF-B90E-F53B5812EA7D}"/>
                </a:ext>
              </a:extLst>
            </p:cNvPr>
            <p:cNvSpPr txBox="1"/>
            <p:nvPr/>
          </p:nvSpPr>
          <p:spPr>
            <a:xfrm>
              <a:off x="4621275" y="3491208"/>
              <a:ext cx="326065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US" sz="28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Luyện</a:t>
              </a:r>
              <a:r>
                <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tập</a:t>
              </a:r>
              <a:endParaRPr kumimoji="0" lang="vi-VN"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B9C49584-B880-4FC9-9158-C4AC306298C6}"/>
                </a:ext>
              </a:extLst>
            </p:cNvPr>
            <p:cNvSpPr txBox="1"/>
            <p:nvPr/>
          </p:nvSpPr>
          <p:spPr>
            <a:xfrm>
              <a:off x="5876869" y="4501142"/>
              <a:ext cx="326065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US" sz="2800" b="1"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Vận dụng</a:t>
              </a:r>
              <a:endParaRPr kumimoji="0" lang="vi-VN" sz="2800" b="1"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56336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69834398-5BCA-4428-AC22-F0E0F4858F07}"/>
              </a:ext>
            </a:extLst>
          </p:cNvPr>
          <p:cNvSpPr txBox="1"/>
          <p:nvPr/>
        </p:nvSpPr>
        <p:spPr>
          <a:xfrm>
            <a:off x="1556427" y="205550"/>
            <a:ext cx="10116884" cy="1569660"/>
          </a:xfrm>
          <a:prstGeom prst="rect">
            <a:avLst/>
          </a:prstGeom>
          <a:solidFill>
            <a:srgbClr val="FFFF00"/>
          </a:solidFill>
        </p:spPr>
        <p:txBody>
          <a:bodyPr wrap="square">
            <a:spAutoFit/>
          </a:bodyPr>
          <a:lstStyle/>
          <a:p>
            <a:pPr lvl="0" algn="just">
              <a:defRPr/>
            </a:pPr>
            <a:r>
              <a:rPr lang="en-US" sz="4800" b="1" dirty="0" err="1">
                <a:solidFill>
                  <a:prstClr val="black"/>
                </a:solidFill>
                <a:latin typeface="Times New Roman" panose="02020603050405020304" pitchFamily="18" charset="0"/>
                <a:cs typeface="Times New Roman" panose="02020603050405020304" pitchFamily="18" charset="0"/>
              </a:rPr>
              <a:t>Câu</a:t>
            </a:r>
            <a:r>
              <a:rPr lang="en-US" sz="4800" b="1" dirty="0">
                <a:solidFill>
                  <a:prstClr val="black"/>
                </a:solidFill>
                <a:latin typeface="Times New Roman" panose="02020603050405020304" pitchFamily="18" charset="0"/>
                <a:cs typeface="Times New Roman" panose="02020603050405020304" pitchFamily="18" charset="0"/>
              </a:rPr>
              <a:t> 1. </a:t>
            </a:r>
            <a:r>
              <a:rPr lang="en-US" sz="4800" b="1" dirty="0" err="1">
                <a:solidFill>
                  <a:prstClr val="black"/>
                </a:solidFill>
                <a:latin typeface="Times New Roman" panose="02020603050405020304" pitchFamily="18" charset="0"/>
                <a:cs typeface="Times New Roman" panose="02020603050405020304" pitchFamily="18" charset="0"/>
              </a:rPr>
              <a:t>Định</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lý</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Pythagore</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được</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áp</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dụng</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trong</a:t>
            </a:r>
            <a:r>
              <a:rPr lang="en-US" sz="4800" b="1" dirty="0">
                <a:solidFill>
                  <a:prstClr val="black"/>
                </a:solidFill>
                <a:latin typeface="Times New Roman" panose="02020603050405020304" pitchFamily="18" charset="0"/>
                <a:cs typeface="Times New Roman" panose="02020603050405020304" pitchFamily="18" charset="0"/>
              </a:rPr>
              <a:t> tam </a:t>
            </a:r>
            <a:r>
              <a:rPr lang="en-US" sz="4800" b="1" dirty="0" err="1">
                <a:solidFill>
                  <a:prstClr val="black"/>
                </a:solidFill>
                <a:latin typeface="Times New Roman" panose="02020603050405020304" pitchFamily="18" charset="0"/>
                <a:cs typeface="Times New Roman" panose="02020603050405020304" pitchFamily="18" charset="0"/>
              </a:rPr>
              <a:t>giác</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có</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đặc</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điểm</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gì</a:t>
            </a:r>
            <a:r>
              <a:rPr lang="en-US" sz="4800" b="1" dirty="0">
                <a:solidFill>
                  <a:prstClr val="black"/>
                </a:solidFill>
                <a:latin typeface="Times New Roman" panose="02020603050405020304" pitchFamily="18" charset="0"/>
                <a:cs typeface="Times New Roman" panose="02020603050405020304" pitchFamily="18" charset="0"/>
              </a:rPr>
              <a:t>?</a:t>
            </a:r>
            <a:endParaRPr lang="en-US" sz="4800" dirty="0">
              <a:solidFill>
                <a:prstClr val="black"/>
              </a:solidFill>
              <a:latin typeface="Times New Roman" panose="02020603050405020304" pitchFamily="18" charset="0"/>
              <a:cs typeface="Times New Roman" panose="02020603050405020304" pitchFamily="18" charset="0"/>
            </a:endParaRPr>
          </a:p>
        </p:txBody>
      </p:sp>
      <p:grpSp>
        <p:nvGrpSpPr>
          <p:cNvPr id="5" name="그룹 15">
            <a:extLst>
              <a:ext uri="{FF2B5EF4-FFF2-40B4-BE49-F238E27FC236}">
                <a16:creationId xmlns:a16="http://schemas.microsoft.com/office/drawing/2014/main" id="{3666765F-2DE1-4F1D-8561-5D5DDA32D012}"/>
              </a:ext>
            </a:extLst>
          </p:cNvPr>
          <p:cNvGrpSpPr/>
          <p:nvPr/>
        </p:nvGrpSpPr>
        <p:grpSpPr>
          <a:xfrm>
            <a:off x="0" y="-39171"/>
            <a:ext cx="885616" cy="994842"/>
            <a:chOff x="9318061" y="2225079"/>
            <a:chExt cx="885616" cy="994842"/>
          </a:xfrm>
        </p:grpSpPr>
        <p:pic>
          <p:nvPicPr>
            <p:cNvPr id="6" name="Picture 2">
              <a:extLst>
                <a:ext uri="{FF2B5EF4-FFF2-40B4-BE49-F238E27FC236}">
                  <a16:creationId xmlns:a16="http://schemas.microsoft.com/office/drawing/2014/main" id="{1D0D47B3-FDBA-4A1D-A7A1-4DDCEF0FBE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8061" y="2225079"/>
              <a:ext cx="885616" cy="994842"/>
            </a:xfrm>
            <a:prstGeom prst="rect">
              <a:avLst/>
            </a:prstGeom>
          </p:spPr>
        </p:pic>
        <p:sp>
          <p:nvSpPr>
            <p:cNvPr id="7" name="타원 12">
              <a:extLst>
                <a:ext uri="{FF2B5EF4-FFF2-40B4-BE49-F238E27FC236}">
                  <a16:creationId xmlns:a16="http://schemas.microsoft.com/office/drawing/2014/main" id="{F630019C-62D2-4BDF-879D-8BBC76F07FFE}"/>
                </a:ext>
              </a:extLst>
            </p:cNvPr>
            <p:cNvSpPr/>
            <p:nvPr/>
          </p:nvSpPr>
          <p:spPr>
            <a:xfrm>
              <a:off x="9627174" y="2593741"/>
              <a:ext cx="161925" cy="161925"/>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pic>
        <p:nvPicPr>
          <p:cNvPr id="10" name="Picture 21">
            <a:extLst>
              <a:ext uri="{FF2B5EF4-FFF2-40B4-BE49-F238E27FC236}">
                <a16:creationId xmlns:a16="http://schemas.microsoft.com/office/drawing/2014/main" id="{77E0B3B8-2C88-4826-AC52-EAE0506C61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567780" y="2066738"/>
            <a:ext cx="7355606" cy="865446"/>
          </a:xfrm>
          <a:prstGeom prst="rect">
            <a:avLst/>
          </a:prstGeom>
          <a:solidFill>
            <a:schemeClr val="bg1"/>
          </a:solidFill>
        </p:spPr>
      </p:pic>
      <p:sp>
        <p:nvSpPr>
          <p:cNvPr id="3" name="TextBox 2"/>
          <p:cNvSpPr txBox="1"/>
          <p:nvPr/>
        </p:nvSpPr>
        <p:spPr>
          <a:xfrm>
            <a:off x="3250096" y="2066738"/>
            <a:ext cx="5526263" cy="830997"/>
          </a:xfrm>
          <a:prstGeom prst="rect">
            <a:avLst/>
          </a:prstGeom>
          <a:noFill/>
        </p:spPr>
        <p:txBody>
          <a:bodyPr wrap="square" rtlCol="0">
            <a:spAutoFit/>
          </a:bodyPr>
          <a:lstStyle/>
          <a:p>
            <a:r>
              <a:rPr lang="en-US" sz="4800" b="1" dirty="0">
                <a:latin typeface="Times New Roman" panose="02020603050405020304" pitchFamily="18" charset="0"/>
                <a:cs typeface="Times New Roman" panose="02020603050405020304" pitchFamily="18" charset="0"/>
              </a:rPr>
              <a:t>A. Tam </a:t>
            </a:r>
            <a:r>
              <a:rPr lang="en-US" sz="4800" b="1" dirty="0" err="1">
                <a:latin typeface="Times New Roman" panose="02020603050405020304" pitchFamily="18" charset="0"/>
                <a:cs typeface="Times New Roman" panose="02020603050405020304" pitchFamily="18" charset="0"/>
              </a:rPr>
              <a:t>giác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vuông</a:t>
            </a:r>
            <a:endParaRPr lang="en-US" sz="4800" b="1" dirty="0">
              <a:latin typeface="Times New Roman" panose="02020603050405020304" pitchFamily="18" charset="0"/>
              <a:cs typeface="Times New Roman" panose="02020603050405020304" pitchFamily="18" charset="0"/>
            </a:endParaRPr>
          </a:p>
        </p:txBody>
      </p:sp>
      <p:pic>
        <p:nvPicPr>
          <p:cNvPr id="11" name="Picture 21">
            <a:extLst>
              <a:ext uri="{FF2B5EF4-FFF2-40B4-BE49-F238E27FC236}">
                <a16:creationId xmlns:a16="http://schemas.microsoft.com/office/drawing/2014/main" id="{77E0B3B8-2C88-4826-AC52-EAE0506C61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567780" y="3164864"/>
            <a:ext cx="7355606" cy="1013549"/>
          </a:xfrm>
          <a:prstGeom prst="rect">
            <a:avLst/>
          </a:prstGeom>
          <a:solidFill>
            <a:schemeClr val="bg1"/>
          </a:solidFill>
        </p:spPr>
      </p:pic>
      <p:sp>
        <p:nvSpPr>
          <p:cNvPr id="12" name="TextBox 11"/>
          <p:cNvSpPr txBox="1"/>
          <p:nvPr/>
        </p:nvSpPr>
        <p:spPr>
          <a:xfrm>
            <a:off x="3329609" y="3256139"/>
            <a:ext cx="5446750" cy="830997"/>
          </a:xfrm>
          <a:prstGeom prst="rect">
            <a:avLst/>
          </a:prstGeom>
          <a:noFill/>
        </p:spPr>
        <p:txBody>
          <a:bodyPr wrap="square" rtlCol="0">
            <a:spAutoFit/>
          </a:bodyPr>
          <a:lstStyle/>
          <a:p>
            <a:r>
              <a:rPr lang="en-US" sz="4800" b="1" dirty="0">
                <a:latin typeface="Times New Roman" panose="02020603050405020304" pitchFamily="18" charset="0"/>
                <a:cs typeface="Times New Roman" panose="02020603050405020304" pitchFamily="18" charset="0"/>
              </a:rPr>
              <a:t>B. Tam </a:t>
            </a:r>
            <a:r>
              <a:rPr lang="en-US" sz="4800" b="1" dirty="0" err="1">
                <a:latin typeface="Times New Roman" panose="02020603050405020304" pitchFamily="18" charset="0"/>
                <a:cs typeface="Times New Roman" panose="02020603050405020304" pitchFamily="18" charset="0"/>
              </a:rPr>
              <a:t>giác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cân</a:t>
            </a:r>
            <a:endParaRPr lang="en-US" sz="4800" b="1" dirty="0">
              <a:latin typeface="Times New Roman" panose="02020603050405020304" pitchFamily="18" charset="0"/>
              <a:cs typeface="Times New Roman" panose="02020603050405020304" pitchFamily="18" charset="0"/>
            </a:endParaRPr>
          </a:p>
        </p:txBody>
      </p:sp>
      <p:pic>
        <p:nvPicPr>
          <p:cNvPr id="13" name="Picture 21">
            <a:extLst>
              <a:ext uri="{FF2B5EF4-FFF2-40B4-BE49-F238E27FC236}">
                <a16:creationId xmlns:a16="http://schemas.microsoft.com/office/drawing/2014/main" id="{77E0B3B8-2C88-4826-AC52-EAE0506C61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567780" y="5709376"/>
            <a:ext cx="7355606" cy="1013549"/>
          </a:xfrm>
          <a:prstGeom prst="rect">
            <a:avLst/>
          </a:prstGeom>
          <a:solidFill>
            <a:schemeClr val="bg1"/>
          </a:solidFill>
        </p:spPr>
      </p:pic>
      <p:pic>
        <p:nvPicPr>
          <p:cNvPr id="14" name="Picture 21">
            <a:extLst>
              <a:ext uri="{FF2B5EF4-FFF2-40B4-BE49-F238E27FC236}">
                <a16:creationId xmlns:a16="http://schemas.microsoft.com/office/drawing/2014/main" id="{77E0B3B8-2C88-4826-AC52-EAE0506C61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567780" y="4469941"/>
            <a:ext cx="7355606" cy="1013549"/>
          </a:xfrm>
          <a:prstGeom prst="rect">
            <a:avLst/>
          </a:prstGeom>
          <a:solidFill>
            <a:schemeClr val="bg1"/>
          </a:solidFill>
        </p:spPr>
      </p:pic>
      <p:sp>
        <p:nvSpPr>
          <p:cNvPr id="16" name="TextBox 15"/>
          <p:cNvSpPr txBox="1"/>
          <p:nvPr/>
        </p:nvSpPr>
        <p:spPr>
          <a:xfrm>
            <a:off x="3250096" y="4561216"/>
            <a:ext cx="5526263" cy="830997"/>
          </a:xfrm>
          <a:prstGeom prst="rect">
            <a:avLst/>
          </a:prstGeom>
          <a:noFill/>
        </p:spPr>
        <p:txBody>
          <a:bodyPr wrap="square" rtlCol="0">
            <a:spAutoFit/>
          </a:bodyPr>
          <a:lstStyle/>
          <a:p>
            <a:r>
              <a:rPr lang="en-US" sz="4800" b="1" dirty="0">
                <a:latin typeface="Times New Roman" panose="02020603050405020304" pitchFamily="18" charset="0"/>
                <a:cs typeface="Times New Roman" panose="02020603050405020304" pitchFamily="18" charset="0"/>
              </a:rPr>
              <a:t>C. Tam </a:t>
            </a:r>
            <a:r>
              <a:rPr lang="en-US" sz="4800" b="1" dirty="0" err="1">
                <a:latin typeface="Times New Roman" panose="02020603050405020304" pitchFamily="18" charset="0"/>
                <a:cs typeface="Times New Roman" panose="02020603050405020304" pitchFamily="18" charset="0"/>
              </a:rPr>
              <a:t>giác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đều</a:t>
            </a:r>
            <a:endParaRPr lang="en-US" sz="48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3329609" y="5800651"/>
            <a:ext cx="5446750" cy="830997"/>
          </a:xfrm>
          <a:prstGeom prst="rect">
            <a:avLst/>
          </a:prstGeom>
          <a:noFill/>
        </p:spPr>
        <p:txBody>
          <a:bodyPr wrap="square" rtlCol="0">
            <a:spAutoFit/>
          </a:bodyPr>
          <a:lstStyle/>
          <a:p>
            <a:r>
              <a:rPr lang="en-US" sz="4800" b="1" dirty="0">
                <a:latin typeface="Times New Roman" panose="02020603050405020304" pitchFamily="18" charset="0"/>
                <a:cs typeface="Times New Roman" panose="02020603050405020304" pitchFamily="18" charset="0"/>
              </a:rPr>
              <a:t>D. Tam </a:t>
            </a:r>
            <a:r>
              <a:rPr lang="en-US" sz="4800" b="1" dirty="0" err="1">
                <a:latin typeface="Times New Roman" panose="02020603050405020304" pitchFamily="18" charset="0"/>
                <a:cs typeface="Times New Roman" panose="02020603050405020304" pitchFamily="18" charset="0"/>
              </a:rPr>
              <a:t>giác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bất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kì</a:t>
            </a:r>
            <a:endParaRPr lang="en-US" sz="4800" b="1" dirty="0">
              <a:latin typeface="Times New Roman" panose="02020603050405020304" pitchFamily="18" charset="0"/>
              <a:cs typeface="Times New Roman" panose="02020603050405020304" pitchFamily="18" charset="0"/>
            </a:endParaRPr>
          </a:p>
        </p:txBody>
      </p:sp>
      <p:pic>
        <p:nvPicPr>
          <p:cNvPr id="21"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68826" y="5555219"/>
            <a:ext cx="2123174" cy="124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36"/>
          <p:cNvGrpSpPr>
            <a:grpSpLocks/>
          </p:cNvGrpSpPr>
          <p:nvPr/>
        </p:nvGrpSpPr>
        <p:grpSpPr bwMode="auto">
          <a:xfrm>
            <a:off x="10137811" y="2442414"/>
            <a:ext cx="1752600" cy="1752600"/>
            <a:chOff x="4320" y="2928"/>
            <a:chExt cx="1104" cy="1104"/>
          </a:xfrm>
        </p:grpSpPr>
        <p:sp>
          <p:nvSpPr>
            <p:cNvPr id="22" name="AutoShape 37"/>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en-US" sz="6000">
                <a:solidFill>
                  <a:srgbClr val="FF0066"/>
                </a:solidFill>
                <a:latin typeface=".VnHelvetInsH" panose="020B7200000000000000" pitchFamily="34" charset="0"/>
              </a:endParaRPr>
            </a:p>
          </p:txBody>
        </p:sp>
        <p:sp>
          <p:nvSpPr>
            <p:cNvPr id="23" name="WordArt 38"/>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Hết giờ</a:t>
              </a:r>
            </a:p>
          </p:txBody>
        </p:sp>
      </p:grpSp>
      <p:sp>
        <p:nvSpPr>
          <p:cNvPr id="24" name="WordArt 39"/>
          <p:cNvSpPr>
            <a:spLocks noChangeArrowheads="1" noChangeShapeType="1" noTextEdit="1"/>
          </p:cNvSpPr>
          <p:nvPr/>
        </p:nvSpPr>
        <p:spPr bwMode="auto">
          <a:xfrm>
            <a:off x="10652161" y="4301377"/>
            <a:ext cx="666750" cy="742950"/>
          </a:xfrm>
          <a:prstGeom prst="rect">
            <a:avLst/>
          </a:prstGeom>
        </p:spPr>
        <p:txBody>
          <a:bodyPr wrap="none" fromWordArt="1">
            <a:prstTxWarp prst="textPlain">
              <a:avLst>
                <a:gd name="adj" fmla="val 50000"/>
              </a:avLst>
            </a:prstTxWarp>
          </a:bodyPr>
          <a:lstStyle/>
          <a:p>
            <a:pPr algn="ctr"/>
            <a:r>
              <a:rPr lang="en-US" sz="3600" i="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25" name="WordArt 40"/>
          <p:cNvSpPr>
            <a:spLocks noChangeArrowheads="1" noChangeShapeType="1" noTextEdit="1"/>
          </p:cNvSpPr>
          <p:nvPr/>
        </p:nvSpPr>
        <p:spPr bwMode="auto">
          <a:xfrm>
            <a:off x="10652161" y="4301377"/>
            <a:ext cx="666750" cy="742950"/>
          </a:xfrm>
          <a:prstGeom prst="rect">
            <a:avLst/>
          </a:prstGeom>
        </p:spPr>
        <p:txBody>
          <a:bodyPr wrap="none" fromWordArt="1">
            <a:prstTxWarp prst="textPlain">
              <a:avLst>
                <a:gd name="adj" fmla="val 50000"/>
              </a:avLst>
            </a:prstTxWarp>
          </a:bodyPr>
          <a:lstStyle/>
          <a:p>
            <a:pPr algn="ctr"/>
            <a:r>
              <a:rPr lang="en-US" sz="3600" i="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26" name="WordArt 41"/>
          <p:cNvSpPr>
            <a:spLocks noChangeArrowheads="1" noChangeShapeType="1" noTextEdit="1"/>
          </p:cNvSpPr>
          <p:nvPr/>
        </p:nvSpPr>
        <p:spPr bwMode="auto">
          <a:xfrm>
            <a:off x="10656924" y="4272802"/>
            <a:ext cx="666750" cy="742950"/>
          </a:xfrm>
          <a:prstGeom prst="rect">
            <a:avLst/>
          </a:prstGeom>
        </p:spPr>
        <p:txBody>
          <a:bodyPr wrap="none" fromWordArt="1">
            <a:prstTxWarp prst="textPlain">
              <a:avLst>
                <a:gd name="adj" fmla="val 50000"/>
              </a:avLst>
            </a:prstTxWarp>
          </a:bodyPr>
          <a:lstStyle/>
          <a:p>
            <a:pPr algn="ctr"/>
            <a:r>
              <a:rPr lang="en-US" sz="3600" i="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27" name="WordArt 42"/>
          <p:cNvSpPr>
            <a:spLocks noChangeArrowheads="1" noChangeShapeType="1" noTextEdit="1"/>
          </p:cNvSpPr>
          <p:nvPr/>
        </p:nvSpPr>
        <p:spPr bwMode="auto">
          <a:xfrm>
            <a:off x="10652161" y="4301377"/>
            <a:ext cx="666750" cy="742950"/>
          </a:xfrm>
          <a:prstGeom prst="rect">
            <a:avLst/>
          </a:prstGeom>
        </p:spPr>
        <p:txBody>
          <a:bodyPr wrap="none" fromWordArt="1">
            <a:prstTxWarp prst="textPlain">
              <a:avLst>
                <a:gd name="adj" fmla="val 50000"/>
              </a:avLst>
            </a:prstTxWarp>
          </a:bodyPr>
          <a:lstStyle/>
          <a:p>
            <a:pPr algn="ctr"/>
            <a:r>
              <a:rPr lang="en-US" sz="3600" i="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28" name="WordArt 43"/>
          <p:cNvSpPr>
            <a:spLocks noChangeArrowheads="1" noChangeShapeType="1" noTextEdit="1"/>
          </p:cNvSpPr>
          <p:nvPr/>
        </p:nvSpPr>
        <p:spPr bwMode="auto">
          <a:xfrm>
            <a:off x="10699786" y="4301377"/>
            <a:ext cx="666750" cy="742950"/>
          </a:xfrm>
          <a:prstGeom prst="rect">
            <a:avLst/>
          </a:prstGeom>
        </p:spPr>
        <p:txBody>
          <a:bodyPr wrap="none" fromWordArt="1">
            <a:prstTxWarp prst="textPlain">
              <a:avLst>
                <a:gd name="adj" fmla="val 50000"/>
              </a:avLst>
            </a:prstTxWarp>
          </a:bodyPr>
          <a:lstStyle/>
          <a:p>
            <a:pPr algn="ctr"/>
            <a:r>
              <a:rPr lang="en-US" sz="3600" i="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29" name="WordArt 44"/>
          <p:cNvSpPr>
            <a:spLocks noChangeArrowheads="1" noChangeShapeType="1" noTextEdit="1"/>
          </p:cNvSpPr>
          <p:nvPr/>
        </p:nvSpPr>
        <p:spPr bwMode="auto">
          <a:xfrm>
            <a:off x="10666449" y="4301377"/>
            <a:ext cx="666750" cy="742950"/>
          </a:xfrm>
          <a:prstGeom prst="rect">
            <a:avLst/>
          </a:prstGeom>
        </p:spPr>
        <p:txBody>
          <a:bodyPr wrap="none" fromWordArt="1">
            <a:prstTxWarp prst="textPlain">
              <a:avLst>
                <a:gd name="adj" fmla="val 50000"/>
              </a:avLst>
            </a:prstTxWarp>
          </a:bodyPr>
          <a:lstStyle/>
          <a:p>
            <a:pPr algn="ctr"/>
            <a:r>
              <a:rPr lang="en-US" sz="3600" i="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30" name="WordArt 45"/>
          <p:cNvSpPr>
            <a:spLocks noChangeArrowheads="1" noChangeShapeType="1" noTextEdit="1"/>
          </p:cNvSpPr>
          <p:nvPr/>
        </p:nvSpPr>
        <p:spPr bwMode="auto">
          <a:xfrm>
            <a:off x="10652161" y="4301377"/>
            <a:ext cx="666750" cy="742950"/>
          </a:xfrm>
          <a:prstGeom prst="rect">
            <a:avLst/>
          </a:prstGeom>
        </p:spPr>
        <p:txBody>
          <a:bodyPr wrap="none" fromWordArt="1">
            <a:prstTxWarp prst="textPlain">
              <a:avLst>
                <a:gd name="adj" fmla="val 50000"/>
              </a:avLst>
            </a:prstTxWarp>
          </a:bodyPr>
          <a:lstStyle/>
          <a:p>
            <a:pPr algn="ctr"/>
            <a:r>
              <a:rPr lang="en-US" sz="3600" i="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31" name="WordArt 46"/>
          <p:cNvSpPr>
            <a:spLocks noChangeArrowheads="1" noChangeShapeType="1" noTextEdit="1"/>
          </p:cNvSpPr>
          <p:nvPr/>
        </p:nvSpPr>
        <p:spPr bwMode="auto">
          <a:xfrm>
            <a:off x="10652161" y="4301377"/>
            <a:ext cx="666750" cy="742950"/>
          </a:xfrm>
          <a:prstGeom prst="rect">
            <a:avLst/>
          </a:prstGeom>
        </p:spPr>
        <p:txBody>
          <a:bodyPr wrap="none" fromWordArt="1">
            <a:prstTxWarp prst="textPlain">
              <a:avLst>
                <a:gd name="adj" fmla="val 50000"/>
              </a:avLst>
            </a:prstTxWarp>
          </a:bodyPr>
          <a:lstStyle/>
          <a:p>
            <a:pPr algn="ctr"/>
            <a:r>
              <a:rPr lang="en-US" sz="3600" i="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32" name="WordArt 47"/>
          <p:cNvSpPr>
            <a:spLocks noChangeArrowheads="1" noChangeShapeType="1" noTextEdit="1"/>
          </p:cNvSpPr>
          <p:nvPr/>
        </p:nvSpPr>
        <p:spPr bwMode="auto">
          <a:xfrm>
            <a:off x="10656924" y="4287089"/>
            <a:ext cx="666750" cy="742950"/>
          </a:xfrm>
          <a:prstGeom prst="rect">
            <a:avLst/>
          </a:prstGeom>
        </p:spPr>
        <p:txBody>
          <a:bodyPr wrap="none" fromWordArt="1">
            <a:prstTxWarp prst="textPlain">
              <a:avLst>
                <a:gd name="adj" fmla="val 50000"/>
              </a:avLst>
            </a:prstTxWarp>
          </a:bodyPr>
          <a:lstStyle/>
          <a:p>
            <a:pPr algn="ctr"/>
            <a:r>
              <a:rPr lang="en-US" sz="3600" i="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33" name="WordArt 48"/>
          <p:cNvSpPr>
            <a:spLocks noChangeArrowheads="1" noChangeShapeType="1" noTextEdit="1"/>
          </p:cNvSpPr>
          <p:nvPr/>
        </p:nvSpPr>
        <p:spPr bwMode="auto">
          <a:xfrm>
            <a:off x="10652161" y="4301377"/>
            <a:ext cx="666750" cy="742950"/>
          </a:xfrm>
          <a:prstGeom prst="rect">
            <a:avLst/>
          </a:prstGeom>
        </p:spPr>
        <p:txBody>
          <a:bodyPr wrap="none" fromWordArt="1">
            <a:prstTxWarp prst="textPlain">
              <a:avLst>
                <a:gd name="adj" fmla="val 50000"/>
              </a:avLst>
            </a:prstTxWarp>
          </a:bodyPr>
          <a:lstStyle/>
          <a:p>
            <a:pPr algn="ctr"/>
            <a:r>
              <a:rPr lang="en-US" sz="3600" i="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34" name="WordArt 49"/>
          <p:cNvSpPr>
            <a:spLocks noChangeArrowheads="1" noChangeShapeType="1" noTextEdit="1"/>
          </p:cNvSpPr>
          <p:nvPr/>
        </p:nvSpPr>
        <p:spPr bwMode="auto">
          <a:xfrm>
            <a:off x="10652161" y="4301377"/>
            <a:ext cx="666750" cy="742950"/>
          </a:xfrm>
          <a:prstGeom prst="rect">
            <a:avLst/>
          </a:prstGeom>
        </p:spPr>
        <p:txBody>
          <a:bodyPr wrap="none" fromWordArt="1">
            <a:prstTxWarp prst="textPlain">
              <a:avLst>
                <a:gd name="adj" fmla="val 50000"/>
              </a:avLst>
            </a:prstTxWarp>
          </a:bodyPr>
          <a:lstStyle/>
          <a:p>
            <a:pPr algn="ctr"/>
            <a:r>
              <a:rPr lang="en-US" sz="3600" i="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Tree>
    <p:extLst>
      <p:ext uri="{BB962C8B-B14F-4D97-AF65-F5344CB8AC3E}">
        <p14:creationId xmlns:p14="http://schemas.microsoft.com/office/powerpoint/2010/main" val="3655326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53" presetClass="exit" presetSubtype="0" fill="hold" nodeType="afterEffect">
                                  <p:stCondLst>
                                    <p:cond delay="0"/>
                                  </p:stCondLst>
                                  <p:childTnLst>
                                    <p:anim calcmode="lin" valueType="num">
                                      <p:cBhvr>
                                        <p:cTn id="10" dur="500"/>
                                        <p:tgtEl>
                                          <p:spTgt spid="34"/>
                                        </p:tgtEl>
                                        <p:attrNameLst>
                                          <p:attrName>ppt_w</p:attrName>
                                        </p:attrNameLst>
                                      </p:cBhvr>
                                      <p:tavLst>
                                        <p:tav tm="0">
                                          <p:val>
                                            <p:strVal val="ppt_w"/>
                                          </p:val>
                                        </p:tav>
                                        <p:tav tm="100000">
                                          <p:val>
                                            <p:fltVal val="0"/>
                                          </p:val>
                                        </p:tav>
                                      </p:tavLst>
                                    </p:anim>
                                    <p:anim calcmode="lin" valueType="num">
                                      <p:cBhvr>
                                        <p:cTn id="11" dur="500"/>
                                        <p:tgtEl>
                                          <p:spTgt spid="34"/>
                                        </p:tgtEl>
                                        <p:attrNameLst>
                                          <p:attrName>ppt_h</p:attrName>
                                        </p:attrNameLst>
                                      </p:cBhvr>
                                      <p:tavLst>
                                        <p:tav tm="0">
                                          <p:val>
                                            <p:strVal val="ppt_h"/>
                                          </p:val>
                                        </p:tav>
                                        <p:tav tm="100000">
                                          <p:val>
                                            <p:fltVal val="0"/>
                                          </p:val>
                                        </p:tav>
                                      </p:tavLst>
                                    </p:anim>
                                    <p:animEffect transition="out" filter="fade">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dissolve">
                                      <p:cBhvr>
                                        <p:cTn id="17" dur="50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par>
                          <p:cTn id="18" fill="hold">
                            <p:stCondLst>
                              <p:cond delay="1500"/>
                            </p:stCondLst>
                            <p:childTnLst>
                              <p:par>
                                <p:cTn id="19" presetID="53" presetClass="exit" presetSubtype="0" fill="hold" nodeType="afterEffect">
                                  <p:stCondLst>
                                    <p:cond delay="0"/>
                                  </p:stCondLst>
                                  <p:childTnLst>
                                    <p:anim calcmode="lin" valueType="num">
                                      <p:cBhvr>
                                        <p:cTn id="20" dur="500"/>
                                        <p:tgtEl>
                                          <p:spTgt spid="33"/>
                                        </p:tgtEl>
                                        <p:attrNameLst>
                                          <p:attrName>ppt_w</p:attrName>
                                        </p:attrNameLst>
                                      </p:cBhvr>
                                      <p:tavLst>
                                        <p:tav tm="0">
                                          <p:val>
                                            <p:strVal val="ppt_w"/>
                                          </p:val>
                                        </p:tav>
                                        <p:tav tm="100000">
                                          <p:val>
                                            <p:fltVal val="0"/>
                                          </p:val>
                                        </p:tav>
                                      </p:tavLst>
                                    </p:anim>
                                    <p:anim calcmode="lin" valueType="num">
                                      <p:cBhvr>
                                        <p:cTn id="21" dur="500"/>
                                        <p:tgtEl>
                                          <p:spTgt spid="33"/>
                                        </p:tgtEl>
                                        <p:attrNameLst>
                                          <p:attrName>ppt_h</p:attrName>
                                        </p:attrNameLst>
                                      </p:cBhvr>
                                      <p:tavLst>
                                        <p:tav tm="0">
                                          <p:val>
                                            <p:strVal val="ppt_h"/>
                                          </p:val>
                                        </p:tav>
                                        <p:tav tm="100000">
                                          <p:val>
                                            <p:fltVal val="0"/>
                                          </p:val>
                                        </p:tav>
                                      </p:tavLst>
                                    </p:anim>
                                    <p:animEffect transition="out" filter="fade">
                                      <p:cBhvr>
                                        <p:cTn id="22" dur="500"/>
                                        <p:tgtEl>
                                          <p:spTgt spid="33"/>
                                        </p:tgtEl>
                                      </p:cBhvr>
                                    </p:animEffect>
                                    <p:set>
                                      <p:cBhvr>
                                        <p:cTn id="23" dur="1" fill="hold">
                                          <p:stCondLst>
                                            <p:cond delay="499"/>
                                          </p:stCondLst>
                                        </p:cTn>
                                        <p:tgtEl>
                                          <p:spTgt spid="33"/>
                                        </p:tgtEl>
                                        <p:attrNameLst>
                                          <p:attrName>style.visibility</p:attrName>
                                        </p:attrNameLst>
                                      </p:cBhvr>
                                      <p:to>
                                        <p:strVal val="hidden"/>
                                      </p:to>
                                    </p:set>
                                  </p:childTnLst>
                                </p:cTn>
                              </p:par>
                            </p:childTnLst>
                          </p:cTn>
                        </p:par>
                        <p:par>
                          <p:cTn id="24" fill="hold">
                            <p:stCondLst>
                              <p:cond delay="2000"/>
                            </p:stCondLst>
                            <p:childTnLst>
                              <p:par>
                                <p:cTn id="25" presetID="9" presetClass="entr" presetSubtype="0"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dissolve">
                                      <p:cBhvr>
                                        <p:cTn id="27" dur="500"/>
                                        <p:tgtEl>
                                          <p:spTgt spid="32"/>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par>
                          <p:cTn id="28" fill="hold">
                            <p:stCondLst>
                              <p:cond delay="2500"/>
                            </p:stCondLst>
                            <p:childTnLst>
                              <p:par>
                                <p:cTn id="29" presetID="53" presetClass="exit" presetSubtype="0" fill="hold" nodeType="afterEffect">
                                  <p:stCondLst>
                                    <p:cond delay="0"/>
                                  </p:stCondLst>
                                  <p:childTnLst>
                                    <p:anim calcmode="lin" valueType="num">
                                      <p:cBhvr>
                                        <p:cTn id="30" dur="500"/>
                                        <p:tgtEl>
                                          <p:spTgt spid="32"/>
                                        </p:tgtEl>
                                        <p:attrNameLst>
                                          <p:attrName>ppt_w</p:attrName>
                                        </p:attrNameLst>
                                      </p:cBhvr>
                                      <p:tavLst>
                                        <p:tav tm="0">
                                          <p:val>
                                            <p:strVal val="ppt_w"/>
                                          </p:val>
                                        </p:tav>
                                        <p:tav tm="100000">
                                          <p:val>
                                            <p:fltVal val="0"/>
                                          </p:val>
                                        </p:tav>
                                      </p:tavLst>
                                    </p:anim>
                                    <p:anim calcmode="lin" valueType="num">
                                      <p:cBhvr>
                                        <p:cTn id="31" dur="500"/>
                                        <p:tgtEl>
                                          <p:spTgt spid="32"/>
                                        </p:tgtEl>
                                        <p:attrNameLst>
                                          <p:attrName>ppt_h</p:attrName>
                                        </p:attrNameLst>
                                      </p:cBhvr>
                                      <p:tavLst>
                                        <p:tav tm="0">
                                          <p:val>
                                            <p:strVal val="ppt_h"/>
                                          </p:val>
                                        </p:tav>
                                        <p:tav tm="100000">
                                          <p:val>
                                            <p:fltVal val="0"/>
                                          </p:val>
                                        </p:tav>
                                      </p:tavLst>
                                    </p:anim>
                                    <p:animEffect transition="out" filter="fade">
                                      <p:cBhvr>
                                        <p:cTn id="32" dur="500"/>
                                        <p:tgtEl>
                                          <p:spTgt spid="32"/>
                                        </p:tgtEl>
                                      </p:cBhvr>
                                    </p:animEffect>
                                    <p:set>
                                      <p:cBhvr>
                                        <p:cTn id="33" dur="1" fill="hold">
                                          <p:stCondLst>
                                            <p:cond delay="499"/>
                                          </p:stCondLst>
                                        </p:cTn>
                                        <p:tgtEl>
                                          <p:spTgt spid="32"/>
                                        </p:tgtEl>
                                        <p:attrNameLst>
                                          <p:attrName>style.visibility</p:attrName>
                                        </p:attrNameLst>
                                      </p:cBhvr>
                                      <p:to>
                                        <p:strVal val="hidden"/>
                                      </p:to>
                                    </p:set>
                                  </p:childTnLst>
                                </p:cTn>
                              </p:par>
                            </p:childTnLst>
                          </p:cTn>
                        </p:par>
                        <p:par>
                          <p:cTn id="34" fill="hold">
                            <p:stCondLst>
                              <p:cond delay="3000"/>
                            </p:stCondLst>
                            <p:childTnLst>
                              <p:par>
                                <p:cTn id="35" presetID="9" presetClass="entr" presetSubtype="0"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dissolve">
                                      <p:cBhvr>
                                        <p:cTn id="37" dur="500"/>
                                        <p:tgtEl>
                                          <p:spTgt spid="31"/>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par>
                          <p:cTn id="38" fill="hold">
                            <p:stCondLst>
                              <p:cond delay="3500"/>
                            </p:stCondLst>
                            <p:childTnLst>
                              <p:par>
                                <p:cTn id="39" presetID="53" presetClass="exit" presetSubtype="0" fill="hold" nodeType="afterEffect">
                                  <p:stCondLst>
                                    <p:cond delay="0"/>
                                  </p:stCondLst>
                                  <p:childTnLst>
                                    <p:anim calcmode="lin" valueType="num">
                                      <p:cBhvr>
                                        <p:cTn id="40" dur="500"/>
                                        <p:tgtEl>
                                          <p:spTgt spid="31"/>
                                        </p:tgtEl>
                                        <p:attrNameLst>
                                          <p:attrName>ppt_w</p:attrName>
                                        </p:attrNameLst>
                                      </p:cBhvr>
                                      <p:tavLst>
                                        <p:tav tm="0">
                                          <p:val>
                                            <p:strVal val="ppt_w"/>
                                          </p:val>
                                        </p:tav>
                                        <p:tav tm="100000">
                                          <p:val>
                                            <p:fltVal val="0"/>
                                          </p:val>
                                        </p:tav>
                                      </p:tavLst>
                                    </p:anim>
                                    <p:anim calcmode="lin" valueType="num">
                                      <p:cBhvr>
                                        <p:cTn id="41" dur="500"/>
                                        <p:tgtEl>
                                          <p:spTgt spid="31"/>
                                        </p:tgtEl>
                                        <p:attrNameLst>
                                          <p:attrName>ppt_h</p:attrName>
                                        </p:attrNameLst>
                                      </p:cBhvr>
                                      <p:tavLst>
                                        <p:tav tm="0">
                                          <p:val>
                                            <p:strVal val="ppt_h"/>
                                          </p:val>
                                        </p:tav>
                                        <p:tav tm="100000">
                                          <p:val>
                                            <p:fltVal val="0"/>
                                          </p:val>
                                        </p:tav>
                                      </p:tavLst>
                                    </p:anim>
                                    <p:animEffect transition="out" filter="fade">
                                      <p:cBhvr>
                                        <p:cTn id="42" dur="500"/>
                                        <p:tgtEl>
                                          <p:spTgt spid="31"/>
                                        </p:tgtEl>
                                      </p:cBhvr>
                                    </p:animEffect>
                                    <p:set>
                                      <p:cBhvr>
                                        <p:cTn id="43" dur="1" fill="hold">
                                          <p:stCondLst>
                                            <p:cond delay="499"/>
                                          </p:stCondLst>
                                        </p:cTn>
                                        <p:tgtEl>
                                          <p:spTgt spid="31"/>
                                        </p:tgtEl>
                                        <p:attrNameLst>
                                          <p:attrName>style.visibility</p:attrName>
                                        </p:attrNameLst>
                                      </p:cBhvr>
                                      <p:to>
                                        <p:strVal val="hidden"/>
                                      </p:to>
                                    </p:set>
                                  </p:childTnLst>
                                </p:cTn>
                              </p:par>
                            </p:childTnLst>
                          </p:cTn>
                        </p:par>
                        <p:par>
                          <p:cTn id="44" fill="hold">
                            <p:stCondLst>
                              <p:cond delay="4000"/>
                            </p:stCondLst>
                            <p:childTnLst>
                              <p:par>
                                <p:cTn id="45" presetID="9" presetClass="entr" presetSubtype="0"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dissolve">
                                      <p:cBhvr>
                                        <p:cTn id="47" dur="500"/>
                                        <p:tgtEl>
                                          <p:spTgt spid="30"/>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p:tgtEl>
                                      </p:cMediaNode>
                                    </p:audio>
                                  </p:subTnLst>
                                </p:cTn>
                              </p:par>
                            </p:childTnLst>
                          </p:cTn>
                        </p:par>
                        <p:par>
                          <p:cTn id="48" fill="hold">
                            <p:stCondLst>
                              <p:cond delay="4500"/>
                            </p:stCondLst>
                            <p:childTnLst>
                              <p:par>
                                <p:cTn id="49" presetID="53" presetClass="exit" presetSubtype="0" fill="hold" nodeType="afterEffect">
                                  <p:stCondLst>
                                    <p:cond delay="0"/>
                                  </p:stCondLst>
                                  <p:childTnLst>
                                    <p:anim calcmode="lin" valueType="num">
                                      <p:cBhvr>
                                        <p:cTn id="50" dur="500"/>
                                        <p:tgtEl>
                                          <p:spTgt spid="30"/>
                                        </p:tgtEl>
                                        <p:attrNameLst>
                                          <p:attrName>ppt_w</p:attrName>
                                        </p:attrNameLst>
                                      </p:cBhvr>
                                      <p:tavLst>
                                        <p:tav tm="0">
                                          <p:val>
                                            <p:strVal val="ppt_w"/>
                                          </p:val>
                                        </p:tav>
                                        <p:tav tm="100000">
                                          <p:val>
                                            <p:fltVal val="0"/>
                                          </p:val>
                                        </p:tav>
                                      </p:tavLst>
                                    </p:anim>
                                    <p:anim calcmode="lin" valueType="num">
                                      <p:cBhvr>
                                        <p:cTn id="51" dur="500"/>
                                        <p:tgtEl>
                                          <p:spTgt spid="30"/>
                                        </p:tgtEl>
                                        <p:attrNameLst>
                                          <p:attrName>ppt_h</p:attrName>
                                        </p:attrNameLst>
                                      </p:cBhvr>
                                      <p:tavLst>
                                        <p:tav tm="0">
                                          <p:val>
                                            <p:strVal val="ppt_h"/>
                                          </p:val>
                                        </p:tav>
                                        <p:tav tm="100000">
                                          <p:val>
                                            <p:fltVal val="0"/>
                                          </p:val>
                                        </p:tav>
                                      </p:tavLst>
                                    </p:anim>
                                    <p:animEffect transition="out" filter="fade">
                                      <p:cBhvr>
                                        <p:cTn id="52" dur="500"/>
                                        <p:tgtEl>
                                          <p:spTgt spid="30"/>
                                        </p:tgtEl>
                                      </p:cBhvr>
                                    </p:animEffect>
                                    <p:set>
                                      <p:cBhvr>
                                        <p:cTn id="53" dur="1" fill="hold">
                                          <p:stCondLst>
                                            <p:cond delay="499"/>
                                          </p:stCondLst>
                                        </p:cTn>
                                        <p:tgtEl>
                                          <p:spTgt spid="30"/>
                                        </p:tgtEl>
                                        <p:attrNameLst>
                                          <p:attrName>style.visibility</p:attrName>
                                        </p:attrNameLst>
                                      </p:cBhvr>
                                      <p:to>
                                        <p:strVal val="hidden"/>
                                      </p:to>
                                    </p:set>
                                  </p:childTnLst>
                                </p:cTn>
                              </p:par>
                            </p:childTnLst>
                          </p:cTn>
                        </p:par>
                        <p:par>
                          <p:cTn id="54" fill="hold">
                            <p:stCondLst>
                              <p:cond delay="5000"/>
                            </p:stCondLst>
                            <p:childTnLst>
                              <p:par>
                                <p:cTn id="55" presetID="9"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dissolve">
                                      <p:cBhvr>
                                        <p:cTn id="57" dur="500"/>
                                        <p:tgtEl>
                                          <p:spTgt spid="29"/>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wav"/>
                                        </p:tgtEl>
                                      </p:cMediaNode>
                                    </p:audio>
                                  </p:subTnLst>
                                </p:cTn>
                              </p:par>
                            </p:childTnLst>
                          </p:cTn>
                        </p:par>
                        <p:par>
                          <p:cTn id="58" fill="hold">
                            <p:stCondLst>
                              <p:cond delay="5500"/>
                            </p:stCondLst>
                            <p:childTnLst>
                              <p:par>
                                <p:cTn id="59" presetID="53" presetClass="exit" presetSubtype="0" fill="hold" nodeType="afterEffect">
                                  <p:stCondLst>
                                    <p:cond delay="0"/>
                                  </p:stCondLst>
                                  <p:childTnLst>
                                    <p:anim calcmode="lin" valueType="num">
                                      <p:cBhvr>
                                        <p:cTn id="60" dur="500"/>
                                        <p:tgtEl>
                                          <p:spTgt spid="29"/>
                                        </p:tgtEl>
                                        <p:attrNameLst>
                                          <p:attrName>ppt_w</p:attrName>
                                        </p:attrNameLst>
                                      </p:cBhvr>
                                      <p:tavLst>
                                        <p:tav tm="0">
                                          <p:val>
                                            <p:strVal val="ppt_w"/>
                                          </p:val>
                                        </p:tav>
                                        <p:tav tm="100000">
                                          <p:val>
                                            <p:fltVal val="0"/>
                                          </p:val>
                                        </p:tav>
                                      </p:tavLst>
                                    </p:anim>
                                    <p:anim calcmode="lin" valueType="num">
                                      <p:cBhvr>
                                        <p:cTn id="61" dur="500"/>
                                        <p:tgtEl>
                                          <p:spTgt spid="29"/>
                                        </p:tgtEl>
                                        <p:attrNameLst>
                                          <p:attrName>ppt_h</p:attrName>
                                        </p:attrNameLst>
                                      </p:cBhvr>
                                      <p:tavLst>
                                        <p:tav tm="0">
                                          <p:val>
                                            <p:strVal val="ppt_h"/>
                                          </p:val>
                                        </p:tav>
                                        <p:tav tm="100000">
                                          <p:val>
                                            <p:fltVal val="0"/>
                                          </p:val>
                                        </p:tav>
                                      </p:tavLst>
                                    </p:anim>
                                    <p:animEffect transition="out" filter="fade">
                                      <p:cBhvr>
                                        <p:cTn id="62" dur="500"/>
                                        <p:tgtEl>
                                          <p:spTgt spid="29"/>
                                        </p:tgtEl>
                                      </p:cBhvr>
                                    </p:animEffect>
                                    <p:set>
                                      <p:cBhvr>
                                        <p:cTn id="63" dur="1" fill="hold">
                                          <p:stCondLst>
                                            <p:cond delay="499"/>
                                          </p:stCondLst>
                                        </p:cTn>
                                        <p:tgtEl>
                                          <p:spTgt spid="29"/>
                                        </p:tgtEl>
                                        <p:attrNameLst>
                                          <p:attrName>style.visibility</p:attrName>
                                        </p:attrNameLst>
                                      </p:cBhvr>
                                      <p:to>
                                        <p:strVal val="hidden"/>
                                      </p:to>
                                    </p:set>
                                  </p:childTnLst>
                                </p:cTn>
                              </p:par>
                            </p:childTnLst>
                          </p:cTn>
                        </p:par>
                        <p:par>
                          <p:cTn id="64" fill="hold">
                            <p:stCondLst>
                              <p:cond delay="6000"/>
                            </p:stCondLst>
                            <p:childTnLst>
                              <p:par>
                                <p:cTn id="65" presetID="9" presetClass="entr" presetSubtype="0"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dissolve">
                                      <p:cBhvr>
                                        <p:cTn id="67" dur="500"/>
                                        <p:tgtEl>
                                          <p:spTgt spid="28"/>
                                        </p:tgtEl>
                                      </p:cBhvr>
                                    </p:animEffect>
                                  </p:childTnLst>
                                  <p:subTnLst>
                                    <p:audio>
                                      <p:cMediaNode>
                                        <p:cTn display="0" masterRel="sameClick">
                                          <p:stCondLst>
                                            <p:cond evt="begin" delay="0">
                                              <p:tn val="65"/>
                                            </p:cond>
                                          </p:stCondLst>
                                          <p:endCondLst>
                                            <p:cond evt="onStopAudio" delay="0">
                                              <p:tgtEl>
                                                <p:sldTgt/>
                                              </p:tgtEl>
                                            </p:cond>
                                          </p:endCondLst>
                                        </p:cTn>
                                        <p:tgtEl>
                                          <p:sndTgt r:embed="rId2" name="camera.wav"/>
                                        </p:tgtEl>
                                      </p:cMediaNode>
                                    </p:audio>
                                  </p:subTnLst>
                                </p:cTn>
                              </p:par>
                            </p:childTnLst>
                          </p:cTn>
                        </p:par>
                        <p:par>
                          <p:cTn id="68" fill="hold">
                            <p:stCondLst>
                              <p:cond delay="6500"/>
                            </p:stCondLst>
                            <p:childTnLst>
                              <p:par>
                                <p:cTn id="69" presetID="53" presetClass="exit" presetSubtype="0" fill="hold" nodeType="afterEffect">
                                  <p:stCondLst>
                                    <p:cond delay="0"/>
                                  </p:stCondLst>
                                  <p:childTnLst>
                                    <p:anim calcmode="lin" valueType="num">
                                      <p:cBhvr>
                                        <p:cTn id="70" dur="500"/>
                                        <p:tgtEl>
                                          <p:spTgt spid="28"/>
                                        </p:tgtEl>
                                        <p:attrNameLst>
                                          <p:attrName>ppt_w</p:attrName>
                                        </p:attrNameLst>
                                      </p:cBhvr>
                                      <p:tavLst>
                                        <p:tav tm="0">
                                          <p:val>
                                            <p:strVal val="ppt_w"/>
                                          </p:val>
                                        </p:tav>
                                        <p:tav tm="100000">
                                          <p:val>
                                            <p:fltVal val="0"/>
                                          </p:val>
                                        </p:tav>
                                      </p:tavLst>
                                    </p:anim>
                                    <p:anim calcmode="lin" valueType="num">
                                      <p:cBhvr>
                                        <p:cTn id="71" dur="500"/>
                                        <p:tgtEl>
                                          <p:spTgt spid="28"/>
                                        </p:tgtEl>
                                        <p:attrNameLst>
                                          <p:attrName>ppt_h</p:attrName>
                                        </p:attrNameLst>
                                      </p:cBhvr>
                                      <p:tavLst>
                                        <p:tav tm="0">
                                          <p:val>
                                            <p:strVal val="ppt_h"/>
                                          </p:val>
                                        </p:tav>
                                        <p:tav tm="100000">
                                          <p:val>
                                            <p:fltVal val="0"/>
                                          </p:val>
                                        </p:tav>
                                      </p:tavLst>
                                    </p:anim>
                                    <p:animEffect transition="out" filter="fade">
                                      <p:cBhvr>
                                        <p:cTn id="72" dur="500"/>
                                        <p:tgtEl>
                                          <p:spTgt spid="28"/>
                                        </p:tgtEl>
                                      </p:cBhvr>
                                    </p:animEffect>
                                    <p:set>
                                      <p:cBhvr>
                                        <p:cTn id="73" dur="1" fill="hold">
                                          <p:stCondLst>
                                            <p:cond delay="499"/>
                                          </p:stCondLst>
                                        </p:cTn>
                                        <p:tgtEl>
                                          <p:spTgt spid="28"/>
                                        </p:tgtEl>
                                        <p:attrNameLst>
                                          <p:attrName>style.visibility</p:attrName>
                                        </p:attrNameLst>
                                      </p:cBhvr>
                                      <p:to>
                                        <p:strVal val="hidden"/>
                                      </p:to>
                                    </p:set>
                                  </p:childTnLst>
                                </p:cTn>
                              </p:par>
                            </p:childTnLst>
                          </p:cTn>
                        </p:par>
                        <p:par>
                          <p:cTn id="74" fill="hold">
                            <p:stCondLst>
                              <p:cond delay="7000"/>
                            </p:stCondLst>
                            <p:childTnLst>
                              <p:par>
                                <p:cTn id="75" presetID="9" presetClass="entr" presetSubtype="0" fill="hold"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dissolve">
                                      <p:cBhvr>
                                        <p:cTn id="77" dur="500"/>
                                        <p:tgtEl>
                                          <p:spTgt spid="27"/>
                                        </p:tgtEl>
                                      </p:cBhvr>
                                    </p:animEffect>
                                  </p:childTnLst>
                                  <p:subTnLst>
                                    <p:audio>
                                      <p:cMediaNode>
                                        <p:cTn display="0" masterRel="sameClick">
                                          <p:stCondLst>
                                            <p:cond evt="begin" delay="0">
                                              <p:tn val="75"/>
                                            </p:cond>
                                          </p:stCondLst>
                                          <p:endCondLst>
                                            <p:cond evt="onStopAudio" delay="0">
                                              <p:tgtEl>
                                                <p:sldTgt/>
                                              </p:tgtEl>
                                            </p:cond>
                                          </p:endCondLst>
                                        </p:cTn>
                                        <p:tgtEl>
                                          <p:sndTgt r:embed="rId2" name="camera.wav"/>
                                        </p:tgtEl>
                                      </p:cMediaNode>
                                    </p:audio>
                                  </p:subTnLst>
                                </p:cTn>
                              </p:par>
                            </p:childTnLst>
                          </p:cTn>
                        </p:par>
                        <p:par>
                          <p:cTn id="78" fill="hold">
                            <p:stCondLst>
                              <p:cond delay="7500"/>
                            </p:stCondLst>
                            <p:childTnLst>
                              <p:par>
                                <p:cTn id="79" presetID="53" presetClass="exit" presetSubtype="0" fill="hold" nodeType="afterEffect">
                                  <p:stCondLst>
                                    <p:cond delay="0"/>
                                  </p:stCondLst>
                                  <p:childTnLst>
                                    <p:anim calcmode="lin" valueType="num">
                                      <p:cBhvr>
                                        <p:cTn id="80" dur="500"/>
                                        <p:tgtEl>
                                          <p:spTgt spid="27"/>
                                        </p:tgtEl>
                                        <p:attrNameLst>
                                          <p:attrName>ppt_w</p:attrName>
                                        </p:attrNameLst>
                                      </p:cBhvr>
                                      <p:tavLst>
                                        <p:tav tm="0">
                                          <p:val>
                                            <p:strVal val="ppt_w"/>
                                          </p:val>
                                        </p:tav>
                                        <p:tav tm="100000">
                                          <p:val>
                                            <p:fltVal val="0"/>
                                          </p:val>
                                        </p:tav>
                                      </p:tavLst>
                                    </p:anim>
                                    <p:anim calcmode="lin" valueType="num">
                                      <p:cBhvr>
                                        <p:cTn id="81" dur="500"/>
                                        <p:tgtEl>
                                          <p:spTgt spid="27"/>
                                        </p:tgtEl>
                                        <p:attrNameLst>
                                          <p:attrName>ppt_h</p:attrName>
                                        </p:attrNameLst>
                                      </p:cBhvr>
                                      <p:tavLst>
                                        <p:tav tm="0">
                                          <p:val>
                                            <p:strVal val="ppt_h"/>
                                          </p:val>
                                        </p:tav>
                                        <p:tav tm="100000">
                                          <p:val>
                                            <p:fltVal val="0"/>
                                          </p:val>
                                        </p:tav>
                                      </p:tavLst>
                                    </p:anim>
                                    <p:animEffect transition="out" filter="fade">
                                      <p:cBhvr>
                                        <p:cTn id="82" dur="500"/>
                                        <p:tgtEl>
                                          <p:spTgt spid="27"/>
                                        </p:tgtEl>
                                      </p:cBhvr>
                                    </p:animEffect>
                                    <p:set>
                                      <p:cBhvr>
                                        <p:cTn id="83" dur="1" fill="hold">
                                          <p:stCondLst>
                                            <p:cond delay="499"/>
                                          </p:stCondLst>
                                        </p:cTn>
                                        <p:tgtEl>
                                          <p:spTgt spid="27"/>
                                        </p:tgtEl>
                                        <p:attrNameLst>
                                          <p:attrName>style.visibility</p:attrName>
                                        </p:attrNameLst>
                                      </p:cBhvr>
                                      <p:to>
                                        <p:strVal val="hidden"/>
                                      </p:to>
                                    </p:set>
                                  </p:childTnLst>
                                </p:cTn>
                              </p:par>
                            </p:childTnLst>
                          </p:cTn>
                        </p:par>
                        <p:par>
                          <p:cTn id="84" fill="hold">
                            <p:stCondLst>
                              <p:cond delay="8000"/>
                            </p:stCondLst>
                            <p:childTnLst>
                              <p:par>
                                <p:cTn id="85" presetID="9" presetClass="entr" presetSubtype="0"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dissolve">
                                      <p:cBhvr>
                                        <p:cTn id="87" dur="500"/>
                                        <p:tgtEl>
                                          <p:spTgt spid="26"/>
                                        </p:tgtEl>
                                      </p:cBhvr>
                                    </p:animEffect>
                                  </p:childTnLst>
                                  <p:subTnLst>
                                    <p:audio>
                                      <p:cMediaNode>
                                        <p:cTn display="0" masterRel="sameClick">
                                          <p:stCondLst>
                                            <p:cond evt="begin" delay="0">
                                              <p:tn val="85"/>
                                            </p:cond>
                                          </p:stCondLst>
                                          <p:endCondLst>
                                            <p:cond evt="onStopAudio" delay="0">
                                              <p:tgtEl>
                                                <p:sldTgt/>
                                              </p:tgtEl>
                                            </p:cond>
                                          </p:endCondLst>
                                        </p:cTn>
                                        <p:tgtEl>
                                          <p:sndTgt r:embed="rId2" name="camera.wav"/>
                                        </p:tgtEl>
                                      </p:cMediaNode>
                                    </p:audio>
                                  </p:subTnLst>
                                </p:cTn>
                              </p:par>
                            </p:childTnLst>
                          </p:cTn>
                        </p:par>
                        <p:par>
                          <p:cTn id="88" fill="hold">
                            <p:stCondLst>
                              <p:cond delay="8500"/>
                            </p:stCondLst>
                            <p:childTnLst>
                              <p:par>
                                <p:cTn id="89" presetID="53" presetClass="exit" presetSubtype="0" fill="hold" nodeType="afterEffect">
                                  <p:stCondLst>
                                    <p:cond delay="0"/>
                                  </p:stCondLst>
                                  <p:childTnLst>
                                    <p:anim calcmode="lin" valueType="num">
                                      <p:cBhvr>
                                        <p:cTn id="90" dur="500"/>
                                        <p:tgtEl>
                                          <p:spTgt spid="26"/>
                                        </p:tgtEl>
                                        <p:attrNameLst>
                                          <p:attrName>ppt_w</p:attrName>
                                        </p:attrNameLst>
                                      </p:cBhvr>
                                      <p:tavLst>
                                        <p:tav tm="0">
                                          <p:val>
                                            <p:strVal val="ppt_w"/>
                                          </p:val>
                                        </p:tav>
                                        <p:tav tm="100000">
                                          <p:val>
                                            <p:fltVal val="0"/>
                                          </p:val>
                                        </p:tav>
                                      </p:tavLst>
                                    </p:anim>
                                    <p:anim calcmode="lin" valueType="num">
                                      <p:cBhvr>
                                        <p:cTn id="91" dur="500"/>
                                        <p:tgtEl>
                                          <p:spTgt spid="26"/>
                                        </p:tgtEl>
                                        <p:attrNameLst>
                                          <p:attrName>ppt_h</p:attrName>
                                        </p:attrNameLst>
                                      </p:cBhvr>
                                      <p:tavLst>
                                        <p:tav tm="0">
                                          <p:val>
                                            <p:strVal val="ppt_h"/>
                                          </p:val>
                                        </p:tav>
                                        <p:tav tm="100000">
                                          <p:val>
                                            <p:fltVal val="0"/>
                                          </p:val>
                                        </p:tav>
                                      </p:tavLst>
                                    </p:anim>
                                    <p:animEffect transition="out" filter="fade">
                                      <p:cBhvr>
                                        <p:cTn id="92" dur="500"/>
                                        <p:tgtEl>
                                          <p:spTgt spid="26"/>
                                        </p:tgtEl>
                                      </p:cBhvr>
                                    </p:animEffect>
                                    <p:set>
                                      <p:cBhvr>
                                        <p:cTn id="93" dur="1" fill="hold">
                                          <p:stCondLst>
                                            <p:cond delay="499"/>
                                          </p:stCondLst>
                                        </p:cTn>
                                        <p:tgtEl>
                                          <p:spTgt spid="26"/>
                                        </p:tgtEl>
                                        <p:attrNameLst>
                                          <p:attrName>style.visibility</p:attrName>
                                        </p:attrNameLst>
                                      </p:cBhvr>
                                      <p:to>
                                        <p:strVal val="hidden"/>
                                      </p:to>
                                    </p:set>
                                  </p:childTnLst>
                                </p:cTn>
                              </p:par>
                            </p:childTnLst>
                          </p:cTn>
                        </p:par>
                        <p:par>
                          <p:cTn id="94" fill="hold">
                            <p:stCondLst>
                              <p:cond delay="9000"/>
                            </p:stCondLst>
                            <p:childTnLst>
                              <p:par>
                                <p:cTn id="95" presetID="9" presetClass="entr" presetSubtype="0"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dissolve">
                                      <p:cBhvr>
                                        <p:cTn id="97" dur="500"/>
                                        <p:tgtEl>
                                          <p:spTgt spid="25"/>
                                        </p:tgtEl>
                                      </p:cBhvr>
                                    </p:animEffect>
                                  </p:childTnLst>
                                  <p:subTnLst>
                                    <p:audio>
                                      <p:cMediaNode>
                                        <p:cTn display="0" masterRel="sameClick">
                                          <p:stCondLst>
                                            <p:cond evt="begin" delay="0">
                                              <p:tn val="95"/>
                                            </p:cond>
                                          </p:stCondLst>
                                          <p:endCondLst>
                                            <p:cond evt="onStopAudio" delay="0">
                                              <p:tgtEl>
                                                <p:sldTgt/>
                                              </p:tgtEl>
                                            </p:cond>
                                          </p:endCondLst>
                                        </p:cTn>
                                        <p:tgtEl>
                                          <p:sndTgt r:embed="rId2" name="camera.wav"/>
                                        </p:tgtEl>
                                      </p:cMediaNode>
                                    </p:audio>
                                  </p:subTnLst>
                                </p:cTn>
                              </p:par>
                            </p:childTnLst>
                          </p:cTn>
                        </p:par>
                        <p:par>
                          <p:cTn id="98" fill="hold">
                            <p:stCondLst>
                              <p:cond delay="9500"/>
                            </p:stCondLst>
                            <p:childTnLst>
                              <p:par>
                                <p:cTn id="99" presetID="53" presetClass="exit" presetSubtype="0" fill="hold" nodeType="afterEffect">
                                  <p:stCondLst>
                                    <p:cond delay="0"/>
                                  </p:stCondLst>
                                  <p:childTnLst>
                                    <p:anim calcmode="lin" valueType="num">
                                      <p:cBhvr>
                                        <p:cTn id="100" dur="500"/>
                                        <p:tgtEl>
                                          <p:spTgt spid="25"/>
                                        </p:tgtEl>
                                        <p:attrNameLst>
                                          <p:attrName>ppt_w</p:attrName>
                                        </p:attrNameLst>
                                      </p:cBhvr>
                                      <p:tavLst>
                                        <p:tav tm="0">
                                          <p:val>
                                            <p:strVal val="ppt_w"/>
                                          </p:val>
                                        </p:tav>
                                        <p:tav tm="100000">
                                          <p:val>
                                            <p:fltVal val="0"/>
                                          </p:val>
                                        </p:tav>
                                      </p:tavLst>
                                    </p:anim>
                                    <p:anim calcmode="lin" valueType="num">
                                      <p:cBhvr>
                                        <p:cTn id="101" dur="500"/>
                                        <p:tgtEl>
                                          <p:spTgt spid="25"/>
                                        </p:tgtEl>
                                        <p:attrNameLst>
                                          <p:attrName>ppt_h</p:attrName>
                                        </p:attrNameLst>
                                      </p:cBhvr>
                                      <p:tavLst>
                                        <p:tav tm="0">
                                          <p:val>
                                            <p:strVal val="ppt_h"/>
                                          </p:val>
                                        </p:tav>
                                        <p:tav tm="100000">
                                          <p:val>
                                            <p:fltVal val="0"/>
                                          </p:val>
                                        </p:tav>
                                      </p:tavLst>
                                    </p:anim>
                                    <p:animEffect transition="out" filter="fade">
                                      <p:cBhvr>
                                        <p:cTn id="102" dur="500"/>
                                        <p:tgtEl>
                                          <p:spTgt spid="25"/>
                                        </p:tgtEl>
                                      </p:cBhvr>
                                    </p:animEffect>
                                    <p:set>
                                      <p:cBhvr>
                                        <p:cTn id="103" dur="1" fill="hold">
                                          <p:stCondLst>
                                            <p:cond delay="499"/>
                                          </p:stCondLst>
                                        </p:cTn>
                                        <p:tgtEl>
                                          <p:spTgt spid="25"/>
                                        </p:tgtEl>
                                        <p:attrNameLst>
                                          <p:attrName>style.visibility</p:attrName>
                                        </p:attrNameLst>
                                      </p:cBhvr>
                                      <p:to>
                                        <p:strVal val="hidden"/>
                                      </p:to>
                                    </p:set>
                                  </p:childTnLst>
                                </p:cTn>
                              </p:par>
                            </p:childTnLst>
                          </p:cTn>
                        </p:par>
                        <p:par>
                          <p:cTn id="104" fill="hold">
                            <p:stCondLst>
                              <p:cond delay="10000"/>
                            </p:stCondLst>
                            <p:childTnLst>
                              <p:par>
                                <p:cTn id="105" presetID="9"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dissolve">
                                      <p:cBhvr>
                                        <p:cTn id="107" dur="500"/>
                                        <p:tgtEl>
                                          <p:spTgt spid="24"/>
                                        </p:tgtEl>
                                      </p:cBhvr>
                                    </p:animEffect>
                                  </p:childTnLst>
                                  <p:subTnLst>
                                    <p:audio>
                                      <p:cMediaNode>
                                        <p:cTn display="0" masterRel="sameClick">
                                          <p:stCondLst>
                                            <p:cond evt="begin" delay="0">
                                              <p:tn val="105"/>
                                            </p:cond>
                                          </p:stCondLst>
                                          <p:endCondLst>
                                            <p:cond evt="onStopAudio" delay="0">
                                              <p:tgtEl>
                                                <p:sldTgt/>
                                              </p:tgtEl>
                                            </p:cond>
                                          </p:endCondLst>
                                        </p:cTn>
                                        <p:tgtEl>
                                          <p:sndTgt r:embed="rId2" name="camera.wav"/>
                                        </p:tgtEl>
                                      </p:cMediaNode>
                                    </p:audio>
                                  </p:subTnLst>
                                </p:cTn>
                              </p:par>
                            </p:childTnLst>
                          </p:cTn>
                        </p:par>
                        <p:par>
                          <p:cTn id="108" fill="hold">
                            <p:stCondLst>
                              <p:cond delay="10500"/>
                            </p:stCondLst>
                            <p:childTnLst>
                              <p:par>
                                <p:cTn id="109" presetID="53" presetClass="exit" presetSubtype="0" fill="hold" nodeType="afterEffect">
                                  <p:stCondLst>
                                    <p:cond delay="0"/>
                                  </p:stCondLst>
                                  <p:childTnLst>
                                    <p:anim calcmode="lin" valueType="num">
                                      <p:cBhvr>
                                        <p:cTn id="110" dur="500"/>
                                        <p:tgtEl>
                                          <p:spTgt spid="24"/>
                                        </p:tgtEl>
                                        <p:attrNameLst>
                                          <p:attrName>ppt_w</p:attrName>
                                        </p:attrNameLst>
                                      </p:cBhvr>
                                      <p:tavLst>
                                        <p:tav tm="0">
                                          <p:val>
                                            <p:strVal val="ppt_w"/>
                                          </p:val>
                                        </p:tav>
                                        <p:tav tm="100000">
                                          <p:val>
                                            <p:fltVal val="0"/>
                                          </p:val>
                                        </p:tav>
                                      </p:tavLst>
                                    </p:anim>
                                    <p:anim calcmode="lin" valueType="num">
                                      <p:cBhvr>
                                        <p:cTn id="111" dur="500"/>
                                        <p:tgtEl>
                                          <p:spTgt spid="24"/>
                                        </p:tgtEl>
                                        <p:attrNameLst>
                                          <p:attrName>ppt_h</p:attrName>
                                        </p:attrNameLst>
                                      </p:cBhvr>
                                      <p:tavLst>
                                        <p:tav tm="0">
                                          <p:val>
                                            <p:strVal val="ppt_h"/>
                                          </p:val>
                                        </p:tav>
                                        <p:tav tm="100000">
                                          <p:val>
                                            <p:fltVal val="0"/>
                                          </p:val>
                                        </p:tav>
                                      </p:tavLst>
                                    </p:anim>
                                    <p:animEffect transition="out" filter="fade">
                                      <p:cBhvr>
                                        <p:cTn id="112" dur="500"/>
                                        <p:tgtEl>
                                          <p:spTgt spid="24"/>
                                        </p:tgtEl>
                                      </p:cBhvr>
                                    </p:animEffect>
                                    <p:set>
                                      <p:cBhvr>
                                        <p:cTn id="113" dur="1" fill="hold">
                                          <p:stCondLst>
                                            <p:cond delay="499"/>
                                          </p:stCondLst>
                                        </p:cTn>
                                        <p:tgtEl>
                                          <p:spTgt spid="24"/>
                                        </p:tgtEl>
                                        <p:attrNameLst>
                                          <p:attrName>style.visibility</p:attrName>
                                        </p:attrNameLst>
                                      </p:cBhvr>
                                      <p:to>
                                        <p:strVal val="hidden"/>
                                      </p:to>
                                    </p:set>
                                  </p:childTnLst>
                                </p:cTn>
                              </p:par>
                              <p:par>
                                <p:cTn id="114" presetID="53" presetClass="entr" presetSubtype="0" fill="hold" nodeType="withEffect">
                                  <p:stCondLst>
                                    <p:cond delay="0"/>
                                  </p:stCondLst>
                                  <p:childTnLst>
                                    <p:set>
                                      <p:cBhvr>
                                        <p:cTn id="115" dur="1" fill="hold">
                                          <p:stCondLst>
                                            <p:cond delay="0"/>
                                          </p:stCondLst>
                                        </p:cTn>
                                        <p:tgtEl>
                                          <p:spTgt spid="20"/>
                                        </p:tgtEl>
                                        <p:attrNameLst>
                                          <p:attrName>style.visibility</p:attrName>
                                        </p:attrNameLst>
                                      </p:cBhvr>
                                      <p:to>
                                        <p:strVal val="visible"/>
                                      </p:to>
                                    </p:set>
                                    <p:anim calcmode="lin" valueType="num">
                                      <p:cBhvr>
                                        <p:cTn id="116" dur="500" fill="hold"/>
                                        <p:tgtEl>
                                          <p:spTgt spid="20"/>
                                        </p:tgtEl>
                                        <p:attrNameLst>
                                          <p:attrName>ppt_w</p:attrName>
                                        </p:attrNameLst>
                                      </p:cBhvr>
                                      <p:tavLst>
                                        <p:tav tm="0">
                                          <p:val>
                                            <p:fltVal val="0"/>
                                          </p:val>
                                        </p:tav>
                                        <p:tav tm="100000">
                                          <p:val>
                                            <p:strVal val="#ppt_w"/>
                                          </p:val>
                                        </p:tav>
                                      </p:tavLst>
                                    </p:anim>
                                    <p:anim calcmode="lin" valueType="num">
                                      <p:cBhvr>
                                        <p:cTn id="117" dur="500" fill="hold"/>
                                        <p:tgtEl>
                                          <p:spTgt spid="20"/>
                                        </p:tgtEl>
                                        <p:attrNameLst>
                                          <p:attrName>ppt_h</p:attrName>
                                        </p:attrNameLst>
                                      </p:cBhvr>
                                      <p:tavLst>
                                        <p:tav tm="0">
                                          <p:val>
                                            <p:fltVal val="0"/>
                                          </p:val>
                                        </p:tav>
                                        <p:tav tm="100000">
                                          <p:val>
                                            <p:strVal val="#ppt_h"/>
                                          </p:val>
                                        </p:tav>
                                      </p:tavLst>
                                    </p:anim>
                                    <p:animEffect transition="in" filter="fade">
                                      <p:cBhvr>
                                        <p:cTn id="118" dur="500"/>
                                        <p:tgtEl>
                                          <p:spTgt spid="20"/>
                                        </p:tgtEl>
                                      </p:cBhvr>
                                    </p:animEffect>
                                  </p:childTnLst>
                                  <p:subTnLst>
                                    <p:audio>
                                      <p:cMediaNode>
                                        <p:cTn display="0" masterRel="sameClick">
                                          <p:stCondLst>
                                            <p:cond evt="begin" delay="0">
                                              <p:tn val="114"/>
                                            </p:cond>
                                          </p:stCondLst>
                                          <p:endCondLst>
                                            <p:cond evt="onStopAudio" delay="0">
                                              <p:tgtEl>
                                                <p:sldTgt/>
                                              </p:tgtEl>
                                            </p:cond>
                                          </p:endCondLst>
                                        </p:cTn>
                                        <p:tgtEl>
                                          <p:sndTgt r:embed="rId3" name="chimes.wav"/>
                                        </p:tgtEl>
                                      </p:cMediaNode>
                                    </p:audio>
                                  </p:subTnLst>
                                </p:cTn>
                              </p:par>
                            </p:childTnLst>
                          </p:cTn>
                        </p:par>
                      </p:childTnLst>
                    </p:cTn>
                  </p:par>
                  <p:par>
                    <p:cTn id="119" fill="hold">
                      <p:stCondLst>
                        <p:cond delay="indefinite"/>
                      </p:stCondLst>
                      <p:childTnLst>
                        <p:par>
                          <p:cTn id="120" fill="hold">
                            <p:stCondLst>
                              <p:cond delay="0"/>
                            </p:stCondLst>
                            <p:childTnLst>
                              <p:par>
                                <p:cTn id="121" presetID="2" presetClass="exit" presetSubtype="2" fill="hold" nodeType="clickEffect">
                                  <p:stCondLst>
                                    <p:cond delay="0"/>
                                  </p:stCondLst>
                                  <p:childTnLst>
                                    <p:anim calcmode="lin" valueType="num">
                                      <p:cBhvr additive="base">
                                        <p:cTn id="122" dur="500"/>
                                        <p:tgtEl>
                                          <p:spTgt spid="20"/>
                                        </p:tgtEl>
                                        <p:attrNameLst>
                                          <p:attrName>ppt_x</p:attrName>
                                        </p:attrNameLst>
                                      </p:cBhvr>
                                      <p:tavLst>
                                        <p:tav tm="0">
                                          <p:val>
                                            <p:strVal val="ppt_x"/>
                                          </p:val>
                                        </p:tav>
                                        <p:tav tm="100000">
                                          <p:val>
                                            <p:strVal val="1+ppt_w/2"/>
                                          </p:val>
                                        </p:tav>
                                      </p:tavLst>
                                    </p:anim>
                                    <p:anim calcmode="lin" valueType="num">
                                      <p:cBhvr additive="base">
                                        <p:cTn id="123" dur="500"/>
                                        <p:tgtEl>
                                          <p:spTgt spid="20"/>
                                        </p:tgtEl>
                                        <p:attrNameLst>
                                          <p:attrName>ppt_y</p:attrName>
                                        </p:attrNameLst>
                                      </p:cBhvr>
                                      <p:tavLst>
                                        <p:tav tm="0">
                                          <p:val>
                                            <p:strVal val="ppt_y"/>
                                          </p:val>
                                        </p:tav>
                                        <p:tav tm="100000">
                                          <p:val>
                                            <p:strVal val="ppt_y"/>
                                          </p:val>
                                        </p:tav>
                                      </p:tavLst>
                                    </p:anim>
                                    <p:set>
                                      <p:cBhvr>
                                        <p:cTn id="124" dur="1" fill="hold">
                                          <p:stCondLst>
                                            <p:cond delay="499"/>
                                          </p:stCondLst>
                                        </p:cTn>
                                        <p:tgtEl>
                                          <p:spTgt spid="20"/>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6" presetClass="exit" presetSubtype="32" fill="hold" nodeType="clickEffect">
                                  <p:stCondLst>
                                    <p:cond delay="0"/>
                                  </p:stCondLst>
                                  <p:childTnLst>
                                    <p:animEffect transition="out" filter="circle(out)">
                                      <p:cBhvr>
                                        <p:cTn id="128" dur="500"/>
                                        <p:tgtEl>
                                          <p:spTgt spid="11"/>
                                        </p:tgtEl>
                                      </p:cBhvr>
                                    </p:animEffect>
                                    <p:set>
                                      <p:cBhvr>
                                        <p:cTn id="129" dur="1" fill="hold">
                                          <p:stCondLst>
                                            <p:cond delay="499"/>
                                          </p:stCondLst>
                                        </p:cTn>
                                        <p:tgtEl>
                                          <p:spTgt spid="11"/>
                                        </p:tgtEl>
                                        <p:attrNameLst>
                                          <p:attrName>style.visibility</p:attrName>
                                        </p:attrNameLst>
                                      </p:cBhvr>
                                      <p:to>
                                        <p:strVal val="hidden"/>
                                      </p:to>
                                    </p:set>
                                  </p:childTnLst>
                                </p:cTn>
                              </p:par>
                              <p:par>
                                <p:cTn id="130" presetID="6" presetClass="exit" presetSubtype="32" fill="hold" nodeType="withEffect">
                                  <p:stCondLst>
                                    <p:cond delay="0"/>
                                  </p:stCondLst>
                                  <p:childTnLst>
                                    <p:animEffect transition="out" filter="circle(out)">
                                      <p:cBhvr>
                                        <p:cTn id="131" dur="500"/>
                                        <p:tgtEl>
                                          <p:spTgt spid="13"/>
                                        </p:tgtEl>
                                      </p:cBhvr>
                                    </p:animEffect>
                                    <p:set>
                                      <p:cBhvr>
                                        <p:cTn id="132" dur="1" fill="hold">
                                          <p:stCondLst>
                                            <p:cond delay="499"/>
                                          </p:stCondLst>
                                        </p:cTn>
                                        <p:tgtEl>
                                          <p:spTgt spid="13"/>
                                        </p:tgtEl>
                                        <p:attrNameLst>
                                          <p:attrName>style.visibility</p:attrName>
                                        </p:attrNameLst>
                                      </p:cBhvr>
                                      <p:to>
                                        <p:strVal val="hidden"/>
                                      </p:to>
                                    </p:set>
                                  </p:childTnLst>
                                </p:cTn>
                              </p:par>
                              <p:par>
                                <p:cTn id="133" presetID="6" presetClass="exit" presetSubtype="32" fill="hold" nodeType="withEffect">
                                  <p:stCondLst>
                                    <p:cond delay="0"/>
                                  </p:stCondLst>
                                  <p:childTnLst>
                                    <p:animEffect transition="out" filter="circle(out)">
                                      <p:cBhvr>
                                        <p:cTn id="134" dur="500"/>
                                        <p:tgtEl>
                                          <p:spTgt spid="14"/>
                                        </p:tgtEl>
                                      </p:cBhvr>
                                    </p:animEffect>
                                    <p:set>
                                      <p:cBhvr>
                                        <p:cTn id="135" dur="1" fill="hold">
                                          <p:stCondLst>
                                            <p:cond delay="499"/>
                                          </p:stCondLst>
                                        </p:cTn>
                                        <p:tgtEl>
                                          <p:spTgt spid="14"/>
                                        </p:tgtEl>
                                        <p:attrNameLst>
                                          <p:attrName>style.visibility</p:attrName>
                                        </p:attrNameLst>
                                      </p:cBhvr>
                                      <p:to>
                                        <p:strVal val="hidden"/>
                                      </p:to>
                                    </p:set>
                                  </p:childTnLst>
                                </p:cTn>
                              </p:par>
                              <p:par>
                                <p:cTn id="136" presetID="6" presetClass="exit" presetSubtype="32" fill="hold" grpId="0" nodeType="withEffect">
                                  <p:stCondLst>
                                    <p:cond delay="0"/>
                                  </p:stCondLst>
                                  <p:childTnLst>
                                    <p:animEffect transition="out" filter="circle(out)">
                                      <p:cBhvr>
                                        <p:cTn id="137" dur="500"/>
                                        <p:tgtEl>
                                          <p:spTgt spid="12"/>
                                        </p:tgtEl>
                                      </p:cBhvr>
                                    </p:animEffect>
                                    <p:set>
                                      <p:cBhvr>
                                        <p:cTn id="138" dur="1" fill="hold">
                                          <p:stCondLst>
                                            <p:cond delay="499"/>
                                          </p:stCondLst>
                                        </p:cTn>
                                        <p:tgtEl>
                                          <p:spTgt spid="12"/>
                                        </p:tgtEl>
                                        <p:attrNameLst>
                                          <p:attrName>style.visibility</p:attrName>
                                        </p:attrNameLst>
                                      </p:cBhvr>
                                      <p:to>
                                        <p:strVal val="hidden"/>
                                      </p:to>
                                    </p:set>
                                  </p:childTnLst>
                                </p:cTn>
                              </p:par>
                              <p:par>
                                <p:cTn id="139" presetID="6" presetClass="exit" presetSubtype="32" fill="hold" grpId="0" nodeType="withEffect">
                                  <p:stCondLst>
                                    <p:cond delay="0"/>
                                  </p:stCondLst>
                                  <p:childTnLst>
                                    <p:animEffect transition="out" filter="circle(out)">
                                      <p:cBhvr>
                                        <p:cTn id="140" dur="500"/>
                                        <p:tgtEl>
                                          <p:spTgt spid="16"/>
                                        </p:tgtEl>
                                      </p:cBhvr>
                                    </p:animEffect>
                                    <p:set>
                                      <p:cBhvr>
                                        <p:cTn id="141" dur="1" fill="hold">
                                          <p:stCondLst>
                                            <p:cond delay="499"/>
                                          </p:stCondLst>
                                        </p:cTn>
                                        <p:tgtEl>
                                          <p:spTgt spid="16"/>
                                        </p:tgtEl>
                                        <p:attrNameLst>
                                          <p:attrName>style.visibility</p:attrName>
                                        </p:attrNameLst>
                                      </p:cBhvr>
                                      <p:to>
                                        <p:strVal val="hidden"/>
                                      </p:to>
                                    </p:set>
                                  </p:childTnLst>
                                </p:cTn>
                              </p:par>
                              <p:par>
                                <p:cTn id="142" presetID="10" presetClass="exit" presetSubtype="0" fill="hold" grpId="0" nodeType="withEffect">
                                  <p:stCondLst>
                                    <p:cond delay="0"/>
                                  </p:stCondLst>
                                  <p:childTnLst>
                                    <p:animEffect transition="out" filter="fade">
                                      <p:cBhvr>
                                        <p:cTn id="143" dur="500"/>
                                        <p:tgtEl>
                                          <p:spTgt spid="17"/>
                                        </p:tgtEl>
                                      </p:cBhvr>
                                    </p:animEffect>
                                    <p:set>
                                      <p:cBhvr>
                                        <p:cTn id="144" dur="1" fill="hold">
                                          <p:stCondLst>
                                            <p:cond delay="499"/>
                                          </p:stCondLst>
                                        </p:cTn>
                                        <p:tgtEl>
                                          <p:spTgt spid="17"/>
                                        </p:tgtEl>
                                        <p:attrNameLst>
                                          <p:attrName>style.visibility</p:attrName>
                                        </p:attrNameLst>
                                      </p:cBhvr>
                                      <p:to>
                                        <p:strVal val="hidden"/>
                                      </p:to>
                                    </p:set>
                                  </p:childTnLst>
                                </p:cTn>
                              </p:par>
                              <p:par>
                                <p:cTn id="145" presetID="32" presetClass="emph" presetSubtype="0" fill="hold" nodeType="withEffect">
                                  <p:stCondLst>
                                    <p:cond delay="0"/>
                                  </p:stCondLst>
                                  <p:childTnLst>
                                    <p:animRot by="120000">
                                      <p:cBhvr>
                                        <p:cTn id="146" dur="100" fill="hold">
                                          <p:stCondLst>
                                            <p:cond delay="0"/>
                                          </p:stCondLst>
                                        </p:cTn>
                                        <p:tgtEl>
                                          <p:spTgt spid="10"/>
                                        </p:tgtEl>
                                        <p:attrNameLst>
                                          <p:attrName>r</p:attrName>
                                        </p:attrNameLst>
                                      </p:cBhvr>
                                    </p:animRot>
                                    <p:animRot by="-240000">
                                      <p:cBhvr>
                                        <p:cTn id="147" dur="200" fill="hold">
                                          <p:stCondLst>
                                            <p:cond delay="200"/>
                                          </p:stCondLst>
                                        </p:cTn>
                                        <p:tgtEl>
                                          <p:spTgt spid="10"/>
                                        </p:tgtEl>
                                        <p:attrNameLst>
                                          <p:attrName>r</p:attrName>
                                        </p:attrNameLst>
                                      </p:cBhvr>
                                    </p:animRot>
                                    <p:animRot by="240000">
                                      <p:cBhvr>
                                        <p:cTn id="148" dur="200" fill="hold">
                                          <p:stCondLst>
                                            <p:cond delay="400"/>
                                          </p:stCondLst>
                                        </p:cTn>
                                        <p:tgtEl>
                                          <p:spTgt spid="10"/>
                                        </p:tgtEl>
                                        <p:attrNameLst>
                                          <p:attrName>r</p:attrName>
                                        </p:attrNameLst>
                                      </p:cBhvr>
                                    </p:animRot>
                                    <p:animRot by="-240000">
                                      <p:cBhvr>
                                        <p:cTn id="149" dur="200" fill="hold">
                                          <p:stCondLst>
                                            <p:cond delay="600"/>
                                          </p:stCondLst>
                                        </p:cTn>
                                        <p:tgtEl>
                                          <p:spTgt spid="10"/>
                                        </p:tgtEl>
                                        <p:attrNameLst>
                                          <p:attrName>r</p:attrName>
                                        </p:attrNameLst>
                                      </p:cBhvr>
                                    </p:animRot>
                                    <p:animRot by="120000">
                                      <p:cBhvr>
                                        <p:cTn id="150" dur="200" fill="hold">
                                          <p:stCondLst>
                                            <p:cond delay="800"/>
                                          </p:stCondLst>
                                        </p:cTn>
                                        <p:tgtEl>
                                          <p:spTgt spid="10"/>
                                        </p:tgtEl>
                                        <p:attrNameLst>
                                          <p:attrName>r</p:attrName>
                                        </p:attrNameLst>
                                      </p:cBhvr>
                                    </p:animRot>
                                  </p:childTnLst>
                                  <p:subTnLst>
                                    <p:audio>
                                      <p:cMediaNode>
                                        <p:cTn display="0" masterRel="sameClick">
                                          <p:stCondLst>
                                            <p:cond evt="begin" delay="0">
                                              <p:tn val="14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69834398-5BCA-4428-AC22-F0E0F4858F07}"/>
              </a:ext>
            </a:extLst>
          </p:cNvPr>
          <p:cNvSpPr txBox="1"/>
          <p:nvPr/>
        </p:nvSpPr>
        <p:spPr>
          <a:xfrm>
            <a:off x="1556427" y="205550"/>
            <a:ext cx="10116884" cy="1569660"/>
          </a:xfrm>
          <a:prstGeom prst="rect">
            <a:avLst/>
          </a:prstGeom>
          <a:solidFill>
            <a:srgbClr val="FFFF00"/>
          </a:solidFill>
        </p:spPr>
        <p:txBody>
          <a:bodyPr wrap="square">
            <a:spAutoFit/>
          </a:bodyPr>
          <a:lstStyle/>
          <a:p>
            <a:pPr lvl="0">
              <a:defRPr/>
            </a:pPr>
            <a:r>
              <a:rPr lang="en-US" sz="4800" b="1" dirty="0" err="1">
                <a:solidFill>
                  <a:prstClr val="black"/>
                </a:solidFill>
                <a:latin typeface="Times New Roman" panose="02020603050405020304" pitchFamily="18" charset="0"/>
                <a:cs typeface="Times New Roman" panose="02020603050405020304" pitchFamily="18" charset="0"/>
              </a:rPr>
              <a:t>Câu</a:t>
            </a:r>
            <a:r>
              <a:rPr lang="en-US" sz="4800" b="1" dirty="0">
                <a:solidFill>
                  <a:prstClr val="black"/>
                </a:solidFill>
                <a:latin typeface="Times New Roman" panose="02020603050405020304" pitchFamily="18" charset="0"/>
                <a:cs typeface="Times New Roman" panose="02020603050405020304" pitchFamily="18" charset="0"/>
              </a:rPr>
              <a:t> 2. Cho             </a:t>
            </a:r>
            <a:r>
              <a:rPr lang="en-US" sz="4800" b="1" dirty="0" err="1">
                <a:solidFill>
                  <a:prstClr val="black"/>
                </a:solidFill>
                <a:latin typeface="Times New Roman" panose="02020603050405020304" pitchFamily="18" charset="0"/>
                <a:cs typeface="Times New Roman" panose="02020603050405020304" pitchFamily="18" charset="0"/>
              </a:rPr>
              <a:t>có</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thì</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có</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đặc</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điểm</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gì</a:t>
            </a:r>
            <a:r>
              <a:rPr lang="en-US" sz="4800" b="1" dirty="0">
                <a:solidFill>
                  <a:prstClr val="black"/>
                </a:solidFill>
                <a:latin typeface="Times New Roman" panose="02020603050405020304" pitchFamily="18" charset="0"/>
                <a:cs typeface="Times New Roman" panose="02020603050405020304" pitchFamily="18" charset="0"/>
              </a:rPr>
              <a:t> ?</a:t>
            </a:r>
            <a:endParaRPr lang="vi-VN" sz="4800" b="1" dirty="0">
              <a:solidFill>
                <a:prstClr val="black"/>
              </a:solidFill>
              <a:latin typeface="Times New Roman" panose="02020603050405020304" pitchFamily="18" charset="0"/>
              <a:cs typeface="Times New Roman" panose="02020603050405020304" pitchFamily="18" charset="0"/>
            </a:endParaRPr>
          </a:p>
        </p:txBody>
      </p:sp>
      <p:grpSp>
        <p:nvGrpSpPr>
          <p:cNvPr id="5" name="그룹 15">
            <a:extLst>
              <a:ext uri="{FF2B5EF4-FFF2-40B4-BE49-F238E27FC236}">
                <a16:creationId xmlns:a16="http://schemas.microsoft.com/office/drawing/2014/main" id="{3666765F-2DE1-4F1D-8561-5D5DDA32D012}"/>
              </a:ext>
            </a:extLst>
          </p:cNvPr>
          <p:cNvGrpSpPr/>
          <p:nvPr/>
        </p:nvGrpSpPr>
        <p:grpSpPr>
          <a:xfrm>
            <a:off x="0" y="-39171"/>
            <a:ext cx="885616" cy="994842"/>
            <a:chOff x="9318061" y="2225079"/>
            <a:chExt cx="885616" cy="994842"/>
          </a:xfrm>
        </p:grpSpPr>
        <p:pic>
          <p:nvPicPr>
            <p:cNvPr id="6" name="Picture 2">
              <a:extLst>
                <a:ext uri="{FF2B5EF4-FFF2-40B4-BE49-F238E27FC236}">
                  <a16:creationId xmlns:a16="http://schemas.microsoft.com/office/drawing/2014/main" id="{1D0D47B3-FDBA-4A1D-A7A1-4DDCEF0FBE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8061" y="2225079"/>
              <a:ext cx="885616" cy="994842"/>
            </a:xfrm>
            <a:prstGeom prst="rect">
              <a:avLst/>
            </a:prstGeom>
          </p:spPr>
        </p:pic>
        <p:sp>
          <p:nvSpPr>
            <p:cNvPr id="7" name="타원 12">
              <a:extLst>
                <a:ext uri="{FF2B5EF4-FFF2-40B4-BE49-F238E27FC236}">
                  <a16:creationId xmlns:a16="http://schemas.microsoft.com/office/drawing/2014/main" id="{F630019C-62D2-4BDF-879D-8BBC76F07FFE}"/>
                </a:ext>
              </a:extLst>
            </p:cNvPr>
            <p:cNvSpPr/>
            <p:nvPr/>
          </p:nvSpPr>
          <p:spPr>
            <a:xfrm>
              <a:off x="9627174" y="2593741"/>
              <a:ext cx="161925" cy="161925"/>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panose="020B0503020000020004" pitchFamily="34" charset="-127"/>
                <a:cs typeface="+mn-cs"/>
              </a:endParaRPr>
            </a:p>
          </p:txBody>
        </p:sp>
      </p:grpSp>
      <p:pic>
        <p:nvPicPr>
          <p:cNvPr id="10" name="Picture 21">
            <a:extLst>
              <a:ext uri="{FF2B5EF4-FFF2-40B4-BE49-F238E27FC236}">
                <a16:creationId xmlns:a16="http://schemas.microsoft.com/office/drawing/2014/main" id="{77E0B3B8-2C88-4826-AC52-EAE0506C61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567780" y="2066738"/>
            <a:ext cx="7355606" cy="865446"/>
          </a:xfrm>
          <a:prstGeom prst="rect">
            <a:avLst/>
          </a:prstGeom>
          <a:solidFill>
            <a:schemeClr val="bg1"/>
          </a:solidFill>
        </p:spPr>
      </p:pic>
      <p:sp>
        <p:nvSpPr>
          <p:cNvPr id="3" name="TextBox 2"/>
          <p:cNvSpPr txBox="1"/>
          <p:nvPr/>
        </p:nvSpPr>
        <p:spPr>
          <a:xfrm>
            <a:off x="3250096" y="2066738"/>
            <a:ext cx="59425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lang="en-US" sz="4800" b="1" dirty="0">
                <a:solidFill>
                  <a:srgbClr val="FF0000"/>
                </a:solidFill>
                <a:latin typeface="Times New Roman" panose="02020603050405020304" pitchFamily="18" charset="0"/>
                <a:cs typeface="Times New Roman" panose="02020603050405020304" pitchFamily="18" charset="0"/>
              </a:rPr>
              <a:t>v</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uông</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cân</a:t>
            </a:r>
            <a:r>
              <a:rPr kumimoji="0" lang="en-US" sz="4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tại</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E</a:t>
            </a:r>
          </a:p>
        </p:txBody>
      </p:sp>
      <p:pic>
        <p:nvPicPr>
          <p:cNvPr id="11" name="Picture 21">
            <a:extLst>
              <a:ext uri="{FF2B5EF4-FFF2-40B4-BE49-F238E27FC236}">
                <a16:creationId xmlns:a16="http://schemas.microsoft.com/office/drawing/2014/main" id="{77E0B3B8-2C88-4826-AC52-EAE0506C61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567780" y="3164864"/>
            <a:ext cx="7355606" cy="1013549"/>
          </a:xfrm>
          <a:prstGeom prst="rect">
            <a:avLst/>
          </a:prstGeom>
          <a:solidFill>
            <a:schemeClr val="bg1"/>
          </a:solidFill>
        </p:spPr>
      </p:pic>
      <p:sp>
        <p:nvSpPr>
          <p:cNvPr id="12" name="TextBox 11"/>
          <p:cNvSpPr txBox="1"/>
          <p:nvPr/>
        </p:nvSpPr>
        <p:spPr>
          <a:xfrm>
            <a:off x="3329609" y="3322315"/>
            <a:ext cx="673921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vuông</a:t>
            </a:r>
            <a:r>
              <a:rPr kumimoji="0" lang="en-US" sz="4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tại</a:t>
            </a:r>
            <a:r>
              <a:rPr kumimoji="0" lang="en-US" sz="4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E</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3" name="Picture 21">
            <a:extLst>
              <a:ext uri="{FF2B5EF4-FFF2-40B4-BE49-F238E27FC236}">
                <a16:creationId xmlns:a16="http://schemas.microsoft.com/office/drawing/2014/main" id="{77E0B3B8-2C88-4826-AC52-EAE0506C61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567780" y="5709376"/>
            <a:ext cx="7355606" cy="1013549"/>
          </a:xfrm>
          <a:prstGeom prst="rect">
            <a:avLst/>
          </a:prstGeom>
          <a:solidFill>
            <a:schemeClr val="bg1"/>
          </a:solidFill>
        </p:spPr>
      </p:pic>
      <p:pic>
        <p:nvPicPr>
          <p:cNvPr id="14" name="Picture 21">
            <a:extLst>
              <a:ext uri="{FF2B5EF4-FFF2-40B4-BE49-F238E27FC236}">
                <a16:creationId xmlns:a16="http://schemas.microsoft.com/office/drawing/2014/main" id="{77E0B3B8-2C88-4826-AC52-EAE0506C61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567780" y="4469941"/>
            <a:ext cx="7355606" cy="1013549"/>
          </a:xfrm>
          <a:prstGeom prst="rect">
            <a:avLst/>
          </a:prstGeom>
          <a:solidFill>
            <a:schemeClr val="bg1"/>
          </a:solidFill>
        </p:spPr>
      </p:pic>
      <p:sp>
        <p:nvSpPr>
          <p:cNvPr id="16" name="TextBox 15"/>
          <p:cNvSpPr txBox="1"/>
          <p:nvPr/>
        </p:nvSpPr>
        <p:spPr>
          <a:xfrm>
            <a:off x="3250096" y="4561216"/>
            <a:ext cx="552626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lang="en-US" sz="4800" b="1" dirty="0">
                <a:solidFill>
                  <a:srgbClr val="FF0000"/>
                </a:solidFill>
                <a:latin typeface="Times New Roman" panose="02020603050405020304" pitchFamily="18" charset="0"/>
                <a:cs typeface="Times New Roman" panose="02020603050405020304" pitchFamily="18" charset="0"/>
              </a:rPr>
              <a:t>v</a:t>
            </a:r>
            <a:r>
              <a:rPr lang="en-US" sz="4800" b="1" noProof="0" dirty="0" err="1">
                <a:solidFill>
                  <a:srgbClr val="FF0000"/>
                </a:solidFill>
                <a:latin typeface="Times New Roman" panose="02020603050405020304" pitchFamily="18" charset="0"/>
                <a:cs typeface="Times New Roman" panose="02020603050405020304" pitchFamily="18" charset="0"/>
              </a:rPr>
              <a:t>uông</a:t>
            </a:r>
            <a:r>
              <a:rPr lang="en-US" sz="4800" b="1" noProof="0" dirty="0">
                <a:solidFill>
                  <a:srgbClr val="FF0000"/>
                </a:solidFill>
                <a:latin typeface="Times New Roman" panose="02020603050405020304" pitchFamily="18" charset="0"/>
                <a:cs typeface="Times New Roman" panose="02020603050405020304" pitchFamily="18" charset="0"/>
              </a:rPr>
              <a:t> </a:t>
            </a:r>
            <a:r>
              <a:rPr lang="en-US" sz="4800" b="1" noProof="0" dirty="0" err="1">
                <a:solidFill>
                  <a:srgbClr val="FF0000"/>
                </a:solidFill>
                <a:latin typeface="Times New Roman" panose="02020603050405020304" pitchFamily="18" charset="0"/>
                <a:cs typeface="Times New Roman" panose="02020603050405020304" pitchFamily="18" charset="0"/>
              </a:rPr>
              <a:t>tại</a:t>
            </a:r>
            <a:r>
              <a:rPr lang="en-US" sz="4800" b="1" noProof="0" dirty="0">
                <a:solidFill>
                  <a:srgbClr val="FF0000"/>
                </a:solidFill>
                <a:latin typeface="Times New Roman" panose="02020603050405020304" pitchFamily="18" charset="0"/>
                <a:cs typeface="Times New Roman" panose="02020603050405020304" pitchFamily="18" charset="0"/>
              </a:rPr>
              <a:t> D</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7" name="TextBox 16"/>
          <p:cNvSpPr txBox="1"/>
          <p:nvPr/>
        </p:nvSpPr>
        <p:spPr>
          <a:xfrm>
            <a:off x="3329609" y="5800651"/>
            <a:ext cx="544675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lang="en-US" sz="4800" b="1" dirty="0">
                <a:solidFill>
                  <a:srgbClr val="FF0000"/>
                </a:solidFill>
                <a:latin typeface="Times New Roman" panose="02020603050405020304" pitchFamily="18" charset="0"/>
                <a:cs typeface="Times New Roman" panose="02020603050405020304" pitchFamily="18" charset="0"/>
              </a:rPr>
              <a:t>c</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ân</a:t>
            </a:r>
            <a:r>
              <a:rPr kumimoji="0" lang="en-US" sz="4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tại</a:t>
            </a:r>
            <a:r>
              <a:rPr kumimoji="0" lang="en-US" sz="4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E</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pic>
        <p:nvPicPr>
          <p:cNvPr id="2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68826" y="5555219"/>
            <a:ext cx="2123174" cy="124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36"/>
          <p:cNvGrpSpPr>
            <a:grpSpLocks/>
          </p:cNvGrpSpPr>
          <p:nvPr/>
        </p:nvGrpSpPr>
        <p:grpSpPr bwMode="auto">
          <a:xfrm>
            <a:off x="10137811" y="2442414"/>
            <a:ext cx="1752600" cy="1752600"/>
            <a:chOff x="4320" y="2928"/>
            <a:chExt cx="1104" cy="1104"/>
          </a:xfrm>
        </p:grpSpPr>
        <p:sp>
          <p:nvSpPr>
            <p:cNvPr id="22" name="AutoShape 37"/>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vi-VN" altLang="en-US" sz="6000" b="0" i="0" u="none" strike="noStrike" kern="1200" cap="none" spc="0" normalizeH="0" baseline="0" noProof="0">
                <a:ln>
                  <a:noFill/>
                </a:ln>
                <a:solidFill>
                  <a:srgbClr val="FF0066"/>
                </a:solidFill>
                <a:effectLst/>
                <a:uLnTx/>
                <a:uFillTx/>
                <a:latin typeface=".VnHelvetInsH" panose="020B7200000000000000" pitchFamily="34" charset="0"/>
                <a:ea typeface="+mn-ea"/>
                <a:cs typeface="Arial" panose="020B0604020202020204" pitchFamily="34" charset="0"/>
              </a:endParaRPr>
            </a:p>
          </p:txBody>
        </p:sp>
        <p:sp>
          <p:nvSpPr>
            <p:cNvPr id="23" name="WordArt 38"/>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0" cap="none" spc="0" normalizeH="0" baseline="0" noProof="0">
                  <a:ln w="9525">
                    <a:solidFill>
                      <a:srgbClr val="000000"/>
                    </a:solidFill>
                    <a:round/>
                    <a:headEnd/>
                    <a:tailEnd/>
                  </a:ln>
                  <a:solidFill>
                    <a:srgbClr val="000000"/>
                  </a:solidFill>
                  <a:effectLst/>
                  <a:uLnTx/>
                  <a:uFillTx/>
                  <a:latin typeface="Times New Roman" panose="02020603050405020304" pitchFamily="18" charset="0"/>
                  <a:ea typeface="+mn-ea"/>
                  <a:cs typeface="Times New Roman" panose="02020603050405020304" pitchFamily="18" charset="0"/>
                </a:rPr>
                <a:t>Hết giờ</a:t>
              </a:r>
            </a:p>
          </p:txBody>
        </p:sp>
      </p:grpSp>
      <p:sp>
        <p:nvSpPr>
          <p:cNvPr id="24" name="WordArt 39"/>
          <p:cNvSpPr>
            <a:spLocks noChangeArrowheads="1" noChangeShapeType="1" noTextEdit="1"/>
          </p:cNvSpPr>
          <p:nvPr/>
        </p:nvSpPr>
        <p:spPr bwMode="auto">
          <a:xfrm>
            <a:off x="10652161" y="4301377"/>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0</a:t>
            </a:r>
          </a:p>
        </p:txBody>
      </p:sp>
      <p:sp>
        <p:nvSpPr>
          <p:cNvPr id="25" name="WordArt 40"/>
          <p:cNvSpPr>
            <a:spLocks noChangeArrowheads="1" noChangeShapeType="1" noTextEdit="1"/>
          </p:cNvSpPr>
          <p:nvPr/>
        </p:nvSpPr>
        <p:spPr bwMode="auto">
          <a:xfrm>
            <a:off x="10652161" y="4301377"/>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1</a:t>
            </a:r>
          </a:p>
        </p:txBody>
      </p:sp>
      <p:sp>
        <p:nvSpPr>
          <p:cNvPr id="26" name="WordArt 41"/>
          <p:cNvSpPr>
            <a:spLocks noChangeArrowheads="1" noChangeShapeType="1" noTextEdit="1"/>
          </p:cNvSpPr>
          <p:nvPr/>
        </p:nvSpPr>
        <p:spPr bwMode="auto">
          <a:xfrm>
            <a:off x="10656924" y="4272802"/>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2</a:t>
            </a:r>
          </a:p>
        </p:txBody>
      </p:sp>
      <p:sp>
        <p:nvSpPr>
          <p:cNvPr id="27" name="WordArt 42"/>
          <p:cNvSpPr>
            <a:spLocks noChangeArrowheads="1" noChangeShapeType="1" noTextEdit="1"/>
          </p:cNvSpPr>
          <p:nvPr/>
        </p:nvSpPr>
        <p:spPr bwMode="auto">
          <a:xfrm>
            <a:off x="10652161" y="4301377"/>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3</a:t>
            </a:r>
          </a:p>
        </p:txBody>
      </p:sp>
      <p:sp>
        <p:nvSpPr>
          <p:cNvPr id="28" name="WordArt 43"/>
          <p:cNvSpPr>
            <a:spLocks noChangeArrowheads="1" noChangeShapeType="1" noTextEdit="1"/>
          </p:cNvSpPr>
          <p:nvPr/>
        </p:nvSpPr>
        <p:spPr bwMode="auto">
          <a:xfrm>
            <a:off x="10699786" y="4301377"/>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4</a:t>
            </a:r>
          </a:p>
        </p:txBody>
      </p:sp>
      <p:sp>
        <p:nvSpPr>
          <p:cNvPr id="29" name="WordArt 44"/>
          <p:cNvSpPr>
            <a:spLocks noChangeArrowheads="1" noChangeShapeType="1" noTextEdit="1"/>
          </p:cNvSpPr>
          <p:nvPr/>
        </p:nvSpPr>
        <p:spPr bwMode="auto">
          <a:xfrm>
            <a:off x="10666449" y="4301377"/>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5</a:t>
            </a:r>
          </a:p>
        </p:txBody>
      </p:sp>
      <p:sp>
        <p:nvSpPr>
          <p:cNvPr id="30" name="WordArt 45"/>
          <p:cNvSpPr>
            <a:spLocks noChangeArrowheads="1" noChangeShapeType="1" noTextEdit="1"/>
          </p:cNvSpPr>
          <p:nvPr/>
        </p:nvSpPr>
        <p:spPr bwMode="auto">
          <a:xfrm>
            <a:off x="10652161" y="4301377"/>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6</a:t>
            </a:r>
          </a:p>
        </p:txBody>
      </p:sp>
      <p:sp>
        <p:nvSpPr>
          <p:cNvPr id="31" name="WordArt 46"/>
          <p:cNvSpPr>
            <a:spLocks noChangeArrowheads="1" noChangeShapeType="1" noTextEdit="1"/>
          </p:cNvSpPr>
          <p:nvPr/>
        </p:nvSpPr>
        <p:spPr bwMode="auto">
          <a:xfrm>
            <a:off x="10652161" y="4301377"/>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7</a:t>
            </a:r>
          </a:p>
        </p:txBody>
      </p:sp>
      <p:sp>
        <p:nvSpPr>
          <p:cNvPr id="32" name="WordArt 47"/>
          <p:cNvSpPr>
            <a:spLocks noChangeArrowheads="1" noChangeShapeType="1" noTextEdit="1"/>
          </p:cNvSpPr>
          <p:nvPr/>
        </p:nvSpPr>
        <p:spPr bwMode="auto">
          <a:xfrm>
            <a:off x="10656924" y="4287089"/>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8</a:t>
            </a:r>
          </a:p>
        </p:txBody>
      </p:sp>
      <p:sp>
        <p:nvSpPr>
          <p:cNvPr id="33" name="WordArt 48"/>
          <p:cNvSpPr>
            <a:spLocks noChangeArrowheads="1" noChangeShapeType="1" noTextEdit="1"/>
          </p:cNvSpPr>
          <p:nvPr/>
        </p:nvSpPr>
        <p:spPr bwMode="auto">
          <a:xfrm>
            <a:off x="10652161" y="4301377"/>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9</a:t>
            </a:r>
          </a:p>
        </p:txBody>
      </p:sp>
      <p:sp>
        <p:nvSpPr>
          <p:cNvPr id="34" name="WordArt 49"/>
          <p:cNvSpPr>
            <a:spLocks noChangeArrowheads="1" noChangeShapeType="1" noTextEdit="1"/>
          </p:cNvSpPr>
          <p:nvPr/>
        </p:nvSpPr>
        <p:spPr bwMode="auto">
          <a:xfrm>
            <a:off x="10652161" y="4301377"/>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10</a:t>
            </a:r>
          </a:p>
        </p:txBody>
      </p:sp>
      <p:graphicFrame>
        <p:nvGraphicFramePr>
          <p:cNvPr id="2" name="Object 1">
            <a:extLst>
              <a:ext uri="{FF2B5EF4-FFF2-40B4-BE49-F238E27FC236}">
                <a16:creationId xmlns:a16="http://schemas.microsoft.com/office/drawing/2014/main" id="{B4D54346-6395-313E-189C-FFA95C07E3D0}"/>
              </a:ext>
            </a:extLst>
          </p:cNvPr>
          <p:cNvGraphicFramePr>
            <a:graphicFrameLocks noChangeAspect="1"/>
          </p:cNvGraphicFramePr>
          <p:nvPr>
            <p:extLst>
              <p:ext uri="{D42A27DB-BD31-4B8C-83A1-F6EECF244321}">
                <p14:modId xmlns:p14="http://schemas.microsoft.com/office/powerpoint/2010/main" val="1540933827"/>
              </p:ext>
            </p:extLst>
          </p:nvPr>
        </p:nvGraphicFramePr>
        <p:xfrm>
          <a:off x="4777564" y="329491"/>
          <a:ext cx="1643977" cy="626180"/>
        </p:xfrm>
        <a:graphic>
          <a:graphicData uri="http://schemas.openxmlformats.org/presentationml/2006/ole">
            <mc:AlternateContent xmlns:mc="http://schemas.openxmlformats.org/markup-compatibility/2006">
              <mc:Choice xmlns:v="urn:schemas-microsoft-com:vml" Requires="v">
                <p:oleObj name="Equation" r:id="rId8" imgW="1280287" imgH="487778" progId="Equation.DSMT4">
                  <p:embed/>
                </p:oleObj>
              </mc:Choice>
              <mc:Fallback>
                <p:oleObj name="Equation" r:id="rId8" imgW="1280287" imgH="487778" progId="Equation.DSMT4">
                  <p:embed/>
                  <p:pic>
                    <p:nvPicPr>
                      <p:cNvPr id="0" name=""/>
                      <p:cNvPicPr/>
                      <p:nvPr/>
                    </p:nvPicPr>
                    <p:blipFill>
                      <a:blip r:embed="rId9"/>
                      <a:stretch>
                        <a:fillRect/>
                      </a:stretch>
                    </p:blipFill>
                    <p:spPr>
                      <a:xfrm>
                        <a:off x="4777564" y="329491"/>
                        <a:ext cx="1643977" cy="62618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F4E8BEEB-43C1-BBA5-A365-50C8F5584B3D}"/>
              </a:ext>
            </a:extLst>
          </p:cNvPr>
          <p:cNvGraphicFramePr>
            <a:graphicFrameLocks noChangeAspect="1"/>
          </p:cNvGraphicFramePr>
          <p:nvPr>
            <p:extLst>
              <p:ext uri="{D42A27DB-BD31-4B8C-83A1-F6EECF244321}">
                <p14:modId xmlns:p14="http://schemas.microsoft.com/office/powerpoint/2010/main" val="2460372786"/>
              </p:ext>
            </p:extLst>
          </p:nvPr>
        </p:nvGraphicFramePr>
        <p:xfrm>
          <a:off x="2507284" y="1038968"/>
          <a:ext cx="1644650" cy="627063"/>
        </p:xfrm>
        <a:graphic>
          <a:graphicData uri="http://schemas.openxmlformats.org/presentationml/2006/ole">
            <mc:AlternateContent xmlns:mc="http://schemas.openxmlformats.org/markup-compatibility/2006">
              <mc:Choice xmlns:v="urn:schemas-microsoft-com:vml" Requires="v">
                <p:oleObj name="Equation" r:id="rId10" imgW="1644438" imgH="626577" progId="Equation.DSMT4">
                  <p:embed/>
                </p:oleObj>
              </mc:Choice>
              <mc:Fallback>
                <p:oleObj name="Equation" r:id="rId10" imgW="1644438" imgH="626577" progId="Equation.DSMT4">
                  <p:embed/>
                  <p:pic>
                    <p:nvPicPr>
                      <p:cNvPr id="0" name=""/>
                      <p:cNvPicPr/>
                      <p:nvPr/>
                    </p:nvPicPr>
                    <p:blipFill>
                      <a:blip r:embed="rId11"/>
                      <a:stretch>
                        <a:fillRect/>
                      </a:stretch>
                    </p:blipFill>
                    <p:spPr>
                      <a:xfrm>
                        <a:off x="2507284" y="1038968"/>
                        <a:ext cx="1644650" cy="62706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0369FF54-5DAD-2EE7-EBA3-BEF0B1EAC29A}"/>
              </a:ext>
            </a:extLst>
          </p:cNvPr>
          <p:cNvGraphicFramePr>
            <a:graphicFrameLocks noChangeAspect="1"/>
          </p:cNvGraphicFramePr>
          <p:nvPr>
            <p:extLst>
              <p:ext uri="{D42A27DB-BD31-4B8C-83A1-F6EECF244321}">
                <p14:modId xmlns:p14="http://schemas.microsoft.com/office/powerpoint/2010/main" val="1999595152"/>
              </p:ext>
            </p:extLst>
          </p:nvPr>
        </p:nvGraphicFramePr>
        <p:xfrm>
          <a:off x="7519803" y="205550"/>
          <a:ext cx="3846733" cy="738930"/>
        </p:xfrm>
        <a:graphic>
          <a:graphicData uri="http://schemas.openxmlformats.org/presentationml/2006/ole">
            <mc:AlternateContent xmlns:mc="http://schemas.openxmlformats.org/markup-compatibility/2006">
              <mc:Choice xmlns:v="urn:schemas-microsoft-com:vml" Requires="v">
                <p:oleObj name="Equation" r:id="rId12" imgW="2791947" imgH="536448" progId="Equation.DSMT4">
                  <p:embed/>
                </p:oleObj>
              </mc:Choice>
              <mc:Fallback>
                <p:oleObj name="Equation" r:id="rId12" imgW="2791947" imgH="536448" progId="Equation.DSMT4">
                  <p:embed/>
                  <p:pic>
                    <p:nvPicPr>
                      <p:cNvPr id="0" name=""/>
                      <p:cNvPicPr/>
                      <p:nvPr/>
                    </p:nvPicPr>
                    <p:blipFill>
                      <a:blip r:embed="rId13"/>
                      <a:stretch>
                        <a:fillRect/>
                      </a:stretch>
                    </p:blipFill>
                    <p:spPr>
                      <a:xfrm>
                        <a:off x="7519803" y="205550"/>
                        <a:ext cx="3846733" cy="738930"/>
                      </a:xfrm>
                      <a:prstGeom prst="rect">
                        <a:avLst/>
                      </a:prstGeom>
                    </p:spPr>
                  </p:pic>
                </p:oleObj>
              </mc:Fallback>
            </mc:AlternateContent>
          </a:graphicData>
        </a:graphic>
      </p:graphicFrame>
    </p:spTree>
    <p:extLst>
      <p:ext uri="{BB962C8B-B14F-4D97-AF65-F5344CB8AC3E}">
        <p14:creationId xmlns:p14="http://schemas.microsoft.com/office/powerpoint/2010/main" val="3353305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53" presetClass="exit" presetSubtype="0" fill="hold" nodeType="afterEffect">
                                  <p:stCondLst>
                                    <p:cond delay="0"/>
                                  </p:stCondLst>
                                  <p:childTnLst>
                                    <p:anim calcmode="lin" valueType="num">
                                      <p:cBhvr>
                                        <p:cTn id="10" dur="500"/>
                                        <p:tgtEl>
                                          <p:spTgt spid="34"/>
                                        </p:tgtEl>
                                        <p:attrNameLst>
                                          <p:attrName>ppt_w</p:attrName>
                                        </p:attrNameLst>
                                      </p:cBhvr>
                                      <p:tavLst>
                                        <p:tav tm="0">
                                          <p:val>
                                            <p:strVal val="ppt_w"/>
                                          </p:val>
                                        </p:tav>
                                        <p:tav tm="100000">
                                          <p:val>
                                            <p:fltVal val="0"/>
                                          </p:val>
                                        </p:tav>
                                      </p:tavLst>
                                    </p:anim>
                                    <p:anim calcmode="lin" valueType="num">
                                      <p:cBhvr>
                                        <p:cTn id="11" dur="500"/>
                                        <p:tgtEl>
                                          <p:spTgt spid="34"/>
                                        </p:tgtEl>
                                        <p:attrNameLst>
                                          <p:attrName>ppt_h</p:attrName>
                                        </p:attrNameLst>
                                      </p:cBhvr>
                                      <p:tavLst>
                                        <p:tav tm="0">
                                          <p:val>
                                            <p:strVal val="ppt_h"/>
                                          </p:val>
                                        </p:tav>
                                        <p:tav tm="100000">
                                          <p:val>
                                            <p:fltVal val="0"/>
                                          </p:val>
                                        </p:tav>
                                      </p:tavLst>
                                    </p:anim>
                                    <p:animEffect transition="out" filter="fade">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dissolve">
                                      <p:cBhvr>
                                        <p:cTn id="17" dur="50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par>
                          <p:cTn id="18" fill="hold">
                            <p:stCondLst>
                              <p:cond delay="1500"/>
                            </p:stCondLst>
                            <p:childTnLst>
                              <p:par>
                                <p:cTn id="19" presetID="53" presetClass="exit" presetSubtype="0" fill="hold" nodeType="afterEffect">
                                  <p:stCondLst>
                                    <p:cond delay="0"/>
                                  </p:stCondLst>
                                  <p:childTnLst>
                                    <p:anim calcmode="lin" valueType="num">
                                      <p:cBhvr>
                                        <p:cTn id="20" dur="500"/>
                                        <p:tgtEl>
                                          <p:spTgt spid="33"/>
                                        </p:tgtEl>
                                        <p:attrNameLst>
                                          <p:attrName>ppt_w</p:attrName>
                                        </p:attrNameLst>
                                      </p:cBhvr>
                                      <p:tavLst>
                                        <p:tav tm="0">
                                          <p:val>
                                            <p:strVal val="ppt_w"/>
                                          </p:val>
                                        </p:tav>
                                        <p:tav tm="100000">
                                          <p:val>
                                            <p:fltVal val="0"/>
                                          </p:val>
                                        </p:tav>
                                      </p:tavLst>
                                    </p:anim>
                                    <p:anim calcmode="lin" valueType="num">
                                      <p:cBhvr>
                                        <p:cTn id="21" dur="500"/>
                                        <p:tgtEl>
                                          <p:spTgt spid="33"/>
                                        </p:tgtEl>
                                        <p:attrNameLst>
                                          <p:attrName>ppt_h</p:attrName>
                                        </p:attrNameLst>
                                      </p:cBhvr>
                                      <p:tavLst>
                                        <p:tav tm="0">
                                          <p:val>
                                            <p:strVal val="ppt_h"/>
                                          </p:val>
                                        </p:tav>
                                        <p:tav tm="100000">
                                          <p:val>
                                            <p:fltVal val="0"/>
                                          </p:val>
                                        </p:tav>
                                      </p:tavLst>
                                    </p:anim>
                                    <p:animEffect transition="out" filter="fade">
                                      <p:cBhvr>
                                        <p:cTn id="22" dur="500"/>
                                        <p:tgtEl>
                                          <p:spTgt spid="33"/>
                                        </p:tgtEl>
                                      </p:cBhvr>
                                    </p:animEffect>
                                    <p:set>
                                      <p:cBhvr>
                                        <p:cTn id="23" dur="1" fill="hold">
                                          <p:stCondLst>
                                            <p:cond delay="499"/>
                                          </p:stCondLst>
                                        </p:cTn>
                                        <p:tgtEl>
                                          <p:spTgt spid="33"/>
                                        </p:tgtEl>
                                        <p:attrNameLst>
                                          <p:attrName>style.visibility</p:attrName>
                                        </p:attrNameLst>
                                      </p:cBhvr>
                                      <p:to>
                                        <p:strVal val="hidden"/>
                                      </p:to>
                                    </p:set>
                                  </p:childTnLst>
                                </p:cTn>
                              </p:par>
                            </p:childTnLst>
                          </p:cTn>
                        </p:par>
                        <p:par>
                          <p:cTn id="24" fill="hold">
                            <p:stCondLst>
                              <p:cond delay="2000"/>
                            </p:stCondLst>
                            <p:childTnLst>
                              <p:par>
                                <p:cTn id="25" presetID="9" presetClass="entr" presetSubtype="0"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dissolve">
                                      <p:cBhvr>
                                        <p:cTn id="27" dur="500"/>
                                        <p:tgtEl>
                                          <p:spTgt spid="32"/>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par>
                          <p:cTn id="28" fill="hold">
                            <p:stCondLst>
                              <p:cond delay="2500"/>
                            </p:stCondLst>
                            <p:childTnLst>
                              <p:par>
                                <p:cTn id="29" presetID="53" presetClass="exit" presetSubtype="0" fill="hold" nodeType="afterEffect">
                                  <p:stCondLst>
                                    <p:cond delay="0"/>
                                  </p:stCondLst>
                                  <p:childTnLst>
                                    <p:anim calcmode="lin" valueType="num">
                                      <p:cBhvr>
                                        <p:cTn id="30" dur="500"/>
                                        <p:tgtEl>
                                          <p:spTgt spid="32"/>
                                        </p:tgtEl>
                                        <p:attrNameLst>
                                          <p:attrName>ppt_w</p:attrName>
                                        </p:attrNameLst>
                                      </p:cBhvr>
                                      <p:tavLst>
                                        <p:tav tm="0">
                                          <p:val>
                                            <p:strVal val="ppt_w"/>
                                          </p:val>
                                        </p:tav>
                                        <p:tav tm="100000">
                                          <p:val>
                                            <p:fltVal val="0"/>
                                          </p:val>
                                        </p:tav>
                                      </p:tavLst>
                                    </p:anim>
                                    <p:anim calcmode="lin" valueType="num">
                                      <p:cBhvr>
                                        <p:cTn id="31" dur="500"/>
                                        <p:tgtEl>
                                          <p:spTgt spid="32"/>
                                        </p:tgtEl>
                                        <p:attrNameLst>
                                          <p:attrName>ppt_h</p:attrName>
                                        </p:attrNameLst>
                                      </p:cBhvr>
                                      <p:tavLst>
                                        <p:tav tm="0">
                                          <p:val>
                                            <p:strVal val="ppt_h"/>
                                          </p:val>
                                        </p:tav>
                                        <p:tav tm="100000">
                                          <p:val>
                                            <p:fltVal val="0"/>
                                          </p:val>
                                        </p:tav>
                                      </p:tavLst>
                                    </p:anim>
                                    <p:animEffect transition="out" filter="fade">
                                      <p:cBhvr>
                                        <p:cTn id="32" dur="500"/>
                                        <p:tgtEl>
                                          <p:spTgt spid="32"/>
                                        </p:tgtEl>
                                      </p:cBhvr>
                                    </p:animEffect>
                                    <p:set>
                                      <p:cBhvr>
                                        <p:cTn id="33" dur="1" fill="hold">
                                          <p:stCondLst>
                                            <p:cond delay="499"/>
                                          </p:stCondLst>
                                        </p:cTn>
                                        <p:tgtEl>
                                          <p:spTgt spid="32"/>
                                        </p:tgtEl>
                                        <p:attrNameLst>
                                          <p:attrName>style.visibility</p:attrName>
                                        </p:attrNameLst>
                                      </p:cBhvr>
                                      <p:to>
                                        <p:strVal val="hidden"/>
                                      </p:to>
                                    </p:set>
                                  </p:childTnLst>
                                </p:cTn>
                              </p:par>
                            </p:childTnLst>
                          </p:cTn>
                        </p:par>
                        <p:par>
                          <p:cTn id="34" fill="hold">
                            <p:stCondLst>
                              <p:cond delay="3000"/>
                            </p:stCondLst>
                            <p:childTnLst>
                              <p:par>
                                <p:cTn id="35" presetID="9" presetClass="entr" presetSubtype="0"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dissolve">
                                      <p:cBhvr>
                                        <p:cTn id="37" dur="500"/>
                                        <p:tgtEl>
                                          <p:spTgt spid="31"/>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par>
                          <p:cTn id="38" fill="hold">
                            <p:stCondLst>
                              <p:cond delay="3500"/>
                            </p:stCondLst>
                            <p:childTnLst>
                              <p:par>
                                <p:cTn id="39" presetID="53" presetClass="exit" presetSubtype="0" fill="hold" nodeType="afterEffect">
                                  <p:stCondLst>
                                    <p:cond delay="0"/>
                                  </p:stCondLst>
                                  <p:childTnLst>
                                    <p:anim calcmode="lin" valueType="num">
                                      <p:cBhvr>
                                        <p:cTn id="40" dur="500"/>
                                        <p:tgtEl>
                                          <p:spTgt spid="31"/>
                                        </p:tgtEl>
                                        <p:attrNameLst>
                                          <p:attrName>ppt_w</p:attrName>
                                        </p:attrNameLst>
                                      </p:cBhvr>
                                      <p:tavLst>
                                        <p:tav tm="0">
                                          <p:val>
                                            <p:strVal val="ppt_w"/>
                                          </p:val>
                                        </p:tav>
                                        <p:tav tm="100000">
                                          <p:val>
                                            <p:fltVal val="0"/>
                                          </p:val>
                                        </p:tav>
                                      </p:tavLst>
                                    </p:anim>
                                    <p:anim calcmode="lin" valueType="num">
                                      <p:cBhvr>
                                        <p:cTn id="41" dur="500"/>
                                        <p:tgtEl>
                                          <p:spTgt spid="31"/>
                                        </p:tgtEl>
                                        <p:attrNameLst>
                                          <p:attrName>ppt_h</p:attrName>
                                        </p:attrNameLst>
                                      </p:cBhvr>
                                      <p:tavLst>
                                        <p:tav tm="0">
                                          <p:val>
                                            <p:strVal val="ppt_h"/>
                                          </p:val>
                                        </p:tav>
                                        <p:tav tm="100000">
                                          <p:val>
                                            <p:fltVal val="0"/>
                                          </p:val>
                                        </p:tav>
                                      </p:tavLst>
                                    </p:anim>
                                    <p:animEffect transition="out" filter="fade">
                                      <p:cBhvr>
                                        <p:cTn id="42" dur="500"/>
                                        <p:tgtEl>
                                          <p:spTgt spid="31"/>
                                        </p:tgtEl>
                                      </p:cBhvr>
                                    </p:animEffect>
                                    <p:set>
                                      <p:cBhvr>
                                        <p:cTn id="43" dur="1" fill="hold">
                                          <p:stCondLst>
                                            <p:cond delay="499"/>
                                          </p:stCondLst>
                                        </p:cTn>
                                        <p:tgtEl>
                                          <p:spTgt spid="31"/>
                                        </p:tgtEl>
                                        <p:attrNameLst>
                                          <p:attrName>style.visibility</p:attrName>
                                        </p:attrNameLst>
                                      </p:cBhvr>
                                      <p:to>
                                        <p:strVal val="hidden"/>
                                      </p:to>
                                    </p:set>
                                  </p:childTnLst>
                                </p:cTn>
                              </p:par>
                            </p:childTnLst>
                          </p:cTn>
                        </p:par>
                        <p:par>
                          <p:cTn id="44" fill="hold">
                            <p:stCondLst>
                              <p:cond delay="4000"/>
                            </p:stCondLst>
                            <p:childTnLst>
                              <p:par>
                                <p:cTn id="45" presetID="9" presetClass="entr" presetSubtype="0"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dissolve">
                                      <p:cBhvr>
                                        <p:cTn id="47" dur="500"/>
                                        <p:tgtEl>
                                          <p:spTgt spid="30"/>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p:tgtEl>
                                      </p:cMediaNode>
                                    </p:audio>
                                  </p:subTnLst>
                                </p:cTn>
                              </p:par>
                            </p:childTnLst>
                          </p:cTn>
                        </p:par>
                        <p:par>
                          <p:cTn id="48" fill="hold">
                            <p:stCondLst>
                              <p:cond delay="4500"/>
                            </p:stCondLst>
                            <p:childTnLst>
                              <p:par>
                                <p:cTn id="49" presetID="53" presetClass="exit" presetSubtype="0" fill="hold" nodeType="afterEffect">
                                  <p:stCondLst>
                                    <p:cond delay="0"/>
                                  </p:stCondLst>
                                  <p:childTnLst>
                                    <p:anim calcmode="lin" valueType="num">
                                      <p:cBhvr>
                                        <p:cTn id="50" dur="500"/>
                                        <p:tgtEl>
                                          <p:spTgt spid="30"/>
                                        </p:tgtEl>
                                        <p:attrNameLst>
                                          <p:attrName>ppt_w</p:attrName>
                                        </p:attrNameLst>
                                      </p:cBhvr>
                                      <p:tavLst>
                                        <p:tav tm="0">
                                          <p:val>
                                            <p:strVal val="ppt_w"/>
                                          </p:val>
                                        </p:tav>
                                        <p:tav tm="100000">
                                          <p:val>
                                            <p:fltVal val="0"/>
                                          </p:val>
                                        </p:tav>
                                      </p:tavLst>
                                    </p:anim>
                                    <p:anim calcmode="lin" valueType="num">
                                      <p:cBhvr>
                                        <p:cTn id="51" dur="500"/>
                                        <p:tgtEl>
                                          <p:spTgt spid="30"/>
                                        </p:tgtEl>
                                        <p:attrNameLst>
                                          <p:attrName>ppt_h</p:attrName>
                                        </p:attrNameLst>
                                      </p:cBhvr>
                                      <p:tavLst>
                                        <p:tav tm="0">
                                          <p:val>
                                            <p:strVal val="ppt_h"/>
                                          </p:val>
                                        </p:tav>
                                        <p:tav tm="100000">
                                          <p:val>
                                            <p:fltVal val="0"/>
                                          </p:val>
                                        </p:tav>
                                      </p:tavLst>
                                    </p:anim>
                                    <p:animEffect transition="out" filter="fade">
                                      <p:cBhvr>
                                        <p:cTn id="52" dur="500"/>
                                        <p:tgtEl>
                                          <p:spTgt spid="30"/>
                                        </p:tgtEl>
                                      </p:cBhvr>
                                    </p:animEffect>
                                    <p:set>
                                      <p:cBhvr>
                                        <p:cTn id="53" dur="1" fill="hold">
                                          <p:stCondLst>
                                            <p:cond delay="499"/>
                                          </p:stCondLst>
                                        </p:cTn>
                                        <p:tgtEl>
                                          <p:spTgt spid="30"/>
                                        </p:tgtEl>
                                        <p:attrNameLst>
                                          <p:attrName>style.visibility</p:attrName>
                                        </p:attrNameLst>
                                      </p:cBhvr>
                                      <p:to>
                                        <p:strVal val="hidden"/>
                                      </p:to>
                                    </p:set>
                                  </p:childTnLst>
                                </p:cTn>
                              </p:par>
                            </p:childTnLst>
                          </p:cTn>
                        </p:par>
                        <p:par>
                          <p:cTn id="54" fill="hold">
                            <p:stCondLst>
                              <p:cond delay="5000"/>
                            </p:stCondLst>
                            <p:childTnLst>
                              <p:par>
                                <p:cTn id="55" presetID="9"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dissolve">
                                      <p:cBhvr>
                                        <p:cTn id="57" dur="500"/>
                                        <p:tgtEl>
                                          <p:spTgt spid="29"/>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wav"/>
                                        </p:tgtEl>
                                      </p:cMediaNode>
                                    </p:audio>
                                  </p:subTnLst>
                                </p:cTn>
                              </p:par>
                            </p:childTnLst>
                          </p:cTn>
                        </p:par>
                        <p:par>
                          <p:cTn id="58" fill="hold">
                            <p:stCondLst>
                              <p:cond delay="5500"/>
                            </p:stCondLst>
                            <p:childTnLst>
                              <p:par>
                                <p:cTn id="59" presetID="53" presetClass="exit" presetSubtype="0" fill="hold" nodeType="afterEffect">
                                  <p:stCondLst>
                                    <p:cond delay="0"/>
                                  </p:stCondLst>
                                  <p:childTnLst>
                                    <p:anim calcmode="lin" valueType="num">
                                      <p:cBhvr>
                                        <p:cTn id="60" dur="500"/>
                                        <p:tgtEl>
                                          <p:spTgt spid="29"/>
                                        </p:tgtEl>
                                        <p:attrNameLst>
                                          <p:attrName>ppt_w</p:attrName>
                                        </p:attrNameLst>
                                      </p:cBhvr>
                                      <p:tavLst>
                                        <p:tav tm="0">
                                          <p:val>
                                            <p:strVal val="ppt_w"/>
                                          </p:val>
                                        </p:tav>
                                        <p:tav tm="100000">
                                          <p:val>
                                            <p:fltVal val="0"/>
                                          </p:val>
                                        </p:tav>
                                      </p:tavLst>
                                    </p:anim>
                                    <p:anim calcmode="lin" valueType="num">
                                      <p:cBhvr>
                                        <p:cTn id="61" dur="500"/>
                                        <p:tgtEl>
                                          <p:spTgt spid="29"/>
                                        </p:tgtEl>
                                        <p:attrNameLst>
                                          <p:attrName>ppt_h</p:attrName>
                                        </p:attrNameLst>
                                      </p:cBhvr>
                                      <p:tavLst>
                                        <p:tav tm="0">
                                          <p:val>
                                            <p:strVal val="ppt_h"/>
                                          </p:val>
                                        </p:tav>
                                        <p:tav tm="100000">
                                          <p:val>
                                            <p:fltVal val="0"/>
                                          </p:val>
                                        </p:tav>
                                      </p:tavLst>
                                    </p:anim>
                                    <p:animEffect transition="out" filter="fade">
                                      <p:cBhvr>
                                        <p:cTn id="62" dur="500"/>
                                        <p:tgtEl>
                                          <p:spTgt spid="29"/>
                                        </p:tgtEl>
                                      </p:cBhvr>
                                    </p:animEffect>
                                    <p:set>
                                      <p:cBhvr>
                                        <p:cTn id="63" dur="1" fill="hold">
                                          <p:stCondLst>
                                            <p:cond delay="499"/>
                                          </p:stCondLst>
                                        </p:cTn>
                                        <p:tgtEl>
                                          <p:spTgt spid="29"/>
                                        </p:tgtEl>
                                        <p:attrNameLst>
                                          <p:attrName>style.visibility</p:attrName>
                                        </p:attrNameLst>
                                      </p:cBhvr>
                                      <p:to>
                                        <p:strVal val="hidden"/>
                                      </p:to>
                                    </p:set>
                                  </p:childTnLst>
                                </p:cTn>
                              </p:par>
                            </p:childTnLst>
                          </p:cTn>
                        </p:par>
                        <p:par>
                          <p:cTn id="64" fill="hold">
                            <p:stCondLst>
                              <p:cond delay="6000"/>
                            </p:stCondLst>
                            <p:childTnLst>
                              <p:par>
                                <p:cTn id="65" presetID="9" presetClass="entr" presetSubtype="0"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dissolve">
                                      <p:cBhvr>
                                        <p:cTn id="67" dur="500"/>
                                        <p:tgtEl>
                                          <p:spTgt spid="28"/>
                                        </p:tgtEl>
                                      </p:cBhvr>
                                    </p:animEffect>
                                  </p:childTnLst>
                                  <p:subTnLst>
                                    <p:audio>
                                      <p:cMediaNode>
                                        <p:cTn display="0" masterRel="sameClick">
                                          <p:stCondLst>
                                            <p:cond evt="begin" delay="0">
                                              <p:tn val="65"/>
                                            </p:cond>
                                          </p:stCondLst>
                                          <p:endCondLst>
                                            <p:cond evt="onStopAudio" delay="0">
                                              <p:tgtEl>
                                                <p:sldTgt/>
                                              </p:tgtEl>
                                            </p:cond>
                                          </p:endCondLst>
                                        </p:cTn>
                                        <p:tgtEl>
                                          <p:sndTgt r:embed="rId2" name="camera.wav"/>
                                        </p:tgtEl>
                                      </p:cMediaNode>
                                    </p:audio>
                                  </p:subTnLst>
                                </p:cTn>
                              </p:par>
                            </p:childTnLst>
                          </p:cTn>
                        </p:par>
                        <p:par>
                          <p:cTn id="68" fill="hold">
                            <p:stCondLst>
                              <p:cond delay="6500"/>
                            </p:stCondLst>
                            <p:childTnLst>
                              <p:par>
                                <p:cTn id="69" presetID="53" presetClass="exit" presetSubtype="0" fill="hold" nodeType="afterEffect">
                                  <p:stCondLst>
                                    <p:cond delay="0"/>
                                  </p:stCondLst>
                                  <p:childTnLst>
                                    <p:anim calcmode="lin" valueType="num">
                                      <p:cBhvr>
                                        <p:cTn id="70" dur="500"/>
                                        <p:tgtEl>
                                          <p:spTgt spid="28"/>
                                        </p:tgtEl>
                                        <p:attrNameLst>
                                          <p:attrName>ppt_w</p:attrName>
                                        </p:attrNameLst>
                                      </p:cBhvr>
                                      <p:tavLst>
                                        <p:tav tm="0">
                                          <p:val>
                                            <p:strVal val="ppt_w"/>
                                          </p:val>
                                        </p:tav>
                                        <p:tav tm="100000">
                                          <p:val>
                                            <p:fltVal val="0"/>
                                          </p:val>
                                        </p:tav>
                                      </p:tavLst>
                                    </p:anim>
                                    <p:anim calcmode="lin" valueType="num">
                                      <p:cBhvr>
                                        <p:cTn id="71" dur="500"/>
                                        <p:tgtEl>
                                          <p:spTgt spid="28"/>
                                        </p:tgtEl>
                                        <p:attrNameLst>
                                          <p:attrName>ppt_h</p:attrName>
                                        </p:attrNameLst>
                                      </p:cBhvr>
                                      <p:tavLst>
                                        <p:tav tm="0">
                                          <p:val>
                                            <p:strVal val="ppt_h"/>
                                          </p:val>
                                        </p:tav>
                                        <p:tav tm="100000">
                                          <p:val>
                                            <p:fltVal val="0"/>
                                          </p:val>
                                        </p:tav>
                                      </p:tavLst>
                                    </p:anim>
                                    <p:animEffect transition="out" filter="fade">
                                      <p:cBhvr>
                                        <p:cTn id="72" dur="500"/>
                                        <p:tgtEl>
                                          <p:spTgt spid="28"/>
                                        </p:tgtEl>
                                      </p:cBhvr>
                                    </p:animEffect>
                                    <p:set>
                                      <p:cBhvr>
                                        <p:cTn id="73" dur="1" fill="hold">
                                          <p:stCondLst>
                                            <p:cond delay="499"/>
                                          </p:stCondLst>
                                        </p:cTn>
                                        <p:tgtEl>
                                          <p:spTgt spid="28"/>
                                        </p:tgtEl>
                                        <p:attrNameLst>
                                          <p:attrName>style.visibility</p:attrName>
                                        </p:attrNameLst>
                                      </p:cBhvr>
                                      <p:to>
                                        <p:strVal val="hidden"/>
                                      </p:to>
                                    </p:set>
                                  </p:childTnLst>
                                </p:cTn>
                              </p:par>
                            </p:childTnLst>
                          </p:cTn>
                        </p:par>
                        <p:par>
                          <p:cTn id="74" fill="hold">
                            <p:stCondLst>
                              <p:cond delay="7000"/>
                            </p:stCondLst>
                            <p:childTnLst>
                              <p:par>
                                <p:cTn id="75" presetID="9" presetClass="entr" presetSubtype="0" fill="hold"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dissolve">
                                      <p:cBhvr>
                                        <p:cTn id="77" dur="500"/>
                                        <p:tgtEl>
                                          <p:spTgt spid="27"/>
                                        </p:tgtEl>
                                      </p:cBhvr>
                                    </p:animEffect>
                                  </p:childTnLst>
                                  <p:subTnLst>
                                    <p:audio>
                                      <p:cMediaNode>
                                        <p:cTn display="0" masterRel="sameClick">
                                          <p:stCondLst>
                                            <p:cond evt="begin" delay="0">
                                              <p:tn val="75"/>
                                            </p:cond>
                                          </p:stCondLst>
                                          <p:endCondLst>
                                            <p:cond evt="onStopAudio" delay="0">
                                              <p:tgtEl>
                                                <p:sldTgt/>
                                              </p:tgtEl>
                                            </p:cond>
                                          </p:endCondLst>
                                        </p:cTn>
                                        <p:tgtEl>
                                          <p:sndTgt r:embed="rId2" name="camera.wav"/>
                                        </p:tgtEl>
                                      </p:cMediaNode>
                                    </p:audio>
                                  </p:subTnLst>
                                </p:cTn>
                              </p:par>
                            </p:childTnLst>
                          </p:cTn>
                        </p:par>
                        <p:par>
                          <p:cTn id="78" fill="hold">
                            <p:stCondLst>
                              <p:cond delay="7500"/>
                            </p:stCondLst>
                            <p:childTnLst>
                              <p:par>
                                <p:cTn id="79" presetID="53" presetClass="exit" presetSubtype="0" fill="hold" nodeType="afterEffect">
                                  <p:stCondLst>
                                    <p:cond delay="0"/>
                                  </p:stCondLst>
                                  <p:childTnLst>
                                    <p:anim calcmode="lin" valueType="num">
                                      <p:cBhvr>
                                        <p:cTn id="80" dur="500"/>
                                        <p:tgtEl>
                                          <p:spTgt spid="27"/>
                                        </p:tgtEl>
                                        <p:attrNameLst>
                                          <p:attrName>ppt_w</p:attrName>
                                        </p:attrNameLst>
                                      </p:cBhvr>
                                      <p:tavLst>
                                        <p:tav tm="0">
                                          <p:val>
                                            <p:strVal val="ppt_w"/>
                                          </p:val>
                                        </p:tav>
                                        <p:tav tm="100000">
                                          <p:val>
                                            <p:fltVal val="0"/>
                                          </p:val>
                                        </p:tav>
                                      </p:tavLst>
                                    </p:anim>
                                    <p:anim calcmode="lin" valueType="num">
                                      <p:cBhvr>
                                        <p:cTn id="81" dur="500"/>
                                        <p:tgtEl>
                                          <p:spTgt spid="27"/>
                                        </p:tgtEl>
                                        <p:attrNameLst>
                                          <p:attrName>ppt_h</p:attrName>
                                        </p:attrNameLst>
                                      </p:cBhvr>
                                      <p:tavLst>
                                        <p:tav tm="0">
                                          <p:val>
                                            <p:strVal val="ppt_h"/>
                                          </p:val>
                                        </p:tav>
                                        <p:tav tm="100000">
                                          <p:val>
                                            <p:fltVal val="0"/>
                                          </p:val>
                                        </p:tav>
                                      </p:tavLst>
                                    </p:anim>
                                    <p:animEffect transition="out" filter="fade">
                                      <p:cBhvr>
                                        <p:cTn id="82" dur="500"/>
                                        <p:tgtEl>
                                          <p:spTgt spid="27"/>
                                        </p:tgtEl>
                                      </p:cBhvr>
                                    </p:animEffect>
                                    <p:set>
                                      <p:cBhvr>
                                        <p:cTn id="83" dur="1" fill="hold">
                                          <p:stCondLst>
                                            <p:cond delay="499"/>
                                          </p:stCondLst>
                                        </p:cTn>
                                        <p:tgtEl>
                                          <p:spTgt spid="27"/>
                                        </p:tgtEl>
                                        <p:attrNameLst>
                                          <p:attrName>style.visibility</p:attrName>
                                        </p:attrNameLst>
                                      </p:cBhvr>
                                      <p:to>
                                        <p:strVal val="hidden"/>
                                      </p:to>
                                    </p:set>
                                  </p:childTnLst>
                                </p:cTn>
                              </p:par>
                            </p:childTnLst>
                          </p:cTn>
                        </p:par>
                        <p:par>
                          <p:cTn id="84" fill="hold">
                            <p:stCondLst>
                              <p:cond delay="8000"/>
                            </p:stCondLst>
                            <p:childTnLst>
                              <p:par>
                                <p:cTn id="85" presetID="9" presetClass="entr" presetSubtype="0"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dissolve">
                                      <p:cBhvr>
                                        <p:cTn id="87" dur="500"/>
                                        <p:tgtEl>
                                          <p:spTgt spid="26"/>
                                        </p:tgtEl>
                                      </p:cBhvr>
                                    </p:animEffect>
                                  </p:childTnLst>
                                  <p:subTnLst>
                                    <p:audio>
                                      <p:cMediaNode>
                                        <p:cTn display="0" masterRel="sameClick">
                                          <p:stCondLst>
                                            <p:cond evt="begin" delay="0">
                                              <p:tn val="85"/>
                                            </p:cond>
                                          </p:stCondLst>
                                          <p:endCondLst>
                                            <p:cond evt="onStopAudio" delay="0">
                                              <p:tgtEl>
                                                <p:sldTgt/>
                                              </p:tgtEl>
                                            </p:cond>
                                          </p:endCondLst>
                                        </p:cTn>
                                        <p:tgtEl>
                                          <p:sndTgt r:embed="rId2" name="camera.wav"/>
                                        </p:tgtEl>
                                      </p:cMediaNode>
                                    </p:audio>
                                  </p:subTnLst>
                                </p:cTn>
                              </p:par>
                            </p:childTnLst>
                          </p:cTn>
                        </p:par>
                        <p:par>
                          <p:cTn id="88" fill="hold">
                            <p:stCondLst>
                              <p:cond delay="8500"/>
                            </p:stCondLst>
                            <p:childTnLst>
                              <p:par>
                                <p:cTn id="89" presetID="53" presetClass="exit" presetSubtype="0" fill="hold" nodeType="afterEffect">
                                  <p:stCondLst>
                                    <p:cond delay="0"/>
                                  </p:stCondLst>
                                  <p:childTnLst>
                                    <p:anim calcmode="lin" valueType="num">
                                      <p:cBhvr>
                                        <p:cTn id="90" dur="500"/>
                                        <p:tgtEl>
                                          <p:spTgt spid="26"/>
                                        </p:tgtEl>
                                        <p:attrNameLst>
                                          <p:attrName>ppt_w</p:attrName>
                                        </p:attrNameLst>
                                      </p:cBhvr>
                                      <p:tavLst>
                                        <p:tav tm="0">
                                          <p:val>
                                            <p:strVal val="ppt_w"/>
                                          </p:val>
                                        </p:tav>
                                        <p:tav tm="100000">
                                          <p:val>
                                            <p:fltVal val="0"/>
                                          </p:val>
                                        </p:tav>
                                      </p:tavLst>
                                    </p:anim>
                                    <p:anim calcmode="lin" valueType="num">
                                      <p:cBhvr>
                                        <p:cTn id="91" dur="500"/>
                                        <p:tgtEl>
                                          <p:spTgt spid="26"/>
                                        </p:tgtEl>
                                        <p:attrNameLst>
                                          <p:attrName>ppt_h</p:attrName>
                                        </p:attrNameLst>
                                      </p:cBhvr>
                                      <p:tavLst>
                                        <p:tav tm="0">
                                          <p:val>
                                            <p:strVal val="ppt_h"/>
                                          </p:val>
                                        </p:tav>
                                        <p:tav tm="100000">
                                          <p:val>
                                            <p:fltVal val="0"/>
                                          </p:val>
                                        </p:tav>
                                      </p:tavLst>
                                    </p:anim>
                                    <p:animEffect transition="out" filter="fade">
                                      <p:cBhvr>
                                        <p:cTn id="92" dur="500"/>
                                        <p:tgtEl>
                                          <p:spTgt spid="26"/>
                                        </p:tgtEl>
                                      </p:cBhvr>
                                    </p:animEffect>
                                    <p:set>
                                      <p:cBhvr>
                                        <p:cTn id="93" dur="1" fill="hold">
                                          <p:stCondLst>
                                            <p:cond delay="499"/>
                                          </p:stCondLst>
                                        </p:cTn>
                                        <p:tgtEl>
                                          <p:spTgt spid="26"/>
                                        </p:tgtEl>
                                        <p:attrNameLst>
                                          <p:attrName>style.visibility</p:attrName>
                                        </p:attrNameLst>
                                      </p:cBhvr>
                                      <p:to>
                                        <p:strVal val="hidden"/>
                                      </p:to>
                                    </p:set>
                                  </p:childTnLst>
                                </p:cTn>
                              </p:par>
                            </p:childTnLst>
                          </p:cTn>
                        </p:par>
                        <p:par>
                          <p:cTn id="94" fill="hold">
                            <p:stCondLst>
                              <p:cond delay="9000"/>
                            </p:stCondLst>
                            <p:childTnLst>
                              <p:par>
                                <p:cTn id="95" presetID="9" presetClass="entr" presetSubtype="0"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dissolve">
                                      <p:cBhvr>
                                        <p:cTn id="97" dur="500"/>
                                        <p:tgtEl>
                                          <p:spTgt spid="25"/>
                                        </p:tgtEl>
                                      </p:cBhvr>
                                    </p:animEffect>
                                  </p:childTnLst>
                                  <p:subTnLst>
                                    <p:audio>
                                      <p:cMediaNode>
                                        <p:cTn display="0" masterRel="sameClick">
                                          <p:stCondLst>
                                            <p:cond evt="begin" delay="0">
                                              <p:tn val="95"/>
                                            </p:cond>
                                          </p:stCondLst>
                                          <p:endCondLst>
                                            <p:cond evt="onStopAudio" delay="0">
                                              <p:tgtEl>
                                                <p:sldTgt/>
                                              </p:tgtEl>
                                            </p:cond>
                                          </p:endCondLst>
                                        </p:cTn>
                                        <p:tgtEl>
                                          <p:sndTgt r:embed="rId2" name="camera.wav"/>
                                        </p:tgtEl>
                                      </p:cMediaNode>
                                    </p:audio>
                                  </p:subTnLst>
                                </p:cTn>
                              </p:par>
                            </p:childTnLst>
                          </p:cTn>
                        </p:par>
                        <p:par>
                          <p:cTn id="98" fill="hold">
                            <p:stCondLst>
                              <p:cond delay="9500"/>
                            </p:stCondLst>
                            <p:childTnLst>
                              <p:par>
                                <p:cTn id="99" presetID="53" presetClass="exit" presetSubtype="0" fill="hold" nodeType="afterEffect">
                                  <p:stCondLst>
                                    <p:cond delay="0"/>
                                  </p:stCondLst>
                                  <p:childTnLst>
                                    <p:anim calcmode="lin" valueType="num">
                                      <p:cBhvr>
                                        <p:cTn id="100" dur="500"/>
                                        <p:tgtEl>
                                          <p:spTgt spid="25"/>
                                        </p:tgtEl>
                                        <p:attrNameLst>
                                          <p:attrName>ppt_w</p:attrName>
                                        </p:attrNameLst>
                                      </p:cBhvr>
                                      <p:tavLst>
                                        <p:tav tm="0">
                                          <p:val>
                                            <p:strVal val="ppt_w"/>
                                          </p:val>
                                        </p:tav>
                                        <p:tav tm="100000">
                                          <p:val>
                                            <p:fltVal val="0"/>
                                          </p:val>
                                        </p:tav>
                                      </p:tavLst>
                                    </p:anim>
                                    <p:anim calcmode="lin" valueType="num">
                                      <p:cBhvr>
                                        <p:cTn id="101" dur="500"/>
                                        <p:tgtEl>
                                          <p:spTgt spid="25"/>
                                        </p:tgtEl>
                                        <p:attrNameLst>
                                          <p:attrName>ppt_h</p:attrName>
                                        </p:attrNameLst>
                                      </p:cBhvr>
                                      <p:tavLst>
                                        <p:tav tm="0">
                                          <p:val>
                                            <p:strVal val="ppt_h"/>
                                          </p:val>
                                        </p:tav>
                                        <p:tav tm="100000">
                                          <p:val>
                                            <p:fltVal val="0"/>
                                          </p:val>
                                        </p:tav>
                                      </p:tavLst>
                                    </p:anim>
                                    <p:animEffect transition="out" filter="fade">
                                      <p:cBhvr>
                                        <p:cTn id="102" dur="500"/>
                                        <p:tgtEl>
                                          <p:spTgt spid="25"/>
                                        </p:tgtEl>
                                      </p:cBhvr>
                                    </p:animEffect>
                                    <p:set>
                                      <p:cBhvr>
                                        <p:cTn id="103" dur="1" fill="hold">
                                          <p:stCondLst>
                                            <p:cond delay="499"/>
                                          </p:stCondLst>
                                        </p:cTn>
                                        <p:tgtEl>
                                          <p:spTgt spid="25"/>
                                        </p:tgtEl>
                                        <p:attrNameLst>
                                          <p:attrName>style.visibility</p:attrName>
                                        </p:attrNameLst>
                                      </p:cBhvr>
                                      <p:to>
                                        <p:strVal val="hidden"/>
                                      </p:to>
                                    </p:set>
                                  </p:childTnLst>
                                </p:cTn>
                              </p:par>
                            </p:childTnLst>
                          </p:cTn>
                        </p:par>
                        <p:par>
                          <p:cTn id="104" fill="hold">
                            <p:stCondLst>
                              <p:cond delay="10000"/>
                            </p:stCondLst>
                            <p:childTnLst>
                              <p:par>
                                <p:cTn id="105" presetID="9"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dissolve">
                                      <p:cBhvr>
                                        <p:cTn id="107" dur="500"/>
                                        <p:tgtEl>
                                          <p:spTgt spid="24"/>
                                        </p:tgtEl>
                                      </p:cBhvr>
                                    </p:animEffect>
                                  </p:childTnLst>
                                  <p:subTnLst>
                                    <p:audio>
                                      <p:cMediaNode>
                                        <p:cTn display="0" masterRel="sameClick">
                                          <p:stCondLst>
                                            <p:cond evt="begin" delay="0">
                                              <p:tn val="105"/>
                                            </p:cond>
                                          </p:stCondLst>
                                          <p:endCondLst>
                                            <p:cond evt="onStopAudio" delay="0">
                                              <p:tgtEl>
                                                <p:sldTgt/>
                                              </p:tgtEl>
                                            </p:cond>
                                          </p:endCondLst>
                                        </p:cTn>
                                        <p:tgtEl>
                                          <p:sndTgt r:embed="rId2" name="camera.wav"/>
                                        </p:tgtEl>
                                      </p:cMediaNode>
                                    </p:audio>
                                  </p:subTnLst>
                                </p:cTn>
                              </p:par>
                            </p:childTnLst>
                          </p:cTn>
                        </p:par>
                        <p:par>
                          <p:cTn id="108" fill="hold">
                            <p:stCondLst>
                              <p:cond delay="10500"/>
                            </p:stCondLst>
                            <p:childTnLst>
                              <p:par>
                                <p:cTn id="109" presetID="53" presetClass="exit" presetSubtype="0" fill="hold" nodeType="afterEffect">
                                  <p:stCondLst>
                                    <p:cond delay="0"/>
                                  </p:stCondLst>
                                  <p:childTnLst>
                                    <p:anim calcmode="lin" valueType="num">
                                      <p:cBhvr>
                                        <p:cTn id="110" dur="500"/>
                                        <p:tgtEl>
                                          <p:spTgt spid="24"/>
                                        </p:tgtEl>
                                        <p:attrNameLst>
                                          <p:attrName>ppt_w</p:attrName>
                                        </p:attrNameLst>
                                      </p:cBhvr>
                                      <p:tavLst>
                                        <p:tav tm="0">
                                          <p:val>
                                            <p:strVal val="ppt_w"/>
                                          </p:val>
                                        </p:tav>
                                        <p:tav tm="100000">
                                          <p:val>
                                            <p:fltVal val="0"/>
                                          </p:val>
                                        </p:tav>
                                      </p:tavLst>
                                    </p:anim>
                                    <p:anim calcmode="lin" valueType="num">
                                      <p:cBhvr>
                                        <p:cTn id="111" dur="500"/>
                                        <p:tgtEl>
                                          <p:spTgt spid="24"/>
                                        </p:tgtEl>
                                        <p:attrNameLst>
                                          <p:attrName>ppt_h</p:attrName>
                                        </p:attrNameLst>
                                      </p:cBhvr>
                                      <p:tavLst>
                                        <p:tav tm="0">
                                          <p:val>
                                            <p:strVal val="ppt_h"/>
                                          </p:val>
                                        </p:tav>
                                        <p:tav tm="100000">
                                          <p:val>
                                            <p:fltVal val="0"/>
                                          </p:val>
                                        </p:tav>
                                      </p:tavLst>
                                    </p:anim>
                                    <p:animEffect transition="out" filter="fade">
                                      <p:cBhvr>
                                        <p:cTn id="112" dur="500"/>
                                        <p:tgtEl>
                                          <p:spTgt spid="24"/>
                                        </p:tgtEl>
                                      </p:cBhvr>
                                    </p:animEffect>
                                    <p:set>
                                      <p:cBhvr>
                                        <p:cTn id="113" dur="1" fill="hold">
                                          <p:stCondLst>
                                            <p:cond delay="499"/>
                                          </p:stCondLst>
                                        </p:cTn>
                                        <p:tgtEl>
                                          <p:spTgt spid="24"/>
                                        </p:tgtEl>
                                        <p:attrNameLst>
                                          <p:attrName>style.visibility</p:attrName>
                                        </p:attrNameLst>
                                      </p:cBhvr>
                                      <p:to>
                                        <p:strVal val="hidden"/>
                                      </p:to>
                                    </p:set>
                                  </p:childTnLst>
                                </p:cTn>
                              </p:par>
                              <p:par>
                                <p:cTn id="114" presetID="53" presetClass="entr" presetSubtype="0" fill="hold" nodeType="withEffect">
                                  <p:stCondLst>
                                    <p:cond delay="0"/>
                                  </p:stCondLst>
                                  <p:childTnLst>
                                    <p:set>
                                      <p:cBhvr>
                                        <p:cTn id="115" dur="1" fill="hold">
                                          <p:stCondLst>
                                            <p:cond delay="0"/>
                                          </p:stCondLst>
                                        </p:cTn>
                                        <p:tgtEl>
                                          <p:spTgt spid="20"/>
                                        </p:tgtEl>
                                        <p:attrNameLst>
                                          <p:attrName>style.visibility</p:attrName>
                                        </p:attrNameLst>
                                      </p:cBhvr>
                                      <p:to>
                                        <p:strVal val="visible"/>
                                      </p:to>
                                    </p:set>
                                    <p:anim calcmode="lin" valueType="num">
                                      <p:cBhvr>
                                        <p:cTn id="116" dur="500" fill="hold"/>
                                        <p:tgtEl>
                                          <p:spTgt spid="20"/>
                                        </p:tgtEl>
                                        <p:attrNameLst>
                                          <p:attrName>ppt_w</p:attrName>
                                        </p:attrNameLst>
                                      </p:cBhvr>
                                      <p:tavLst>
                                        <p:tav tm="0">
                                          <p:val>
                                            <p:fltVal val="0"/>
                                          </p:val>
                                        </p:tav>
                                        <p:tav tm="100000">
                                          <p:val>
                                            <p:strVal val="#ppt_w"/>
                                          </p:val>
                                        </p:tav>
                                      </p:tavLst>
                                    </p:anim>
                                    <p:anim calcmode="lin" valueType="num">
                                      <p:cBhvr>
                                        <p:cTn id="117" dur="500" fill="hold"/>
                                        <p:tgtEl>
                                          <p:spTgt spid="20"/>
                                        </p:tgtEl>
                                        <p:attrNameLst>
                                          <p:attrName>ppt_h</p:attrName>
                                        </p:attrNameLst>
                                      </p:cBhvr>
                                      <p:tavLst>
                                        <p:tav tm="0">
                                          <p:val>
                                            <p:fltVal val="0"/>
                                          </p:val>
                                        </p:tav>
                                        <p:tav tm="100000">
                                          <p:val>
                                            <p:strVal val="#ppt_h"/>
                                          </p:val>
                                        </p:tav>
                                      </p:tavLst>
                                    </p:anim>
                                    <p:animEffect transition="in" filter="fade">
                                      <p:cBhvr>
                                        <p:cTn id="118" dur="500"/>
                                        <p:tgtEl>
                                          <p:spTgt spid="20"/>
                                        </p:tgtEl>
                                      </p:cBhvr>
                                    </p:animEffect>
                                  </p:childTnLst>
                                  <p:subTnLst>
                                    <p:audio>
                                      <p:cMediaNode>
                                        <p:cTn display="0" masterRel="sameClick">
                                          <p:stCondLst>
                                            <p:cond evt="begin" delay="0">
                                              <p:tn val="114"/>
                                            </p:cond>
                                          </p:stCondLst>
                                          <p:endCondLst>
                                            <p:cond evt="onStopAudio" delay="0">
                                              <p:tgtEl>
                                                <p:sldTgt/>
                                              </p:tgtEl>
                                            </p:cond>
                                          </p:endCondLst>
                                        </p:cTn>
                                        <p:tgtEl>
                                          <p:sndTgt r:embed="rId3" name="chimes.wav"/>
                                        </p:tgtEl>
                                      </p:cMediaNode>
                                    </p:audio>
                                  </p:subTnLst>
                                </p:cTn>
                              </p:par>
                            </p:childTnLst>
                          </p:cTn>
                        </p:par>
                      </p:childTnLst>
                    </p:cTn>
                  </p:par>
                  <p:par>
                    <p:cTn id="119" fill="hold">
                      <p:stCondLst>
                        <p:cond delay="indefinite"/>
                      </p:stCondLst>
                      <p:childTnLst>
                        <p:par>
                          <p:cTn id="120" fill="hold">
                            <p:stCondLst>
                              <p:cond delay="0"/>
                            </p:stCondLst>
                            <p:childTnLst>
                              <p:par>
                                <p:cTn id="121" presetID="2" presetClass="exit" presetSubtype="2" fill="hold" nodeType="clickEffect">
                                  <p:stCondLst>
                                    <p:cond delay="0"/>
                                  </p:stCondLst>
                                  <p:childTnLst>
                                    <p:anim calcmode="lin" valueType="num">
                                      <p:cBhvr additive="base">
                                        <p:cTn id="122" dur="500"/>
                                        <p:tgtEl>
                                          <p:spTgt spid="20"/>
                                        </p:tgtEl>
                                        <p:attrNameLst>
                                          <p:attrName>ppt_x</p:attrName>
                                        </p:attrNameLst>
                                      </p:cBhvr>
                                      <p:tavLst>
                                        <p:tav tm="0">
                                          <p:val>
                                            <p:strVal val="ppt_x"/>
                                          </p:val>
                                        </p:tav>
                                        <p:tav tm="100000">
                                          <p:val>
                                            <p:strVal val="1+ppt_w/2"/>
                                          </p:val>
                                        </p:tav>
                                      </p:tavLst>
                                    </p:anim>
                                    <p:anim calcmode="lin" valueType="num">
                                      <p:cBhvr additive="base">
                                        <p:cTn id="123" dur="500"/>
                                        <p:tgtEl>
                                          <p:spTgt spid="20"/>
                                        </p:tgtEl>
                                        <p:attrNameLst>
                                          <p:attrName>ppt_y</p:attrName>
                                        </p:attrNameLst>
                                      </p:cBhvr>
                                      <p:tavLst>
                                        <p:tav tm="0">
                                          <p:val>
                                            <p:strVal val="ppt_y"/>
                                          </p:val>
                                        </p:tav>
                                        <p:tav tm="100000">
                                          <p:val>
                                            <p:strVal val="ppt_y"/>
                                          </p:val>
                                        </p:tav>
                                      </p:tavLst>
                                    </p:anim>
                                    <p:set>
                                      <p:cBhvr>
                                        <p:cTn id="124" dur="1" fill="hold">
                                          <p:stCondLst>
                                            <p:cond delay="499"/>
                                          </p:stCondLst>
                                        </p:cTn>
                                        <p:tgtEl>
                                          <p:spTgt spid="20"/>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32" presetClass="emph" presetSubtype="0" fill="hold" nodeType="clickEffect">
                                  <p:stCondLst>
                                    <p:cond delay="0"/>
                                  </p:stCondLst>
                                  <p:childTnLst>
                                    <p:animRot by="120000">
                                      <p:cBhvr>
                                        <p:cTn id="128" dur="100" fill="hold">
                                          <p:stCondLst>
                                            <p:cond delay="0"/>
                                          </p:stCondLst>
                                        </p:cTn>
                                        <p:tgtEl>
                                          <p:spTgt spid="11"/>
                                        </p:tgtEl>
                                        <p:attrNameLst>
                                          <p:attrName>r</p:attrName>
                                        </p:attrNameLst>
                                      </p:cBhvr>
                                    </p:animRot>
                                    <p:animRot by="-240000">
                                      <p:cBhvr>
                                        <p:cTn id="129" dur="200" fill="hold">
                                          <p:stCondLst>
                                            <p:cond delay="200"/>
                                          </p:stCondLst>
                                        </p:cTn>
                                        <p:tgtEl>
                                          <p:spTgt spid="11"/>
                                        </p:tgtEl>
                                        <p:attrNameLst>
                                          <p:attrName>r</p:attrName>
                                        </p:attrNameLst>
                                      </p:cBhvr>
                                    </p:animRot>
                                    <p:animRot by="240000">
                                      <p:cBhvr>
                                        <p:cTn id="130" dur="200" fill="hold">
                                          <p:stCondLst>
                                            <p:cond delay="400"/>
                                          </p:stCondLst>
                                        </p:cTn>
                                        <p:tgtEl>
                                          <p:spTgt spid="11"/>
                                        </p:tgtEl>
                                        <p:attrNameLst>
                                          <p:attrName>r</p:attrName>
                                        </p:attrNameLst>
                                      </p:cBhvr>
                                    </p:animRot>
                                    <p:animRot by="-240000">
                                      <p:cBhvr>
                                        <p:cTn id="131" dur="200" fill="hold">
                                          <p:stCondLst>
                                            <p:cond delay="600"/>
                                          </p:stCondLst>
                                        </p:cTn>
                                        <p:tgtEl>
                                          <p:spTgt spid="11"/>
                                        </p:tgtEl>
                                        <p:attrNameLst>
                                          <p:attrName>r</p:attrName>
                                        </p:attrNameLst>
                                      </p:cBhvr>
                                    </p:animRot>
                                    <p:animRot by="120000">
                                      <p:cBhvr>
                                        <p:cTn id="132" dur="200" fill="hold">
                                          <p:stCondLst>
                                            <p:cond delay="800"/>
                                          </p:stCondLst>
                                        </p:cTn>
                                        <p:tgtEl>
                                          <p:spTgt spid="11"/>
                                        </p:tgtEl>
                                        <p:attrNameLst>
                                          <p:attrName>r</p:attrName>
                                        </p:attrNameLst>
                                      </p:cBhvr>
                                    </p:animRot>
                                  </p:childTnLst>
                                </p:cTn>
                              </p:par>
                              <p:par>
                                <p:cTn id="133" presetID="6" presetClass="exit" presetSubtype="32" fill="hold" nodeType="withEffect">
                                  <p:stCondLst>
                                    <p:cond delay="0"/>
                                  </p:stCondLst>
                                  <p:childTnLst>
                                    <p:animEffect transition="out" filter="circle(out)">
                                      <p:cBhvr>
                                        <p:cTn id="134" dur="500"/>
                                        <p:tgtEl>
                                          <p:spTgt spid="13"/>
                                        </p:tgtEl>
                                      </p:cBhvr>
                                    </p:animEffect>
                                    <p:set>
                                      <p:cBhvr>
                                        <p:cTn id="135" dur="1" fill="hold">
                                          <p:stCondLst>
                                            <p:cond delay="499"/>
                                          </p:stCondLst>
                                        </p:cTn>
                                        <p:tgtEl>
                                          <p:spTgt spid="13"/>
                                        </p:tgtEl>
                                        <p:attrNameLst>
                                          <p:attrName>style.visibility</p:attrName>
                                        </p:attrNameLst>
                                      </p:cBhvr>
                                      <p:to>
                                        <p:strVal val="hidden"/>
                                      </p:to>
                                    </p:set>
                                  </p:childTnLst>
                                </p:cTn>
                              </p:par>
                              <p:par>
                                <p:cTn id="136" presetID="6" presetClass="exit" presetSubtype="32" fill="hold" nodeType="withEffect">
                                  <p:stCondLst>
                                    <p:cond delay="0"/>
                                  </p:stCondLst>
                                  <p:childTnLst>
                                    <p:animEffect transition="out" filter="circle(out)">
                                      <p:cBhvr>
                                        <p:cTn id="137" dur="500"/>
                                        <p:tgtEl>
                                          <p:spTgt spid="14"/>
                                        </p:tgtEl>
                                      </p:cBhvr>
                                    </p:animEffect>
                                    <p:set>
                                      <p:cBhvr>
                                        <p:cTn id="138" dur="1" fill="hold">
                                          <p:stCondLst>
                                            <p:cond delay="499"/>
                                          </p:stCondLst>
                                        </p:cTn>
                                        <p:tgtEl>
                                          <p:spTgt spid="14"/>
                                        </p:tgtEl>
                                        <p:attrNameLst>
                                          <p:attrName>style.visibility</p:attrName>
                                        </p:attrNameLst>
                                      </p:cBhvr>
                                      <p:to>
                                        <p:strVal val="hidden"/>
                                      </p:to>
                                    </p:set>
                                  </p:childTnLst>
                                </p:cTn>
                              </p:par>
                              <p:par>
                                <p:cTn id="139" presetID="32" presetClass="emph" presetSubtype="0" fill="hold" grpId="0" nodeType="withEffect">
                                  <p:stCondLst>
                                    <p:cond delay="0"/>
                                  </p:stCondLst>
                                  <p:childTnLst>
                                    <p:animRot by="120000">
                                      <p:cBhvr>
                                        <p:cTn id="140" dur="100" fill="hold">
                                          <p:stCondLst>
                                            <p:cond delay="0"/>
                                          </p:stCondLst>
                                        </p:cTn>
                                        <p:tgtEl>
                                          <p:spTgt spid="12"/>
                                        </p:tgtEl>
                                        <p:attrNameLst>
                                          <p:attrName>r</p:attrName>
                                        </p:attrNameLst>
                                      </p:cBhvr>
                                    </p:animRot>
                                    <p:animRot by="-240000">
                                      <p:cBhvr>
                                        <p:cTn id="141" dur="200" fill="hold">
                                          <p:stCondLst>
                                            <p:cond delay="200"/>
                                          </p:stCondLst>
                                        </p:cTn>
                                        <p:tgtEl>
                                          <p:spTgt spid="12"/>
                                        </p:tgtEl>
                                        <p:attrNameLst>
                                          <p:attrName>r</p:attrName>
                                        </p:attrNameLst>
                                      </p:cBhvr>
                                    </p:animRot>
                                    <p:animRot by="240000">
                                      <p:cBhvr>
                                        <p:cTn id="142" dur="200" fill="hold">
                                          <p:stCondLst>
                                            <p:cond delay="400"/>
                                          </p:stCondLst>
                                        </p:cTn>
                                        <p:tgtEl>
                                          <p:spTgt spid="12"/>
                                        </p:tgtEl>
                                        <p:attrNameLst>
                                          <p:attrName>r</p:attrName>
                                        </p:attrNameLst>
                                      </p:cBhvr>
                                    </p:animRot>
                                    <p:animRot by="-240000">
                                      <p:cBhvr>
                                        <p:cTn id="143" dur="200" fill="hold">
                                          <p:stCondLst>
                                            <p:cond delay="600"/>
                                          </p:stCondLst>
                                        </p:cTn>
                                        <p:tgtEl>
                                          <p:spTgt spid="12"/>
                                        </p:tgtEl>
                                        <p:attrNameLst>
                                          <p:attrName>r</p:attrName>
                                        </p:attrNameLst>
                                      </p:cBhvr>
                                    </p:animRot>
                                    <p:animRot by="120000">
                                      <p:cBhvr>
                                        <p:cTn id="144" dur="200" fill="hold">
                                          <p:stCondLst>
                                            <p:cond delay="800"/>
                                          </p:stCondLst>
                                        </p:cTn>
                                        <p:tgtEl>
                                          <p:spTgt spid="12"/>
                                        </p:tgtEl>
                                        <p:attrNameLst>
                                          <p:attrName>r</p:attrName>
                                        </p:attrNameLst>
                                      </p:cBhvr>
                                    </p:animRot>
                                  </p:childTnLst>
                                </p:cTn>
                              </p:par>
                              <p:par>
                                <p:cTn id="145" presetID="6" presetClass="exit" presetSubtype="32" fill="hold" grpId="0" nodeType="withEffect">
                                  <p:stCondLst>
                                    <p:cond delay="0"/>
                                  </p:stCondLst>
                                  <p:childTnLst>
                                    <p:animEffect transition="out" filter="circle(out)">
                                      <p:cBhvr>
                                        <p:cTn id="146" dur="500"/>
                                        <p:tgtEl>
                                          <p:spTgt spid="16"/>
                                        </p:tgtEl>
                                      </p:cBhvr>
                                    </p:animEffect>
                                    <p:set>
                                      <p:cBhvr>
                                        <p:cTn id="147" dur="1" fill="hold">
                                          <p:stCondLst>
                                            <p:cond delay="499"/>
                                          </p:stCondLst>
                                        </p:cTn>
                                        <p:tgtEl>
                                          <p:spTgt spid="16"/>
                                        </p:tgtEl>
                                        <p:attrNameLst>
                                          <p:attrName>style.visibility</p:attrName>
                                        </p:attrNameLst>
                                      </p:cBhvr>
                                      <p:to>
                                        <p:strVal val="hidden"/>
                                      </p:to>
                                    </p:set>
                                  </p:childTnLst>
                                </p:cTn>
                              </p:par>
                              <p:par>
                                <p:cTn id="148" presetID="10" presetClass="exit" presetSubtype="0" fill="hold" grpId="0" nodeType="withEffect">
                                  <p:stCondLst>
                                    <p:cond delay="0"/>
                                  </p:stCondLst>
                                  <p:childTnLst>
                                    <p:animEffect transition="out" filter="fade">
                                      <p:cBhvr>
                                        <p:cTn id="149" dur="500"/>
                                        <p:tgtEl>
                                          <p:spTgt spid="17"/>
                                        </p:tgtEl>
                                      </p:cBhvr>
                                    </p:animEffect>
                                    <p:set>
                                      <p:cBhvr>
                                        <p:cTn id="150" dur="1" fill="hold">
                                          <p:stCondLst>
                                            <p:cond delay="499"/>
                                          </p:stCondLst>
                                        </p:cTn>
                                        <p:tgtEl>
                                          <p:spTgt spid="17"/>
                                        </p:tgtEl>
                                        <p:attrNameLst>
                                          <p:attrName>style.visibility</p:attrName>
                                        </p:attrNameLst>
                                      </p:cBhvr>
                                      <p:to>
                                        <p:strVal val="hidden"/>
                                      </p:to>
                                    </p:set>
                                  </p:childTnLst>
                                </p:cTn>
                              </p:par>
                              <p:par>
                                <p:cTn id="151" presetID="18" presetClass="exit" presetSubtype="12" fill="hold" grpId="0" nodeType="withEffect">
                                  <p:stCondLst>
                                    <p:cond delay="0"/>
                                  </p:stCondLst>
                                  <p:childTnLst>
                                    <p:animEffect transition="out" filter="strips(downLeft)">
                                      <p:cBhvr>
                                        <p:cTn id="152" dur="500"/>
                                        <p:tgtEl>
                                          <p:spTgt spid="3"/>
                                        </p:tgtEl>
                                      </p:cBhvr>
                                    </p:animEffect>
                                    <p:set>
                                      <p:cBhvr>
                                        <p:cTn id="153" dur="1" fill="hold">
                                          <p:stCondLst>
                                            <p:cond delay="499"/>
                                          </p:stCondLst>
                                        </p:cTn>
                                        <p:tgtEl>
                                          <p:spTgt spid="3"/>
                                        </p:tgtEl>
                                        <p:attrNameLst>
                                          <p:attrName>style.visibility</p:attrName>
                                        </p:attrNameLst>
                                      </p:cBhvr>
                                      <p:to>
                                        <p:strVal val="hidden"/>
                                      </p:to>
                                    </p:set>
                                  </p:childTnLst>
                                </p:cTn>
                              </p:par>
                              <p:par>
                                <p:cTn id="154" presetID="18" presetClass="exit" presetSubtype="12" fill="hold" nodeType="withEffect">
                                  <p:stCondLst>
                                    <p:cond delay="0"/>
                                  </p:stCondLst>
                                  <p:childTnLst>
                                    <p:animEffect transition="out" filter="strips(downLeft)">
                                      <p:cBhvr>
                                        <p:cTn id="155" dur="500"/>
                                        <p:tgtEl>
                                          <p:spTgt spid="10"/>
                                        </p:tgtEl>
                                      </p:cBhvr>
                                    </p:animEffect>
                                    <p:set>
                                      <p:cBhvr>
                                        <p:cTn id="15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69834398-5BCA-4428-AC22-F0E0F4858F07}"/>
              </a:ext>
            </a:extLst>
          </p:cNvPr>
          <p:cNvSpPr txBox="1"/>
          <p:nvPr/>
        </p:nvSpPr>
        <p:spPr>
          <a:xfrm>
            <a:off x="840730" y="189822"/>
            <a:ext cx="11061459" cy="1569660"/>
          </a:xfrm>
          <a:prstGeom prst="rect">
            <a:avLst/>
          </a:prstGeom>
          <a:solidFill>
            <a:srgbClr val="FFFF00"/>
          </a:solidFill>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3. Cho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vuông</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tại</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P</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áp</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dụng</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địn</a:t>
            </a:r>
            <a:r>
              <a:rPr lang="en-US" sz="4800" b="1" dirty="0">
                <a:solidFill>
                  <a:srgbClr val="FF0000"/>
                </a:solidFill>
                <a:latin typeface="Times New Roman" panose="02020603050405020304" pitchFamily="18" charset="0"/>
                <a:cs typeface="Times New Roman" panose="02020603050405020304" pitchFamily="18" charset="0"/>
              </a:rPr>
              <a:t>h </a:t>
            </a:r>
            <a:r>
              <a:rPr lang="en-US" sz="4800" b="1" dirty="0" err="1">
                <a:solidFill>
                  <a:srgbClr val="FF0000"/>
                </a:solidFill>
                <a:latin typeface="Times New Roman" panose="02020603050405020304" pitchFamily="18" charset="0"/>
                <a:cs typeface="Times New Roman" panose="02020603050405020304" pitchFamily="18" charset="0"/>
              </a:rPr>
              <a:t>lý</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Pythagore</a:t>
            </a:r>
            <a:r>
              <a:rPr lang="en-US" sz="4800" b="1" dirty="0">
                <a:solidFill>
                  <a:srgbClr val="FF0000"/>
                </a:solidFill>
                <a:latin typeface="Times New Roman" panose="02020603050405020304" pitchFamily="18" charset="0"/>
                <a:cs typeface="Times New Roman" panose="02020603050405020304" pitchFamily="18" charset="0"/>
              </a:rPr>
              <a:t> ta </a:t>
            </a:r>
            <a:r>
              <a:rPr lang="en-US" sz="4800" b="1" dirty="0" err="1">
                <a:solidFill>
                  <a:srgbClr val="FF0000"/>
                </a:solidFill>
                <a:latin typeface="Times New Roman" panose="02020603050405020304" pitchFamily="18" charset="0"/>
                <a:cs typeface="Times New Roman" panose="02020603050405020304" pitchFamily="18" charset="0"/>
              </a:rPr>
              <a:t>được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điều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gì</a:t>
            </a:r>
            <a:r>
              <a:rPr lang="en-US" sz="4800" b="1" dirty="0">
                <a:solidFill>
                  <a:srgbClr val="FF0000"/>
                </a:solidFill>
                <a:latin typeface="Times New Roman" panose="02020603050405020304" pitchFamily="18" charset="0"/>
                <a:cs typeface="Times New Roman" panose="02020603050405020304" pitchFamily="18" charset="0"/>
              </a:rPr>
              <a:t>?</a:t>
            </a:r>
            <a:endPar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0" name="文本框 13">
            <a:extLst>
              <a:ext uri="{FF2B5EF4-FFF2-40B4-BE49-F238E27FC236}">
                <a16:creationId xmlns:a16="http://schemas.microsoft.com/office/drawing/2014/main" id="{1B473307-64FD-42AE-9CC4-4471A4A378F2}"/>
              </a:ext>
            </a:extLst>
          </p:cNvPr>
          <p:cNvSpPr txBox="1"/>
          <p:nvPr/>
        </p:nvSpPr>
        <p:spPr>
          <a:xfrm>
            <a:off x="2311702" y="2082020"/>
            <a:ext cx="4711668" cy="646331"/>
          </a:xfrm>
          <a:prstGeom prst="rect">
            <a:avLst/>
          </a:prstGeom>
          <a:noFill/>
        </p:spPr>
        <p:txBody>
          <a:bodyPr wrap="square" rtlCol="0">
            <a:spAutoFit/>
            <a:scene3d>
              <a:camera prst="orthographicFront"/>
              <a:lightRig rig="threePt" dir="t"/>
            </a:scene3d>
            <a:sp3d contourW="12700"/>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002060"/>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A.             </a:t>
            </a:r>
            <a:endParaRPr kumimoji="0" lang="zh-CN"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endParaRPr>
          </a:p>
        </p:txBody>
      </p:sp>
      <p:sp>
        <p:nvSpPr>
          <p:cNvPr id="11" name="文本框 13">
            <a:extLst>
              <a:ext uri="{FF2B5EF4-FFF2-40B4-BE49-F238E27FC236}">
                <a16:creationId xmlns:a16="http://schemas.microsoft.com/office/drawing/2014/main" id="{1B473307-64FD-42AE-9CC4-4471A4A378F2}"/>
              </a:ext>
            </a:extLst>
          </p:cNvPr>
          <p:cNvSpPr txBox="1"/>
          <p:nvPr/>
        </p:nvSpPr>
        <p:spPr>
          <a:xfrm>
            <a:off x="2459142" y="3019741"/>
            <a:ext cx="4466952" cy="646331"/>
          </a:xfrm>
          <a:prstGeom prst="rect">
            <a:avLst/>
          </a:prstGeom>
          <a:noFill/>
        </p:spPr>
        <p:txBody>
          <a:bodyPr wrap="square" rtlCol="0">
            <a:spAutoFit/>
            <a:scene3d>
              <a:camera prst="orthographicFront"/>
              <a:lightRig rig="threePt" dir="t"/>
            </a:scene3d>
            <a:sp3d contourW="12700"/>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002060"/>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B.              </a:t>
            </a:r>
            <a:endParaRPr kumimoji="0" lang="zh-CN"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endParaRPr>
          </a:p>
        </p:txBody>
      </p:sp>
      <p:sp>
        <p:nvSpPr>
          <p:cNvPr id="12" name="文本框 13">
            <a:extLst>
              <a:ext uri="{FF2B5EF4-FFF2-40B4-BE49-F238E27FC236}">
                <a16:creationId xmlns:a16="http://schemas.microsoft.com/office/drawing/2014/main" id="{1B473307-64FD-42AE-9CC4-4471A4A378F2}"/>
              </a:ext>
            </a:extLst>
          </p:cNvPr>
          <p:cNvSpPr txBox="1"/>
          <p:nvPr/>
        </p:nvSpPr>
        <p:spPr>
          <a:xfrm>
            <a:off x="2301973" y="4028130"/>
            <a:ext cx="5275873" cy="646331"/>
          </a:xfrm>
          <a:prstGeom prst="rect">
            <a:avLst/>
          </a:prstGeom>
          <a:noFill/>
        </p:spPr>
        <p:txBody>
          <a:bodyPr wrap="square" rtlCol="0">
            <a:spAutoFit/>
            <a:scene3d>
              <a:camera prst="orthographicFront"/>
              <a:lightRig rig="threePt" dir="t"/>
            </a:scene3d>
            <a:sp3d contourW="12700"/>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002060"/>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 C.               </a:t>
            </a:r>
            <a:endParaRPr kumimoji="0" lang="zh-CN"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endParaRPr>
          </a:p>
        </p:txBody>
      </p:sp>
      <p:sp>
        <p:nvSpPr>
          <p:cNvPr id="13" name="文本框 13">
            <a:extLst>
              <a:ext uri="{FF2B5EF4-FFF2-40B4-BE49-F238E27FC236}">
                <a16:creationId xmlns:a16="http://schemas.microsoft.com/office/drawing/2014/main" id="{1B473307-64FD-42AE-9CC4-4471A4A378F2}"/>
              </a:ext>
            </a:extLst>
          </p:cNvPr>
          <p:cNvSpPr txBox="1"/>
          <p:nvPr/>
        </p:nvSpPr>
        <p:spPr>
          <a:xfrm>
            <a:off x="2414029" y="4987457"/>
            <a:ext cx="3610980" cy="646331"/>
          </a:xfrm>
          <a:prstGeom prst="rect">
            <a:avLst/>
          </a:prstGeom>
          <a:noFill/>
        </p:spPr>
        <p:txBody>
          <a:bodyPr wrap="square" rtlCol="0">
            <a:spAutoFit/>
            <a:scene3d>
              <a:camera prst="orthographicFront"/>
              <a:lightRig rig="threePt" dir="t"/>
            </a:scene3d>
            <a:sp3d contourW="12700"/>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002060"/>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D.  </a:t>
            </a:r>
            <a:endParaRPr kumimoji="0" lang="zh-CN"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endParaRPr>
          </a:p>
        </p:txBody>
      </p:sp>
      <p:sp>
        <p:nvSpPr>
          <p:cNvPr id="18" name="Donut 17"/>
          <p:cNvSpPr/>
          <p:nvPr/>
        </p:nvSpPr>
        <p:spPr>
          <a:xfrm>
            <a:off x="2411885" y="3943860"/>
            <a:ext cx="685800" cy="858195"/>
          </a:xfrm>
          <a:prstGeom prst="donut">
            <a:avLst>
              <a:gd name="adj" fmla="val 1036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612727"/>
            <a:ext cx="2023672" cy="124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36"/>
          <p:cNvGrpSpPr>
            <a:grpSpLocks/>
          </p:cNvGrpSpPr>
          <p:nvPr/>
        </p:nvGrpSpPr>
        <p:grpSpPr bwMode="auto">
          <a:xfrm>
            <a:off x="278755" y="2143441"/>
            <a:ext cx="1752600" cy="1752600"/>
            <a:chOff x="4320" y="2928"/>
            <a:chExt cx="1104" cy="1104"/>
          </a:xfrm>
        </p:grpSpPr>
        <p:sp>
          <p:nvSpPr>
            <p:cNvPr id="20" name="AutoShape 37"/>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vi-VN" altLang="en-US" sz="6000" b="0" i="0" u="none" strike="noStrike" kern="1200" cap="none" spc="0" normalizeH="0" baseline="0" noProof="0">
                <a:ln>
                  <a:noFill/>
                </a:ln>
                <a:solidFill>
                  <a:srgbClr val="FF0066"/>
                </a:solidFill>
                <a:effectLst/>
                <a:uLnTx/>
                <a:uFillTx/>
                <a:latin typeface=".VnHelvetInsH" panose="020B7200000000000000" pitchFamily="34" charset="0"/>
                <a:ea typeface="+mn-ea"/>
                <a:cs typeface="Arial" panose="020B0604020202020204" pitchFamily="34" charset="0"/>
              </a:endParaRPr>
            </a:p>
          </p:txBody>
        </p:sp>
        <p:sp>
          <p:nvSpPr>
            <p:cNvPr id="21" name="WordArt 38"/>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0" cap="none" spc="0" normalizeH="0" baseline="0" noProof="0">
                  <a:ln w="9525">
                    <a:solidFill>
                      <a:srgbClr val="000000"/>
                    </a:solidFill>
                    <a:round/>
                    <a:headEnd/>
                    <a:tailEnd/>
                  </a:ln>
                  <a:solidFill>
                    <a:srgbClr val="000000"/>
                  </a:solidFill>
                  <a:effectLst/>
                  <a:uLnTx/>
                  <a:uFillTx/>
                  <a:latin typeface="Times New Roman" panose="02020603050405020304" pitchFamily="18" charset="0"/>
                  <a:ea typeface="+mn-ea"/>
                  <a:cs typeface="Times New Roman" panose="02020603050405020304" pitchFamily="18" charset="0"/>
                </a:rPr>
                <a:t>Hết giờ</a:t>
              </a:r>
            </a:p>
          </p:txBody>
        </p:sp>
      </p:grpSp>
      <p:sp>
        <p:nvSpPr>
          <p:cNvPr id="22" name="WordArt 39"/>
          <p:cNvSpPr>
            <a:spLocks noChangeArrowheads="1" noChangeShapeType="1" noTextEdit="1"/>
          </p:cNvSpPr>
          <p:nvPr/>
        </p:nvSpPr>
        <p:spPr bwMode="auto">
          <a:xfrm>
            <a:off x="793105" y="4002404"/>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0</a:t>
            </a:r>
          </a:p>
        </p:txBody>
      </p:sp>
      <p:sp>
        <p:nvSpPr>
          <p:cNvPr id="23" name="WordArt 40"/>
          <p:cNvSpPr>
            <a:spLocks noChangeArrowheads="1" noChangeShapeType="1" noTextEdit="1"/>
          </p:cNvSpPr>
          <p:nvPr/>
        </p:nvSpPr>
        <p:spPr bwMode="auto">
          <a:xfrm>
            <a:off x="793105" y="4002404"/>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1</a:t>
            </a:r>
          </a:p>
        </p:txBody>
      </p:sp>
      <p:sp>
        <p:nvSpPr>
          <p:cNvPr id="24" name="WordArt 41"/>
          <p:cNvSpPr>
            <a:spLocks noChangeArrowheads="1" noChangeShapeType="1" noTextEdit="1"/>
          </p:cNvSpPr>
          <p:nvPr/>
        </p:nvSpPr>
        <p:spPr bwMode="auto">
          <a:xfrm>
            <a:off x="797868" y="3973829"/>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2</a:t>
            </a:r>
          </a:p>
        </p:txBody>
      </p:sp>
      <p:sp>
        <p:nvSpPr>
          <p:cNvPr id="25" name="WordArt 42"/>
          <p:cNvSpPr>
            <a:spLocks noChangeArrowheads="1" noChangeShapeType="1" noTextEdit="1"/>
          </p:cNvSpPr>
          <p:nvPr/>
        </p:nvSpPr>
        <p:spPr bwMode="auto">
          <a:xfrm>
            <a:off x="793105" y="4002404"/>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3</a:t>
            </a:r>
          </a:p>
        </p:txBody>
      </p:sp>
      <p:sp>
        <p:nvSpPr>
          <p:cNvPr id="26" name="WordArt 43"/>
          <p:cNvSpPr>
            <a:spLocks noChangeArrowheads="1" noChangeShapeType="1" noTextEdit="1"/>
          </p:cNvSpPr>
          <p:nvPr/>
        </p:nvSpPr>
        <p:spPr bwMode="auto">
          <a:xfrm>
            <a:off x="840730" y="4002404"/>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4</a:t>
            </a:r>
          </a:p>
        </p:txBody>
      </p:sp>
      <p:sp>
        <p:nvSpPr>
          <p:cNvPr id="27" name="WordArt 44"/>
          <p:cNvSpPr>
            <a:spLocks noChangeArrowheads="1" noChangeShapeType="1" noTextEdit="1"/>
          </p:cNvSpPr>
          <p:nvPr/>
        </p:nvSpPr>
        <p:spPr bwMode="auto">
          <a:xfrm>
            <a:off x="807393" y="4002404"/>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5</a:t>
            </a:r>
          </a:p>
        </p:txBody>
      </p:sp>
      <p:sp>
        <p:nvSpPr>
          <p:cNvPr id="28" name="WordArt 45"/>
          <p:cNvSpPr>
            <a:spLocks noChangeArrowheads="1" noChangeShapeType="1" noTextEdit="1"/>
          </p:cNvSpPr>
          <p:nvPr/>
        </p:nvSpPr>
        <p:spPr bwMode="auto">
          <a:xfrm>
            <a:off x="793105" y="4002404"/>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6</a:t>
            </a:r>
          </a:p>
        </p:txBody>
      </p:sp>
      <p:sp>
        <p:nvSpPr>
          <p:cNvPr id="29" name="WordArt 46"/>
          <p:cNvSpPr>
            <a:spLocks noChangeArrowheads="1" noChangeShapeType="1" noTextEdit="1"/>
          </p:cNvSpPr>
          <p:nvPr/>
        </p:nvSpPr>
        <p:spPr bwMode="auto">
          <a:xfrm>
            <a:off x="793105" y="4002404"/>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7</a:t>
            </a:r>
          </a:p>
        </p:txBody>
      </p:sp>
      <p:sp>
        <p:nvSpPr>
          <p:cNvPr id="30" name="WordArt 47"/>
          <p:cNvSpPr>
            <a:spLocks noChangeArrowheads="1" noChangeShapeType="1" noTextEdit="1"/>
          </p:cNvSpPr>
          <p:nvPr/>
        </p:nvSpPr>
        <p:spPr bwMode="auto">
          <a:xfrm>
            <a:off x="797868" y="3988116"/>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8</a:t>
            </a:r>
          </a:p>
        </p:txBody>
      </p:sp>
      <p:sp>
        <p:nvSpPr>
          <p:cNvPr id="31" name="WordArt 48"/>
          <p:cNvSpPr>
            <a:spLocks noChangeArrowheads="1" noChangeShapeType="1" noTextEdit="1"/>
          </p:cNvSpPr>
          <p:nvPr/>
        </p:nvSpPr>
        <p:spPr bwMode="auto">
          <a:xfrm>
            <a:off x="793105" y="4002404"/>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9</a:t>
            </a:r>
          </a:p>
        </p:txBody>
      </p:sp>
      <p:sp>
        <p:nvSpPr>
          <p:cNvPr id="32" name="WordArt 49"/>
          <p:cNvSpPr>
            <a:spLocks noChangeArrowheads="1" noChangeShapeType="1" noTextEdit="1"/>
          </p:cNvSpPr>
          <p:nvPr/>
        </p:nvSpPr>
        <p:spPr bwMode="auto">
          <a:xfrm>
            <a:off x="793105" y="4002404"/>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10</a:t>
            </a:r>
          </a:p>
        </p:txBody>
      </p:sp>
      <p:sp>
        <p:nvSpPr>
          <p:cNvPr id="33" name="WordArt 50"/>
          <p:cNvSpPr>
            <a:spLocks noChangeArrowheads="1" noChangeShapeType="1" noTextEdit="1"/>
          </p:cNvSpPr>
          <p:nvPr/>
        </p:nvSpPr>
        <p:spPr bwMode="auto">
          <a:xfrm>
            <a:off x="793105" y="4002404"/>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11</a:t>
            </a:r>
          </a:p>
        </p:txBody>
      </p:sp>
      <p:sp>
        <p:nvSpPr>
          <p:cNvPr id="34" name="WordArt 51"/>
          <p:cNvSpPr>
            <a:spLocks noChangeArrowheads="1" noChangeShapeType="1" noTextEdit="1"/>
          </p:cNvSpPr>
          <p:nvPr/>
        </p:nvSpPr>
        <p:spPr bwMode="auto">
          <a:xfrm>
            <a:off x="793105" y="4002404"/>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12</a:t>
            </a:r>
          </a:p>
        </p:txBody>
      </p:sp>
      <p:sp>
        <p:nvSpPr>
          <p:cNvPr id="35" name="WordArt 52"/>
          <p:cNvSpPr>
            <a:spLocks noChangeArrowheads="1" noChangeShapeType="1" noTextEdit="1"/>
          </p:cNvSpPr>
          <p:nvPr/>
        </p:nvSpPr>
        <p:spPr bwMode="auto">
          <a:xfrm>
            <a:off x="783580" y="3983354"/>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13</a:t>
            </a:r>
          </a:p>
        </p:txBody>
      </p:sp>
      <p:sp>
        <p:nvSpPr>
          <p:cNvPr id="36" name="WordArt 53"/>
          <p:cNvSpPr>
            <a:spLocks noChangeArrowheads="1" noChangeShapeType="1" noTextEdit="1"/>
          </p:cNvSpPr>
          <p:nvPr/>
        </p:nvSpPr>
        <p:spPr bwMode="auto">
          <a:xfrm>
            <a:off x="793105" y="4002404"/>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14</a:t>
            </a:r>
          </a:p>
        </p:txBody>
      </p:sp>
      <p:sp>
        <p:nvSpPr>
          <p:cNvPr id="37" name="WordArt 54"/>
          <p:cNvSpPr>
            <a:spLocks noChangeArrowheads="1" noChangeShapeType="1" noTextEdit="1"/>
          </p:cNvSpPr>
          <p:nvPr/>
        </p:nvSpPr>
        <p:spPr bwMode="auto">
          <a:xfrm>
            <a:off x="793105" y="4002404"/>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15</a:t>
            </a:r>
          </a:p>
        </p:txBody>
      </p:sp>
      <p:graphicFrame>
        <p:nvGraphicFramePr>
          <p:cNvPr id="2" name="Object 1">
            <a:extLst>
              <a:ext uri="{FF2B5EF4-FFF2-40B4-BE49-F238E27FC236}">
                <a16:creationId xmlns:a16="http://schemas.microsoft.com/office/drawing/2014/main" id="{A6BFEE7B-43AD-86B6-2E8A-AB9166BCD2A6}"/>
              </a:ext>
            </a:extLst>
          </p:cNvPr>
          <p:cNvGraphicFramePr>
            <a:graphicFrameLocks noChangeAspect="1"/>
          </p:cNvGraphicFramePr>
          <p:nvPr>
            <p:extLst>
              <p:ext uri="{D42A27DB-BD31-4B8C-83A1-F6EECF244321}">
                <p14:modId xmlns:p14="http://schemas.microsoft.com/office/powerpoint/2010/main" val="3905789515"/>
              </p:ext>
            </p:extLst>
          </p:nvPr>
        </p:nvGraphicFramePr>
        <p:xfrm>
          <a:off x="4112514" y="297229"/>
          <a:ext cx="2113187" cy="690979"/>
        </p:xfrm>
        <a:graphic>
          <a:graphicData uri="http://schemas.openxmlformats.org/presentationml/2006/ole">
            <mc:AlternateContent xmlns:mc="http://schemas.openxmlformats.org/markup-compatibility/2006">
              <mc:Choice xmlns:v="urn:schemas-microsoft-com:vml" Requires="v">
                <p:oleObj name="Equation" r:id="rId6" imgW="1999594" imgH="653976" progId="Equation.DSMT4">
                  <p:embed/>
                </p:oleObj>
              </mc:Choice>
              <mc:Fallback>
                <p:oleObj name="Equation" r:id="rId6" imgW="1999594" imgH="653976" progId="Equation.DSMT4">
                  <p:embed/>
                  <p:pic>
                    <p:nvPicPr>
                      <p:cNvPr id="0" name=""/>
                      <p:cNvPicPr/>
                      <p:nvPr/>
                    </p:nvPicPr>
                    <p:blipFill>
                      <a:blip r:embed="rId7"/>
                      <a:stretch>
                        <a:fillRect/>
                      </a:stretch>
                    </p:blipFill>
                    <p:spPr>
                      <a:xfrm>
                        <a:off x="4112514" y="297229"/>
                        <a:ext cx="2113187" cy="690979"/>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F1B1591C-C1E4-A519-0361-F6103A8499C2}"/>
              </a:ext>
            </a:extLst>
          </p:cNvPr>
          <p:cNvGraphicFramePr>
            <a:graphicFrameLocks noChangeAspect="1"/>
          </p:cNvGraphicFramePr>
          <p:nvPr>
            <p:extLst>
              <p:ext uri="{D42A27DB-BD31-4B8C-83A1-F6EECF244321}">
                <p14:modId xmlns:p14="http://schemas.microsoft.com/office/powerpoint/2010/main" val="2589729907"/>
              </p:ext>
            </p:extLst>
          </p:nvPr>
        </p:nvGraphicFramePr>
        <p:xfrm>
          <a:off x="3097685" y="1970433"/>
          <a:ext cx="4610100" cy="784225"/>
        </p:xfrm>
        <a:graphic>
          <a:graphicData uri="http://schemas.openxmlformats.org/presentationml/2006/ole">
            <mc:AlternateContent xmlns:mc="http://schemas.openxmlformats.org/markup-compatibility/2006">
              <mc:Choice xmlns:v="urn:schemas-microsoft-com:vml" Requires="v">
                <p:oleObj name="Equation" r:id="rId8" imgW="4610185" imgH="784844" progId="Equation.DSMT4">
                  <p:embed/>
                </p:oleObj>
              </mc:Choice>
              <mc:Fallback>
                <p:oleObj name="Equation" r:id="rId8" imgW="4610185" imgH="784844" progId="Equation.DSMT4">
                  <p:embed/>
                  <p:pic>
                    <p:nvPicPr>
                      <p:cNvPr id="0" name=""/>
                      <p:cNvPicPr/>
                      <p:nvPr/>
                    </p:nvPicPr>
                    <p:blipFill>
                      <a:blip r:embed="rId9"/>
                      <a:stretch>
                        <a:fillRect/>
                      </a:stretch>
                    </p:blipFill>
                    <p:spPr>
                      <a:xfrm>
                        <a:off x="3097685" y="1970433"/>
                        <a:ext cx="4610100" cy="78422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1EB4804E-3B65-67B1-4F40-19F97E8B285F}"/>
              </a:ext>
            </a:extLst>
          </p:cNvPr>
          <p:cNvGraphicFramePr>
            <a:graphicFrameLocks noChangeAspect="1"/>
          </p:cNvGraphicFramePr>
          <p:nvPr>
            <p:extLst>
              <p:ext uri="{D42A27DB-BD31-4B8C-83A1-F6EECF244321}">
                <p14:modId xmlns:p14="http://schemas.microsoft.com/office/powerpoint/2010/main" val="3124614461"/>
              </p:ext>
            </p:extLst>
          </p:nvPr>
        </p:nvGraphicFramePr>
        <p:xfrm>
          <a:off x="3097685" y="2940060"/>
          <a:ext cx="4318000" cy="735013"/>
        </p:xfrm>
        <a:graphic>
          <a:graphicData uri="http://schemas.openxmlformats.org/presentationml/2006/ole">
            <mc:AlternateContent xmlns:mc="http://schemas.openxmlformats.org/markup-compatibility/2006">
              <mc:Choice xmlns:v="urn:schemas-microsoft-com:vml" Requires="v">
                <p:oleObj name="Equation" r:id="rId10" imgW="4317640" imgH="734732" progId="Equation.DSMT4">
                  <p:embed/>
                </p:oleObj>
              </mc:Choice>
              <mc:Fallback>
                <p:oleObj name="Equation" r:id="rId10" imgW="4317640" imgH="734732" progId="Equation.DSMT4">
                  <p:embed/>
                  <p:pic>
                    <p:nvPicPr>
                      <p:cNvPr id="0" name=""/>
                      <p:cNvPicPr/>
                      <p:nvPr/>
                    </p:nvPicPr>
                    <p:blipFill>
                      <a:blip r:embed="rId11"/>
                      <a:stretch>
                        <a:fillRect/>
                      </a:stretch>
                    </p:blipFill>
                    <p:spPr>
                      <a:xfrm>
                        <a:off x="3097685" y="2940060"/>
                        <a:ext cx="4318000" cy="73501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3621D4A-7ED1-A396-5591-615BBC760150}"/>
              </a:ext>
            </a:extLst>
          </p:cNvPr>
          <p:cNvGraphicFramePr>
            <a:graphicFrameLocks noChangeAspect="1"/>
          </p:cNvGraphicFramePr>
          <p:nvPr>
            <p:extLst>
              <p:ext uri="{D42A27DB-BD31-4B8C-83A1-F6EECF244321}">
                <p14:modId xmlns:p14="http://schemas.microsoft.com/office/powerpoint/2010/main" val="879758454"/>
              </p:ext>
            </p:extLst>
          </p:nvPr>
        </p:nvGraphicFramePr>
        <p:xfrm>
          <a:off x="3154642" y="3973829"/>
          <a:ext cx="4204085" cy="715589"/>
        </p:xfrm>
        <a:graphic>
          <a:graphicData uri="http://schemas.openxmlformats.org/presentationml/2006/ole">
            <mc:AlternateContent xmlns:mc="http://schemas.openxmlformats.org/markup-compatibility/2006">
              <mc:Choice xmlns:v="urn:schemas-microsoft-com:vml" Requires="v">
                <p:oleObj name="Equation" r:id="rId12" imgW="1193760" imgH="203040" progId="Equation.DSMT4">
                  <p:embed/>
                </p:oleObj>
              </mc:Choice>
              <mc:Fallback>
                <p:oleObj name="Equation" r:id="rId12" imgW="1193760" imgH="203040" progId="Equation.DSMT4">
                  <p:embed/>
                  <p:pic>
                    <p:nvPicPr>
                      <p:cNvPr id="0" name=""/>
                      <p:cNvPicPr/>
                      <p:nvPr/>
                    </p:nvPicPr>
                    <p:blipFill>
                      <a:blip r:embed="rId13"/>
                      <a:stretch>
                        <a:fillRect/>
                      </a:stretch>
                    </p:blipFill>
                    <p:spPr>
                      <a:xfrm>
                        <a:off x="3154642" y="3973829"/>
                        <a:ext cx="4204085" cy="715589"/>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24BCEEE-F8EE-D03B-DD0D-E2E248ED21F4}"/>
              </a:ext>
            </a:extLst>
          </p:cNvPr>
          <p:cNvGraphicFramePr>
            <a:graphicFrameLocks noChangeAspect="1"/>
          </p:cNvGraphicFramePr>
          <p:nvPr>
            <p:extLst>
              <p:ext uri="{D42A27DB-BD31-4B8C-83A1-F6EECF244321}">
                <p14:modId xmlns:p14="http://schemas.microsoft.com/office/powerpoint/2010/main" val="3180135535"/>
              </p:ext>
            </p:extLst>
          </p:nvPr>
        </p:nvGraphicFramePr>
        <p:xfrm>
          <a:off x="3097685" y="4897138"/>
          <a:ext cx="4204085" cy="715589"/>
        </p:xfrm>
        <a:graphic>
          <a:graphicData uri="http://schemas.openxmlformats.org/presentationml/2006/ole">
            <mc:AlternateContent xmlns:mc="http://schemas.openxmlformats.org/markup-compatibility/2006">
              <mc:Choice xmlns:v="urn:schemas-microsoft-com:vml" Requires="v">
                <p:oleObj name="Equation" r:id="rId14" imgW="1193760" imgH="203040" progId="Equation.DSMT4">
                  <p:embed/>
                </p:oleObj>
              </mc:Choice>
              <mc:Fallback>
                <p:oleObj name="Equation" r:id="rId14" imgW="1193760" imgH="203040" progId="Equation.DSMT4">
                  <p:embed/>
                  <p:pic>
                    <p:nvPicPr>
                      <p:cNvPr id="0" name=""/>
                      <p:cNvPicPr/>
                      <p:nvPr/>
                    </p:nvPicPr>
                    <p:blipFill>
                      <a:blip r:embed="rId15"/>
                      <a:stretch>
                        <a:fillRect/>
                      </a:stretch>
                    </p:blipFill>
                    <p:spPr>
                      <a:xfrm>
                        <a:off x="3097685" y="4897138"/>
                        <a:ext cx="4204085" cy="715589"/>
                      </a:xfrm>
                      <a:prstGeom prst="rect">
                        <a:avLst/>
                      </a:prstGeom>
                    </p:spPr>
                  </p:pic>
                </p:oleObj>
              </mc:Fallback>
            </mc:AlternateContent>
          </a:graphicData>
        </a:graphic>
      </p:graphicFrame>
    </p:spTree>
    <p:extLst>
      <p:ext uri="{BB962C8B-B14F-4D97-AF65-F5344CB8AC3E}">
        <p14:creationId xmlns:p14="http://schemas.microsoft.com/office/powerpoint/2010/main" val="2949950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53" presetClass="exit" presetSubtype="0" fill="hold" nodeType="afterEffect">
                                  <p:stCondLst>
                                    <p:cond delay="0"/>
                                  </p:stCondLst>
                                  <p:childTnLst>
                                    <p:anim calcmode="lin" valueType="num">
                                      <p:cBhvr>
                                        <p:cTn id="10" dur="500"/>
                                        <p:tgtEl>
                                          <p:spTgt spid="37"/>
                                        </p:tgtEl>
                                        <p:attrNameLst>
                                          <p:attrName>ppt_w</p:attrName>
                                        </p:attrNameLst>
                                      </p:cBhvr>
                                      <p:tavLst>
                                        <p:tav tm="0">
                                          <p:val>
                                            <p:strVal val="ppt_w"/>
                                          </p:val>
                                        </p:tav>
                                        <p:tav tm="100000">
                                          <p:val>
                                            <p:fltVal val="0"/>
                                          </p:val>
                                        </p:tav>
                                      </p:tavLst>
                                    </p:anim>
                                    <p:anim calcmode="lin" valueType="num">
                                      <p:cBhvr>
                                        <p:cTn id="11" dur="500"/>
                                        <p:tgtEl>
                                          <p:spTgt spid="37"/>
                                        </p:tgtEl>
                                        <p:attrNameLst>
                                          <p:attrName>ppt_h</p:attrName>
                                        </p:attrNameLst>
                                      </p:cBhvr>
                                      <p:tavLst>
                                        <p:tav tm="0">
                                          <p:val>
                                            <p:strVal val="ppt_h"/>
                                          </p:val>
                                        </p:tav>
                                        <p:tav tm="100000">
                                          <p:val>
                                            <p:fltVal val="0"/>
                                          </p:val>
                                        </p:tav>
                                      </p:tavLst>
                                    </p:anim>
                                    <p:animEffect transition="out" filter="fade">
                                      <p:cBhvr>
                                        <p:cTn id="12" dur="500"/>
                                        <p:tgtEl>
                                          <p:spTgt spid="37"/>
                                        </p:tgtEl>
                                      </p:cBhvr>
                                    </p:animEffect>
                                    <p:set>
                                      <p:cBhvr>
                                        <p:cTn id="13" dur="1" fill="hold">
                                          <p:stCondLst>
                                            <p:cond delay="499"/>
                                          </p:stCondLst>
                                        </p:cTn>
                                        <p:tgtEl>
                                          <p:spTgt spid="37"/>
                                        </p:tgtEl>
                                        <p:attrNameLst>
                                          <p:attrName>style.visibility</p:attrName>
                                        </p:attrNameLst>
                                      </p:cBhvr>
                                      <p:to>
                                        <p:strVal val="hidden"/>
                                      </p:to>
                                    </p:set>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dissolve">
                                      <p:cBhvr>
                                        <p:cTn id="17" dur="500"/>
                                        <p:tgtEl>
                                          <p:spTgt spid="36"/>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par>
                          <p:cTn id="18" fill="hold">
                            <p:stCondLst>
                              <p:cond delay="1500"/>
                            </p:stCondLst>
                            <p:childTnLst>
                              <p:par>
                                <p:cTn id="19" presetID="53" presetClass="exit" presetSubtype="0" fill="hold" nodeType="afterEffect">
                                  <p:stCondLst>
                                    <p:cond delay="0"/>
                                  </p:stCondLst>
                                  <p:childTnLst>
                                    <p:anim calcmode="lin" valueType="num">
                                      <p:cBhvr>
                                        <p:cTn id="20" dur="500"/>
                                        <p:tgtEl>
                                          <p:spTgt spid="36"/>
                                        </p:tgtEl>
                                        <p:attrNameLst>
                                          <p:attrName>ppt_w</p:attrName>
                                        </p:attrNameLst>
                                      </p:cBhvr>
                                      <p:tavLst>
                                        <p:tav tm="0">
                                          <p:val>
                                            <p:strVal val="ppt_w"/>
                                          </p:val>
                                        </p:tav>
                                        <p:tav tm="100000">
                                          <p:val>
                                            <p:fltVal val="0"/>
                                          </p:val>
                                        </p:tav>
                                      </p:tavLst>
                                    </p:anim>
                                    <p:anim calcmode="lin" valueType="num">
                                      <p:cBhvr>
                                        <p:cTn id="21" dur="500"/>
                                        <p:tgtEl>
                                          <p:spTgt spid="36"/>
                                        </p:tgtEl>
                                        <p:attrNameLst>
                                          <p:attrName>ppt_h</p:attrName>
                                        </p:attrNameLst>
                                      </p:cBhvr>
                                      <p:tavLst>
                                        <p:tav tm="0">
                                          <p:val>
                                            <p:strVal val="ppt_h"/>
                                          </p:val>
                                        </p:tav>
                                        <p:tav tm="100000">
                                          <p:val>
                                            <p:fltVal val="0"/>
                                          </p:val>
                                        </p:tav>
                                      </p:tavLst>
                                    </p:anim>
                                    <p:animEffect transition="out" filter="fade">
                                      <p:cBhvr>
                                        <p:cTn id="22" dur="500"/>
                                        <p:tgtEl>
                                          <p:spTgt spid="36"/>
                                        </p:tgtEl>
                                      </p:cBhvr>
                                    </p:animEffect>
                                    <p:set>
                                      <p:cBhvr>
                                        <p:cTn id="23" dur="1" fill="hold">
                                          <p:stCondLst>
                                            <p:cond delay="499"/>
                                          </p:stCondLst>
                                        </p:cTn>
                                        <p:tgtEl>
                                          <p:spTgt spid="36"/>
                                        </p:tgtEl>
                                        <p:attrNameLst>
                                          <p:attrName>style.visibility</p:attrName>
                                        </p:attrNameLst>
                                      </p:cBhvr>
                                      <p:to>
                                        <p:strVal val="hidden"/>
                                      </p:to>
                                    </p:set>
                                  </p:childTnLst>
                                </p:cTn>
                              </p:par>
                            </p:childTnLst>
                          </p:cTn>
                        </p:par>
                        <p:par>
                          <p:cTn id="24" fill="hold">
                            <p:stCondLst>
                              <p:cond delay="2000"/>
                            </p:stCondLst>
                            <p:childTnLst>
                              <p:par>
                                <p:cTn id="25" presetID="9" presetClass="entr" presetSubtype="0"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dissolve">
                                      <p:cBhvr>
                                        <p:cTn id="27" dur="500"/>
                                        <p:tgtEl>
                                          <p:spTgt spid="35"/>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par>
                          <p:cTn id="28" fill="hold">
                            <p:stCondLst>
                              <p:cond delay="2500"/>
                            </p:stCondLst>
                            <p:childTnLst>
                              <p:par>
                                <p:cTn id="29" presetID="53" presetClass="exit" presetSubtype="0" fill="hold" nodeType="afterEffect">
                                  <p:stCondLst>
                                    <p:cond delay="0"/>
                                  </p:stCondLst>
                                  <p:childTnLst>
                                    <p:anim calcmode="lin" valueType="num">
                                      <p:cBhvr>
                                        <p:cTn id="30" dur="500"/>
                                        <p:tgtEl>
                                          <p:spTgt spid="35"/>
                                        </p:tgtEl>
                                        <p:attrNameLst>
                                          <p:attrName>ppt_w</p:attrName>
                                        </p:attrNameLst>
                                      </p:cBhvr>
                                      <p:tavLst>
                                        <p:tav tm="0">
                                          <p:val>
                                            <p:strVal val="ppt_w"/>
                                          </p:val>
                                        </p:tav>
                                        <p:tav tm="100000">
                                          <p:val>
                                            <p:fltVal val="0"/>
                                          </p:val>
                                        </p:tav>
                                      </p:tavLst>
                                    </p:anim>
                                    <p:anim calcmode="lin" valueType="num">
                                      <p:cBhvr>
                                        <p:cTn id="31" dur="500"/>
                                        <p:tgtEl>
                                          <p:spTgt spid="35"/>
                                        </p:tgtEl>
                                        <p:attrNameLst>
                                          <p:attrName>ppt_h</p:attrName>
                                        </p:attrNameLst>
                                      </p:cBhvr>
                                      <p:tavLst>
                                        <p:tav tm="0">
                                          <p:val>
                                            <p:strVal val="ppt_h"/>
                                          </p:val>
                                        </p:tav>
                                        <p:tav tm="100000">
                                          <p:val>
                                            <p:fltVal val="0"/>
                                          </p:val>
                                        </p:tav>
                                      </p:tavLst>
                                    </p:anim>
                                    <p:animEffect transition="out" filter="fade">
                                      <p:cBhvr>
                                        <p:cTn id="32" dur="500"/>
                                        <p:tgtEl>
                                          <p:spTgt spid="35"/>
                                        </p:tgtEl>
                                      </p:cBhvr>
                                    </p:animEffect>
                                    <p:set>
                                      <p:cBhvr>
                                        <p:cTn id="33" dur="1" fill="hold">
                                          <p:stCondLst>
                                            <p:cond delay="499"/>
                                          </p:stCondLst>
                                        </p:cTn>
                                        <p:tgtEl>
                                          <p:spTgt spid="35"/>
                                        </p:tgtEl>
                                        <p:attrNameLst>
                                          <p:attrName>style.visibility</p:attrName>
                                        </p:attrNameLst>
                                      </p:cBhvr>
                                      <p:to>
                                        <p:strVal val="hidden"/>
                                      </p:to>
                                    </p:set>
                                  </p:childTnLst>
                                </p:cTn>
                              </p:par>
                            </p:childTnLst>
                          </p:cTn>
                        </p:par>
                        <p:par>
                          <p:cTn id="34" fill="hold">
                            <p:stCondLst>
                              <p:cond delay="3000"/>
                            </p:stCondLst>
                            <p:childTnLst>
                              <p:par>
                                <p:cTn id="35" presetID="9" presetClass="entr" presetSubtype="0"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dissolve">
                                      <p:cBhvr>
                                        <p:cTn id="37" dur="500"/>
                                        <p:tgtEl>
                                          <p:spTgt spid="34"/>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par>
                          <p:cTn id="38" fill="hold">
                            <p:stCondLst>
                              <p:cond delay="3500"/>
                            </p:stCondLst>
                            <p:childTnLst>
                              <p:par>
                                <p:cTn id="39" presetID="53" presetClass="exit" presetSubtype="0" fill="hold" nodeType="afterEffect">
                                  <p:stCondLst>
                                    <p:cond delay="0"/>
                                  </p:stCondLst>
                                  <p:childTnLst>
                                    <p:anim calcmode="lin" valueType="num">
                                      <p:cBhvr>
                                        <p:cTn id="40" dur="500"/>
                                        <p:tgtEl>
                                          <p:spTgt spid="34"/>
                                        </p:tgtEl>
                                        <p:attrNameLst>
                                          <p:attrName>ppt_w</p:attrName>
                                        </p:attrNameLst>
                                      </p:cBhvr>
                                      <p:tavLst>
                                        <p:tav tm="0">
                                          <p:val>
                                            <p:strVal val="ppt_w"/>
                                          </p:val>
                                        </p:tav>
                                        <p:tav tm="100000">
                                          <p:val>
                                            <p:fltVal val="0"/>
                                          </p:val>
                                        </p:tav>
                                      </p:tavLst>
                                    </p:anim>
                                    <p:anim calcmode="lin" valueType="num">
                                      <p:cBhvr>
                                        <p:cTn id="41" dur="500"/>
                                        <p:tgtEl>
                                          <p:spTgt spid="34"/>
                                        </p:tgtEl>
                                        <p:attrNameLst>
                                          <p:attrName>ppt_h</p:attrName>
                                        </p:attrNameLst>
                                      </p:cBhvr>
                                      <p:tavLst>
                                        <p:tav tm="0">
                                          <p:val>
                                            <p:strVal val="ppt_h"/>
                                          </p:val>
                                        </p:tav>
                                        <p:tav tm="100000">
                                          <p:val>
                                            <p:fltVal val="0"/>
                                          </p:val>
                                        </p:tav>
                                      </p:tavLst>
                                    </p:anim>
                                    <p:animEffect transition="out" filter="fade">
                                      <p:cBhvr>
                                        <p:cTn id="42" dur="500"/>
                                        <p:tgtEl>
                                          <p:spTgt spid="34"/>
                                        </p:tgtEl>
                                      </p:cBhvr>
                                    </p:animEffect>
                                    <p:set>
                                      <p:cBhvr>
                                        <p:cTn id="43" dur="1" fill="hold">
                                          <p:stCondLst>
                                            <p:cond delay="499"/>
                                          </p:stCondLst>
                                        </p:cTn>
                                        <p:tgtEl>
                                          <p:spTgt spid="34"/>
                                        </p:tgtEl>
                                        <p:attrNameLst>
                                          <p:attrName>style.visibility</p:attrName>
                                        </p:attrNameLst>
                                      </p:cBhvr>
                                      <p:to>
                                        <p:strVal val="hidden"/>
                                      </p:to>
                                    </p:set>
                                  </p:childTnLst>
                                </p:cTn>
                              </p:par>
                            </p:childTnLst>
                          </p:cTn>
                        </p:par>
                        <p:par>
                          <p:cTn id="44" fill="hold">
                            <p:stCondLst>
                              <p:cond delay="4000"/>
                            </p:stCondLst>
                            <p:childTnLst>
                              <p:par>
                                <p:cTn id="45" presetID="9" presetClass="entr" presetSubtype="0"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dissolve">
                                      <p:cBhvr>
                                        <p:cTn id="47" dur="500"/>
                                        <p:tgtEl>
                                          <p:spTgt spid="33"/>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p:tgtEl>
                                      </p:cMediaNode>
                                    </p:audio>
                                  </p:subTnLst>
                                </p:cTn>
                              </p:par>
                            </p:childTnLst>
                          </p:cTn>
                        </p:par>
                        <p:par>
                          <p:cTn id="48" fill="hold">
                            <p:stCondLst>
                              <p:cond delay="4500"/>
                            </p:stCondLst>
                            <p:childTnLst>
                              <p:par>
                                <p:cTn id="49" presetID="53" presetClass="exit" presetSubtype="0" fill="hold" nodeType="afterEffect">
                                  <p:stCondLst>
                                    <p:cond delay="0"/>
                                  </p:stCondLst>
                                  <p:childTnLst>
                                    <p:anim calcmode="lin" valueType="num">
                                      <p:cBhvr>
                                        <p:cTn id="50" dur="500"/>
                                        <p:tgtEl>
                                          <p:spTgt spid="33"/>
                                        </p:tgtEl>
                                        <p:attrNameLst>
                                          <p:attrName>ppt_w</p:attrName>
                                        </p:attrNameLst>
                                      </p:cBhvr>
                                      <p:tavLst>
                                        <p:tav tm="0">
                                          <p:val>
                                            <p:strVal val="ppt_w"/>
                                          </p:val>
                                        </p:tav>
                                        <p:tav tm="100000">
                                          <p:val>
                                            <p:fltVal val="0"/>
                                          </p:val>
                                        </p:tav>
                                      </p:tavLst>
                                    </p:anim>
                                    <p:anim calcmode="lin" valueType="num">
                                      <p:cBhvr>
                                        <p:cTn id="51" dur="500"/>
                                        <p:tgtEl>
                                          <p:spTgt spid="33"/>
                                        </p:tgtEl>
                                        <p:attrNameLst>
                                          <p:attrName>ppt_h</p:attrName>
                                        </p:attrNameLst>
                                      </p:cBhvr>
                                      <p:tavLst>
                                        <p:tav tm="0">
                                          <p:val>
                                            <p:strVal val="ppt_h"/>
                                          </p:val>
                                        </p:tav>
                                        <p:tav tm="100000">
                                          <p:val>
                                            <p:fltVal val="0"/>
                                          </p:val>
                                        </p:tav>
                                      </p:tavLst>
                                    </p:anim>
                                    <p:animEffect transition="out" filter="fade">
                                      <p:cBhvr>
                                        <p:cTn id="52" dur="500"/>
                                        <p:tgtEl>
                                          <p:spTgt spid="33"/>
                                        </p:tgtEl>
                                      </p:cBhvr>
                                    </p:animEffect>
                                    <p:set>
                                      <p:cBhvr>
                                        <p:cTn id="53" dur="1" fill="hold">
                                          <p:stCondLst>
                                            <p:cond delay="499"/>
                                          </p:stCondLst>
                                        </p:cTn>
                                        <p:tgtEl>
                                          <p:spTgt spid="33"/>
                                        </p:tgtEl>
                                        <p:attrNameLst>
                                          <p:attrName>style.visibility</p:attrName>
                                        </p:attrNameLst>
                                      </p:cBhvr>
                                      <p:to>
                                        <p:strVal val="hidden"/>
                                      </p:to>
                                    </p:set>
                                  </p:childTnLst>
                                </p:cTn>
                              </p:par>
                            </p:childTnLst>
                          </p:cTn>
                        </p:par>
                        <p:par>
                          <p:cTn id="54" fill="hold">
                            <p:stCondLst>
                              <p:cond delay="5000"/>
                            </p:stCondLst>
                            <p:childTnLst>
                              <p:par>
                                <p:cTn id="55" presetID="9" presetClass="entr" presetSubtype="0" fill="hold"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dissolve">
                                      <p:cBhvr>
                                        <p:cTn id="57" dur="500"/>
                                        <p:tgtEl>
                                          <p:spTgt spid="32"/>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wav"/>
                                        </p:tgtEl>
                                      </p:cMediaNode>
                                    </p:audio>
                                  </p:subTnLst>
                                </p:cTn>
                              </p:par>
                            </p:childTnLst>
                          </p:cTn>
                        </p:par>
                        <p:par>
                          <p:cTn id="58" fill="hold">
                            <p:stCondLst>
                              <p:cond delay="5500"/>
                            </p:stCondLst>
                            <p:childTnLst>
                              <p:par>
                                <p:cTn id="59" presetID="53" presetClass="exit" presetSubtype="0" fill="hold" nodeType="afterEffect">
                                  <p:stCondLst>
                                    <p:cond delay="0"/>
                                  </p:stCondLst>
                                  <p:childTnLst>
                                    <p:anim calcmode="lin" valueType="num">
                                      <p:cBhvr>
                                        <p:cTn id="60" dur="500"/>
                                        <p:tgtEl>
                                          <p:spTgt spid="32"/>
                                        </p:tgtEl>
                                        <p:attrNameLst>
                                          <p:attrName>ppt_w</p:attrName>
                                        </p:attrNameLst>
                                      </p:cBhvr>
                                      <p:tavLst>
                                        <p:tav tm="0">
                                          <p:val>
                                            <p:strVal val="ppt_w"/>
                                          </p:val>
                                        </p:tav>
                                        <p:tav tm="100000">
                                          <p:val>
                                            <p:fltVal val="0"/>
                                          </p:val>
                                        </p:tav>
                                      </p:tavLst>
                                    </p:anim>
                                    <p:anim calcmode="lin" valueType="num">
                                      <p:cBhvr>
                                        <p:cTn id="61" dur="500"/>
                                        <p:tgtEl>
                                          <p:spTgt spid="32"/>
                                        </p:tgtEl>
                                        <p:attrNameLst>
                                          <p:attrName>ppt_h</p:attrName>
                                        </p:attrNameLst>
                                      </p:cBhvr>
                                      <p:tavLst>
                                        <p:tav tm="0">
                                          <p:val>
                                            <p:strVal val="ppt_h"/>
                                          </p:val>
                                        </p:tav>
                                        <p:tav tm="100000">
                                          <p:val>
                                            <p:fltVal val="0"/>
                                          </p:val>
                                        </p:tav>
                                      </p:tavLst>
                                    </p:anim>
                                    <p:animEffect transition="out" filter="fade">
                                      <p:cBhvr>
                                        <p:cTn id="62" dur="500"/>
                                        <p:tgtEl>
                                          <p:spTgt spid="32"/>
                                        </p:tgtEl>
                                      </p:cBhvr>
                                    </p:animEffect>
                                    <p:set>
                                      <p:cBhvr>
                                        <p:cTn id="63" dur="1" fill="hold">
                                          <p:stCondLst>
                                            <p:cond delay="499"/>
                                          </p:stCondLst>
                                        </p:cTn>
                                        <p:tgtEl>
                                          <p:spTgt spid="32"/>
                                        </p:tgtEl>
                                        <p:attrNameLst>
                                          <p:attrName>style.visibility</p:attrName>
                                        </p:attrNameLst>
                                      </p:cBhvr>
                                      <p:to>
                                        <p:strVal val="hidden"/>
                                      </p:to>
                                    </p:set>
                                  </p:childTnLst>
                                </p:cTn>
                              </p:par>
                            </p:childTnLst>
                          </p:cTn>
                        </p:par>
                        <p:par>
                          <p:cTn id="64" fill="hold">
                            <p:stCondLst>
                              <p:cond delay="6000"/>
                            </p:stCondLst>
                            <p:childTnLst>
                              <p:par>
                                <p:cTn id="65" presetID="9" presetClass="entr" presetSubtype="0"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dissolve">
                                      <p:cBhvr>
                                        <p:cTn id="67" dur="500"/>
                                        <p:tgtEl>
                                          <p:spTgt spid="31"/>
                                        </p:tgtEl>
                                      </p:cBhvr>
                                    </p:animEffect>
                                  </p:childTnLst>
                                  <p:subTnLst>
                                    <p:audio>
                                      <p:cMediaNode>
                                        <p:cTn display="0" masterRel="sameClick">
                                          <p:stCondLst>
                                            <p:cond evt="begin" delay="0">
                                              <p:tn val="65"/>
                                            </p:cond>
                                          </p:stCondLst>
                                          <p:endCondLst>
                                            <p:cond evt="onStopAudio" delay="0">
                                              <p:tgtEl>
                                                <p:sldTgt/>
                                              </p:tgtEl>
                                            </p:cond>
                                          </p:endCondLst>
                                        </p:cTn>
                                        <p:tgtEl>
                                          <p:sndTgt r:embed="rId2" name="camera.wav"/>
                                        </p:tgtEl>
                                      </p:cMediaNode>
                                    </p:audio>
                                  </p:subTnLst>
                                </p:cTn>
                              </p:par>
                            </p:childTnLst>
                          </p:cTn>
                        </p:par>
                        <p:par>
                          <p:cTn id="68" fill="hold">
                            <p:stCondLst>
                              <p:cond delay="6500"/>
                            </p:stCondLst>
                            <p:childTnLst>
                              <p:par>
                                <p:cTn id="69" presetID="53" presetClass="exit" presetSubtype="0" fill="hold" nodeType="afterEffect">
                                  <p:stCondLst>
                                    <p:cond delay="0"/>
                                  </p:stCondLst>
                                  <p:childTnLst>
                                    <p:anim calcmode="lin" valueType="num">
                                      <p:cBhvr>
                                        <p:cTn id="70" dur="500"/>
                                        <p:tgtEl>
                                          <p:spTgt spid="31"/>
                                        </p:tgtEl>
                                        <p:attrNameLst>
                                          <p:attrName>ppt_w</p:attrName>
                                        </p:attrNameLst>
                                      </p:cBhvr>
                                      <p:tavLst>
                                        <p:tav tm="0">
                                          <p:val>
                                            <p:strVal val="ppt_w"/>
                                          </p:val>
                                        </p:tav>
                                        <p:tav tm="100000">
                                          <p:val>
                                            <p:fltVal val="0"/>
                                          </p:val>
                                        </p:tav>
                                      </p:tavLst>
                                    </p:anim>
                                    <p:anim calcmode="lin" valueType="num">
                                      <p:cBhvr>
                                        <p:cTn id="71" dur="500"/>
                                        <p:tgtEl>
                                          <p:spTgt spid="31"/>
                                        </p:tgtEl>
                                        <p:attrNameLst>
                                          <p:attrName>ppt_h</p:attrName>
                                        </p:attrNameLst>
                                      </p:cBhvr>
                                      <p:tavLst>
                                        <p:tav tm="0">
                                          <p:val>
                                            <p:strVal val="ppt_h"/>
                                          </p:val>
                                        </p:tav>
                                        <p:tav tm="100000">
                                          <p:val>
                                            <p:fltVal val="0"/>
                                          </p:val>
                                        </p:tav>
                                      </p:tavLst>
                                    </p:anim>
                                    <p:animEffect transition="out" filter="fade">
                                      <p:cBhvr>
                                        <p:cTn id="72" dur="500"/>
                                        <p:tgtEl>
                                          <p:spTgt spid="31"/>
                                        </p:tgtEl>
                                      </p:cBhvr>
                                    </p:animEffect>
                                    <p:set>
                                      <p:cBhvr>
                                        <p:cTn id="73" dur="1" fill="hold">
                                          <p:stCondLst>
                                            <p:cond delay="499"/>
                                          </p:stCondLst>
                                        </p:cTn>
                                        <p:tgtEl>
                                          <p:spTgt spid="31"/>
                                        </p:tgtEl>
                                        <p:attrNameLst>
                                          <p:attrName>style.visibility</p:attrName>
                                        </p:attrNameLst>
                                      </p:cBhvr>
                                      <p:to>
                                        <p:strVal val="hidden"/>
                                      </p:to>
                                    </p:set>
                                  </p:childTnLst>
                                </p:cTn>
                              </p:par>
                            </p:childTnLst>
                          </p:cTn>
                        </p:par>
                        <p:par>
                          <p:cTn id="74" fill="hold">
                            <p:stCondLst>
                              <p:cond delay="7000"/>
                            </p:stCondLst>
                            <p:childTnLst>
                              <p:par>
                                <p:cTn id="75" presetID="9" presetClass="entr" presetSubtype="0" fill="hold" nodeType="after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dissolve">
                                      <p:cBhvr>
                                        <p:cTn id="77" dur="500"/>
                                        <p:tgtEl>
                                          <p:spTgt spid="30"/>
                                        </p:tgtEl>
                                      </p:cBhvr>
                                    </p:animEffect>
                                  </p:childTnLst>
                                  <p:subTnLst>
                                    <p:audio>
                                      <p:cMediaNode>
                                        <p:cTn display="0" masterRel="sameClick">
                                          <p:stCondLst>
                                            <p:cond evt="begin" delay="0">
                                              <p:tn val="75"/>
                                            </p:cond>
                                          </p:stCondLst>
                                          <p:endCondLst>
                                            <p:cond evt="onStopAudio" delay="0">
                                              <p:tgtEl>
                                                <p:sldTgt/>
                                              </p:tgtEl>
                                            </p:cond>
                                          </p:endCondLst>
                                        </p:cTn>
                                        <p:tgtEl>
                                          <p:sndTgt r:embed="rId2" name="camera.wav"/>
                                        </p:tgtEl>
                                      </p:cMediaNode>
                                    </p:audio>
                                  </p:subTnLst>
                                </p:cTn>
                              </p:par>
                            </p:childTnLst>
                          </p:cTn>
                        </p:par>
                        <p:par>
                          <p:cTn id="78" fill="hold">
                            <p:stCondLst>
                              <p:cond delay="7500"/>
                            </p:stCondLst>
                            <p:childTnLst>
                              <p:par>
                                <p:cTn id="79" presetID="53" presetClass="exit" presetSubtype="0" fill="hold" nodeType="afterEffect">
                                  <p:stCondLst>
                                    <p:cond delay="0"/>
                                  </p:stCondLst>
                                  <p:childTnLst>
                                    <p:anim calcmode="lin" valueType="num">
                                      <p:cBhvr>
                                        <p:cTn id="80" dur="500"/>
                                        <p:tgtEl>
                                          <p:spTgt spid="30"/>
                                        </p:tgtEl>
                                        <p:attrNameLst>
                                          <p:attrName>ppt_w</p:attrName>
                                        </p:attrNameLst>
                                      </p:cBhvr>
                                      <p:tavLst>
                                        <p:tav tm="0">
                                          <p:val>
                                            <p:strVal val="ppt_w"/>
                                          </p:val>
                                        </p:tav>
                                        <p:tav tm="100000">
                                          <p:val>
                                            <p:fltVal val="0"/>
                                          </p:val>
                                        </p:tav>
                                      </p:tavLst>
                                    </p:anim>
                                    <p:anim calcmode="lin" valueType="num">
                                      <p:cBhvr>
                                        <p:cTn id="81" dur="500"/>
                                        <p:tgtEl>
                                          <p:spTgt spid="30"/>
                                        </p:tgtEl>
                                        <p:attrNameLst>
                                          <p:attrName>ppt_h</p:attrName>
                                        </p:attrNameLst>
                                      </p:cBhvr>
                                      <p:tavLst>
                                        <p:tav tm="0">
                                          <p:val>
                                            <p:strVal val="ppt_h"/>
                                          </p:val>
                                        </p:tav>
                                        <p:tav tm="100000">
                                          <p:val>
                                            <p:fltVal val="0"/>
                                          </p:val>
                                        </p:tav>
                                      </p:tavLst>
                                    </p:anim>
                                    <p:animEffect transition="out" filter="fade">
                                      <p:cBhvr>
                                        <p:cTn id="82" dur="500"/>
                                        <p:tgtEl>
                                          <p:spTgt spid="30"/>
                                        </p:tgtEl>
                                      </p:cBhvr>
                                    </p:animEffect>
                                    <p:set>
                                      <p:cBhvr>
                                        <p:cTn id="83" dur="1" fill="hold">
                                          <p:stCondLst>
                                            <p:cond delay="499"/>
                                          </p:stCondLst>
                                        </p:cTn>
                                        <p:tgtEl>
                                          <p:spTgt spid="30"/>
                                        </p:tgtEl>
                                        <p:attrNameLst>
                                          <p:attrName>style.visibility</p:attrName>
                                        </p:attrNameLst>
                                      </p:cBhvr>
                                      <p:to>
                                        <p:strVal val="hidden"/>
                                      </p:to>
                                    </p:set>
                                  </p:childTnLst>
                                </p:cTn>
                              </p:par>
                            </p:childTnLst>
                          </p:cTn>
                        </p:par>
                        <p:par>
                          <p:cTn id="84" fill="hold">
                            <p:stCondLst>
                              <p:cond delay="8000"/>
                            </p:stCondLst>
                            <p:childTnLst>
                              <p:par>
                                <p:cTn id="85" presetID="9" presetClass="entr" presetSubtype="0" fill="hold"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dissolve">
                                      <p:cBhvr>
                                        <p:cTn id="87" dur="500"/>
                                        <p:tgtEl>
                                          <p:spTgt spid="29"/>
                                        </p:tgtEl>
                                      </p:cBhvr>
                                    </p:animEffect>
                                  </p:childTnLst>
                                  <p:subTnLst>
                                    <p:audio>
                                      <p:cMediaNode>
                                        <p:cTn display="0" masterRel="sameClick">
                                          <p:stCondLst>
                                            <p:cond evt="begin" delay="0">
                                              <p:tn val="85"/>
                                            </p:cond>
                                          </p:stCondLst>
                                          <p:endCondLst>
                                            <p:cond evt="onStopAudio" delay="0">
                                              <p:tgtEl>
                                                <p:sldTgt/>
                                              </p:tgtEl>
                                            </p:cond>
                                          </p:endCondLst>
                                        </p:cTn>
                                        <p:tgtEl>
                                          <p:sndTgt r:embed="rId2" name="camera.wav"/>
                                        </p:tgtEl>
                                      </p:cMediaNode>
                                    </p:audio>
                                  </p:subTnLst>
                                </p:cTn>
                              </p:par>
                            </p:childTnLst>
                          </p:cTn>
                        </p:par>
                        <p:par>
                          <p:cTn id="88" fill="hold">
                            <p:stCondLst>
                              <p:cond delay="8500"/>
                            </p:stCondLst>
                            <p:childTnLst>
                              <p:par>
                                <p:cTn id="89" presetID="53" presetClass="exit" presetSubtype="0" fill="hold" nodeType="afterEffect">
                                  <p:stCondLst>
                                    <p:cond delay="0"/>
                                  </p:stCondLst>
                                  <p:childTnLst>
                                    <p:anim calcmode="lin" valueType="num">
                                      <p:cBhvr>
                                        <p:cTn id="90" dur="500"/>
                                        <p:tgtEl>
                                          <p:spTgt spid="29"/>
                                        </p:tgtEl>
                                        <p:attrNameLst>
                                          <p:attrName>ppt_w</p:attrName>
                                        </p:attrNameLst>
                                      </p:cBhvr>
                                      <p:tavLst>
                                        <p:tav tm="0">
                                          <p:val>
                                            <p:strVal val="ppt_w"/>
                                          </p:val>
                                        </p:tav>
                                        <p:tav tm="100000">
                                          <p:val>
                                            <p:fltVal val="0"/>
                                          </p:val>
                                        </p:tav>
                                      </p:tavLst>
                                    </p:anim>
                                    <p:anim calcmode="lin" valueType="num">
                                      <p:cBhvr>
                                        <p:cTn id="91" dur="500"/>
                                        <p:tgtEl>
                                          <p:spTgt spid="29"/>
                                        </p:tgtEl>
                                        <p:attrNameLst>
                                          <p:attrName>ppt_h</p:attrName>
                                        </p:attrNameLst>
                                      </p:cBhvr>
                                      <p:tavLst>
                                        <p:tav tm="0">
                                          <p:val>
                                            <p:strVal val="ppt_h"/>
                                          </p:val>
                                        </p:tav>
                                        <p:tav tm="100000">
                                          <p:val>
                                            <p:fltVal val="0"/>
                                          </p:val>
                                        </p:tav>
                                      </p:tavLst>
                                    </p:anim>
                                    <p:animEffect transition="out" filter="fade">
                                      <p:cBhvr>
                                        <p:cTn id="92" dur="500"/>
                                        <p:tgtEl>
                                          <p:spTgt spid="29"/>
                                        </p:tgtEl>
                                      </p:cBhvr>
                                    </p:animEffect>
                                    <p:set>
                                      <p:cBhvr>
                                        <p:cTn id="93" dur="1" fill="hold">
                                          <p:stCondLst>
                                            <p:cond delay="499"/>
                                          </p:stCondLst>
                                        </p:cTn>
                                        <p:tgtEl>
                                          <p:spTgt spid="29"/>
                                        </p:tgtEl>
                                        <p:attrNameLst>
                                          <p:attrName>style.visibility</p:attrName>
                                        </p:attrNameLst>
                                      </p:cBhvr>
                                      <p:to>
                                        <p:strVal val="hidden"/>
                                      </p:to>
                                    </p:set>
                                  </p:childTnLst>
                                </p:cTn>
                              </p:par>
                            </p:childTnLst>
                          </p:cTn>
                        </p:par>
                        <p:par>
                          <p:cTn id="94" fill="hold">
                            <p:stCondLst>
                              <p:cond delay="9000"/>
                            </p:stCondLst>
                            <p:childTnLst>
                              <p:par>
                                <p:cTn id="95" presetID="9" presetClass="entr" presetSubtype="0" fill="hold" nodeType="after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dissolve">
                                      <p:cBhvr>
                                        <p:cTn id="97" dur="500"/>
                                        <p:tgtEl>
                                          <p:spTgt spid="28"/>
                                        </p:tgtEl>
                                      </p:cBhvr>
                                    </p:animEffect>
                                  </p:childTnLst>
                                  <p:subTnLst>
                                    <p:audio>
                                      <p:cMediaNode>
                                        <p:cTn display="0" masterRel="sameClick">
                                          <p:stCondLst>
                                            <p:cond evt="begin" delay="0">
                                              <p:tn val="95"/>
                                            </p:cond>
                                          </p:stCondLst>
                                          <p:endCondLst>
                                            <p:cond evt="onStopAudio" delay="0">
                                              <p:tgtEl>
                                                <p:sldTgt/>
                                              </p:tgtEl>
                                            </p:cond>
                                          </p:endCondLst>
                                        </p:cTn>
                                        <p:tgtEl>
                                          <p:sndTgt r:embed="rId2" name="camera.wav"/>
                                        </p:tgtEl>
                                      </p:cMediaNode>
                                    </p:audio>
                                  </p:subTnLst>
                                </p:cTn>
                              </p:par>
                            </p:childTnLst>
                          </p:cTn>
                        </p:par>
                        <p:par>
                          <p:cTn id="98" fill="hold">
                            <p:stCondLst>
                              <p:cond delay="9500"/>
                            </p:stCondLst>
                            <p:childTnLst>
                              <p:par>
                                <p:cTn id="99" presetID="53" presetClass="exit" presetSubtype="0" fill="hold" nodeType="afterEffect">
                                  <p:stCondLst>
                                    <p:cond delay="0"/>
                                  </p:stCondLst>
                                  <p:childTnLst>
                                    <p:anim calcmode="lin" valueType="num">
                                      <p:cBhvr>
                                        <p:cTn id="100" dur="500"/>
                                        <p:tgtEl>
                                          <p:spTgt spid="28"/>
                                        </p:tgtEl>
                                        <p:attrNameLst>
                                          <p:attrName>ppt_w</p:attrName>
                                        </p:attrNameLst>
                                      </p:cBhvr>
                                      <p:tavLst>
                                        <p:tav tm="0">
                                          <p:val>
                                            <p:strVal val="ppt_w"/>
                                          </p:val>
                                        </p:tav>
                                        <p:tav tm="100000">
                                          <p:val>
                                            <p:fltVal val="0"/>
                                          </p:val>
                                        </p:tav>
                                      </p:tavLst>
                                    </p:anim>
                                    <p:anim calcmode="lin" valueType="num">
                                      <p:cBhvr>
                                        <p:cTn id="101" dur="500"/>
                                        <p:tgtEl>
                                          <p:spTgt spid="28"/>
                                        </p:tgtEl>
                                        <p:attrNameLst>
                                          <p:attrName>ppt_h</p:attrName>
                                        </p:attrNameLst>
                                      </p:cBhvr>
                                      <p:tavLst>
                                        <p:tav tm="0">
                                          <p:val>
                                            <p:strVal val="ppt_h"/>
                                          </p:val>
                                        </p:tav>
                                        <p:tav tm="100000">
                                          <p:val>
                                            <p:fltVal val="0"/>
                                          </p:val>
                                        </p:tav>
                                      </p:tavLst>
                                    </p:anim>
                                    <p:animEffect transition="out" filter="fade">
                                      <p:cBhvr>
                                        <p:cTn id="102" dur="500"/>
                                        <p:tgtEl>
                                          <p:spTgt spid="28"/>
                                        </p:tgtEl>
                                      </p:cBhvr>
                                    </p:animEffect>
                                    <p:set>
                                      <p:cBhvr>
                                        <p:cTn id="103" dur="1" fill="hold">
                                          <p:stCondLst>
                                            <p:cond delay="499"/>
                                          </p:stCondLst>
                                        </p:cTn>
                                        <p:tgtEl>
                                          <p:spTgt spid="28"/>
                                        </p:tgtEl>
                                        <p:attrNameLst>
                                          <p:attrName>style.visibility</p:attrName>
                                        </p:attrNameLst>
                                      </p:cBhvr>
                                      <p:to>
                                        <p:strVal val="hidden"/>
                                      </p:to>
                                    </p:set>
                                  </p:childTnLst>
                                </p:cTn>
                              </p:par>
                            </p:childTnLst>
                          </p:cTn>
                        </p:par>
                        <p:par>
                          <p:cTn id="104" fill="hold">
                            <p:stCondLst>
                              <p:cond delay="10000"/>
                            </p:stCondLst>
                            <p:childTnLst>
                              <p:par>
                                <p:cTn id="105" presetID="9" presetClass="entr" presetSubtype="0" fill="hold" nodeType="after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dissolve">
                                      <p:cBhvr>
                                        <p:cTn id="107" dur="500"/>
                                        <p:tgtEl>
                                          <p:spTgt spid="27"/>
                                        </p:tgtEl>
                                      </p:cBhvr>
                                    </p:animEffect>
                                  </p:childTnLst>
                                  <p:subTnLst>
                                    <p:audio>
                                      <p:cMediaNode>
                                        <p:cTn display="0" masterRel="sameClick">
                                          <p:stCondLst>
                                            <p:cond evt="begin" delay="0">
                                              <p:tn val="105"/>
                                            </p:cond>
                                          </p:stCondLst>
                                          <p:endCondLst>
                                            <p:cond evt="onStopAudio" delay="0">
                                              <p:tgtEl>
                                                <p:sldTgt/>
                                              </p:tgtEl>
                                            </p:cond>
                                          </p:endCondLst>
                                        </p:cTn>
                                        <p:tgtEl>
                                          <p:sndTgt r:embed="rId2" name="camera.wav"/>
                                        </p:tgtEl>
                                      </p:cMediaNode>
                                    </p:audio>
                                  </p:subTnLst>
                                </p:cTn>
                              </p:par>
                            </p:childTnLst>
                          </p:cTn>
                        </p:par>
                        <p:par>
                          <p:cTn id="108" fill="hold">
                            <p:stCondLst>
                              <p:cond delay="10500"/>
                            </p:stCondLst>
                            <p:childTnLst>
                              <p:par>
                                <p:cTn id="109" presetID="53" presetClass="exit" presetSubtype="0" fill="hold" nodeType="afterEffect">
                                  <p:stCondLst>
                                    <p:cond delay="0"/>
                                  </p:stCondLst>
                                  <p:childTnLst>
                                    <p:anim calcmode="lin" valueType="num">
                                      <p:cBhvr>
                                        <p:cTn id="110" dur="500"/>
                                        <p:tgtEl>
                                          <p:spTgt spid="27"/>
                                        </p:tgtEl>
                                        <p:attrNameLst>
                                          <p:attrName>ppt_w</p:attrName>
                                        </p:attrNameLst>
                                      </p:cBhvr>
                                      <p:tavLst>
                                        <p:tav tm="0">
                                          <p:val>
                                            <p:strVal val="ppt_w"/>
                                          </p:val>
                                        </p:tav>
                                        <p:tav tm="100000">
                                          <p:val>
                                            <p:fltVal val="0"/>
                                          </p:val>
                                        </p:tav>
                                      </p:tavLst>
                                    </p:anim>
                                    <p:anim calcmode="lin" valueType="num">
                                      <p:cBhvr>
                                        <p:cTn id="111" dur="500"/>
                                        <p:tgtEl>
                                          <p:spTgt spid="27"/>
                                        </p:tgtEl>
                                        <p:attrNameLst>
                                          <p:attrName>ppt_h</p:attrName>
                                        </p:attrNameLst>
                                      </p:cBhvr>
                                      <p:tavLst>
                                        <p:tav tm="0">
                                          <p:val>
                                            <p:strVal val="ppt_h"/>
                                          </p:val>
                                        </p:tav>
                                        <p:tav tm="100000">
                                          <p:val>
                                            <p:fltVal val="0"/>
                                          </p:val>
                                        </p:tav>
                                      </p:tavLst>
                                    </p:anim>
                                    <p:animEffect transition="out" filter="fade">
                                      <p:cBhvr>
                                        <p:cTn id="112" dur="500"/>
                                        <p:tgtEl>
                                          <p:spTgt spid="27"/>
                                        </p:tgtEl>
                                      </p:cBhvr>
                                    </p:animEffect>
                                    <p:set>
                                      <p:cBhvr>
                                        <p:cTn id="113" dur="1" fill="hold">
                                          <p:stCondLst>
                                            <p:cond delay="499"/>
                                          </p:stCondLst>
                                        </p:cTn>
                                        <p:tgtEl>
                                          <p:spTgt spid="27"/>
                                        </p:tgtEl>
                                        <p:attrNameLst>
                                          <p:attrName>style.visibility</p:attrName>
                                        </p:attrNameLst>
                                      </p:cBhvr>
                                      <p:to>
                                        <p:strVal val="hidden"/>
                                      </p:to>
                                    </p:set>
                                  </p:childTnLst>
                                </p:cTn>
                              </p:par>
                            </p:childTnLst>
                          </p:cTn>
                        </p:par>
                        <p:par>
                          <p:cTn id="114" fill="hold">
                            <p:stCondLst>
                              <p:cond delay="11000"/>
                            </p:stCondLst>
                            <p:childTnLst>
                              <p:par>
                                <p:cTn id="115" presetID="9" presetClass="entr" presetSubtype="0" fill="hold" nodeType="after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dissolve">
                                      <p:cBhvr>
                                        <p:cTn id="117" dur="500"/>
                                        <p:tgtEl>
                                          <p:spTgt spid="26"/>
                                        </p:tgtEl>
                                      </p:cBhvr>
                                    </p:animEffect>
                                  </p:childTnLst>
                                  <p:subTnLst>
                                    <p:audio>
                                      <p:cMediaNode>
                                        <p:cTn display="0" masterRel="sameClick">
                                          <p:stCondLst>
                                            <p:cond evt="begin" delay="0">
                                              <p:tn val="115"/>
                                            </p:cond>
                                          </p:stCondLst>
                                          <p:endCondLst>
                                            <p:cond evt="onStopAudio" delay="0">
                                              <p:tgtEl>
                                                <p:sldTgt/>
                                              </p:tgtEl>
                                            </p:cond>
                                          </p:endCondLst>
                                        </p:cTn>
                                        <p:tgtEl>
                                          <p:sndTgt r:embed="rId2" name="camera.wav"/>
                                        </p:tgtEl>
                                      </p:cMediaNode>
                                    </p:audio>
                                  </p:subTnLst>
                                </p:cTn>
                              </p:par>
                            </p:childTnLst>
                          </p:cTn>
                        </p:par>
                        <p:par>
                          <p:cTn id="118" fill="hold">
                            <p:stCondLst>
                              <p:cond delay="11500"/>
                            </p:stCondLst>
                            <p:childTnLst>
                              <p:par>
                                <p:cTn id="119" presetID="53" presetClass="exit" presetSubtype="0" fill="hold" nodeType="afterEffect">
                                  <p:stCondLst>
                                    <p:cond delay="0"/>
                                  </p:stCondLst>
                                  <p:childTnLst>
                                    <p:anim calcmode="lin" valueType="num">
                                      <p:cBhvr>
                                        <p:cTn id="120" dur="500"/>
                                        <p:tgtEl>
                                          <p:spTgt spid="26"/>
                                        </p:tgtEl>
                                        <p:attrNameLst>
                                          <p:attrName>ppt_w</p:attrName>
                                        </p:attrNameLst>
                                      </p:cBhvr>
                                      <p:tavLst>
                                        <p:tav tm="0">
                                          <p:val>
                                            <p:strVal val="ppt_w"/>
                                          </p:val>
                                        </p:tav>
                                        <p:tav tm="100000">
                                          <p:val>
                                            <p:fltVal val="0"/>
                                          </p:val>
                                        </p:tav>
                                      </p:tavLst>
                                    </p:anim>
                                    <p:anim calcmode="lin" valueType="num">
                                      <p:cBhvr>
                                        <p:cTn id="121" dur="500"/>
                                        <p:tgtEl>
                                          <p:spTgt spid="26"/>
                                        </p:tgtEl>
                                        <p:attrNameLst>
                                          <p:attrName>ppt_h</p:attrName>
                                        </p:attrNameLst>
                                      </p:cBhvr>
                                      <p:tavLst>
                                        <p:tav tm="0">
                                          <p:val>
                                            <p:strVal val="ppt_h"/>
                                          </p:val>
                                        </p:tav>
                                        <p:tav tm="100000">
                                          <p:val>
                                            <p:fltVal val="0"/>
                                          </p:val>
                                        </p:tav>
                                      </p:tavLst>
                                    </p:anim>
                                    <p:animEffect transition="out" filter="fade">
                                      <p:cBhvr>
                                        <p:cTn id="122" dur="500"/>
                                        <p:tgtEl>
                                          <p:spTgt spid="26"/>
                                        </p:tgtEl>
                                      </p:cBhvr>
                                    </p:animEffect>
                                    <p:set>
                                      <p:cBhvr>
                                        <p:cTn id="123" dur="1" fill="hold">
                                          <p:stCondLst>
                                            <p:cond delay="499"/>
                                          </p:stCondLst>
                                        </p:cTn>
                                        <p:tgtEl>
                                          <p:spTgt spid="26"/>
                                        </p:tgtEl>
                                        <p:attrNameLst>
                                          <p:attrName>style.visibility</p:attrName>
                                        </p:attrNameLst>
                                      </p:cBhvr>
                                      <p:to>
                                        <p:strVal val="hidden"/>
                                      </p:to>
                                    </p:set>
                                  </p:childTnLst>
                                </p:cTn>
                              </p:par>
                            </p:childTnLst>
                          </p:cTn>
                        </p:par>
                        <p:par>
                          <p:cTn id="124" fill="hold">
                            <p:stCondLst>
                              <p:cond delay="12000"/>
                            </p:stCondLst>
                            <p:childTnLst>
                              <p:par>
                                <p:cTn id="125" presetID="9" presetClass="entr" presetSubtype="0" fill="hold" nodeType="after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dissolve">
                                      <p:cBhvr>
                                        <p:cTn id="127" dur="500"/>
                                        <p:tgtEl>
                                          <p:spTgt spid="25"/>
                                        </p:tgtEl>
                                      </p:cBhvr>
                                    </p:animEffect>
                                  </p:childTnLst>
                                  <p:subTnLst>
                                    <p:audio>
                                      <p:cMediaNode>
                                        <p:cTn display="0" masterRel="sameClick">
                                          <p:stCondLst>
                                            <p:cond evt="begin" delay="0">
                                              <p:tn val="125"/>
                                            </p:cond>
                                          </p:stCondLst>
                                          <p:endCondLst>
                                            <p:cond evt="onStopAudio" delay="0">
                                              <p:tgtEl>
                                                <p:sldTgt/>
                                              </p:tgtEl>
                                            </p:cond>
                                          </p:endCondLst>
                                        </p:cTn>
                                        <p:tgtEl>
                                          <p:sndTgt r:embed="rId2" name="camera.wav"/>
                                        </p:tgtEl>
                                      </p:cMediaNode>
                                    </p:audio>
                                  </p:subTnLst>
                                </p:cTn>
                              </p:par>
                            </p:childTnLst>
                          </p:cTn>
                        </p:par>
                        <p:par>
                          <p:cTn id="128" fill="hold">
                            <p:stCondLst>
                              <p:cond delay="12500"/>
                            </p:stCondLst>
                            <p:childTnLst>
                              <p:par>
                                <p:cTn id="129" presetID="53" presetClass="exit" presetSubtype="0" fill="hold" nodeType="afterEffect">
                                  <p:stCondLst>
                                    <p:cond delay="0"/>
                                  </p:stCondLst>
                                  <p:childTnLst>
                                    <p:anim calcmode="lin" valueType="num">
                                      <p:cBhvr>
                                        <p:cTn id="130" dur="500"/>
                                        <p:tgtEl>
                                          <p:spTgt spid="25"/>
                                        </p:tgtEl>
                                        <p:attrNameLst>
                                          <p:attrName>ppt_w</p:attrName>
                                        </p:attrNameLst>
                                      </p:cBhvr>
                                      <p:tavLst>
                                        <p:tav tm="0">
                                          <p:val>
                                            <p:strVal val="ppt_w"/>
                                          </p:val>
                                        </p:tav>
                                        <p:tav tm="100000">
                                          <p:val>
                                            <p:fltVal val="0"/>
                                          </p:val>
                                        </p:tav>
                                      </p:tavLst>
                                    </p:anim>
                                    <p:anim calcmode="lin" valueType="num">
                                      <p:cBhvr>
                                        <p:cTn id="131" dur="500"/>
                                        <p:tgtEl>
                                          <p:spTgt spid="25"/>
                                        </p:tgtEl>
                                        <p:attrNameLst>
                                          <p:attrName>ppt_h</p:attrName>
                                        </p:attrNameLst>
                                      </p:cBhvr>
                                      <p:tavLst>
                                        <p:tav tm="0">
                                          <p:val>
                                            <p:strVal val="ppt_h"/>
                                          </p:val>
                                        </p:tav>
                                        <p:tav tm="100000">
                                          <p:val>
                                            <p:fltVal val="0"/>
                                          </p:val>
                                        </p:tav>
                                      </p:tavLst>
                                    </p:anim>
                                    <p:animEffect transition="out" filter="fade">
                                      <p:cBhvr>
                                        <p:cTn id="132" dur="500"/>
                                        <p:tgtEl>
                                          <p:spTgt spid="25"/>
                                        </p:tgtEl>
                                      </p:cBhvr>
                                    </p:animEffect>
                                    <p:set>
                                      <p:cBhvr>
                                        <p:cTn id="133" dur="1" fill="hold">
                                          <p:stCondLst>
                                            <p:cond delay="499"/>
                                          </p:stCondLst>
                                        </p:cTn>
                                        <p:tgtEl>
                                          <p:spTgt spid="25"/>
                                        </p:tgtEl>
                                        <p:attrNameLst>
                                          <p:attrName>style.visibility</p:attrName>
                                        </p:attrNameLst>
                                      </p:cBhvr>
                                      <p:to>
                                        <p:strVal val="hidden"/>
                                      </p:to>
                                    </p:set>
                                  </p:childTnLst>
                                </p:cTn>
                              </p:par>
                            </p:childTnLst>
                          </p:cTn>
                        </p:par>
                        <p:par>
                          <p:cTn id="134" fill="hold">
                            <p:stCondLst>
                              <p:cond delay="13000"/>
                            </p:stCondLst>
                            <p:childTnLst>
                              <p:par>
                                <p:cTn id="135" presetID="9" presetClass="entr" presetSubtype="0" fill="hold" nodeType="after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dissolve">
                                      <p:cBhvr>
                                        <p:cTn id="137" dur="500"/>
                                        <p:tgtEl>
                                          <p:spTgt spid="24"/>
                                        </p:tgtEl>
                                      </p:cBhvr>
                                    </p:animEffect>
                                  </p:childTnLst>
                                  <p:subTnLst>
                                    <p:audio>
                                      <p:cMediaNode>
                                        <p:cTn display="0" masterRel="sameClick">
                                          <p:stCondLst>
                                            <p:cond evt="begin" delay="0">
                                              <p:tn val="135"/>
                                            </p:cond>
                                          </p:stCondLst>
                                          <p:endCondLst>
                                            <p:cond evt="onStopAudio" delay="0">
                                              <p:tgtEl>
                                                <p:sldTgt/>
                                              </p:tgtEl>
                                            </p:cond>
                                          </p:endCondLst>
                                        </p:cTn>
                                        <p:tgtEl>
                                          <p:sndTgt r:embed="rId2" name="camera.wav"/>
                                        </p:tgtEl>
                                      </p:cMediaNode>
                                    </p:audio>
                                  </p:subTnLst>
                                </p:cTn>
                              </p:par>
                            </p:childTnLst>
                          </p:cTn>
                        </p:par>
                        <p:par>
                          <p:cTn id="138" fill="hold">
                            <p:stCondLst>
                              <p:cond delay="13500"/>
                            </p:stCondLst>
                            <p:childTnLst>
                              <p:par>
                                <p:cTn id="139" presetID="53" presetClass="exit" presetSubtype="0" fill="hold" nodeType="afterEffect">
                                  <p:stCondLst>
                                    <p:cond delay="0"/>
                                  </p:stCondLst>
                                  <p:childTnLst>
                                    <p:anim calcmode="lin" valueType="num">
                                      <p:cBhvr>
                                        <p:cTn id="140" dur="500"/>
                                        <p:tgtEl>
                                          <p:spTgt spid="24"/>
                                        </p:tgtEl>
                                        <p:attrNameLst>
                                          <p:attrName>ppt_w</p:attrName>
                                        </p:attrNameLst>
                                      </p:cBhvr>
                                      <p:tavLst>
                                        <p:tav tm="0">
                                          <p:val>
                                            <p:strVal val="ppt_w"/>
                                          </p:val>
                                        </p:tav>
                                        <p:tav tm="100000">
                                          <p:val>
                                            <p:fltVal val="0"/>
                                          </p:val>
                                        </p:tav>
                                      </p:tavLst>
                                    </p:anim>
                                    <p:anim calcmode="lin" valueType="num">
                                      <p:cBhvr>
                                        <p:cTn id="141" dur="500"/>
                                        <p:tgtEl>
                                          <p:spTgt spid="24"/>
                                        </p:tgtEl>
                                        <p:attrNameLst>
                                          <p:attrName>ppt_h</p:attrName>
                                        </p:attrNameLst>
                                      </p:cBhvr>
                                      <p:tavLst>
                                        <p:tav tm="0">
                                          <p:val>
                                            <p:strVal val="ppt_h"/>
                                          </p:val>
                                        </p:tav>
                                        <p:tav tm="100000">
                                          <p:val>
                                            <p:fltVal val="0"/>
                                          </p:val>
                                        </p:tav>
                                      </p:tavLst>
                                    </p:anim>
                                    <p:animEffect transition="out" filter="fade">
                                      <p:cBhvr>
                                        <p:cTn id="142" dur="500"/>
                                        <p:tgtEl>
                                          <p:spTgt spid="24"/>
                                        </p:tgtEl>
                                      </p:cBhvr>
                                    </p:animEffect>
                                    <p:set>
                                      <p:cBhvr>
                                        <p:cTn id="143" dur="1" fill="hold">
                                          <p:stCondLst>
                                            <p:cond delay="499"/>
                                          </p:stCondLst>
                                        </p:cTn>
                                        <p:tgtEl>
                                          <p:spTgt spid="24"/>
                                        </p:tgtEl>
                                        <p:attrNameLst>
                                          <p:attrName>style.visibility</p:attrName>
                                        </p:attrNameLst>
                                      </p:cBhvr>
                                      <p:to>
                                        <p:strVal val="hidden"/>
                                      </p:to>
                                    </p:set>
                                  </p:childTnLst>
                                </p:cTn>
                              </p:par>
                            </p:childTnLst>
                          </p:cTn>
                        </p:par>
                        <p:par>
                          <p:cTn id="144" fill="hold">
                            <p:stCondLst>
                              <p:cond delay="14000"/>
                            </p:stCondLst>
                            <p:childTnLst>
                              <p:par>
                                <p:cTn id="145" presetID="9" presetClass="entr" presetSubtype="0" fill="hold" nodeType="afterEffect">
                                  <p:stCondLst>
                                    <p:cond delay="0"/>
                                  </p:stCondLst>
                                  <p:childTnLst>
                                    <p:set>
                                      <p:cBhvr>
                                        <p:cTn id="146" dur="1" fill="hold">
                                          <p:stCondLst>
                                            <p:cond delay="0"/>
                                          </p:stCondLst>
                                        </p:cTn>
                                        <p:tgtEl>
                                          <p:spTgt spid="23"/>
                                        </p:tgtEl>
                                        <p:attrNameLst>
                                          <p:attrName>style.visibility</p:attrName>
                                        </p:attrNameLst>
                                      </p:cBhvr>
                                      <p:to>
                                        <p:strVal val="visible"/>
                                      </p:to>
                                    </p:set>
                                    <p:animEffect transition="in" filter="dissolve">
                                      <p:cBhvr>
                                        <p:cTn id="147" dur="500"/>
                                        <p:tgtEl>
                                          <p:spTgt spid="23"/>
                                        </p:tgtEl>
                                      </p:cBhvr>
                                    </p:animEffect>
                                  </p:childTnLst>
                                  <p:subTnLst>
                                    <p:audio>
                                      <p:cMediaNode>
                                        <p:cTn display="0" masterRel="sameClick">
                                          <p:stCondLst>
                                            <p:cond evt="begin" delay="0">
                                              <p:tn val="145"/>
                                            </p:cond>
                                          </p:stCondLst>
                                          <p:endCondLst>
                                            <p:cond evt="onStopAudio" delay="0">
                                              <p:tgtEl>
                                                <p:sldTgt/>
                                              </p:tgtEl>
                                            </p:cond>
                                          </p:endCondLst>
                                        </p:cTn>
                                        <p:tgtEl>
                                          <p:sndTgt r:embed="rId2" name="camera.wav"/>
                                        </p:tgtEl>
                                      </p:cMediaNode>
                                    </p:audio>
                                  </p:subTnLst>
                                </p:cTn>
                              </p:par>
                            </p:childTnLst>
                          </p:cTn>
                        </p:par>
                        <p:par>
                          <p:cTn id="148" fill="hold">
                            <p:stCondLst>
                              <p:cond delay="14500"/>
                            </p:stCondLst>
                            <p:childTnLst>
                              <p:par>
                                <p:cTn id="149" presetID="53" presetClass="exit" presetSubtype="0" fill="hold" nodeType="afterEffect">
                                  <p:stCondLst>
                                    <p:cond delay="0"/>
                                  </p:stCondLst>
                                  <p:childTnLst>
                                    <p:anim calcmode="lin" valueType="num">
                                      <p:cBhvr>
                                        <p:cTn id="150" dur="500"/>
                                        <p:tgtEl>
                                          <p:spTgt spid="23"/>
                                        </p:tgtEl>
                                        <p:attrNameLst>
                                          <p:attrName>ppt_w</p:attrName>
                                        </p:attrNameLst>
                                      </p:cBhvr>
                                      <p:tavLst>
                                        <p:tav tm="0">
                                          <p:val>
                                            <p:strVal val="ppt_w"/>
                                          </p:val>
                                        </p:tav>
                                        <p:tav tm="100000">
                                          <p:val>
                                            <p:fltVal val="0"/>
                                          </p:val>
                                        </p:tav>
                                      </p:tavLst>
                                    </p:anim>
                                    <p:anim calcmode="lin" valueType="num">
                                      <p:cBhvr>
                                        <p:cTn id="151" dur="500"/>
                                        <p:tgtEl>
                                          <p:spTgt spid="23"/>
                                        </p:tgtEl>
                                        <p:attrNameLst>
                                          <p:attrName>ppt_h</p:attrName>
                                        </p:attrNameLst>
                                      </p:cBhvr>
                                      <p:tavLst>
                                        <p:tav tm="0">
                                          <p:val>
                                            <p:strVal val="ppt_h"/>
                                          </p:val>
                                        </p:tav>
                                        <p:tav tm="100000">
                                          <p:val>
                                            <p:fltVal val="0"/>
                                          </p:val>
                                        </p:tav>
                                      </p:tavLst>
                                    </p:anim>
                                    <p:animEffect transition="out" filter="fade">
                                      <p:cBhvr>
                                        <p:cTn id="152" dur="500"/>
                                        <p:tgtEl>
                                          <p:spTgt spid="23"/>
                                        </p:tgtEl>
                                      </p:cBhvr>
                                    </p:animEffect>
                                    <p:set>
                                      <p:cBhvr>
                                        <p:cTn id="153" dur="1" fill="hold">
                                          <p:stCondLst>
                                            <p:cond delay="499"/>
                                          </p:stCondLst>
                                        </p:cTn>
                                        <p:tgtEl>
                                          <p:spTgt spid="23"/>
                                        </p:tgtEl>
                                        <p:attrNameLst>
                                          <p:attrName>style.visibility</p:attrName>
                                        </p:attrNameLst>
                                      </p:cBhvr>
                                      <p:to>
                                        <p:strVal val="hidden"/>
                                      </p:to>
                                    </p:set>
                                  </p:childTnLst>
                                </p:cTn>
                              </p:par>
                            </p:childTnLst>
                          </p:cTn>
                        </p:par>
                        <p:par>
                          <p:cTn id="154" fill="hold">
                            <p:stCondLst>
                              <p:cond delay="15000"/>
                            </p:stCondLst>
                            <p:childTnLst>
                              <p:par>
                                <p:cTn id="155" presetID="9" presetClass="entr" presetSubtype="0" fill="hold" nodeType="afterEffect">
                                  <p:stCondLst>
                                    <p:cond delay="0"/>
                                  </p:stCondLst>
                                  <p:childTnLst>
                                    <p:set>
                                      <p:cBhvr>
                                        <p:cTn id="156" dur="1" fill="hold">
                                          <p:stCondLst>
                                            <p:cond delay="0"/>
                                          </p:stCondLst>
                                        </p:cTn>
                                        <p:tgtEl>
                                          <p:spTgt spid="22"/>
                                        </p:tgtEl>
                                        <p:attrNameLst>
                                          <p:attrName>style.visibility</p:attrName>
                                        </p:attrNameLst>
                                      </p:cBhvr>
                                      <p:to>
                                        <p:strVal val="visible"/>
                                      </p:to>
                                    </p:set>
                                    <p:animEffect transition="in" filter="dissolve">
                                      <p:cBhvr>
                                        <p:cTn id="157" dur="500"/>
                                        <p:tgtEl>
                                          <p:spTgt spid="22"/>
                                        </p:tgtEl>
                                      </p:cBhvr>
                                    </p:animEffect>
                                  </p:childTnLst>
                                  <p:subTnLst>
                                    <p:audio>
                                      <p:cMediaNode>
                                        <p:cTn display="0" masterRel="sameClick">
                                          <p:stCondLst>
                                            <p:cond evt="begin" delay="0">
                                              <p:tn val="155"/>
                                            </p:cond>
                                          </p:stCondLst>
                                          <p:endCondLst>
                                            <p:cond evt="onStopAudio" delay="0">
                                              <p:tgtEl>
                                                <p:sldTgt/>
                                              </p:tgtEl>
                                            </p:cond>
                                          </p:endCondLst>
                                        </p:cTn>
                                        <p:tgtEl>
                                          <p:sndTgt r:embed="rId2" name="camera.wav"/>
                                        </p:tgtEl>
                                      </p:cMediaNode>
                                    </p:audio>
                                  </p:subTnLst>
                                </p:cTn>
                              </p:par>
                            </p:childTnLst>
                          </p:cTn>
                        </p:par>
                        <p:par>
                          <p:cTn id="158" fill="hold">
                            <p:stCondLst>
                              <p:cond delay="15500"/>
                            </p:stCondLst>
                            <p:childTnLst>
                              <p:par>
                                <p:cTn id="159" presetID="53" presetClass="exit" presetSubtype="0" fill="hold" nodeType="afterEffect">
                                  <p:stCondLst>
                                    <p:cond delay="0"/>
                                  </p:stCondLst>
                                  <p:childTnLst>
                                    <p:anim calcmode="lin" valueType="num">
                                      <p:cBhvr>
                                        <p:cTn id="160" dur="500"/>
                                        <p:tgtEl>
                                          <p:spTgt spid="22"/>
                                        </p:tgtEl>
                                        <p:attrNameLst>
                                          <p:attrName>ppt_w</p:attrName>
                                        </p:attrNameLst>
                                      </p:cBhvr>
                                      <p:tavLst>
                                        <p:tav tm="0">
                                          <p:val>
                                            <p:strVal val="ppt_w"/>
                                          </p:val>
                                        </p:tav>
                                        <p:tav tm="100000">
                                          <p:val>
                                            <p:fltVal val="0"/>
                                          </p:val>
                                        </p:tav>
                                      </p:tavLst>
                                    </p:anim>
                                    <p:anim calcmode="lin" valueType="num">
                                      <p:cBhvr>
                                        <p:cTn id="161" dur="500"/>
                                        <p:tgtEl>
                                          <p:spTgt spid="22"/>
                                        </p:tgtEl>
                                        <p:attrNameLst>
                                          <p:attrName>ppt_h</p:attrName>
                                        </p:attrNameLst>
                                      </p:cBhvr>
                                      <p:tavLst>
                                        <p:tav tm="0">
                                          <p:val>
                                            <p:strVal val="ppt_h"/>
                                          </p:val>
                                        </p:tav>
                                        <p:tav tm="100000">
                                          <p:val>
                                            <p:fltVal val="0"/>
                                          </p:val>
                                        </p:tav>
                                      </p:tavLst>
                                    </p:anim>
                                    <p:animEffect transition="out" filter="fade">
                                      <p:cBhvr>
                                        <p:cTn id="162" dur="500"/>
                                        <p:tgtEl>
                                          <p:spTgt spid="22"/>
                                        </p:tgtEl>
                                      </p:cBhvr>
                                    </p:animEffect>
                                    <p:set>
                                      <p:cBhvr>
                                        <p:cTn id="163" dur="1" fill="hold">
                                          <p:stCondLst>
                                            <p:cond delay="499"/>
                                          </p:stCondLst>
                                        </p:cTn>
                                        <p:tgtEl>
                                          <p:spTgt spid="22"/>
                                        </p:tgtEl>
                                        <p:attrNameLst>
                                          <p:attrName>style.visibility</p:attrName>
                                        </p:attrNameLst>
                                      </p:cBhvr>
                                      <p:to>
                                        <p:strVal val="hidden"/>
                                      </p:to>
                                    </p:set>
                                  </p:childTnLst>
                                </p:cTn>
                              </p:par>
                              <p:par>
                                <p:cTn id="164" presetID="53" presetClass="entr" presetSubtype="0" fill="hold" nodeType="withEffect">
                                  <p:stCondLst>
                                    <p:cond delay="0"/>
                                  </p:stCondLst>
                                  <p:childTnLst>
                                    <p:set>
                                      <p:cBhvr>
                                        <p:cTn id="165" dur="1" fill="hold">
                                          <p:stCondLst>
                                            <p:cond delay="0"/>
                                          </p:stCondLst>
                                        </p:cTn>
                                        <p:tgtEl>
                                          <p:spTgt spid="14"/>
                                        </p:tgtEl>
                                        <p:attrNameLst>
                                          <p:attrName>style.visibility</p:attrName>
                                        </p:attrNameLst>
                                      </p:cBhvr>
                                      <p:to>
                                        <p:strVal val="visible"/>
                                      </p:to>
                                    </p:set>
                                    <p:anim calcmode="lin" valueType="num">
                                      <p:cBhvr>
                                        <p:cTn id="166" dur="500" fill="hold"/>
                                        <p:tgtEl>
                                          <p:spTgt spid="14"/>
                                        </p:tgtEl>
                                        <p:attrNameLst>
                                          <p:attrName>ppt_w</p:attrName>
                                        </p:attrNameLst>
                                      </p:cBhvr>
                                      <p:tavLst>
                                        <p:tav tm="0">
                                          <p:val>
                                            <p:fltVal val="0"/>
                                          </p:val>
                                        </p:tav>
                                        <p:tav tm="100000">
                                          <p:val>
                                            <p:strVal val="#ppt_w"/>
                                          </p:val>
                                        </p:tav>
                                      </p:tavLst>
                                    </p:anim>
                                    <p:anim calcmode="lin" valueType="num">
                                      <p:cBhvr>
                                        <p:cTn id="167" dur="500" fill="hold"/>
                                        <p:tgtEl>
                                          <p:spTgt spid="14"/>
                                        </p:tgtEl>
                                        <p:attrNameLst>
                                          <p:attrName>ppt_h</p:attrName>
                                        </p:attrNameLst>
                                      </p:cBhvr>
                                      <p:tavLst>
                                        <p:tav tm="0">
                                          <p:val>
                                            <p:fltVal val="0"/>
                                          </p:val>
                                        </p:tav>
                                        <p:tav tm="100000">
                                          <p:val>
                                            <p:strVal val="#ppt_h"/>
                                          </p:val>
                                        </p:tav>
                                      </p:tavLst>
                                    </p:anim>
                                    <p:animEffect transition="in" filter="fade">
                                      <p:cBhvr>
                                        <p:cTn id="168" dur="500"/>
                                        <p:tgtEl>
                                          <p:spTgt spid="14"/>
                                        </p:tgtEl>
                                      </p:cBhvr>
                                    </p:animEffect>
                                  </p:childTnLst>
                                  <p:subTnLst>
                                    <p:audio>
                                      <p:cMediaNode>
                                        <p:cTn display="0" masterRel="sameClick">
                                          <p:stCondLst>
                                            <p:cond evt="begin" delay="0">
                                              <p:tn val="164"/>
                                            </p:cond>
                                          </p:stCondLst>
                                          <p:endCondLst>
                                            <p:cond evt="onStopAudio" delay="0">
                                              <p:tgtEl>
                                                <p:sldTgt/>
                                              </p:tgtEl>
                                            </p:cond>
                                          </p:endCondLst>
                                        </p:cTn>
                                        <p:tgtEl>
                                          <p:sndTgt r:embed="rId3" name="chimes.wav"/>
                                        </p:tgtEl>
                                      </p:cMediaNode>
                                    </p:audio>
                                  </p:subTnLst>
                                </p:cTn>
                              </p:par>
                            </p:childTnLst>
                          </p:cTn>
                        </p:par>
                      </p:childTnLst>
                    </p:cTn>
                  </p:par>
                  <p:par>
                    <p:cTn id="169" fill="hold">
                      <p:stCondLst>
                        <p:cond delay="indefinite"/>
                      </p:stCondLst>
                      <p:childTnLst>
                        <p:par>
                          <p:cTn id="170" fill="hold">
                            <p:stCondLst>
                              <p:cond delay="0"/>
                            </p:stCondLst>
                            <p:childTnLst>
                              <p:par>
                                <p:cTn id="171" presetID="2" presetClass="exit" presetSubtype="2" fill="hold" nodeType="clickEffect">
                                  <p:stCondLst>
                                    <p:cond delay="0"/>
                                  </p:stCondLst>
                                  <p:childTnLst>
                                    <p:anim calcmode="lin" valueType="num">
                                      <p:cBhvr additive="base">
                                        <p:cTn id="172" dur="500"/>
                                        <p:tgtEl>
                                          <p:spTgt spid="14"/>
                                        </p:tgtEl>
                                        <p:attrNameLst>
                                          <p:attrName>ppt_x</p:attrName>
                                        </p:attrNameLst>
                                      </p:cBhvr>
                                      <p:tavLst>
                                        <p:tav tm="0">
                                          <p:val>
                                            <p:strVal val="ppt_x"/>
                                          </p:val>
                                        </p:tav>
                                        <p:tav tm="100000">
                                          <p:val>
                                            <p:strVal val="1+ppt_w/2"/>
                                          </p:val>
                                        </p:tav>
                                      </p:tavLst>
                                    </p:anim>
                                    <p:anim calcmode="lin" valueType="num">
                                      <p:cBhvr additive="base">
                                        <p:cTn id="173" dur="500"/>
                                        <p:tgtEl>
                                          <p:spTgt spid="14"/>
                                        </p:tgtEl>
                                        <p:attrNameLst>
                                          <p:attrName>ppt_y</p:attrName>
                                        </p:attrNameLst>
                                      </p:cBhvr>
                                      <p:tavLst>
                                        <p:tav tm="0">
                                          <p:val>
                                            <p:strVal val="ppt_y"/>
                                          </p:val>
                                        </p:tav>
                                        <p:tav tm="100000">
                                          <p:val>
                                            <p:strVal val="ppt_y"/>
                                          </p:val>
                                        </p:tav>
                                      </p:tavLst>
                                    </p:anim>
                                    <p:set>
                                      <p:cBhvr>
                                        <p:cTn id="174" dur="1" fill="hold">
                                          <p:stCondLst>
                                            <p:cond delay="499"/>
                                          </p:stCondLst>
                                        </p:cTn>
                                        <p:tgtEl>
                                          <p:spTgt spid="14"/>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6" presetClass="entr" presetSubtype="16" fill="hold" grpId="0" nodeType="clickEffect">
                                  <p:stCondLst>
                                    <p:cond delay="0"/>
                                  </p:stCondLst>
                                  <p:childTnLst>
                                    <p:set>
                                      <p:cBhvr>
                                        <p:cTn id="178" dur="1" fill="hold">
                                          <p:stCondLst>
                                            <p:cond delay="0"/>
                                          </p:stCondLst>
                                        </p:cTn>
                                        <p:tgtEl>
                                          <p:spTgt spid="18"/>
                                        </p:tgtEl>
                                        <p:attrNameLst>
                                          <p:attrName>style.visibility</p:attrName>
                                        </p:attrNameLst>
                                      </p:cBhvr>
                                      <p:to>
                                        <p:strVal val="visible"/>
                                      </p:to>
                                    </p:set>
                                    <p:animEffect transition="in" filter="circle(in)">
                                      <p:cBhvr>
                                        <p:cTn id="179" dur="2000"/>
                                        <p:tgtEl>
                                          <p:spTgt spid="18"/>
                                        </p:tgtEl>
                                      </p:cBhvr>
                                    </p:animEffect>
                                  </p:childTnLst>
                                  <p:subTnLst>
                                    <p:audio>
                                      <p:cMediaNode vol="79000">
                                        <p:cTn display="0" masterRel="sameClick">
                                          <p:stCondLst>
                                            <p:cond evt="begin" delay="0">
                                              <p:tn val="177"/>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2C9009-32A4-0A20-ACC7-7E84B0A3AD9B}"/>
              </a:ext>
            </a:extLst>
          </p:cNvPr>
          <p:cNvPicPr>
            <a:picLocks noChangeAspect="1"/>
          </p:cNvPicPr>
          <p:nvPr/>
        </p:nvPicPr>
        <p:blipFill>
          <a:blip r:embed="rId5"/>
          <a:stretch>
            <a:fillRect/>
          </a:stretch>
        </p:blipFill>
        <p:spPr>
          <a:xfrm>
            <a:off x="6962930" y="2979658"/>
            <a:ext cx="5265906" cy="2760061"/>
          </a:xfrm>
          <a:prstGeom prst="rect">
            <a:avLst/>
          </a:prstGeom>
        </p:spPr>
      </p:pic>
      <p:sp>
        <p:nvSpPr>
          <p:cNvPr id="4" name="Hộp Văn bản 3">
            <a:extLst>
              <a:ext uri="{FF2B5EF4-FFF2-40B4-BE49-F238E27FC236}">
                <a16:creationId xmlns:a16="http://schemas.microsoft.com/office/drawing/2014/main" id="{69834398-5BCA-4428-AC22-F0E0F4858F07}"/>
              </a:ext>
            </a:extLst>
          </p:cNvPr>
          <p:cNvSpPr txBox="1"/>
          <p:nvPr/>
        </p:nvSpPr>
        <p:spPr>
          <a:xfrm>
            <a:off x="2023672" y="219005"/>
            <a:ext cx="9878517" cy="1200329"/>
          </a:xfrm>
          <a:prstGeom prst="rect">
            <a:avLst/>
          </a:prstGeom>
          <a:solidFill>
            <a:srgbClr val="FFFF00"/>
          </a:solidFill>
        </p:spPr>
        <p:txBody>
          <a:bodyPr wrap="square">
            <a:spAutoFit/>
          </a:bodyPr>
          <a:lstStyle/>
          <a:p>
            <a:pPr lvl="0">
              <a:defRPr/>
            </a:pPr>
            <a:r>
              <a:rPr lang="en-US" sz="3600" b="1" dirty="0" err="1">
                <a:solidFill>
                  <a:prstClr val="black"/>
                </a:solidFill>
                <a:latin typeface="Times New Roman" panose="02020603050405020304" pitchFamily="18" charset="0"/>
                <a:cs typeface="Times New Roman" panose="02020603050405020304" pitchFamily="18" charset="0"/>
              </a:rPr>
              <a:t>Câu</a:t>
            </a:r>
            <a:r>
              <a:rPr lang="en-US" sz="3600" b="1" dirty="0">
                <a:solidFill>
                  <a:prstClr val="black"/>
                </a:solidFill>
                <a:latin typeface="Times New Roman" panose="02020603050405020304" pitchFamily="18" charset="0"/>
                <a:cs typeface="Times New Roman" panose="02020603050405020304" pitchFamily="18" charset="0"/>
              </a:rPr>
              <a:t> 4. Cho </a:t>
            </a:r>
            <a:r>
              <a:rPr lang="en-US" sz="3600" b="1" dirty="0" err="1">
                <a:solidFill>
                  <a:prstClr val="black"/>
                </a:solidFill>
                <a:latin typeface="Times New Roman" panose="02020603050405020304" pitchFamily="18" charset="0"/>
                <a:cs typeface="Times New Roman" panose="02020603050405020304" pitchFamily="18" charset="0"/>
              </a:rPr>
              <a:t>hình</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vẽ</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áp</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dụng</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định</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lý</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Pythagore</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thì</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đẳng</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nào</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sau</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đây</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là</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sai</a:t>
            </a:r>
            <a:r>
              <a:rPr lang="en-US" sz="3600" b="1" dirty="0">
                <a:solidFill>
                  <a:prstClr val="black"/>
                </a:solidFill>
                <a:latin typeface="Times New Roman" panose="02020603050405020304" pitchFamily="18" charset="0"/>
                <a:cs typeface="Times New Roman" panose="02020603050405020304" pitchFamily="18" charset="0"/>
              </a:rPr>
              <a:t>?</a:t>
            </a:r>
            <a:endParaRPr lang="vi-VN" sz="3600" b="1" dirty="0">
              <a:solidFill>
                <a:prstClr val="black"/>
              </a:solidFill>
              <a:latin typeface="Times New Roman" panose="02020603050405020304" pitchFamily="18" charset="0"/>
              <a:cs typeface="Times New Roman" panose="02020603050405020304" pitchFamily="18" charset="0"/>
            </a:endParaRPr>
          </a:p>
        </p:txBody>
      </p:sp>
      <p:sp>
        <p:nvSpPr>
          <p:cNvPr id="10" name="文本框 13">
            <a:extLst>
              <a:ext uri="{FF2B5EF4-FFF2-40B4-BE49-F238E27FC236}">
                <a16:creationId xmlns:a16="http://schemas.microsoft.com/office/drawing/2014/main" id="{1B473307-64FD-42AE-9CC4-4471A4A378F2}"/>
              </a:ext>
            </a:extLst>
          </p:cNvPr>
          <p:cNvSpPr txBox="1"/>
          <p:nvPr/>
        </p:nvSpPr>
        <p:spPr>
          <a:xfrm>
            <a:off x="2297414" y="2102915"/>
            <a:ext cx="4711668" cy="646331"/>
          </a:xfrm>
          <a:prstGeom prst="rect">
            <a:avLst/>
          </a:prstGeom>
          <a:noFill/>
        </p:spPr>
        <p:txBody>
          <a:bodyPr wrap="square" rtlCol="0">
            <a:spAutoFit/>
            <a:scene3d>
              <a:camera prst="orthographicFront"/>
              <a:lightRig rig="threePt" dir="t"/>
            </a:scene3d>
            <a:sp3d contourW="12700"/>
          </a:bodyPr>
          <a:lstStyle/>
          <a:p>
            <a:pPr defTabSz="457200"/>
            <a:r>
              <a:rPr lang="en-US" altLang="zh-CN" sz="3600" b="1" dirty="0">
                <a:solidFill>
                  <a:srgbClr val="002060"/>
                </a:solidFill>
                <a:latin typeface="Times New Roman" panose="02020603050405020304" pitchFamily="18" charset="0"/>
                <a:ea typeface="汉仪夏日体W" panose="00020600040101010101" pitchFamily="18" charset="-122"/>
                <a:cs typeface="Times New Roman" panose="02020603050405020304" pitchFamily="18" charset="0"/>
              </a:rPr>
              <a:t>A.              </a:t>
            </a:r>
            <a:endParaRPr lang="zh-CN" altLang="en-US" sz="3600" b="1" dirty="0">
              <a:solidFill>
                <a:srgbClr val="002060"/>
              </a:solidFill>
              <a:latin typeface="Times New Roman" panose="02020603050405020304" pitchFamily="18" charset="0"/>
              <a:ea typeface="汉仪夏日体W" panose="00020600040101010101" pitchFamily="18" charset="-122"/>
              <a:cs typeface="Times New Roman" panose="02020603050405020304" pitchFamily="18" charset="0"/>
            </a:endParaRPr>
          </a:p>
        </p:txBody>
      </p:sp>
      <p:sp>
        <p:nvSpPr>
          <p:cNvPr id="11" name="文本框 13">
            <a:extLst>
              <a:ext uri="{FF2B5EF4-FFF2-40B4-BE49-F238E27FC236}">
                <a16:creationId xmlns:a16="http://schemas.microsoft.com/office/drawing/2014/main" id="{1B473307-64FD-42AE-9CC4-4471A4A378F2}"/>
              </a:ext>
            </a:extLst>
          </p:cNvPr>
          <p:cNvSpPr txBox="1"/>
          <p:nvPr/>
        </p:nvSpPr>
        <p:spPr>
          <a:xfrm>
            <a:off x="2459142" y="3019741"/>
            <a:ext cx="4549940" cy="646331"/>
          </a:xfrm>
          <a:prstGeom prst="rect">
            <a:avLst/>
          </a:prstGeom>
          <a:noFill/>
        </p:spPr>
        <p:txBody>
          <a:bodyPr wrap="square" rtlCol="0">
            <a:spAutoFit/>
            <a:scene3d>
              <a:camera prst="orthographicFront"/>
              <a:lightRig rig="threePt" dir="t"/>
            </a:scene3d>
            <a:sp3d contourW="12700"/>
          </a:bodyPr>
          <a:lstStyle/>
          <a:p>
            <a:pPr defTabSz="457200"/>
            <a:r>
              <a:rPr lang="en-US" altLang="zh-CN" sz="3600" b="1" dirty="0">
                <a:solidFill>
                  <a:srgbClr val="002060"/>
                </a:solidFill>
                <a:latin typeface="Times New Roman" panose="02020603050405020304" pitchFamily="18" charset="0"/>
                <a:ea typeface="汉仪夏日体W" panose="00020600040101010101" pitchFamily="18" charset="-122"/>
                <a:cs typeface="Times New Roman" panose="02020603050405020304" pitchFamily="18" charset="0"/>
              </a:rPr>
              <a:t>B.              </a:t>
            </a:r>
            <a:endParaRPr lang="zh-CN" altLang="en-US" sz="3600" b="1" dirty="0">
              <a:solidFill>
                <a:srgbClr val="002060"/>
              </a:solidFill>
              <a:latin typeface="Times New Roman" panose="02020603050405020304" pitchFamily="18" charset="0"/>
              <a:ea typeface="汉仪夏日体W" panose="00020600040101010101" pitchFamily="18" charset="-122"/>
              <a:cs typeface="Times New Roman" panose="02020603050405020304" pitchFamily="18" charset="0"/>
            </a:endParaRPr>
          </a:p>
        </p:txBody>
      </p:sp>
      <p:sp>
        <p:nvSpPr>
          <p:cNvPr id="12" name="文本框 13">
            <a:extLst>
              <a:ext uri="{FF2B5EF4-FFF2-40B4-BE49-F238E27FC236}">
                <a16:creationId xmlns:a16="http://schemas.microsoft.com/office/drawing/2014/main" id="{1B473307-64FD-42AE-9CC4-4471A4A378F2}"/>
              </a:ext>
            </a:extLst>
          </p:cNvPr>
          <p:cNvSpPr txBox="1"/>
          <p:nvPr/>
        </p:nvSpPr>
        <p:spPr>
          <a:xfrm>
            <a:off x="2297414" y="3997827"/>
            <a:ext cx="5275873" cy="646331"/>
          </a:xfrm>
          <a:prstGeom prst="rect">
            <a:avLst/>
          </a:prstGeom>
          <a:noFill/>
        </p:spPr>
        <p:txBody>
          <a:bodyPr wrap="square" rtlCol="0">
            <a:spAutoFit/>
            <a:scene3d>
              <a:camera prst="orthographicFront"/>
              <a:lightRig rig="threePt" dir="t"/>
            </a:scene3d>
            <a:sp3d contourW="12700"/>
          </a:bodyPr>
          <a:lstStyle/>
          <a:p>
            <a:pPr defTabSz="457200"/>
            <a:r>
              <a:rPr lang="en-US" altLang="zh-CN" sz="3600" b="1" dirty="0">
                <a:solidFill>
                  <a:srgbClr val="002060"/>
                </a:solidFill>
                <a:latin typeface="Times New Roman" panose="02020603050405020304" pitchFamily="18" charset="0"/>
                <a:ea typeface="汉仪夏日体W" panose="00020600040101010101" pitchFamily="18" charset="-122"/>
                <a:cs typeface="Times New Roman" panose="02020603050405020304" pitchFamily="18" charset="0"/>
              </a:rPr>
              <a:t> C.               </a:t>
            </a:r>
            <a:endParaRPr lang="zh-CN" altLang="en-US" sz="3600" b="1" dirty="0">
              <a:solidFill>
                <a:srgbClr val="002060"/>
              </a:solidFill>
              <a:latin typeface="Times New Roman" panose="02020603050405020304" pitchFamily="18" charset="0"/>
              <a:ea typeface="汉仪夏日体W" panose="00020600040101010101" pitchFamily="18" charset="-122"/>
              <a:cs typeface="Times New Roman" panose="02020603050405020304" pitchFamily="18" charset="0"/>
            </a:endParaRPr>
          </a:p>
        </p:txBody>
      </p:sp>
      <p:sp>
        <p:nvSpPr>
          <p:cNvPr id="13" name="文本框 13">
            <a:extLst>
              <a:ext uri="{FF2B5EF4-FFF2-40B4-BE49-F238E27FC236}">
                <a16:creationId xmlns:a16="http://schemas.microsoft.com/office/drawing/2014/main" id="{1B473307-64FD-42AE-9CC4-4471A4A378F2}"/>
              </a:ext>
            </a:extLst>
          </p:cNvPr>
          <p:cNvSpPr txBox="1"/>
          <p:nvPr/>
        </p:nvSpPr>
        <p:spPr>
          <a:xfrm>
            <a:off x="2414029" y="4987457"/>
            <a:ext cx="3610980" cy="646331"/>
          </a:xfrm>
          <a:prstGeom prst="rect">
            <a:avLst/>
          </a:prstGeom>
          <a:noFill/>
        </p:spPr>
        <p:txBody>
          <a:bodyPr wrap="square" rtlCol="0">
            <a:spAutoFit/>
            <a:scene3d>
              <a:camera prst="orthographicFront"/>
              <a:lightRig rig="threePt" dir="t"/>
            </a:scene3d>
            <a:sp3d contourW="12700"/>
          </a:bodyPr>
          <a:lstStyle/>
          <a:p>
            <a:pPr defTabSz="457200"/>
            <a:r>
              <a:rPr lang="en-US" altLang="zh-CN" sz="3600" b="1" dirty="0">
                <a:solidFill>
                  <a:srgbClr val="002060"/>
                </a:solidFill>
                <a:latin typeface="Times New Roman" panose="02020603050405020304" pitchFamily="18" charset="0"/>
                <a:ea typeface="汉仪夏日体W" panose="00020600040101010101" pitchFamily="18" charset="-122"/>
                <a:cs typeface="Times New Roman" panose="02020603050405020304" pitchFamily="18" charset="0"/>
              </a:rPr>
              <a:t>D.  </a:t>
            </a:r>
            <a:endParaRPr lang="zh-CN" altLang="en-US" sz="3600" b="1" dirty="0">
              <a:solidFill>
                <a:srgbClr val="002060"/>
              </a:solidFill>
              <a:latin typeface="Times New Roman" panose="02020603050405020304" pitchFamily="18" charset="0"/>
              <a:ea typeface="汉仪夏日体W" panose="00020600040101010101" pitchFamily="18" charset="-122"/>
              <a:cs typeface="Times New Roman" panose="02020603050405020304" pitchFamily="18" charset="0"/>
            </a:endParaRPr>
          </a:p>
        </p:txBody>
      </p:sp>
      <p:sp>
        <p:nvSpPr>
          <p:cNvPr id="18" name="Donut 17"/>
          <p:cNvSpPr/>
          <p:nvPr/>
        </p:nvSpPr>
        <p:spPr>
          <a:xfrm>
            <a:off x="2311702" y="4881524"/>
            <a:ext cx="685800" cy="858195"/>
          </a:xfrm>
          <a:prstGeom prst="donut">
            <a:avLst>
              <a:gd name="adj" fmla="val 1036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612727"/>
            <a:ext cx="2023672" cy="124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36"/>
          <p:cNvGrpSpPr>
            <a:grpSpLocks/>
          </p:cNvGrpSpPr>
          <p:nvPr/>
        </p:nvGrpSpPr>
        <p:grpSpPr bwMode="auto">
          <a:xfrm>
            <a:off x="10149589" y="1586748"/>
            <a:ext cx="1752600" cy="1752600"/>
            <a:chOff x="4320" y="2928"/>
            <a:chExt cx="1104" cy="1104"/>
          </a:xfrm>
        </p:grpSpPr>
        <p:sp>
          <p:nvSpPr>
            <p:cNvPr id="20" name="AutoShape 37"/>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en-US" sz="6000">
                <a:solidFill>
                  <a:srgbClr val="FF0066"/>
                </a:solidFill>
                <a:latin typeface=".VnHelvetInsH" panose="020B7200000000000000" pitchFamily="34" charset="0"/>
              </a:endParaRPr>
            </a:p>
          </p:txBody>
        </p:sp>
        <p:sp>
          <p:nvSpPr>
            <p:cNvPr id="21" name="WordArt 38"/>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i="1" kern="10" dirty="0" err="1">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Hết</a:t>
              </a:r>
              <a:r>
                <a:rPr lang="en-US" sz="3600" i="1" kern="10" dirty="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 </a:t>
              </a:r>
              <a:r>
                <a:rPr lang="en-US" sz="3600" i="1" kern="10" dirty="0" err="1">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giờ</a:t>
              </a:r>
              <a:endParaRPr lang="en-US" sz="3600" i="1" kern="10" dirty="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endParaRPr>
            </a:p>
          </p:txBody>
        </p:sp>
      </p:grpSp>
      <p:sp>
        <p:nvSpPr>
          <p:cNvPr id="22" name="WordArt 39"/>
          <p:cNvSpPr>
            <a:spLocks noChangeArrowheads="1" noChangeShapeType="1" noTextEdit="1"/>
          </p:cNvSpPr>
          <p:nvPr/>
        </p:nvSpPr>
        <p:spPr bwMode="auto">
          <a:xfrm>
            <a:off x="9213548" y="1896104"/>
            <a:ext cx="666750" cy="742950"/>
          </a:xfrm>
          <a:prstGeom prst="rect">
            <a:avLst/>
          </a:prstGeom>
        </p:spPr>
        <p:txBody>
          <a:bodyPr wrap="none" fromWordArt="1">
            <a:prstTxWarp prst="textPlain">
              <a:avLst>
                <a:gd name="adj" fmla="val 50000"/>
              </a:avLst>
            </a:prstTxWarp>
          </a:bodyPr>
          <a:lstStyle/>
          <a:p>
            <a:pPr algn="ctr"/>
            <a:r>
              <a:rPr lang="en-US" sz="3600" i="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23" name="WordArt 40"/>
          <p:cNvSpPr>
            <a:spLocks noChangeArrowheads="1" noChangeShapeType="1" noTextEdit="1"/>
          </p:cNvSpPr>
          <p:nvPr/>
        </p:nvSpPr>
        <p:spPr bwMode="auto">
          <a:xfrm>
            <a:off x="9213548" y="1896104"/>
            <a:ext cx="666750" cy="742950"/>
          </a:xfrm>
          <a:prstGeom prst="rect">
            <a:avLst/>
          </a:prstGeom>
        </p:spPr>
        <p:txBody>
          <a:bodyPr wrap="none" fromWordArt="1">
            <a:prstTxWarp prst="textPlain">
              <a:avLst>
                <a:gd name="adj" fmla="val 50000"/>
              </a:avLst>
            </a:prstTxWarp>
          </a:bodyPr>
          <a:lstStyle/>
          <a:p>
            <a:pPr algn="ctr"/>
            <a:r>
              <a:rPr lang="en-US" sz="3600" i="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24" name="WordArt 41"/>
          <p:cNvSpPr>
            <a:spLocks noChangeArrowheads="1" noChangeShapeType="1" noTextEdit="1"/>
          </p:cNvSpPr>
          <p:nvPr/>
        </p:nvSpPr>
        <p:spPr bwMode="auto">
          <a:xfrm>
            <a:off x="9218311" y="1867529"/>
            <a:ext cx="666750" cy="742950"/>
          </a:xfrm>
          <a:prstGeom prst="rect">
            <a:avLst/>
          </a:prstGeom>
        </p:spPr>
        <p:txBody>
          <a:bodyPr wrap="none" fromWordArt="1">
            <a:prstTxWarp prst="textPlain">
              <a:avLst>
                <a:gd name="adj" fmla="val 50000"/>
              </a:avLst>
            </a:prstTxWarp>
          </a:bodyPr>
          <a:lstStyle/>
          <a:p>
            <a:pPr algn="ctr"/>
            <a:r>
              <a:rPr lang="en-US" sz="3600" i="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25" name="WordArt 42"/>
          <p:cNvSpPr>
            <a:spLocks noChangeArrowheads="1" noChangeShapeType="1" noTextEdit="1"/>
          </p:cNvSpPr>
          <p:nvPr/>
        </p:nvSpPr>
        <p:spPr bwMode="auto">
          <a:xfrm>
            <a:off x="9213548" y="1896104"/>
            <a:ext cx="666750" cy="742950"/>
          </a:xfrm>
          <a:prstGeom prst="rect">
            <a:avLst/>
          </a:prstGeom>
        </p:spPr>
        <p:txBody>
          <a:bodyPr wrap="none" fromWordArt="1">
            <a:prstTxWarp prst="textPlain">
              <a:avLst>
                <a:gd name="adj" fmla="val 50000"/>
              </a:avLst>
            </a:prstTxWarp>
          </a:bodyPr>
          <a:lstStyle/>
          <a:p>
            <a:pPr algn="ctr"/>
            <a:r>
              <a:rPr lang="en-US" sz="3600" i="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26" name="WordArt 43"/>
          <p:cNvSpPr>
            <a:spLocks noChangeArrowheads="1" noChangeShapeType="1" noTextEdit="1"/>
          </p:cNvSpPr>
          <p:nvPr/>
        </p:nvSpPr>
        <p:spPr bwMode="auto">
          <a:xfrm>
            <a:off x="9261173" y="1896104"/>
            <a:ext cx="666750" cy="742950"/>
          </a:xfrm>
          <a:prstGeom prst="rect">
            <a:avLst/>
          </a:prstGeom>
        </p:spPr>
        <p:txBody>
          <a:bodyPr wrap="none" fromWordArt="1">
            <a:prstTxWarp prst="textPlain">
              <a:avLst>
                <a:gd name="adj" fmla="val 50000"/>
              </a:avLst>
            </a:prstTxWarp>
          </a:bodyPr>
          <a:lstStyle/>
          <a:p>
            <a:pPr algn="ctr"/>
            <a:r>
              <a:rPr lang="en-US" sz="3600" i="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27" name="WordArt 44"/>
          <p:cNvSpPr>
            <a:spLocks noChangeArrowheads="1" noChangeShapeType="1" noTextEdit="1"/>
          </p:cNvSpPr>
          <p:nvPr/>
        </p:nvSpPr>
        <p:spPr bwMode="auto">
          <a:xfrm>
            <a:off x="9227836" y="1896104"/>
            <a:ext cx="666750" cy="742950"/>
          </a:xfrm>
          <a:prstGeom prst="rect">
            <a:avLst/>
          </a:prstGeom>
        </p:spPr>
        <p:txBody>
          <a:bodyPr wrap="none" fromWordArt="1">
            <a:prstTxWarp prst="textPlain">
              <a:avLst>
                <a:gd name="adj" fmla="val 50000"/>
              </a:avLst>
            </a:prstTxWarp>
          </a:bodyPr>
          <a:lstStyle/>
          <a:p>
            <a:pPr algn="ctr"/>
            <a:r>
              <a:rPr lang="en-US" sz="3600" i="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28" name="WordArt 45"/>
          <p:cNvSpPr>
            <a:spLocks noChangeArrowheads="1" noChangeShapeType="1" noTextEdit="1"/>
          </p:cNvSpPr>
          <p:nvPr/>
        </p:nvSpPr>
        <p:spPr bwMode="auto">
          <a:xfrm>
            <a:off x="9213548" y="1896104"/>
            <a:ext cx="666750" cy="742950"/>
          </a:xfrm>
          <a:prstGeom prst="rect">
            <a:avLst/>
          </a:prstGeom>
        </p:spPr>
        <p:txBody>
          <a:bodyPr wrap="none" fromWordArt="1">
            <a:prstTxWarp prst="textPlain">
              <a:avLst>
                <a:gd name="adj" fmla="val 50000"/>
              </a:avLst>
            </a:prstTxWarp>
          </a:bodyPr>
          <a:lstStyle/>
          <a:p>
            <a:pPr algn="ctr"/>
            <a:r>
              <a:rPr lang="en-US" sz="3600" i="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29" name="WordArt 46"/>
          <p:cNvSpPr>
            <a:spLocks noChangeArrowheads="1" noChangeShapeType="1" noTextEdit="1"/>
          </p:cNvSpPr>
          <p:nvPr/>
        </p:nvSpPr>
        <p:spPr bwMode="auto">
          <a:xfrm>
            <a:off x="9213548" y="1896104"/>
            <a:ext cx="666750" cy="742950"/>
          </a:xfrm>
          <a:prstGeom prst="rect">
            <a:avLst/>
          </a:prstGeom>
        </p:spPr>
        <p:txBody>
          <a:bodyPr wrap="none" fromWordArt="1">
            <a:prstTxWarp prst="textPlain">
              <a:avLst>
                <a:gd name="adj" fmla="val 50000"/>
              </a:avLst>
            </a:prstTxWarp>
          </a:bodyPr>
          <a:lstStyle/>
          <a:p>
            <a:pPr algn="ctr"/>
            <a:r>
              <a:rPr lang="en-US" sz="3600" i="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30" name="WordArt 47"/>
          <p:cNvSpPr>
            <a:spLocks noChangeArrowheads="1" noChangeShapeType="1" noTextEdit="1"/>
          </p:cNvSpPr>
          <p:nvPr/>
        </p:nvSpPr>
        <p:spPr bwMode="auto">
          <a:xfrm>
            <a:off x="9218311" y="1881816"/>
            <a:ext cx="666750" cy="742950"/>
          </a:xfrm>
          <a:prstGeom prst="rect">
            <a:avLst/>
          </a:prstGeom>
        </p:spPr>
        <p:txBody>
          <a:bodyPr wrap="none" fromWordArt="1">
            <a:prstTxWarp prst="textPlain">
              <a:avLst>
                <a:gd name="adj" fmla="val 50000"/>
              </a:avLst>
            </a:prstTxWarp>
          </a:bodyPr>
          <a:lstStyle/>
          <a:p>
            <a:pPr algn="ctr"/>
            <a:r>
              <a:rPr lang="en-US" sz="3600" i="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31" name="WordArt 48"/>
          <p:cNvSpPr>
            <a:spLocks noChangeArrowheads="1" noChangeShapeType="1" noTextEdit="1"/>
          </p:cNvSpPr>
          <p:nvPr/>
        </p:nvSpPr>
        <p:spPr bwMode="auto">
          <a:xfrm>
            <a:off x="9213548" y="1896104"/>
            <a:ext cx="666750" cy="742950"/>
          </a:xfrm>
          <a:prstGeom prst="rect">
            <a:avLst/>
          </a:prstGeom>
        </p:spPr>
        <p:txBody>
          <a:bodyPr wrap="none" fromWordArt="1">
            <a:prstTxWarp prst="textPlain">
              <a:avLst>
                <a:gd name="adj" fmla="val 50000"/>
              </a:avLst>
            </a:prstTxWarp>
          </a:bodyPr>
          <a:lstStyle/>
          <a:p>
            <a:pPr algn="ctr"/>
            <a:r>
              <a:rPr lang="en-US" sz="3600" i="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32" name="WordArt 49"/>
          <p:cNvSpPr>
            <a:spLocks noChangeArrowheads="1" noChangeShapeType="1" noTextEdit="1"/>
          </p:cNvSpPr>
          <p:nvPr/>
        </p:nvSpPr>
        <p:spPr bwMode="auto">
          <a:xfrm>
            <a:off x="9213548" y="1896104"/>
            <a:ext cx="666750" cy="742950"/>
          </a:xfrm>
          <a:prstGeom prst="rect">
            <a:avLst/>
          </a:prstGeom>
        </p:spPr>
        <p:txBody>
          <a:bodyPr wrap="none" fromWordArt="1">
            <a:prstTxWarp prst="textPlain">
              <a:avLst>
                <a:gd name="adj" fmla="val 50000"/>
              </a:avLst>
            </a:prstTxWarp>
          </a:bodyPr>
          <a:lstStyle/>
          <a:p>
            <a:pPr algn="ctr"/>
            <a:r>
              <a:rPr lang="en-US" sz="3600" i="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33" name="WordArt 50"/>
          <p:cNvSpPr>
            <a:spLocks noChangeArrowheads="1" noChangeShapeType="1" noTextEdit="1"/>
          </p:cNvSpPr>
          <p:nvPr/>
        </p:nvSpPr>
        <p:spPr bwMode="auto">
          <a:xfrm>
            <a:off x="9213548" y="1896104"/>
            <a:ext cx="666750" cy="742950"/>
          </a:xfrm>
          <a:prstGeom prst="rect">
            <a:avLst/>
          </a:prstGeom>
        </p:spPr>
        <p:txBody>
          <a:bodyPr wrap="none" fromWordArt="1">
            <a:prstTxWarp prst="textPlain">
              <a:avLst>
                <a:gd name="adj" fmla="val 50000"/>
              </a:avLst>
            </a:prstTxWarp>
          </a:bodyPr>
          <a:lstStyle/>
          <a:p>
            <a:pPr algn="ctr"/>
            <a:r>
              <a:rPr lang="en-US" sz="3600" i="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11</a:t>
            </a:r>
          </a:p>
        </p:txBody>
      </p:sp>
      <p:sp>
        <p:nvSpPr>
          <p:cNvPr id="34" name="WordArt 51"/>
          <p:cNvSpPr>
            <a:spLocks noChangeArrowheads="1" noChangeShapeType="1" noTextEdit="1"/>
          </p:cNvSpPr>
          <p:nvPr/>
        </p:nvSpPr>
        <p:spPr bwMode="auto">
          <a:xfrm>
            <a:off x="9213548" y="1896104"/>
            <a:ext cx="666750" cy="742950"/>
          </a:xfrm>
          <a:prstGeom prst="rect">
            <a:avLst/>
          </a:prstGeom>
        </p:spPr>
        <p:txBody>
          <a:bodyPr wrap="none" fromWordArt="1">
            <a:prstTxWarp prst="textPlain">
              <a:avLst>
                <a:gd name="adj" fmla="val 50000"/>
              </a:avLst>
            </a:prstTxWarp>
          </a:bodyPr>
          <a:lstStyle/>
          <a:p>
            <a:pPr algn="ctr"/>
            <a:r>
              <a:rPr lang="en-US" sz="3600" i="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12</a:t>
            </a:r>
          </a:p>
        </p:txBody>
      </p:sp>
      <p:sp>
        <p:nvSpPr>
          <p:cNvPr id="35" name="WordArt 52"/>
          <p:cNvSpPr>
            <a:spLocks noChangeArrowheads="1" noChangeShapeType="1" noTextEdit="1"/>
          </p:cNvSpPr>
          <p:nvPr/>
        </p:nvSpPr>
        <p:spPr bwMode="auto">
          <a:xfrm>
            <a:off x="9204023" y="1877054"/>
            <a:ext cx="666750" cy="742950"/>
          </a:xfrm>
          <a:prstGeom prst="rect">
            <a:avLst/>
          </a:prstGeom>
        </p:spPr>
        <p:txBody>
          <a:bodyPr wrap="none" fromWordArt="1">
            <a:prstTxWarp prst="textPlain">
              <a:avLst>
                <a:gd name="adj" fmla="val 50000"/>
              </a:avLst>
            </a:prstTxWarp>
          </a:bodyPr>
          <a:lstStyle/>
          <a:p>
            <a:pPr algn="ctr"/>
            <a:r>
              <a:rPr lang="en-US" sz="3600" i="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13</a:t>
            </a:r>
          </a:p>
        </p:txBody>
      </p:sp>
      <p:sp>
        <p:nvSpPr>
          <p:cNvPr id="36" name="WordArt 53"/>
          <p:cNvSpPr>
            <a:spLocks noChangeArrowheads="1" noChangeShapeType="1" noTextEdit="1"/>
          </p:cNvSpPr>
          <p:nvPr/>
        </p:nvSpPr>
        <p:spPr bwMode="auto">
          <a:xfrm>
            <a:off x="9213548" y="1896104"/>
            <a:ext cx="666750" cy="742950"/>
          </a:xfrm>
          <a:prstGeom prst="rect">
            <a:avLst/>
          </a:prstGeom>
        </p:spPr>
        <p:txBody>
          <a:bodyPr wrap="none" fromWordArt="1">
            <a:prstTxWarp prst="textPlain">
              <a:avLst>
                <a:gd name="adj" fmla="val 50000"/>
              </a:avLst>
            </a:prstTxWarp>
          </a:bodyPr>
          <a:lstStyle/>
          <a:p>
            <a:pPr algn="ctr"/>
            <a:r>
              <a:rPr lang="en-US" sz="3600" i="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14</a:t>
            </a:r>
          </a:p>
        </p:txBody>
      </p:sp>
      <p:sp>
        <p:nvSpPr>
          <p:cNvPr id="37" name="WordArt 54"/>
          <p:cNvSpPr>
            <a:spLocks noChangeArrowheads="1" noChangeShapeType="1" noTextEdit="1"/>
          </p:cNvSpPr>
          <p:nvPr/>
        </p:nvSpPr>
        <p:spPr bwMode="auto">
          <a:xfrm>
            <a:off x="9213548" y="1896104"/>
            <a:ext cx="666750" cy="742950"/>
          </a:xfrm>
          <a:prstGeom prst="rect">
            <a:avLst/>
          </a:prstGeom>
        </p:spPr>
        <p:txBody>
          <a:bodyPr wrap="none" fromWordArt="1">
            <a:prstTxWarp prst="textPlain">
              <a:avLst>
                <a:gd name="adj" fmla="val 50000"/>
              </a:avLst>
            </a:prstTxWarp>
          </a:bodyPr>
          <a:lstStyle/>
          <a:p>
            <a:pPr algn="ctr"/>
            <a:r>
              <a:rPr lang="en-US" sz="3600" i="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15</a:t>
            </a:r>
          </a:p>
        </p:txBody>
      </p:sp>
      <p:graphicFrame>
        <p:nvGraphicFramePr>
          <p:cNvPr id="2" name="Object 1">
            <a:extLst>
              <a:ext uri="{FF2B5EF4-FFF2-40B4-BE49-F238E27FC236}">
                <a16:creationId xmlns:a16="http://schemas.microsoft.com/office/drawing/2014/main" id="{B90906A9-219D-0F97-3DA8-214AC693C201}"/>
              </a:ext>
            </a:extLst>
          </p:cNvPr>
          <p:cNvGraphicFramePr>
            <a:graphicFrameLocks noChangeAspect="1"/>
          </p:cNvGraphicFramePr>
          <p:nvPr>
            <p:extLst>
              <p:ext uri="{D42A27DB-BD31-4B8C-83A1-F6EECF244321}">
                <p14:modId xmlns:p14="http://schemas.microsoft.com/office/powerpoint/2010/main" val="2771706047"/>
              </p:ext>
            </p:extLst>
          </p:nvPr>
        </p:nvGraphicFramePr>
        <p:xfrm>
          <a:off x="2997502" y="2012594"/>
          <a:ext cx="3965428" cy="674966"/>
        </p:xfrm>
        <a:graphic>
          <a:graphicData uri="http://schemas.openxmlformats.org/presentationml/2006/ole">
            <mc:AlternateContent xmlns:mc="http://schemas.openxmlformats.org/markup-compatibility/2006">
              <mc:Choice xmlns:v="urn:schemas-microsoft-com:vml" Requires="v">
                <p:oleObj name="Equation" r:id="rId7" imgW="1193760" imgH="203040" progId="Equation.DSMT4">
                  <p:embed/>
                </p:oleObj>
              </mc:Choice>
              <mc:Fallback>
                <p:oleObj name="Equation" r:id="rId7" imgW="1193760" imgH="203040" progId="Equation.DSMT4">
                  <p:embed/>
                  <p:pic>
                    <p:nvPicPr>
                      <p:cNvPr id="0" name=""/>
                      <p:cNvPicPr/>
                      <p:nvPr/>
                    </p:nvPicPr>
                    <p:blipFill>
                      <a:blip r:embed="rId8"/>
                      <a:stretch>
                        <a:fillRect/>
                      </a:stretch>
                    </p:blipFill>
                    <p:spPr>
                      <a:xfrm>
                        <a:off x="2997502" y="2012594"/>
                        <a:ext cx="3965428" cy="674966"/>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7EC6F5D8-3F65-5CF7-A6A3-E7622D06FF30}"/>
              </a:ext>
            </a:extLst>
          </p:cNvPr>
          <p:cNvGraphicFramePr>
            <a:graphicFrameLocks noChangeAspect="1"/>
          </p:cNvGraphicFramePr>
          <p:nvPr>
            <p:extLst>
              <p:ext uri="{D42A27DB-BD31-4B8C-83A1-F6EECF244321}">
                <p14:modId xmlns:p14="http://schemas.microsoft.com/office/powerpoint/2010/main" val="3927879104"/>
              </p:ext>
            </p:extLst>
          </p:nvPr>
        </p:nvGraphicFramePr>
        <p:xfrm>
          <a:off x="2973344" y="2917713"/>
          <a:ext cx="4035738" cy="658001"/>
        </p:xfrm>
        <a:graphic>
          <a:graphicData uri="http://schemas.openxmlformats.org/presentationml/2006/ole">
            <mc:AlternateContent xmlns:mc="http://schemas.openxmlformats.org/markup-compatibility/2006">
              <mc:Choice xmlns:v="urn:schemas-microsoft-com:vml" Requires="v">
                <p:oleObj name="Equation" r:id="rId9" imgW="1168200" imgH="190440" progId="Equation.DSMT4">
                  <p:embed/>
                </p:oleObj>
              </mc:Choice>
              <mc:Fallback>
                <p:oleObj name="Equation" r:id="rId9" imgW="1168200" imgH="190440" progId="Equation.DSMT4">
                  <p:embed/>
                  <p:pic>
                    <p:nvPicPr>
                      <p:cNvPr id="0" name=""/>
                      <p:cNvPicPr/>
                      <p:nvPr/>
                    </p:nvPicPr>
                    <p:blipFill>
                      <a:blip r:embed="rId10"/>
                      <a:stretch>
                        <a:fillRect/>
                      </a:stretch>
                    </p:blipFill>
                    <p:spPr>
                      <a:xfrm>
                        <a:off x="2973344" y="2917713"/>
                        <a:ext cx="4035738" cy="658001"/>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BDB84ABE-21AF-AB66-71D3-D7D016F6E8F5}"/>
              </a:ext>
            </a:extLst>
          </p:cNvPr>
          <p:cNvGraphicFramePr>
            <a:graphicFrameLocks noChangeAspect="1"/>
          </p:cNvGraphicFramePr>
          <p:nvPr>
            <p:extLst>
              <p:ext uri="{D42A27DB-BD31-4B8C-83A1-F6EECF244321}">
                <p14:modId xmlns:p14="http://schemas.microsoft.com/office/powerpoint/2010/main" val="822613465"/>
              </p:ext>
            </p:extLst>
          </p:nvPr>
        </p:nvGraphicFramePr>
        <p:xfrm>
          <a:off x="2973344" y="3920925"/>
          <a:ext cx="3635612" cy="646331"/>
        </p:xfrm>
        <a:graphic>
          <a:graphicData uri="http://schemas.openxmlformats.org/presentationml/2006/ole">
            <mc:AlternateContent xmlns:mc="http://schemas.openxmlformats.org/markup-compatibility/2006">
              <mc:Choice xmlns:v="urn:schemas-microsoft-com:vml" Requires="v">
                <p:oleObj name="Equation" r:id="rId11" imgW="1143000" imgH="203040" progId="Equation.DSMT4">
                  <p:embed/>
                </p:oleObj>
              </mc:Choice>
              <mc:Fallback>
                <p:oleObj name="Equation" r:id="rId11" imgW="1143000" imgH="203040" progId="Equation.DSMT4">
                  <p:embed/>
                  <p:pic>
                    <p:nvPicPr>
                      <p:cNvPr id="0" name=""/>
                      <p:cNvPicPr/>
                      <p:nvPr/>
                    </p:nvPicPr>
                    <p:blipFill>
                      <a:blip r:embed="rId12"/>
                      <a:stretch>
                        <a:fillRect/>
                      </a:stretch>
                    </p:blipFill>
                    <p:spPr>
                      <a:xfrm>
                        <a:off x="2973344" y="3920925"/>
                        <a:ext cx="3635612" cy="646331"/>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50A5A944-072D-0FC0-298C-52C3FB69CB39}"/>
              </a:ext>
            </a:extLst>
          </p:cNvPr>
          <p:cNvGraphicFramePr>
            <a:graphicFrameLocks noChangeAspect="1"/>
          </p:cNvGraphicFramePr>
          <p:nvPr>
            <p:extLst>
              <p:ext uri="{D42A27DB-BD31-4B8C-83A1-F6EECF244321}">
                <p14:modId xmlns:p14="http://schemas.microsoft.com/office/powerpoint/2010/main" val="1475436100"/>
              </p:ext>
            </p:extLst>
          </p:nvPr>
        </p:nvGraphicFramePr>
        <p:xfrm>
          <a:off x="2973345" y="4932486"/>
          <a:ext cx="3836018" cy="652939"/>
        </p:xfrm>
        <a:graphic>
          <a:graphicData uri="http://schemas.openxmlformats.org/presentationml/2006/ole">
            <mc:AlternateContent xmlns:mc="http://schemas.openxmlformats.org/markup-compatibility/2006">
              <mc:Choice xmlns:v="urn:schemas-microsoft-com:vml" Requires="v">
                <p:oleObj name="Equation" r:id="rId13" imgW="1193760" imgH="203040" progId="Equation.DSMT4">
                  <p:embed/>
                </p:oleObj>
              </mc:Choice>
              <mc:Fallback>
                <p:oleObj name="Equation" r:id="rId13" imgW="1193760" imgH="203040" progId="Equation.DSMT4">
                  <p:embed/>
                  <p:pic>
                    <p:nvPicPr>
                      <p:cNvPr id="0" name=""/>
                      <p:cNvPicPr/>
                      <p:nvPr/>
                    </p:nvPicPr>
                    <p:blipFill>
                      <a:blip r:embed="rId14"/>
                      <a:stretch>
                        <a:fillRect/>
                      </a:stretch>
                    </p:blipFill>
                    <p:spPr>
                      <a:xfrm>
                        <a:off x="2973345" y="4932486"/>
                        <a:ext cx="3836018" cy="652939"/>
                      </a:xfrm>
                      <a:prstGeom prst="rect">
                        <a:avLst/>
                      </a:prstGeom>
                    </p:spPr>
                  </p:pic>
                </p:oleObj>
              </mc:Fallback>
            </mc:AlternateContent>
          </a:graphicData>
        </a:graphic>
      </p:graphicFrame>
    </p:spTree>
    <p:extLst>
      <p:ext uri="{BB962C8B-B14F-4D97-AF65-F5344CB8AC3E}">
        <p14:creationId xmlns:p14="http://schemas.microsoft.com/office/powerpoint/2010/main" val="1170953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53" presetClass="exit" presetSubtype="0" fill="hold" nodeType="afterEffect">
                                  <p:stCondLst>
                                    <p:cond delay="0"/>
                                  </p:stCondLst>
                                  <p:childTnLst>
                                    <p:anim calcmode="lin" valueType="num">
                                      <p:cBhvr>
                                        <p:cTn id="10" dur="500"/>
                                        <p:tgtEl>
                                          <p:spTgt spid="37"/>
                                        </p:tgtEl>
                                        <p:attrNameLst>
                                          <p:attrName>ppt_w</p:attrName>
                                        </p:attrNameLst>
                                      </p:cBhvr>
                                      <p:tavLst>
                                        <p:tav tm="0">
                                          <p:val>
                                            <p:strVal val="ppt_w"/>
                                          </p:val>
                                        </p:tav>
                                        <p:tav tm="100000">
                                          <p:val>
                                            <p:fltVal val="0"/>
                                          </p:val>
                                        </p:tav>
                                      </p:tavLst>
                                    </p:anim>
                                    <p:anim calcmode="lin" valueType="num">
                                      <p:cBhvr>
                                        <p:cTn id="11" dur="500"/>
                                        <p:tgtEl>
                                          <p:spTgt spid="37"/>
                                        </p:tgtEl>
                                        <p:attrNameLst>
                                          <p:attrName>ppt_h</p:attrName>
                                        </p:attrNameLst>
                                      </p:cBhvr>
                                      <p:tavLst>
                                        <p:tav tm="0">
                                          <p:val>
                                            <p:strVal val="ppt_h"/>
                                          </p:val>
                                        </p:tav>
                                        <p:tav tm="100000">
                                          <p:val>
                                            <p:fltVal val="0"/>
                                          </p:val>
                                        </p:tav>
                                      </p:tavLst>
                                    </p:anim>
                                    <p:animEffect transition="out" filter="fade">
                                      <p:cBhvr>
                                        <p:cTn id="12" dur="500"/>
                                        <p:tgtEl>
                                          <p:spTgt spid="37"/>
                                        </p:tgtEl>
                                      </p:cBhvr>
                                    </p:animEffect>
                                    <p:set>
                                      <p:cBhvr>
                                        <p:cTn id="13" dur="1" fill="hold">
                                          <p:stCondLst>
                                            <p:cond delay="499"/>
                                          </p:stCondLst>
                                        </p:cTn>
                                        <p:tgtEl>
                                          <p:spTgt spid="37"/>
                                        </p:tgtEl>
                                        <p:attrNameLst>
                                          <p:attrName>style.visibility</p:attrName>
                                        </p:attrNameLst>
                                      </p:cBhvr>
                                      <p:to>
                                        <p:strVal val="hidden"/>
                                      </p:to>
                                    </p:set>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dissolve">
                                      <p:cBhvr>
                                        <p:cTn id="17" dur="500"/>
                                        <p:tgtEl>
                                          <p:spTgt spid="36"/>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par>
                          <p:cTn id="18" fill="hold">
                            <p:stCondLst>
                              <p:cond delay="1500"/>
                            </p:stCondLst>
                            <p:childTnLst>
                              <p:par>
                                <p:cTn id="19" presetID="53" presetClass="exit" presetSubtype="0" fill="hold" nodeType="afterEffect">
                                  <p:stCondLst>
                                    <p:cond delay="0"/>
                                  </p:stCondLst>
                                  <p:childTnLst>
                                    <p:anim calcmode="lin" valueType="num">
                                      <p:cBhvr>
                                        <p:cTn id="20" dur="500"/>
                                        <p:tgtEl>
                                          <p:spTgt spid="36"/>
                                        </p:tgtEl>
                                        <p:attrNameLst>
                                          <p:attrName>ppt_w</p:attrName>
                                        </p:attrNameLst>
                                      </p:cBhvr>
                                      <p:tavLst>
                                        <p:tav tm="0">
                                          <p:val>
                                            <p:strVal val="ppt_w"/>
                                          </p:val>
                                        </p:tav>
                                        <p:tav tm="100000">
                                          <p:val>
                                            <p:fltVal val="0"/>
                                          </p:val>
                                        </p:tav>
                                      </p:tavLst>
                                    </p:anim>
                                    <p:anim calcmode="lin" valueType="num">
                                      <p:cBhvr>
                                        <p:cTn id="21" dur="500"/>
                                        <p:tgtEl>
                                          <p:spTgt spid="36"/>
                                        </p:tgtEl>
                                        <p:attrNameLst>
                                          <p:attrName>ppt_h</p:attrName>
                                        </p:attrNameLst>
                                      </p:cBhvr>
                                      <p:tavLst>
                                        <p:tav tm="0">
                                          <p:val>
                                            <p:strVal val="ppt_h"/>
                                          </p:val>
                                        </p:tav>
                                        <p:tav tm="100000">
                                          <p:val>
                                            <p:fltVal val="0"/>
                                          </p:val>
                                        </p:tav>
                                      </p:tavLst>
                                    </p:anim>
                                    <p:animEffect transition="out" filter="fade">
                                      <p:cBhvr>
                                        <p:cTn id="22" dur="500"/>
                                        <p:tgtEl>
                                          <p:spTgt spid="36"/>
                                        </p:tgtEl>
                                      </p:cBhvr>
                                    </p:animEffect>
                                    <p:set>
                                      <p:cBhvr>
                                        <p:cTn id="23" dur="1" fill="hold">
                                          <p:stCondLst>
                                            <p:cond delay="499"/>
                                          </p:stCondLst>
                                        </p:cTn>
                                        <p:tgtEl>
                                          <p:spTgt spid="36"/>
                                        </p:tgtEl>
                                        <p:attrNameLst>
                                          <p:attrName>style.visibility</p:attrName>
                                        </p:attrNameLst>
                                      </p:cBhvr>
                                      <p:to>
                                        <p:strVal val="hidden"/>
                                      </p:to>
                                    </p:set>
                                  </p:childTnLst>
                                </p:cTn>
                              </p:par>
                            </p:childTnLst>
                          </p:cTn>
                        </p:par>
                        <p:par>
                          <p:cTn id="24" fill="hold">
                            <p:stCondLst>
                              <p:cond delay="2000"/>
                            </p:stCondLst>
                            <p:childTnLst>
                              <p:par>
                                <p:cTn id="25" presetID="9" presetClass="entr" presetSubtype="0"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dissolve">
                                      <p:cBhvr>
                                        <p:cTn id="27" dur="500"/>
                                        <p:tgtEl>
                                          <p:spTgt spid="35"/>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par>
                          <p:cTn id="28" fill="hold">
                            <p:stCondLst>
                              <p:cond delay="2500"/>
                            </p:stCondLst>
                            <p:childTnLst>
                              <p:par>
                                <p:cTn id="29" presetID="53" presetClass="exit" presetSubtype="0" fill="hold" nodeType="afterEffect">
                                  <p:stCondLst>
                                    <p:cond delay="0"/>
                                  </p:stCondLst>
                                  <p:childTnLst>
                                    <p:anim calcmode="lin" valueType="num">
                                      <p:cBhvr>
                                        <p:cTn id="30" dur="500"/>
                                        <p:tgtEl>
                                          <p:spTgt spid="35"/>
                                        </p:tgtEl>
                                        <p:attrNameLst>
                                          <p:attrName>ppt_w</p:attrName>
                                        </p:attrNameLst>
                                      </p:cBhvr>
                                      <p:tavLst>
                                        <p:tav tm="0">
                                          <p:val>
                                            <p:strVal val="ppt_w"/>
                                          </p:val>
                                        </p:tav>
                                        <p:tav tm="100000">
                                          <p:val>
                                            <p:fltVal val="0"/>
                                          </p:val>
                                        </p:tav>
                                      </p:tavLst>
                                    </p:anim>
                                    <p:anim calcmode="lin" valueType="num">
                                      <p:cBhvr>
                                        <p:cTn id="31" dur="500"/>
                                        <p:tgtEl>
                                          <p:spTgt spid="35"/>
                                        </p:tgtEl>
                                        <p:attrNameLst>
                                          <p:attrName>ppt_h</p:attrName>
                                        </p:attrNameLst>
                                      </p:cBhvr>
                                      <p:tavLst>
                                        <p:tav tm="0">
                                          <p:val>
                                            <p:strVal val="ppt_h"/>
                                          </p:val>
                                        </p:tav>
                                        <p:tav tm="100000">
                                          <p:val>
                                            <p:fltVal val="0"/>
                                          </p:val>
                                        </p:tav>
                                      </p:tavLst>
                                    </p:anim>
                                    <p:animEffect transition="out" filter="fade">
                                      <p:cBhvr>
                                        <p:cTn id="32" dur="500"/>
                                        <p:tgtEl>
                                          <p:spTgt spid="35"/>
                                        </p:tgtEl>
                                      </p:cBhvr>
                                    </p:animEffect>
                                    <p:set>
                                      <p:cBhvr>
                                        <p:cTn id="33" dur="1" fill="hold">
                                          <p:stCondLst>
                                            <p:cond delay="499"/>
                                          </p:stCondLst>
                                        </p:cTn>
                                        <p:tgtEl>
                                          <p:spTgt spid="35"/>
                                        </p:tgtEl>
                                        <p:attrNameLst>
                                          <p:attrName>style.visibility</p:attrName>
                                        </p:attrNameLst>
                                      </p:cBhvr>
                                      <p:to>
                                        <p:strVal val="hidden"/>
                                      </p:to>
                                    </p:set>
                                  </p:childTnLst>
                                </p:cTn>
                              </p:par>
                            </p:childTnLst>
                          </p:cTn>
                        </p:par>
                        <p:par>
                          <p:cTn id="34" fill="hold">
                            <p:stCondLst>
                              <p:cond delay="3000"/>
                            </p:stCondLst>
                            <p:childTnLst>
                              <p:par>
                                <p:cTn id="35" presetID="9" presetClass="entr" presetSubtype="0"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dissolve">
                                      <p:cBhvr>
                                        <p:cTn id="37" dur="500"/>
                                        <p:tgtEl>
                                          <p:spTgt spid="34"/>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par>
                          <p:cTn id="38" fill="hold">
                            <p:stCondLst>
                              <p:cond delay="3500"/>
                            </p:stCondLst>
                            <p:childTnLst>
                              <p:par>
                                <p:cTn id="39" presetID="53" presetClass="exit" presetSubtype="0" fill="hold" nodeType="afterEffect">
                                  <p:stCondLst>
                                    <p:cond delay="0"/>
                                  </p:stCondLst>
                                  <p:childTnLst>
                                    <p:anim calcmode="lin" valueType="num">
                                      <p:cBhvr>
                                        <p:cTn id="40" dur="500"/>
                                        <p:tgtEl>
                                          <p:spTgt spid="34"/>
                                        </p:tgtEl>
                                        <p:attrNameLst>
                                          <p:attrName>ppt_w</p:attrName>
                                        </p:attrNameLst>
                                      </p:cBhvr>
                                      <p:tavLst>
                                        <p:tav tm="0">
                                          <p:val>
                                            <p:strVal val="ppt_w"/>
                                          </p:val>
                                        </p:tav>
                                        <p:tav tm="100000">
                                          <p:val>
                                            <p:fltVal val="0"/>
                                          </p:val>
                                        </p:tav>
                                      </p:tavLst>
                                    </p:anim>
                                    <p:anim calcmode="lin" valueType="num">
                                      <p:cBhvr>
                                        <p:cTn id="41" dur="500"/>
                                        <p:tgtEl>
                                          <p:spTgt spid="34"/>
                                        </p:tgtEl>
                                        <p:attrNameLst>
                                          <p:attrName>ppt_h</p:attrName>
                                        </p:attrNameLst>
                                      </p:cBhvr>
                                      <p:tavLst>
                                        <p:tav tm="0">
                                          <p:val>
                                            <p:strVal val="ppt_h"/>
                                          </p:val>
                                        </p:tav>
                                        <p:tav tm="100000">
                                          <p:val>
                                            <p:fltVal val="0"/>
                                          </p:val>
                                        </p:tav>
                                      </p:tavLst>
                                    </p:anim>
                                    <p:animEffect transition="out" filter="fade">
                                      <p:cBhvr>
                                        <p:cTn id="42" dur="500"/>
                                        <p:tgtEl>
                                          <p:spTgt spid="34"/>
                                        </p:tgtEl>
                                      </p:cBhvr>
                                    </p:animEffect>
                                    <p:set>
                                      <p:cBhvr>
                                        <p:cTn id="43" dur="1" fill="hold">
                                          <p:stCondLst>
                                            <p:cond delay="499"/>
                                          </p:stCondLst>
                                        </p:cTn>
                                        <p:tgtEl>
                                          <p:spTgt spid="34"/>
                                        </p:tgtEl>
                                        <p:attrNameLst>
                                          <p:attrName>style.visibility</p:attrName>
                                        </p:attrNameLst>
                                      </p:cBhvr>
                                      <p:to>
                                        <p:strVal val="hidden"/>
                                      </p:to>
                                    </p:set>
                                  </p:childTnLst>
                                </p:cTn>
                              </p:par>
                            </p:childTnLst>
                          </p:cTn>
                        </p:par>
                        <p:par>
                          <p:cTn id="44" fill="hold">
                            <p:stCondLst>
                              <p:cond delay="4000"/>
                            </p:stCondLst>
                            <p:childTnLst>
                              <p:par>
                                <p:cTn id="45" presetID="9" presetClass="entr" presetSubtype="0"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dissolve">
                                      <p:cBhvr>
                                        <p:cTn id="47" dur="500"/>
                                        <p:tgtEl>
                                          <p:spTgt spid="33"/>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p:tgtEl>
                                      </p:cMediaNode>
                                    </p:audio>
                                  </p:subTnLst>
                                </p:cTn>
                              </p:par>
                            </p:childTnLst>
                          </p:cTn>
                        </p:par>
                        <p:par>
                          <p:cTn id="48" fill="hold">
                            <p:stCondLst>
                              <p:cond delay="4500"/>
                            </p:stCondLst>
                            <p:childTnLst>
                              <p:par>
                                <p:cTn id="49" presetID="53" presetClass="exit" presetSubtype="0" fill="hold" nodeType="afterEffect">
                                  <p:stCondLst>
                                    <p:cond delay="0"/>
                                  </p:stCondLst>
                                  <p:childTnLst>
                                    <p:anim calcmode="lin" valueType="num">
                                      <p:cBhvr>
                                        <p:cTn id="50" dur="500"/>
                                        <p:tgtEl>
                                          <p:spTgt spid="33"/>
                                        </p:tgtEl>
                                        <p:attrNameLst>
                                          <p:attrName>ppt_w</p:attrName>
                                        </p:attrNameLst>
                                      </p:cBhvr>
                                      <p:tavLst>
                                        <p:tav tm="0">
                                          <p:val>
                                            <p:strVal val="ppt_w"/>
                                          </p:val>
                                        </p:tav>
                                        <p:tav tm="100000">
                                          <p:val>
                                            <p:fltVal val="0"/>
                                          </p:val>
                                        </p:tav>
                                      </p:tavLst>
                                    </p:anim>
                                    <p:anim calcmode="lin" valueType="num">
                                      <p:cBhvr>
                                        <p:cTn id="51" dur="500"/>
                                        <p:tgtEl>
                                          <p:spTgt spid="33"/>
                                        </p:tgtEl>
                                        <p:attrNameLst>
                                          <p:attrName>ppt_h</p:attrName>
                                        </p:attrNameLst>
                                      </p:cBhvr>
                                      <p:tavLst>
                                        <p:tav tm="0">
                                          <p:val>
                                            <p:strVal val="ppt_h"/>
                                          </p:val>
                                        </p:tav>
                                        <p:tav tm="100000">
                                          <p:val>
                                            <p:fltVal val="0"/>
                                          </p:val>
                                        </p:tav>
                                      </p:tavLst>
                                    </p:anim>
                                    <p:animEffect transition="out" filter="fade">
                                      <p:cBhvr>
                                        <p:cTn id="52" dur="500"/>
                                        <p:tgtEl>
                                          <p:spTgt spid="33"/>
                                        </p:tgtEl>
                                      </p:cBhvr>
                                    </p:animEffect>
                                    <p:set>
                                      <p:cBhvr>
                                        <p:cTn id="53" dur="1" fill="hold">
                                          <p:stCondLst>
                                            <p:cond delay="499"/>
                                          </p:stCondLst>
                                        </p:cTn>
                                        <p:tgtEl>
                                          <p:spTgt spid="33"/>
                                        </p:tgtEl>
                                        <p:attrNameLst>
                                          <p:attrName>style.visibility</p:attrName>
                                        </p:attrNameLst>
                                      </p:cBhvr>
                                      <p:to>
                                        <p:strVal val="hidden"/>
                                      </p:to>
                                    </p:set>
                                  </p:childTnLst>
                                </p:cTn>
                              </p:par>
                            </p:childTnLst>
                          </p:cTn>
                        </p:par>
                        <p:par>
                          <p:cTn id="54" fill="hold">
                            <p:stCondLst>
                              <p:cond delay="5000"/>
                            </p:stCondLst>
                            <p:childTnLst>
                              <p:par>
                                <p:cTn id="55" presetID="9" presetClass="entr" presetSubtype="0" fill="hold"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dissolve">
                                      <p:cBhvr>
                                        <p:cTn id="57" dur="500"/>
                                        <p:tgtEl>
                                          <p:spTgt spid="32"/>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wav"/>
                                        </p:tgtEl>
                                      </p:cMediaNode>
                                    </p:audio>
                                  </p:subTnLst>
                                </p:cTn>
                              </p:par>
                            </p:childTnLst>
                          </p:cTn>
                        </p:par>
                        <p:par>
                          <p:cTn id="58" fill="hold">
                            <p:stCondLst>
                              <p:cond delay="5500"/>
                            </p:stCondLst>
                            <p:childTnLst>
                              <p:par>
                                <p:cTn id="59" presetID="53" presetClass="exit" presetSubtype="0" fill="hold" nodeType="afterEffect">
                                  <p:stCondLst>
                                    <p:cond delay="0"/>
                                  </p:stCondLst>
                                  <p:childTnLst>
                                    <p:anim calcmode="lin" valueType="num">
                                      <p:cBhvr>
                                        <p:cTn id="60" dur="500"/>
                                        <p:tgtEl>
                                          <p:spTgt spid="32"/>
                                        </p:tgtEl>
                                        <p:attrNameLst>
                                          <p:attrName>ppt_w</p:attrName>
                                        </p:attrNameLst>
                                      </p:cBhvr>
                                      <p:tavLst>
                                        <p:tav tm="0">
                                          <p:val>
                                            <p:strVal val="ppt_w"/>
                                          </p:val>
                                        </p:tav>
                                        <p:tav tm="100000">
                                          <p:val>
                                            <p:fltVal val="0"/>
                                          </p:val>
                                        </p:tav>
                                      </p:tavLst>
                                    </p:anim>
                                    <p:anim calcmode="lin" valueType="num">
                                      <p:cBhvr>
                                        <p:cTn id="61" dur="500"/>
                                        <p:tgtEl>
                                          <p:spTgt spid="32"/>
                                        </p:tgtEl>
                                        <p:attrNameLst>
                                          <p:attrName>ppt_h</p:attrName>
                                        </p:attrNameLst>
                                      </p:cBhvr>
                                      <p:tavLst>
                                        <p:tav tm="0">
                                          <p:val>
                                            <p:strVal val="ppt_h"/>
                                          </p:val>
                                        </p:tav>
                                        <p:tav tm="100000">
                                          <p:val>
                                            <p:fltVal val="0"/>
                                          </p:val>
                                        </p:tav>
                                      </p:tavLst>
                                    </p:anim>
                                    <p:animEffect transition="out" filter="fade">
                                      <p:cBhvr>
                                        <p:cTn id="62" dur="500"/>
                                        <p:tgtEl>
                                          <p:spTgt spid="32"/>
                                        </p:tgtEl>
                                      </p:cBhvr>
                                    </p:animEffect>
                                    <p:set>
                                      <p:cBhvr>
                                        <p:cTn id="63" dur="1" fill="hold">
                                          <p:stCondLst>
                                            <p:cond delay="499"/>
                                          </p:stCondLst>
                                        </p:cTn>
                                        <p:tgtEl>
                                          <p:spTgt spid="32"/>
                                        </p:tgtEl>
                                        <p:attrNameLst>
                                          <p:attrName>style.visibility</p:attrName>
                                        </p:attrNameLst>
                                      </p:cBhvr>
                                      <p:to>
                                        <p:strVal val="hidden"/>
                                      </p:to>
                                    </p:set>
                                  </p:childTnLst>
                                </p:cTn>
                              </p:par>
                            </p:childTnLst>
                          </p:cTn>
                        </p:par>
                        <p:par>
                          <p:cTn id="64" fill="hold">
                            <p:stCondLst>
                              <p:cond delay="6000"/>
                            </p:stCondLst>
                            <p:childTnLst>
                              <p:par>
                                <p:cTn id="65" presetID="9" presetClass="entr" presetSubtype="0"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dissolve">
                                      <p:cBhvr>
                                        <p:cTn id="67" dur="500"/>
                                        <p:tgtEl>
                                          <p:spTgt spid="31"/>
                                        </p:tgtEl>
                                      </p:cBhvr>
                                    </p:animEffect>
                                  </p:childTnLst>
                                  <p:subTnLst>
                                    <p:audio>
                                      <p:cMediaNode>
                                        <p:cTn display="0" masterRel="sameClick">
                                          <p:stCondLst>
                                            <p:cond evt="begin" delay="0">
                                              <p:tn val="65"/>
                                            </p:cond>
                                          </p:stCondLst>
                                          <p:endCondLst>
                                            <p:cond evt="onStopAudio" delay="0">
                                              <p:tgtEl>
                                                <p:sldTgt/>
                                              </p:tgtEl>
                                            </p:cond>
                                          </p:endCondLst>
                                        </p:cTn>
                                        <p:tgtEl>
                                          <p:sndTgt r:embed="rId2" name="camera.wav"/>
                                        </p:tgtEl>
                                      </p:cMediaNode>
                                    </p:audio>
                                  </p:subTnLst>
                                </p:cTn>
                              </p:par>
                            </p:childTnLst>
                          </p:cTn>
                        </p:par>
                        <p:par>
                          <p:cTn id="68" fill="hold">
                            <p:stCondLst>
                              <p:cond delay="6500"/>
                            </p:stCondLst>
                            <p:childTnLst>
                              <p:par>
                                <p:cTn id="69" presetID="53" presetClass="exit" presetSubtype="0" fill="hold" nodeType="afterEffect">
                                  <p:stCondLst>
                                    <p:cond delay="0"/>
                                  </p:stCondLst>
                                  <p:childTnLst>
                                    <p:anim calcmode="lin" valueType="num">
                                      <p:cBhvr>
                                        <p:cTn id="70" dur="500"/>
                                        <p:tgtEl>
                                          <p:spTgt spid="31"/>
                                        </p:tgtEl>
                                        <p:attrNameLst>
                                          <p:attrName>ppt_w</p:attrName>
                                        </p:attrNameLst>
                                      </p:cBhvr>
                                      <p:tavLst>
                                        <p:tav tm="0">
                                          <p:val>
                                            <p:strVal val="ppt_w"/>
                                          </p:val>
                                        </p:tav>
                                        <p:tav tm="100000">
                                          <p:val>
                                            <p:fltVal val="0"/>
                                          </p:val>
                                        </p:tav>
                                      </p:tavLst>
                                    </p:anim>
                                    <p:anim calcmode="lin" valueType="num">
                                      <p:cBhvr>
                                        <p:cTn id="71" dur="500"/>
                                        <p:tgtEl>
                                          <p:spTgt spid="31"/>
                                        </p:tgtEl>
                                        <p:attrNameLst>
                                          <p:attrName>ppt_h</p:attrName>
                                        </p:attrNameLst>
                                      </p:cBhvr>
                                      <p:tavLst>
                                        <p:tav tm="0">
                                          <p:val>
                                            <p:strVal val="ppt_h"/>
                                          </p:val>
                                        </p:tav>
                                        <p:tav tm="100000">
                                          <p:val>
                                            <p:fltVal val="0"/>
                                          </p:val>
                                        </p:tav>
                                      </p:tavLst>
                                    </p:anim>
                                    <p:animEffect transition="out" filter="fade">
                                      <p:cBhvr>
                                        <p:cTn id="72" dur="500"/>
                                        <p:tgtEl>
                                          <p:spTgt spid="31"/>
                                        </p:tgtEl>
                                      </p:cBhvr>
                                    </p:animEffect>
                                    <p:set>
                                      <p:cBhvr>
                                        <p:cTn id="73" dur="1" fill="hold">
                                          <p:stCondLst>
                                            <p:cond delay="499"/>
                                          </p:stCondLst>
                                        </p:cTn>
                                        <p:tgtEl>
                                          <p:spTgt spid="31"/>
                                        </p:tgtEl>
                                        <p:attrNameLst>
                                          <p:attrName>style.visibility</p:attrName>
                                        </p:attrNameLst>
                                      </p:cBhvr>
                                      <p:to>
                                        <p:strVal val="hidden"/>
                                      </p:to>
                                    </p:set>
                                  </p:childTnLst>
                                </p:cTn>
                              </p:par>
                            </p:childTnLst>
                          </p:cTn>
                        </p:par>
                        <p:par>
                          <p:cTn id="74" fill="hold">
                            <p:stCondLst>
                              <p:cond delay="7000"/>
                            </p:stCondLst>
                            <p:childTnLst>
                              <p:par>
                                <p:cTn id="75" presetID="9" presetClass="entr" presetSubtype="0" fill="hold" nodeType="after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dissolve">
                                      <p:cBhvr>
                                        <p:cTn id="77" dur="500"/>
                                        <p:tgtEl>
                                          <p:spTgt spid="30"/>
                                        </p:tgtEl>
                                      </p:cBhvr>
                                    </p:animEffect>
                                  </p:childTnLst>
                                  <p:subTnLst>
                                    <p:audio>
                                      <p:cMediaNode>
                                        <p:cTn display="0" masterRel="sameClick">
                                          <p:stCondLst>
                                            <p:cond evt="begin" delay="0">
                                              <p:tn val="75"/>
                                            </p:cond>
                                          </p:stCondLst>
                                          <p:endCondLst>
                                            <p:cond evt="onStopAudio" delay="0">
                                              <p:tgtEl>
                                                <p:sldTgt/>
                                              </p:tgtEl>
                                            </p:cond>
                                          </p:endCondLst>
                                        </p:cTn>
                                        <p:tgtEl>
                                          <p:sndTgt r:embed="rId2" name="camera.wav"/>
                                        </p:tgtEl>
                                      </p:cMediaNode>
                                    </p:audio>
                                  </p:subTnLst>
                                </p:cTn>
                              </p:par>
                            </p:childTnLst>
                          </p:cTn>
                        </p:par>
                        <p:par>
                          <p:cTn id="78" fill="hold">
                            <p:stCondLst>
                              <p:cond delay="7500"/>
                            </p:stCondLst>
                            <p:childTnLst>
                              <p:par>
                                <p:cTn id="79" presetID="53" presetClass="exit" presetSubtype="0" fill="hold" nodeType="afterEffect">
                                  <p:stCondLst>
                                    <p:cond delay="0"/>
                                  </p:stCondLst>
                                  <p:childTnLst>
                                    <p:anim calcmode="lin" valueType="num">
                                      <p:cBhvr>
                                        <p:cTn id="80" dur="500"/>
                                        <p:tgtEl>
                                          <p:spTgt spid="30"/>
                                        </p:tgtEl>
                                        <p:attrNameLst>
                                          <p:attrName>ppt_w</p:attrName>
                                        </p:attrNameLst>
                                      </p:cBhvr>
                                      <p:tavLst>
                                        <p:tav tm="0">
                                          <p:val>
                                            <p:strVal val="ppt_w"/>
                                          </p:val>
                                        </p:tav>
                                        <p:tav tm="100000">
                                          <p:val>
                                            <p:fltVal val="0"/>
                                          </p:val>
                                        </p:tav>
                                      </p:tavLst>
                                    </p:anim>
                                    <p:anim calcmode="lin" valueType="num">
                                      <p:cBhvr>
                                        <p:cTn id="81" dur="500"/>
                                        <p:tgtEl>
                                          <p:spTgt spid="30"/>
                                        </p:tgtEl>
                                        <p:attrNameLst>
                                          <p:attrName>ppt_h</p:attrName>
                                        </p:attrNameLst>
                                      </p:cBhvr>
                                      <p:tavLst>
                                        <p:tav tm="0">
                                          <p:val>
                                            <p:strVal val="ppt_h"/>
                                          </p:val>
                                        </p:tav>
                                        <p:tav tm="100000">
                                          <p:val>
                                            <p:fltVal val="0"/>
                                          </p:val>
                                        </p:tav>
                                      </p:tavLst>
                                    </p:anim>
                                    <p:animEffect transition="out" filter="fade">
                                      <p:cBhvr>
                                        <p:cTn id="82" dur="500"/>
                                        <p:tgtEl>
                                          <p:spTgt spid="30"/>
                                        </p:tgtEl>
                                      </p:cBhvr>
                                    </p:animEffect>
                                    <p:set>
                                      <p:cBhvr>
                                        <p:cTn id="83" dur="1" fill="hold">
                                          <p:stCondLst>
                                            <p:cond delay="499"/>
                                          </p:stCondLst>
                                        </p:cTn>
                                        <p:tgtEl>
                                          <p:spTgt spid="30"/>
                                        </p:tgtEl>
                                        <p:attrNameLst>
                                          <p:attrName>style.visibility</p:attrName>
                                        </p:attrNameLst>
                                      </p:cBhvr>
                                      <p:to>
                                        <p:strVal val="hidden"/>
                                      </p:to>
                                    </p:set>
                                  </p:childTnLst>
                                </p:cTn>
                              </p:par>
                            </p:childTnLst>
                          </p:cTn>
                        </p:par>
                        <p:par>
                          <p:cTn id="84" fill="hold">
                            <p:stCondLst>
                              <p:cond delay="8000"/>
                            </p:stCondLst>
                            <p:childTnLst>
                              <p:par>
                                <p:cTn id="85" presetID="9" presetClass="entr" presetSubtype="0" fill="hold"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dissolve">
                                      <p:cBhvr>
                                        <p:cTn id="87" dur="500"/>
                                        <p:tgtEl>
                                          <p:spTgt spid="29"/>
                                        </p:tgtEl>
                                      </p:cBhvr>
                                    </p:animEffect>
                                  </p:childTnLst>
                                  <p:subTnLst>
                                    <p:audio>
                                      <p:cMediaNode>
                                        <p:cTn display="0" masterRel="sameClick">
                                          <p:stCondLst>
                                            <p:cond evt="begin" delay="0">
                                              <p:tn val="85"/>
                                            </p:cond>
                                          </p:stCondLst>
                                          <p:endCondLst>
                                            <p:cond evt="onStopAudio" delay="0">
                                              <p:tgtEl>
                                                <p:sldTgt/>
                                              </p:tgtEl>
                                            </p:cond>
                                          </p:endCondLst>
                                        </p:cTn>
                                        <p:tgtEl>
                                          <p:sndTgt r:embed="rId2" name="camera.wav"/>
                                        </p:tgtEl>
                                      </p:cMediaNode>
                                    </p:audio>
                                  </p:subTnLst>
                                </p:cTn>
                              </p:par>
                            </p:childTnLst>
                          </p:cTn>
                        </p:par>
                        <p:par>
                          <p:cTn id="88" fill="hold">
                            <p:stCondLst>
                              <p:cond delay="8500"/>
                            </p:stCondLst>
                            <p:childTnLst>
                              <p:par>
                                <p:cTn id="89" presetID="53" presetClass="exit" presetSubtype="0" fill="hold" nodeType="afterEffect">
                                  <p:stCondLst>
                                    <p:cond delay="0"/>
                                  </p:stCondLst>
                                  <p:childTnLst>
                                    <p:anim calcmode="lin" valueType="num">
                                      <p:cBhvr>
                                        <p:cTn id="90" dur="500"/>
                                        <p:tgtEl>
                                          <p:spTgt spid="29"/>
                                        </p:tgtEl>
                                        <p:attrNameLst>
                                          <p:attrName>ppt_w</p:attrName>
                                        </p:attrNameLst>
                                      </p:cBhvr>
                                      <p:tavLst>
                                        <p:tav tm="0">
                                          <p:val>
                                            <p:strVal val="ppt_w"/>
                                          </p:val>
                                        </p:tav>
                                        <p:tav tm="100000">
                                          <p:val>
                                            <p:fltVal val="0"/>
                                          </p:val>
                                        </p:tav>
                                      </p:tavLst>
                                    </p:anim>
                                    <p:anim calcmode="lin" valueType="num">
                                      <p:cBhvr>
                                        <p:cTn id="91" dur="500"/>
                                        <p:tgtEl>
                                          <p:spTgt spid="29"/>
                                        </p:tgtEl>
                                        <p:attrNameLst>
                                          <p:attrName>ppt_h</p:attrName>
                                        </p:attrNameLst>
                                      </p:cBhvr>
                                      <p:tavLst>
                                        <p:tav tm="0">
                                          <p:val>
                                            <p:strVal val="ppt_h"/>
                                          </p:val>
                                        </p:tav>
                                        <p:tav tm="100000">
                                          <p:val>
                                            <p:fltVal val="0"/>
                                          </p:val>
                                        </p:tav>
                                      </p:tavLst>
                                    </p:anim>
                                    <p:animEffect transition="out" filter="fade">
                                      <p:cBhvr>
                                        <p:cTn id="92" dur="500"/>
                                        <p:tgtEl>
                                          <p:spTgt spid="29"/>
                                        </p:tgtEl>
                                      </p:cBhvr>
                                    </p:animEffect>
                                    <p:set>
                                      <p:cBhvr>
                                        <p:cTn id="93" dur="1" fill="hold">
                                          <p:stCondLst>
                                            <p:cond delay="499"/>
                                          </p:stCondLst>
                                        </p:cTn>
                                        <p:tgtEl>
                                          <p:spTgt spid="29"/>
                                        </p:tgtEl>
                                        <p:attrNameLst>
                                          <p:attrName>style.visibility</p:attrName>
                                        </p:attrNameLst>
                                      </p:cBhvr>
                                      <p:to>
                                        <p:strVal val="hidden"/>
                                      </p:to>
                                    </p:set>
                                  </p:childTnLst>
                                </p:cTn>
                              </p:par>
                            </p:childTnLst>
                          </p:cTn>
                        </p:par>
                        <p:par>
                          <p:cTn id="94" fill="hold">
                            <p:stCondLst>
                              <p:cond delay="9000"/>
                            </p:stCondLst>
                            <p:childTnLst>
                              <p:par>
                                <p:cTn id="95" presetID="9" presetClass="entr" presetSubtype="0" fill="hold" nodeType="after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dissolve">
                                      <p:cBhvr>
                                        <p:cTn id="97" dur="500"/>
                                        <p:tgtEl>
                                          <p:spTgt spid="28"/>
                                        </p:tgtEl>
                                      </p:cBhvr>
                                    </p:animEffect>
                                  </p:childTnLst>
                                  <p:subTnLst>
                                    <p:audio>
                                      <p:cMediaNode>
                                        <p:cTn display="0" masterRel="sameClick">
                                          <p:stCondLst>
                                            <p:cond evt="begin" delay="0">
                                              <p:tn val="95"/>
                                            </p:cond>
                                          </p:stCondLst>
                                          <p:endCondLst>
                                            <p:cond evt="onStopAudio" delay="0">
                                              <p:tgtEl>
                                                <p:sldTgt/>
                                              </p:tgtEl>
                                            </p:cond>
                                          </p:endCondLst>
                                        </p:cTn>
                                        <p:tgtEl>
                                          <p:sndTgt r:embed="rId2" name="camera.wav"/>
                                        </p:tgtEl>
                                      </p:cMediaNode>
                                    </p:audio>
                                  </p:subTnLst>
                                </p:cTn>
                              </p:par>
                            </p:childTnLst>
                          </p:cTn>
                        </p:par>
                        <p:par>
                          <p:cTn id="98" fill="hold">
                            <p:stCondLst>
                              <p:cond delay="9500"/>
                            </p:stCondLst>
                            <p:childTnLst>
                              <p:par>
                                <p:cTn id="99" presetID="53" presetClass="exit" presetSubtype="0" fill="hold" nodeType="afterEffect">
                                  <p:stCondLst>
                                    <p:cond delay="0"/>
                                  </p:stCondLst>
                                  <p:childTnLst>
                                    <p:anim calcmode="lin" valueType="num">
                                      <p:cBhvr>
                                        <p:cTn id="100" dur="500"/>
                                        <p:tgtEl>
                                          <p:spTgt spid="28"/>
                                        </p:tgtEl>
                                        <p:attrNameLst>
                                          <p:attrName>ppt_w</p:attrName>
                                        </p:attrNameLst>
                                      </p:cBhvr>
                                      <p:tavLst>
                                        <p:tav tm="0">
                                          <p:val>
                                            <p:strVal val="ppt_w"/>
                                          </p:val>
                                        </p:tav>
                                        <p:tav tm="100000">
                                          <p:val>
                                            <p:fltVal val="0"/>
                                          </p:val>
                                        </p:tav>
                                      </p:tavLst>
                                    </p:anim>
                                    <p:anim calcmode="lin" valueType="num">
                                      <p:cBhvr>
                                        <p:cTn id="101" dur="500"/>
                                        <p:tgtEl>
                                          <p:spTgt spid="28"/>
                                        </p:tgtEl>
                                        <p:attrNameLst>
                                          <p:attrName>ppt_h</p:attrName>
                                        </p:attrNameLst>
                                      </p:cBhvr>
                                      <p:tavLst>
                                        <p:tav tm="0">
                                          <p:val>
                                            <p:strVal val="ppt_h"/>
                                          </p:val>
                                        </p:tav>
                                        <p:tav tm="100000">
                                          <p:val>
                                            <p:fltVal val="0"/>
                                          </p:val>
                                        </p:tav>
                                      </p:tavLst>
                                    </p:anim>
                                    <p:animEffect transition="out" filter="fade">
                                      <p:cBhvr>
                                        <p:cTn id="102" dur="500"/>
                                        <p:tgtEl>
                                          <p:spTgt spid="28"/>
                                        </p:tgtEl>
                                      </p:cBhvr>
                                    </p:animEffect>
                                    <p:set>
                                      <p:cBhvr>
                                        <p:cTn id="103" dur="1" fill="hold">
                                          <p:stCondLst>
                                            <p:cond delay="499"/>
                                          </p:stCondLst>
                                        </p:cTn>
                                        <p:tgtEl>
                                          <p:spTgt spid="28"/>
                                        </p:tgtEl>
                                        <p:attrNameLst>
                                          <p:attrName>style.visibility</p:attrName>
                                        </p:attrNameLst>
                                      </p:cBhvr>
                                      <p:to>
                                        <p:strVal val="hidden"/>
                                      </p:to>
                                    </p:set>
                                  </p:childTnLst>
                                </p:cTn>
                              </p:par>
                            </p:childTnLst>
                          </p:cTn>
                        </p:par>
                        <p:par>
                          <p:cTn id="104" fill="hold">
                            <p:stCondLst>
                              <p:cond delay="10000"/>
                            </p:stCondLst>
                            <p:childTnLst>
                              <p:par>
                                <p:cTn id="105" presetID="9" presetClass="entr" presetSubtype="0" fill="hold" nodeType="after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dissolve">
                                      <p:cBhvr>
                                        <p:cTn id="107" dur="500"/>
                                        <p:tgtEl>
                                          <p:spTgt spid="27"/>
                                        </p:tgtEl>
                                      </p:cBhvr>
                                    </p:animEffect>
                                  </p:childTnLst>
                                  <p:subTnLst>
                                    <p:audio>
                                      <p:cMediaNode>
                                        <p:cTn display="0" masterRel="sameClick">
                                          <p:stCondLst>
                                            <p:cond evt="begin" delay="0">
                                              <p:tn val="105"/>
                                            </p:cond>
                                          </p:stCondLst>
                                          <p:endCondLst>
                                            <p:cond evt="onStopAudio" delay="0">
                                              <p:tgtEl>
                                                <p:sldTgt/>
                                              </p:tgtEl>
                                            </p:cond>
                                          </p:endCondLst>
                                        </p:cTn>
                                        <p:tgtEl>
                                          <p:sndTgt r:embed="rId2" name="camera.wav"/>
                                        </p:tgtEl>
                                      </p:cMediaNode>
                                    </p:audio>
                                  </p:subTnLst>
                                </p:cTn>
                              </p:par>
                            </p:childTnLst>
                          </p:cTn>
                        </p:par>
                        <p:par>
                          <p:cTn id="108" fill="hold">
                            <p:stCondLst>
                              <p:cond delay="10500"/>
                            </p:stCondLst>
                            <p:childTnLst>
                              <p:par>
                                <p:cTn id="109" presetID="53" presetClass="exit" presetSubtype="0" fill="hold" nodeType="afterEffect">
                                  <p:stCondLst>
                                    <p:cond delay="0"/>
                                  </p:stCondLst>
                                  <p:childTnLst>
                                    <p:anim calcmode="lin" valueType="num">
                                      <p:cBhvr>
                                        <p:cTn id="110" dur="500"/>
                                        <p:tgtEl>
                                          <p:spTgt spid="27"/>
                                        </p:tgtEl>
                                        <p:attrNameLst>
                                          <p:attrName>ppt_w</p:attrName>
                                        </p:attrNameLst>
                                      </p:cBhvr>
                                      <p:tavLst>
                                        <p:tav tm="0">
                                          <p:val>
                                            <p:strVal val="ppt_w"/>
                                          </p:val>
                                        </p:tav>
                                        <p:tav tm="100000">
                                          <p:val>
                                            <p:fltVal val="0"/>
                                          </p:val>
                                        </p:tav>
                                      </p:tavLst>
                                    </p:anim>
                                    <p:anim calcmode="lin" valueType="num">
                                      <p:cBhvr>
                                        <p:cTn id="111" dur="500"/>
                                        <p:tgtEl>
                                          <p:spTgt spid="27"/>
                                        </p:tgtEl>
                                        <p:attrNameLst>
                                          <p:attrName>ppt_h</p:attrName>
                                        </p:attrNameLst>
                                      </p:cBhvr>
                                      <p:tavLst>
                                        <p:tav tm="0">
                                          <p:val>
                                            <p:strVal val="ppt_h"/>
                                          </p:val>
                                        </p:tav>
                                        <p:tav tm="100000">
                                          <p:val>
                                            <p:fltVal val="0"/>
                                          </p:val>
                                        </p:tav>
                                      </p:tavLst>
                                    </p:anim>
                                    <p:animEffect transition="out" filter="fade">
                                      <p:cBhvr>
                                        <p:cTn id="112" dur="500"/>
                                        <p:tgtEl>
                                          <p:spTgt spid="27"/>
                                        </p:tgtEl>
                                      </p:cBhvr>
                                    </p:animEffect>
                                    <p:set>
                                      <p:cBhvr>
                                        <p:cTn id="113" dur="1" fill="hold">
                                          <p:stCondLst>
                                            <p:cond delay="499"/>
                                          </p:stCondLst>
                                        </p:cTn>
                                        <p:tgtEl>
                                          <p:spTgt spid="27"/>
                                        </p:tgtEl>
                                        <p:attrNameLst>
                                          <p:attrName>style.visibility</p:attrName>
                                        </p:attrNameLst>
                                      </p:cBhvr>
                                      <p:to>
                                        <p:strVal val="hidden"/>
                                      </p:to>
                                    </p:set>
                                  </p:childTnLst>
                                </p:cTn>
                              </p:par>
                            </p:childTnLst>
                          </p:cTn>
                        </p:par>
                        <p:par>
                          <p:cTn id="114" fill="hold">
                            <p:stCondLst>
                              <p:cond delay="11000"/>
                            </p:stCondLst>
                            <p:childTnLst>
                              <p:par>
                                <p:cTn id="115" presetID="9" presetClass="entr" presetSubtype="0" fill="hold" nodeType="after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dissolve">
                                      <p:cBhvr>
                                        <p:cTn id="117" dur="500"/>
                                        <p:tgtEl>
                                          <p:spTgt spid="26"/>
                                        </p:tgtEl>
                                      </p:cBhvr>
                                    </p:animEffect>
                                  </p:childTnLst>
                                  <p:subTnLst>
                                    <p:audio>
                                      <p:cMediaNode>
                                        <p:cTn display="0" masterRel="sameClick">
                                          <p:stCondLst>
                                            <p:cond evt="begin" delay="0">
                                              <p:tn val="115"/>
                                            </p:cond>
                                          </p:stCondLst>
                                          <p:endCondLst>
                                            <p:cond evt="onStopAudio" delay="0">
                                              <p:tgtEl>
                                                <p:sldTgt/>
                                              </p:tgtEl>
                                            </p:cond>
                                          </p:endCondLst>
                                        </p:cTn>
                                        <p:tgtEl>
                                          <p:sndTgt r:embed="rId2" name="camera.wav"/>
                                        </p:tgtEl>
                                      </p:cMediaNode>
                                    </p:audio>
                                  </p:subTnLst>
                                </p:cTn>
                              </p:par>
                            </p:childTnLst>
                          </p:cTn>
                        </p:par>
                        <p:par>
                          <p:cTn id="118" fill="hold">
                            <p:stCondLst>
                              <p:cond delay="11500"/>
                            </p:stCondLst>
                            <p:childTnLst>
                              <p:par>
                                <p:cTn id="119" presetID="53" presetClass="exit" presetSubtype="0" fill="hold" nodeType="afterEffect">
                                  <p:stCondLst>
                                    <p:cond delay="0"/>
                                  </p:stCondLst>
                                  <p:childTnLst>
                                    <p:anim calcmode="lin" valueType="num">
                                      <p:cBhvr>
                                        <p:cTn id="120" dur="500"/>
                                        <p:tgtEl>
                                          <p:spTgt spid="26"/>
                                        </p:tgtEl>
                                        <p:attrNameLst>
                                          <p:attrName>ppt_w</p:attrName>
                                        </p:attrNameLst>
                                      </p:cBhvr>
                                      <p:tavLst>
                                        <p:tav tm="0">
                                          <p:val>
                                            <p:strVal val="ppt_w"/>
                                          </p:val>
                                        </p:tav>
                                        <p:tav tm="100000">
                                          <p:val>
                                            <p:fltVal val="0"/>
                                          </p:val>
                                        </p:tav>
                                      </p:tavLst>
                                    </p:anim>
                                    <p:anim calcmode="lin" valueType="num">
                                      <p:cBhvr>
                                        <p:cTn id="121" dur="500"/>
                                        <p:tgtEl>
                                          <p:spTgt spid="26"/>
                                        </p:tgtEl>
                                        <p:attrNameLst>
                                          <p:attrName>ppt_h</p:attrName>
                                        </p:attrNameLst>
                                      </p:cBhvr>
                                      <p:tavLst>
                                        <p:tav tm="0">
                                          <p:val>
                                            <p:strVal val="ppt_h"/>
                                          </p:val>
                                        </p:tav>
                                        <p:tav tm="100000">
                                          <p:val>
                                            <p:fltVal val="0"/>
                                          </p:val>
                                        </p:tav>
                                      </p:tavLst>
                                    </p:anim>
                                    <p:animEffect transition="out" filter="fade">
                                      <p:cBhvr>
                                        <p:cTn id="122" dur="500"/>
                                        <p:tgtEl>
                                          <p:spTgt spid="26"/>
                                        </p:tgtEl>
                                      </p:cBhvr>
                                    </p:animEffect>
                                    <p:set>
                                      <p:cBhvr>
                                        <p:cTn id="123" dur="1" fill="hold">
                                          <p:stCondLst>
                                            <p:cond delay="499"/>
                                          </p:stCondLst>
                                        </p:cTn>
                                        <p:tgtEl>
                                          <p:spTgt spid="26"/>
                                        </p:tgtEl>
                                        <p:attrNameLst>
                                          <p:attrName>style.visibility</p:attrName>
                                        </p:attrNameLst>
                                      </p:cBhvr>
                                      <p:to>
                                        <p:strVal val="hidden"/>
                                      </p:to>
                                    </p:set>
                                  </p:childTnLst>
                                </p:cTn>
                              </p:par>
                            </p:childTnLst>
                          </p:cTn>
                        </p:par>
                        <p:par>
                          <p:cTn id="124" fill="hold">
                            <p:stCondLst>
                              <p:cond delay="12000"/>
                            </p:stCondLst>
                            <p:childTnLst>
                              <p:par>
                                <p:cTn id="125" presetID="9" presetClass="entr" presetSubtype="0" fill="hold" nodeType="after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dissolve">
                                      <p:cBhvr>
                                        <p:cTn id="127" dur="500"/>
                                        <p:tgtEl>
                                          <p:spTgt spid="25"/>
                                        </p:tgtEl>
                                      </p:cBhvr>
                                    </p:animEffect>
                                  </p:childTnLst>
                                  <p:subTnLst>
                                    <p:audio>
                                      <p:cMediaNode>
                                        <p:cTn display="0" masterRel="sameClick">
                                          <p:stCondLst>
                                            <p:cond evt="begin" delay="0">
                                              <p:tn val="125"/>
                                            </p:cond>
                                          </p:stCondLst>
                                          <p:endCondLst>
                                            <p:cond evt="onStopAudio" delay="0">
                                              <p:tgtEl>
                                                <p:sldTgt/>
                                              </p:tgtEl>
                                            </p:cond>
                                          </p:endCondLst>
                                        </p:cTn>
                                        <p:tgtEl>
                                          <p:sndTgt r:embed="rId2" name="camera.wav"/>
                                        </p:tgtEl>
                                      </p:cMediaNode>
                                    </p:audio>
                                  </p:subTnLst>
                                </p:cTn>
                              </p:par>
                            </p:childTnLst>
                          </p:cTn>
                        </p:par>
                        <p:par>
                          <p:cTn id="128" fill="hold">
                            <p:stCondLst>
                              <p:cond delay="12500"/>
                            </p:stCondLst>
                            <p:childTnLst>
                              <p:par>
                                <p:cTn id="129" presetID="53" presetClass="exit" presetSubtype="0" fill="hold" nodeType="afterEffect">
                                  <p:stCondLst>
                                    <p:cond delay="0"/>
                                  </p:stCondLst>
                                  <p:childTnLst>
                                    <p:anim calcmode="lin" valueType="num">
                                      <p:cBhvr>
                                        <p:cTn id="130" dur="500"/>
                                        <p:tgtEl>
                                          <p:spTgt spid="25"/>
                                        </p:tgtEl>
                                        <p:attrNameLst>
                                          <p:attrName>ppt_w</p:attrName>
                                        </p:attrNameLst>
                                      </p:cBhvr>
                                      <p:tavLst>
                                        <p:tav tm="0">
                                          <p:val>
                                            <p:strVal val="ppt_w"/>
                                          </p:val>
                                        </p:tav>
                                        <p:tav tm="100000">
                                          <p:val>
                                            <p:fltVal val="0"/>
                                          </p:val>
                                        </p:tav>
                                      </p:tavLst>
                                    </p:anim>
                                    <p:anim calcmode="lin" valueType="num">
                                      <p:cBhvr>
                                        <p:cTn id="131" dur="500"/>
                                        <p:tgtEl>
                                          <p:spTgt spid="25"/>
                                        </p:tgtEl>
                                        <p:attrNameLst>
                                          <p:attrName>ppt_h</p:attrName>
                                        </p:attrNameLst>
                                      </p:cBhvr>
                                      <p:tavLst>
                                        <p:tav tm="0">
                                          <p:val>
                                            <p:strVal val="ppt_h"/>
                                          </p:val>
                                        </p:tav>
                                        <p:tav tm="100000">
                                          <p:val>
                                            <p:fltVal val="0"/>
                                          </p:val>
                                        </p:tav>
                                      </p:tavLst>
                                    </p:anim>
                                    <p:animEffect transition="out" filter="fade">
                                      <p:cBhvr>
                                        <p:cTn id="132" dur="500"/>
                                        <p:tgtEl>
                                          <p:spTgt spid="25"/>
                                        </p:tgtEl>
                                      </p:cBhvr>
                                    </p:animEffect>
                                    <p:set>
                                      <p:cBhvr>
                                        <p:cTn id="133" dur="1" fill="hold">
                                          <p:stCondLst>
                                            <p:cond delay="499"/>
                                          </p:stCondLst>
                                        </p:cTn>
                                        <p:tgtEl>
                                          <p:spTgt spid="25"/>
                                        </p:tgtEl>
                                        <p:attrNameLst>
                                          <p:attrName>style.visibility</p:attrName>
                                        </p:attrNameLst>
                                      </p:cBhvr>
                                      <p:to>
                                        <p:strVal val="hidden"/>
                                      </p:to>
                                    </p:set>
                                  </p:childTnLst>
                                </p:cTn>
                              </p:par>
                            </p:childTnLst>
                          </p:cTn>
                        </p:par>
                        <p:par>
                          <p:cTn id="134" fill="hold">
                            <p:stCondLst>
                              <p:cond delay="13000"/>
                            </p:stCondLst>
                            <p:childTnLst>
                              <p:par>
                                <p:cTn id="135" presetID="9" presetClass="entr" presetSubtype="0" fill="hold" nodeType="after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dissolve">
                                      <p:cBhvr>
                                        <p:cTn id="137" dur="500"/>
                                        <p:tgtEl>
                                          <p:spTgt spid="24"/>
                                        </p:tgtEl>
                                      </p:cBhvr>
                                    </p:animEffect>
                                  </p:childTnLst>
                                  <p:subTnLst>
                                    <p:audio>
                                      <p:cMediaNode>
                                        <p:cTn display="0" masterRel="sameClick">
                                          <p:stCondLst>
                                            <p:cond evt="begin" delay="0">
                                              <p:tn val="135"/>
                                            </p:cond>
                                          </p:stCondLst>
                                          <p:endCondLst>
                                            <p:cond evt="onStopAudio" delay="0">
                                              <p:tgtEl>
                                                <p:sldTgt/>
                                              </p:tgtEl>
                                            </p:cond>
                                          </p:endCondLst>
                                        </p:cTn>
                                        <p:tgtEl>
                                          <p:sndTgt r:embed="rId2" name="camera.wav"/>
                                        </p:tgtEl>
                                      </p:cMediaNode>
                                    </p:audio>
                                  </p:subTnLst>
                                </p:cTn>
                              </p:par>
                            </p:childTnLst>
                          </p:cTn>
                        </p:par>
                        <p:par>
                          <p:cTn id="138" fill="hold">
                            <p:stCondLst>
                              <p:cond delay="13500"/>
                            </p:stCondLst>
                            <p:childTnLst>
                              <p:par>
                                <p:cTn id="139" presetID="53" presetClass="exit" presetSubtype="0" fill="hold" nodeType="afterEffect">
                                  <p:stCondLst>
                                    <p:cond delay="0"/>
                                  </p:stCondLst>
                                  <p:childTnLst>
                                    <p:anim calcmode="lin" valueType="num">
                                      <p:cBhvr>
                                        <p:cTn id="140" dur="500"/>
                                        <p:tgtEl>
                                          <p:spTgt spid="24"/>
                                        </p:tgtEl>
                                        <p:attrNameLst>
                                          <p:attrName>ppt_w</p:attrName>
                                        </p:attrNameLst>
                                      </p:cBhvr>
                                      <p:tavLst>
                                        <p:tav tm="0">
                                          <p:val>
                                            <p:strVal val="ppt_w"/>
                                          </p:val>
                                        </p:tav>
                                        <p:tav tm="100000">
                                          <p:val>
                                            <p:fltVal val="0"/>
                                          </p:val>
                                        </p:tav>
                                      </p:tavLst>
                                    </p:anim>
                                    <p:anim calcmode="lin" valueType="num">
                                      <p:cBhvr>
                                        <p:cTn id="141" dur="500"/>
                                        <p:tgtEl>
                                          <p:spTgt spid="24"/>
                                        </p:tgtEl>
                                        <p:attrNameLst>
                                          <p:attrName>ppt_h</p:attrName>
                                        </p:attrNameLst>
                                      </p:cBhvr>
                                      <p:tavLst>
                                        <p:tav tm="0">
                                          <p:val>
                                            <p:strVal val="ppt_h"/>
                                          </p:val>
                                        </p:tav>
                                        <p:tav tm="100000">
                                          <p:val>
                                            <p:fltVal val="0"/>
                                          </p:val>
                                        </p:tav>
                                      </p:tavLst>
                                    </p:anim>
                                    <p:animEffect transition="out" filter="fade">
                                      <p:cBhvr>
                                        <p:cTn id="142" dur="500"/>
                                        <p:tgtEl>
                                          <p:spTgt spid="24"/>
                                        </p:tgtEl>
                                      </p:cBhvr>
                                    </p:animEffect>
                                    <p:set>
                                      <p:cBhvr>
                                        <p:cTn id="143" dur="1" fill="hold">
                                          <p:stCondLst>
                                            <p:cond delay="499"/>
                                          </p:stCondLst>
                                        </p:cTn>
                                        <p:tgtEl>
                                          <p:spTgt spid="24"/>
                                        </p:tgtEl>
                                        <p:attrNameLst>
                                          <p:attrName>style.visibility</p:attrName>
                                        </p:attrNameLst>
                                      </p:cBhvr>
                                      <p:to>
                                        <p:strVal val="hidden"/>
                                      </p:to>
                                    </p:set>
                                  </p:childTnLst>
                                </p:cTn>
                              </p:par>
                            </p:childTnLst>
                          </p:cTn>
                        </p:par>
                        <p:par>
                          <p:cTn id="144" fill="hold">
                            <p:stCondLst>
                              <p:cond delay="14000"/>
                            </p:stCondLst>
                            <p:childTnLst>
                              <p:par>
                                <p:cTn id="145" presetID="9" presetClass="entr" presetSubtype="0" fill="hold" nodeType="afterEffect">
                                  <p:stCondLst>
                                    <p:cond delay="0"/>
                                  </p:stCondLst>
                                  <p:childTnLst>
                                    <p:set>
                                      <p:cBhvr>
                                        <p:cTn id="146" dur="1" fill="hold">
                                          <p:stCondLst>
                                            <p:cond delay="0"/>
                                          </p:stCondLst>
                                        </p:cTn>
                                        <p:tgtEl>
                                          <p:spTgt spid="23"/>
                                        </p:tgtEl>
                                        <p:attrNameLst>
                                          <p:attrName>style.visibility</p:attrName>
                                        </p:attrNameLst>
                                      </p:cBhvr>
                                      <p:to>
                                        <p:strVal val="visible"/>
                                      </p:to>
                                    </p:set>
                                    <p:animEffect transition="in" filter="dissolve">
                                      <p:cBhvr>
                                        <p:cTn id="147" dur="500"/>
                                        <p:tgtEl>
                                          <p:spTgt spid="23"/>
                                        </p:tgtEl>
                                      </p:cBhvr>
                                    </p:animEffect>
                                  </p:childTnLst>
                                  <p:subTnLst>
                                    <p:audio>
                                      <p:cMediaNode>
                                        <p:cTn display="0" masterRel="sameClick">
                                          <p:stCondLst>
                                            <p:cond evt="begin" delay="0">
                                              <p:tn val="145"/>
                                            </p:cond>
                                          </p:stCondLst>
                                          <p:endCondLst>
                                            <p:cond evt="onStopAudio" delay="0">
                                              <p:tgtEl>
                                                <p:sldTgt/>
                                              </p:tgtEl>
                                            </p:cond>
                                          </p:endCondLst>
                                        </p:cTn>
                                        <p:tgtEl>
                                          <p:sndTgt r:embed="rId2" name="camera.wav"/>
                                        </p:tgtEl>
                                      </p:cMediaNode>
                                    </p:audio>
                                  </p:subTnLst>
                                </p:cTn>
                              </p:par>
                            </p:childTnLst>
                          </p:cTn>
                        </p:par>
                        <p:par>
                          <p:cTn id="148" fill="hold">
                            <p:stCondLst>
                              <p:cond delay="14500"/>
                            </p:stCondLst>
                            <p:childTnLst>
                              <p:par>
                                <p:cTn id="149" presetID="53" presetClass="exit" presetSubtype="0" fill="hold" nodeType="afterEffect">
                                  <p:stCondLst>
                                    <p:cond delay="0"/>
                                  </p:stCondLst>
                                  <p:childTnLst>
                                    <p:anim calcmode="lin" valueType="num">
                                      <p:cBhvr>
                                        <p:cTn id="150" dur="500"/>
                                        <p:tgtEl>
                                          <p:spTgt spid="23"/>
                                        </p:tgtEl>
                                        <p:attrNameLst>
                                          <p:attrName>ppt_w</p:attrName>
                                        </p:attrNameLst>
                                      </p:cBhvr>
                                      <p:tavLst>
                                        <p:tav tm="0">
                                          <p:val>
                                            <p:strVal val="ppt_w"/>
                                          </p:val>
                                        </p:tav>
                                        <p:tav tm="100000">
                                          <p:val>
                                            <p:fltVal val="0"/>
                                          </p:val>
                                        </p:tav>
                                      </p:tavLst>
                                    </p:anim>
                                    <p:anim calcmode="lin" valueType="num">
                                      <p:cBhvr>
                                        <p:cTn id="151" dur="500"/>
                                        <p:tgtEl>
                                          <p:spTgt spid="23"/>
                                        </p:tgtEl>
                                        <p:attrNameLst>
                                          <p:attrName>ppt_h</p:attrName>
                                        </p:attrNameLst>
                                      </p:cBhvr>
                                      <p:tavLst>
                                        <p:tav tm="0">
                                          <p:val>
                                            <p:strVal val="ppt_h"/>
                                          </p:val>
                                        </p:tav>
                                        <p:tav tm="100000">
                                          <p:val>
                                            <p:fltVal val="0"/>
                                          </p:val>
                                        </p:tav>
                                      </p:tavLst>
                                    </p:anim>
                                    <p:animEffect transition="out" filter="fade">
                                      <p:cBhvr>
                                        <p:cTn id="152" dur="500"/>
                                        <p:tgtEl>
                                          <p:spTgt spid="23"/>
                                        </p:tgtEl>
                                      </p:cBhvr>
                                    </p:animEffect>
                                    <p:set>
                                      <p:cBhvr>
                                        <p:cTn id="153" dur="1" fill="hold">
                                          <p:stCondLst>
                                            <p:cond delay="499"/>
                                          </p:stCondLst>
                                        </p:cTn>
                                        <p:tgtEl>
                                          <p:spTgt spid="23"/>
                                        </p:tgtEl>
                                        <p:attrNameLst>
                                          <p:attrName>style.visibility</p:attrName>
                                        </p:attrNameLst>
                                      </p:cBhvr>
                                      <p:to>
                                        <p:strVal val="hidden"/>
                                      </p:to>
                                    </p:set>
                                  </p:childTnLst>
                                </p:cTn>
                              </p:par>
                            </p:childTnLst>
                          </p:cTn>
                        </p:par>
                        <p:par>
                          <p:cTn id="154" fill="hold">
                            <p:stCondLst>
                              <p:cond delay="15000"/>
                            </p:stCondLst>
                            <p:childTnLst>
                              <p:par>
                                <p:cTn id="155" presetID="9" presetClass="entr" presetSubtype="0" fill="hold" nodeType="afterEffect">
                                  <p:stCondLst>
                                    <p:cond delay="0"/>
                                  </p:stCondLst>
                                  <p:childTnLst>
                                    <p:set>
                                      <p:cBhvr>
                                        <p:cTn id="156" dur="1" fill="hold">
                                          <p:stCondLst>
                                            <p:cond delay="0"/>
                                          </p:stCondLst>
                                        </p:cTn>
                                        <p:tgtEl>
                                          <p:spTgt spid="22"/>
                                        </p:tgtEl>
                                        <p:attrNameLst>
                                          <p:attrName>style.visibility</p:attrName>
                                        </p:attrNameLst>
                                      </p:cBhvr>
                                      <p:to>
                                        <p:strVal val="visible"/>
                                      </p:to>
                                    </p:set>
                                    <p:animEffect transition="in" filter="dissolve">
                                      <p:cBhvr>
                                        <p:cTn id="157" dur="500"/>
                                        <p:tgtEl>
                                          <p:spTgt spid="22"/>
                                        </p:tgtEl>
                                      </p:cBhvr>
                                    </p:animEffect>
                                  </p:childTnLst>
                                  <p:subTnLst>
                                    <p:audio>
                                      <p:cMediaNode>
                                        <p:cTn display="0" masterRel="sameClick">
                                          <p:stCondLst>
                                            <p:cond evt="begin" delay="0">
                                              <p:tn val="155"/>
                                            </p:cond>
                                          </p:stCondLst>
                                          <p:endCondLst>
                                            <p:cond evt="onStopAudio" delay="0">
                                              <p:tgtEl>
                                                <p:sldTgt/>
                                              </p:tgtEl>
                                            </p:cond>
                                          </p:endCondLst>
                                        </p:cTn>
                                        <p:tgtEl>
                                          <p:sndTgt r:embed="rId2" name="camera.wav"/>
                                        </p:tgtEl>
                                      </p:cMediaNode>
                                    </p:audio>
                                  </p:subTnLst>
                                </p:cTn>
                              </p:par>
                            </p:childTnLst>
                          </p:cTn>
                        </p:par>
                        <p:par>
                          <p:cTn id="158" fill="hold">
                            <p:stCondLst>
                              <p:cond delay="15500"/>
                            </p:stCondLst>
                            <p:childTnLst>
                              <p:par>
                                <p:cTn id="159" presetID="53" presetClass="exit" presetSubtype="0" fill="hold" nodeType="afterEffect">
                                  <p:stCondLst>
                                    <p:cond delay="0"/>
                                  </p:stCondLst>
                                  <p:childTnLst>
                                    <p:anim calcmode="lin" valueType="num">
                                      <p:cBhvr>
                                        <p:cTn id="160" dur="500"/>
                                        <p:tgtEl>
                                          <p:spTgt spid="22"/>
                                        </p:tgtEl>
                                        <p:attrNameLst>
                                          <p:attrName>ppt_w</p:attrName>
                                        </p:attrNameLst>
                                      </p:cBhvr>
                                      <p:tavLst>
                                        <p:tav tm="0">
                                          <p:val>
                                            <p:strVal val="ppt_w"/>
                                          </p:val>
                                        </p:tav>
                                        <p:tav tm="100000">
                                          <p:val>
                                            <p:fltVal val="0"/>
                                          </p:val>
                                        </p:tav>
                                      </p:tavLst>
                                    </p:anim>
                                    <p:anim calcmode="lin" valueType="num">
                                      <p:cBhvr>
                                        <p:cTn id="161" dur="500"/>
                                        <p:tgtEl>
                                          <p:spTgt spid="22"/>
                                        </p:tgtEl>
                                        <p:attrNameLst>
                                          <p:attrName>ppt_h</p:attrName>
                                        </p:attrNameLst>
                                      </p:cBhvr>
                                      <p:tavLst>
                                        <p:tav tm="0">
                                          <p:val>
                                            <p:strVal val="ppt_h"/>
                                          </p:val>
                                        </p:tav>
                                        <p:tav tm="100000">
                                          <p:val>
                                            <p:fltVal val="0"/>
                                          </p:val>
                                        </p:tav>
                                      </p:tavLst>
                                    </p:anim>
                                    <p:animEffect transition="out" filter="fade">
                                      <p:cBhvr>
                                        <p:cTn id="162" dur="500"/>
                                        <p:tgtEl>
                                          <p:spTgt spid="22"/>
                                        </p:tgtEl>
                                      </p:cBhvr>
                                    </p:animEffect>
                                    <p:set>
                                      <p:cBhvr>
                                        <p:cTn id="163" dur="1" fill="hold">
                                          <p:stCondLst>
                                            <p:cond delay="499"/>
                                          </p:stCondLst>
                                        </p:cTn>
                                        <p:tgtEl>
                                          <p:spTgt spid="22"/>
                                        </p:tgtEl>
                                        <p:attrNameLst>
                                          <p:attrName>style.visibility</p:attrName>
                                        </p:attrNameLst>
                                      </p:cBhvr>
                                      <p:to>
                                        <p:strVal val="hidden"/>
                                      </p:to>
                                    </p:set>
                                  </p:childTnLst>
                                </p:cTn>
                              </p:par>
                              <p:par>
                                <p:cTn id="164" presetID="53" presetClass="entr" presetSubtype="0" fill="hold" nodeType="withEffect">
                                  <p:stCondLst>
                                    <p:cond delay="0"/>
                                  </p:stCondLst>
                                  <p:childTnLst>
                                    <p:set>
                                      <p:cBhvr>
                                        <p:cTn id="165" dur="1" fill="hold">
                                          <p:stCondLst>
                                            <p:cond delay="0"/>
                                          </p:stCondLst>
                                        </p:cTn>
                                        <p:tgtEl>
                                          <p:spTgt spid="14"/>
                                        </p:tgtEl>
                                        <p:attrNameLst>
                                          <p:attrName>style.visibility</p:attrName>
                                        </p:attrNameLst>
                                      </p:cBhvr>
                                      <p:to>
                                        <p:strVal val="visible"/>
                                      </p:to>
                                    </p:set>
                                    <p:anim calcmode="lin" valueType="num">
                                      <p:cBhvr>
                                        <p:cTn id="166" dur="500" fill="hold"/>
                                        <p:tgtEl>
                                          <p:spTgt spid="14"/>
                                        </p:tgtEl>
                                        <p:attrNameLst>
                                          <p:attrName>ppt_w</p:attrName>
                                        </p:attrNameLst>
                                      </p:cBhvr>
                                      <p:tavLst>
                                        <p:tav tm="0">
                                          <p:val>
                                            <p:fltVal val="0"/>
                                          </p:val>
                                        </p:tav>
                                        <p:tav tm="100000">
                                          <p:val>
                                            <p:strVal val="#ppt_w"/>
                                          </p:val>
                                        </p:tav>
                                      </p:tavLst>
                                    </p:anim>
                                    <p:anim calcmode="lin" valueType="num">
                                      <p:cBhvr>
                                        <p:cTn id="167" dur="500" fill="hold"/>
                                        <p:tgtEl>
                                          <p:spTgt spid="14"/>
                                        </p:tgtEl>
                                        <p:attrNameLst>
                                          <p:attrName>ppt_h</p:attrName>
                                        </p:attrNameLst>
                                      </p:cBhvr>
                                      <p:tavLst>
                                        <p:tav tm="0">
                                          <p:val>
                                            <p:fltVal val="0"/>
                                          </p:val>
                                        </p:tav>
                                        <p:tav tm="100000">
                                          <p:val>
                                            <p:strVal val="#ppt_h"/>
                                          </p:val>
                                        </p:tav>
                                      </p:tavLst>
                                    </p:anim>
                                    <p:animEffect transition="in" filter="fade">
                                      <p:cBhvr>
                                        <p:cTn id="168" dur="500"/>
                                        <p:tgtEl>
                                          <p:spTgt spid="14"/>
                                        </p:tgtEl>
                                      </p:cBhvr>
                                    </p:animEffect>
                                  </p:childTnLst>
                                  <p:subTnLst>
                                    <p:audio>
                                      <p:cMediaNode>
                                        <p:cTn display="0" masterRel="sameClick">
                                          <p:stCondLst>
                                            <p:cond evt="begin" delay="0">
                                              <p:tn val="164"/>
                                            </p:cond>
                                          </p:stCondLst>
                                          <p:endCondLst>
                                            <p:cond evt="onStopAudio" delay="0">
                                              <p:tgtEl>
                                                <p:sldTgt/>
                                              </p:tgtEl>
                                            </p:cond>
                                          </p:endCondLst>
                                        </p:cTn>
                                        <p:tgtEl>
                                          <p:sndTgt r:embed="rId3" name="chimes.wav"/>
                                        </p:tgtEl>
                                      </p:cMediaNode>
                                    </p:audio>
                                  </p:subTnLst>
                                </p:cTn>
                              </p:par>
                            </p:childTnLst>
                          </p:cTn>
                        </p:par>
                      </p:childTnLst>
                    </p:cTn>
                  </p:par>
                  <p:par>
                    <p:cTn id="169" fill="hold">
                      <p:stCondLst>
                        <p:cond delay="indefinite"/>
                      </p:stCondLst>
                      <p:childTnLst>
                        <p:par>
                          <p:cTn id="170" fill="hold">
                            <p:stCondLst>
                              <p:cond delay="0"/>
                            </p:stCondLst>
                            <p:childTnLst>
                              <p:par>
                                <p:cTn id="171" presetID="2" presetClass="exit" presetSubtype="2" fill="hold" nodeType="clickEffect">
                                  <p:stCondLst>
                                    <p:cond delay="0"/>
                                  </p:stCondLst>
                                  <p:childTnLst>
                                    <p:anim calcmode="lin" valueType="num">
                                      <p:cBhvr additive="base">
                                        <p:cTn id="172" dur="500"/>
                                        <p:tgtEl>
                                          <p:spTgt spid="14"/>
                                        </p:tgtEl>
                                        <p:attrNameLst>
                                          <p:attrName>ppt_x</p:attrName>
                                        </p:attrNameLst>
                                      </p:cBhvr>
                                      <p:tavLst>
                                        <p:tav tm="0">
                                          <p:val>
                                            <p:strVal val="ppt_x"/>
                                          </p:val>
                                        </p:tav>
                                        <p:tav tm="100000">
                                          <p:val>
                                            <p:strVal val="1+ppt_w/2"/>
                                          </p:val>
                                        </p:tav>
                                      </p:tavLst>
                                    </p:anim>
                                    <p:anim calcmode="lin" valueType="num">
                                      <p:cBhvr additive="base">
                                        <p:cTn id="173" dur="500"/>
                                        <p:tgtEl>
                                          <p:spTgt spid="14"/>
                                        </p:tgtEl>
                                        <p:attrNameLst>
                                          <p:attrName>ppt_y</p:attrName>
                                        </p:attrNameLst>
                                      </p:cBhvr>
                                      <p:tavLst>
                                        <p:tav tm="0">
                                          <p:val>
                                            <p:strVal val="ppt_y"/>
                                          </p:val>
                                        </p:tav>
                                        <p:tav tm="100000">
                                          <p:val>
                                            <p:strVal val="ppt_y"/>
                                          </p:val>
                                        </p:tav>
                                      </p:tavLst>
                                    </p:anim>
                                    <p:set>
                                      <p:cBhvr>
                                        <p:cTn id="174" dur="1" fill="hold">
                                          <p:stCondLst>
                                            <p:cond delay="499"/>
                                          </p:stCondLst>
                                        </p:cTn>
                                        <p:tgtEl>
                                          <p:spTgt spid="14"/>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6" presetClass="entr" presetSubtype="16" fill="hold" grpId="0" nodeType="clickEffect">
                                  <p:stCondLst>
                                    <p:cond delay="0"/>
                                  </p:stCondLst>
                                  <p:childTnLst>
                                    <p:set>
                                      <p:cBhvr>
                                        <p:cTn id="178" dur="1" fill="hold">
                                          <p:stCondLst>
                                            <p:cond delay="0"/>
                                          </p:stCondLst>
                                        </p:cTn>
                                        <p:tgtEl>
                                          <p:spTgt spid="18"/>
                                        </p:tgtEl>
                                        <p:attrNameLst>
                                          <p:attrName>style.visibility</p:attrName>
                                        </p:attrNameLst>
                                      </p:cBhvr>
                                      <p:to>
                                        <p:strVal val="visible"/>
                                      </p:to>
                                    </p:set>
                                    <p:animEffect transition="in" filter="circle(in)">
                                      <p:cBhvr>
                                        <p:cTn id="179" dur="2000"/>
                                        <p:tgtEl>
                                          <p:spTgt spid="18"/>
                                        </p:tgtEl>
                                      </p:cBhvr>
                                    </p:animEffect>
                                  </p:childTnLst>
                                  <p:subTnLst>
                                    <p:audio>
                                      <p:cMediaNode vol="79000">
                                        <p:cTn display="0" masterRel="sameClick">
                                          <p:stCondLst>
                                            <p:cond evt="begin" delay="0">
                                              <p:tn val="177"/>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1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F07945-971D-4702-826C-ADE279901259}"/>
              </a:ext>
            </a:extLst>
          </p:cNvPr>
          <p:cNvSpPr txBox="1"/>
          <p:nvPr/>
        </p:nvSpPr>
        <p:spPr>
          <a:xfrm>
            <a:off x="4387175" y="1004786"/>
            <a:ext cx="3755687"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endParaRPr lang="vi-VN"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4962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36000" t="-11000" r="-35000" b="-2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B2F88-1417-4035-B701-2E2E6591AD77}"/>
              </a:ext>
            </a:extLst>
          </p:cNvPr>
          <p:cNvSpPr txBox="1"/>
          <p:nvPr/>
        </p:nvSpPr>
        <p:spPr>
          <a:xfrm>
            <a:off x="838200" y="1143000"/>
            <a:ext cx="5257800" cy="1384995"/>
          </a:xfrm>
          <a:prstGeom prst="rect">
            <a:avLst/>
          </a:prstGeom>
          <a:noFill/>
        </p:spPr>
        <p:txBody>
          <a:bodyPr wrap="square" rtlCol="0">
            <a:spAutoFit/>
          </a:bodyPr>
          <a:lstStyle/>
          <a:p>
            <a:r>
              <a:rPr lang="en-US" sz="2800" b="1" u="sng" dirty="0">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Bài</a:t>
            </a:r>
            <a:r>
              <a:rPr lang="en-US" sz="2800" b="1" u="sng" dirty="0">
                <a:solidFill>
                  <a:srgbClr val="FF0000"/>
                </a:solidFill>
                <a:latin typeface="Times New Roman" panose="02020603050405020304" pitchFamily="18" charset="0"/>
                <a:cs typeface="Times New Roman" panose="02020603050405020304" pitchFamily="18" charset="0"/>
              </a:rPr>
              <a:t> 1: </a:t>
            </a:r>
            <a:r>
              <a:rPr lang="en-US" sz="2800" b="1" dirty="0">
                <a:latin typeface="Times New Roman" panose="02020603050405020304" pitchFamily="18" charset="0"/>
                <a:cs typeface="Times New Roman" panose="02020603050405020304" pitchFamily="18" charset="0"/>
              </a:rPr>
              <a:t>Cho tam </a:t>
            </a:r>
            <a:r>
              <a:rPr lang="en-US" sz="2800" b="1" dirty="0" err="1">
                <a:latin typeface="Times New Roman" panose="02020603050405020304" pitchFamily="18" charset="0"/>
                <a:cs typeface="Times New Roman" panose="02020603050405020304" pitchFamily="18" charset="0"/>
              </a:rPr>
              <a:t>giác</a:t>
            </a:r>
            <a:r>
              <a:rPr lang="en-US" sz="2800" b="1" dirty="0">
                <a:latin typeface="Times New Roman" panose="02020603050405020304" pitchFamily="18" charset="0"/>
                <a:cs typeface="Times New Roman" panose="02020603050405020304" pitchFamily="18" charset="0"/>
              </a:rPr>
              <a:t> ABC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A.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còn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mỗi</a:t>
            </a:r>
            <a:r>
              <a:rPr lang="en-US" sz="2800" b="1" dirty="0">
                <a:latin typeface="Times New Roman" panose="02020603050405020304" pitchFamily="18" charset="0"/>
                <a:cs typeface="Times New Roman" panose="02020603050405020304" pitchFamily="18" charset="0"/>
              </a:rPr>
              <a:t> tr</a:t>
            </a:r>
            <a:r>
              <a:rPr lang="vi-VN" sz="2800" b="1" dirty="0">
                <a:latin typeface="Times New Roman" panose="02020603050405020304" pitchFamily="18" charset="0"/>
                <a:cs typeface="Times New Roman" panose="02020603050405020304" pitchFamily="18" charset="0"/>
              </a:rPr>
              <a:t>ường hợp sau:</a:t>
            </a:r>
          </a:p>
        </p:txBody>
      </p:sp>
      <p:sp>
        <p:nvSpPr>
          <p:cNvPr id="5" name="TextBox 4">
            <a:extLst>
              <a:ext uri="{FF2B5EF4-FFF2-40B4-BE49-F238E27FC236}">
                <a16:creationId xmlns:a16="http://schemas.microsoft.com/office/drawing/2014/main" id="{216C6E8E-BB99-4081-93C8-694FA990829F}"/>
              </a:ext>
            </a:extLst>
          </p:cNvPr>
          <p:cNvSpPr txBox="1"/>
          <p:nvPr/>
        </p:nvSpPr>
        <p:spPr>
          <a:xfrm>
            <a:off x="914400" y="25908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a) AB = 8cm; BC = 17cm</a:t>
            </a:r>
            <a:endParaRPr lang="vi-VN"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0CBD7B-3099-435B-A610-EFA926F1A861}"/>
              </a:ext>
            </a:extLst>
          </p:cNvPr>
          <p:cNvSpPr txBox="1"/>
          <p:nvPr/>
        </p:nvSpPr>
        <p:spPr>
          <a:xfrm>
            <a:off x="914400" y="32385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b) AB = 20cm; AC = 21cm</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7ED71B-26F7-41F9-A589-1EE4E722F790}"/>
              </a:ext>
            </a:extLst>
          </p:cNvPr>
          <p:cNvSpPr txBox="1"/>
          <p:nvPr/>
        </p:nvSpPr>
        <p:spPr>
          <a:xfrm>
            <a:off x="933450" y="38862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 AB =  AC = 6cm</a:t>
            </a:r>
            <a:endParaRPr lang="vi-VN" sz="28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B5E1816-E8DE-4FC6-88A9-40CBF3AE0256}"/>
              </a:ext>
            </a:extLst>
          </p:cNvPr>
          <p:cNvSpPr txBox="1"/>
          <p:nvPr/>
        </p:nvSpPr>
        <p:spPr>
          <a:xfrm>
            <a:off x="8324850" y="952500"/>
            <a:ext cx="12382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6413F0-0BC1-45AF-ACBC-D865A44827DC}"/>
              </a:ext>
            </a:extLst>
          </p:cNvPr>
          <p:cNvSpPr txBox="1"/>
          <p:nvPr/>
        </p:nvSpPr>
        <p:spPr>
          <a:xfrm>
            <a:off x="6648450" y="1543050"/>
            <a:ext cx="52578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 a) AB = 8cm; BC = 17cm</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CD4FC9-C05C-4F4C-801F-B9DDC23B5D0D}"/>
              </a:ext>
            </a:extLst>
          </p:cNvPr>
          <p:cNvSpPr txBox="1"/>
          <p:nvPr/>
        </p:nvSpPr>
        <p:spPr>
          <a:xfrm>
            <a:off x="6819900" y="2095500"/>
            <a:ext cx="4724400" cy="954107"/>
          </a:xfrm>
          <a:prstGeom prst="rect">
            <a:avLst/>
          </a:prstGeom>
          <a:noFill/>
        </p:spPr>
        <p:txBody>
          <a:bodyPr wrap="square" rtlCol="0">
            <a:spAutoFit/>
          </a:bodyPr>
          <a:lstStyle/>
          <a:p>
            <a:pPr algn="just"/>
            <a:r>
              <a:rPr lang="en-US" sz="28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Do ABC </a:t>
            </a:r>
            <a:r>
              <a:rPr lang="en-US" sz="2800" b="1" dirty="0" err="1">
                <a:solidFill>
                  <a:srgbClr val="0000CC"/>
                </a:solidFill>
                <a:latin typeface="Times New Roman" panose="02020603050405020304" pitchFamily="18" charset="0"/>
                <a:cs typeface="Times New Roman" panose="02020603050405020304" pitchFamily="18" charset="0"/>
                <a:sym typeface="Symbol" panose="05050102010706020507" pitchFamily="18" charset="2"/>
              </a:rPr>
              <a:t>vuông</a:t>
            </a:r>
            <a:r>
              <a:rPr lang="en-US" sz="28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0000CC"/>
                </a:solidFill>
                <a:latin typeface="Times New Roman" panose="02020603050405020304" pitchFamily="18" charset="0"/>
                <a:cs typeface="Times New Roman" panose="02020603050405020304" pitchFamily="18" charset="0"/>
                <a:sym typeface="Symbol" panose="05050102010706020507" pitchFamily="18" charset="2"/>
              </a:rPr>
              <a:t>tại</a:t>
            </a:r>
            <a:r>
              <a:rPr lang="en-US" sz="28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 </a:t>
            </a:r>
            <a:r>
              <a:rPr lang="en-US" sz="2800" b="1" dirty="0" err="1">
                <a:solidFill>
                  <a:srgbClr val="0000CC"/>
                </a:solidFill>
                <a:latin typeface="Times New Roman" panose="02020603050405020304" pitchFamily="18" charset="0"/>
                <a:cs typeface="Times New Roman" panose="02020603050405020304" pitchFamily="18" charset="0"/>
                <a:sym typeface="Symbol" panose="05050102010706020507" pitchFamily="18" charset="2"/>
              </a:rPr>
              <a:t>nên</a:t>
            </a:r>
            <a:r>
              <a:rPr lang="en-US" sz="28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0000CC"/>
                </a:solidFill>
                <a:latin typeface="Times New Roman" panose="02020603050405020304" pitchFamily="18" charset="0"/>
                <a:cs typeface="Times New Roman" panose="02020603050405020304" pitchFamily="18" charset="0"/>
                <a:sym typeface="Symbol" panose="05050102010706020507" pitchFamily="18" charset="2"/>
              </a:rPr>
              <a:t>theo</a:t>
            </a:r>
            <a:r>
              <a:rPr lang="en-US" sz="28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0000CC"/>
                </a:solidFill>
                <a:latin typeface="Times New Roman" panose="02020603050405020304" pitchFamily="18" charset="0"/>
                <a:cs typeface="Times New Roman" panose="02020603050405020304" pitchFamily="18" charset="0"/>
                <a:sym typeface="Symbol" panose="05050102010706020507" pitchFamily="18" charset="2"/>
              </a:rPr>
              <a:t>định</a:t>
            </a:r>
            <a:r>
              <a:rPr lang="en-US" sz="28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0000CC"/>
                </a:solidFill>
                <a:latin typeface="Times New Roman" panose="02020603050405020304" pitchFamily="18" charset="0"/>
                <a:cs typeface="Times New Roman" panose="02020603050405020304" pitchFamily="18" charset="0"/>
                <a:sym typeface="Symbol" panose="05050102010706020507" pitchFamily="18" charset="2"/>
              </a:rPr>
              <a:t>lý</a:t>
            </a:r>
            <a:r>
              <a:rPr lang="en-US" sz="28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0000CC"/>
                </a:solidFill>
                <a:latin typeface="Times New Roman" panose="02020603050405020304" pitchFamily="18" charset="0"/>
                <a:cs typeface="Times New Roman" panose="02020603050405020304" pitchFamily="18" charset="0"/>
                <a:sym typeface="Symbol" panose="05050102010706020507" pitchFamily="18" charset="2"/>
              </a:rPr>
              <a:t>Pythagore</a:t>
            </a:r>
            <a:r>
              <a:rPr lang="en-US" sz="28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ta </a:t>
            </a:r>
            <a:r>
              <a:rPr lang="en-US" sz="2800" b="1" dirty="0" err="1">
                <a:solidFill>
                  <a:srgbClr val="0000CC"/>
                </a:solidFill>
                <a:latin typeface="Times New Roman" panose="02020603050405020304" pitchFamily="18" charset="0"/>
                <a:cs typeface="Times New Roman" panose="02020603050405020304" pitchFamily="18" charset="0"/>
                <a:sym typeface="Symbol" panose="05050102010706020507" pitchFamily="18" charset="2"/>
              </a:rPr>
              <a:t>có</a:t>
            </a:r>
            <a:r>
              <a:rPr lang="en-US" sz="28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C961621-CD60-4FC9-88CF-57EBDD83C0A6}"/>
              </a:ext>
            </a:extLst>
          </p:cNvPr>
          <p:cNvSpPr txBox="1"/>
          <p:nvPr/>
        </p:nvSpPr>
        <p:spPr>
          <a:xfrm>
            <a:off x="7258050" y="30480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AB</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033D520-4A05-4695-8149-C32E094C3197}"/>
              </a:ext>
            </a:extLst>
          </p:cNvPr>
          <p:cNvSpPr txBox="1"/>
          <p:nvPr/>
        </p:nvSpPr>
        <p:spPr>
          <a:xfrm>
            <a:off x="6781800" y="35814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17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8</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266AA0B-0AE7-4878-A908-7991F4882B2B}"/>
              </a:ext>
            </a:extLst>
          </p:cNvPr>
          <p:cNvSpPr txBox="1"/>
          <p:nvPr/>
        </p:nvSpPr>
        <p:spPr>
          <a:xfrm>
            <a:off x="6819900" y="405765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AC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289 - 64</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E331F5E-81E0-4B3E-82F9-EB01323B31E4}"/>
              </a:ext>
            </a:extLst>
          </p:cNvPr>
          <p:cNvSpPr txBox="1"/>
          <p:nvPr/>
        </p:nvSpPr>
        <p:spPr>
          <a:xfrm>
            <a:off x="6819900" y="44958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AC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225 </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749BB40-0BB0-4EDA-8B96-81FF356C19A5}"/>
              </a:ext>
            </a:extLst>
          </p:cNvPr>
          <p:cNvSpPr txBox="1"/>
          <p:nvPr/>
        </p:nvSpPr>
        <p:spPr>
          <a:xfrm>
            <a:off x="6858000" y="501015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AC = 15 (cm) </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58C8A21-53C5-0345-A0F5-1F5DA39280F4}"/>
              </a:ext>
            </a:extLst>
          </p:cNvPr>
          <p:cNvSpPr txBox="1"/>
          <p:nvPr/>
        </p:nvSpPr>
        <p:spPr>
          <a:xfrm>
            <a:off x="3401291" y="0"/>
            <a:ext cx="53894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ea typeface="+mn-ea"/>
                <a:cs typeface="+mn-cs"/>
              </a:rPr>
              <a:t>§</a:t>
            </a:r>
            <a:r>
              <a:rPr kumimoji="0" lang="en-US" sz="3600" b="1" i="0" u="none" strike="noStrike" kern="1200" cap="none" spc="0" normalizeH="0" baseline="0" noProof="0" dirty="0">
                <a:ln w="22225">
                  <a:solidFill>
                    <a:srgbClr val="ED7D31"/>
                  </a:solidFill>
                  <a:prstDash val="solid"/>
                </a:ln>
                <a:solidFill>
                  <a:srgbClr val="FF0000"/>
                </a:solidFill>
                <a:effectLst/>
                <a:uLnTx/>
                <a:uFillTx/>
                <a:latin typeface="Calibri" panose="020F0502020204030204"/>
                <a:ea typeface="+mn-ea"/>
                <a:cs typeface="+mn-cs"/>
              </a:rPr>
              <a:t> 1. ĐỊNH LÝ PYTHAGORE</a:t>
            </a:r>
            <a:endParaRPr kumimoji="0" lang="vi-VN" sz="3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2687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anim calcmode="lin" valueType="num">
                                      <p:cBhvr>
                                        <p:cTn id="53" dur="500" fill="hold"/>
                                        <p:tgtEl>
                                          <p:spTgt spid="15"/>
                                        </p:tgtEl>
                                        <p:attrNameLst>
                                          <p:attrName>ppt_x</p:attrName>
                                        </p:attrNameLst>
                                      </p:cBhvr>
                                      <p:tavLst>
                                        <p:tav tm="0">
                                          <p:val>
                                            <p:strVal val="#ppt_x"/>
                                          </p:val>
                                        </p:tav>
                                        <p:tav tm="100000">
                                          <p:val>
                                            <p:strVal val="#ppt_x"/>
                                          </p:val>
                                        </p:tav>
                                      </p:tavLst>
                                    </p:anim>
                                    <p:anim calcmode="lin" valueType="num">
                                      <p:cBhvr>
                                        <p:cTn id="5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2085</TotalTime>
  <Words>1650</Words>
  <Application>Microsoft Office PowerPoint</Application>
  <PresentationFormat>Widescreen</PresentationFormat>
  <Paragraphs>268</Paragraphs>
  <Slides>24</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4" baseType="lpstr">
      <vt:lpstr>.VnHelvetInsH</vt:lpstr>
      <vt:lpstr>Arial</vt:lpstr>
      <vt:lpstr>Calibri</vt:lpstr>
      <vt:lpstr>Calibri Light</vt:lpstr>
      <vt:lpstr>Cambria Math</vt:lpstr>
      <vt:lpstr>Impact</vt:lpstr>
      <vt:lpstr>Times New Roman</vt:lpstr>
      <vt:lpstr>Office Theme</vt:lpstr>
      <vt:lpstr>3_Default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Ninh Gia</dc:creator>
  <cp:lastModifiedBy>nvsu10992@outlook.com</cp:lastModifiedBy>
  <cp:revision>84</cp:revision>
  <dcterms:created xsi:type="dcterms:W3CDTF">2023-07-09T09:31:20Z</dcterms:created>
  <dcterms:modified xsi:type="dcterms:W3CDTF">2023-10-01T15:03:18Z</dcterms:modified>
</cp:coreProperties>
</file>