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0" r:id="rId2"/>
    <p:sldId id="301" r:id="rId3"/>
    <p:sldId id="303" r:id="rId4"/>
    <p:sldId id="304"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9" r:id="rId18"/>
    <p:sldId id="320" r:id="rId19"/>
    <p:sldId id="321" r:id="rId20"/>
    <p:sldId id="322" r:id="rId21"/>
    <p:sldId id="323" r:id="rId22"/>
    <p:sldId id="324" r:id="rId23"/>
    <p:sldId id="325" r:id="rId24"/>
    <p:sldId id="326" r:id="rId25"/>
    <p:sldId id="271" r:id="rId26"/>
    <p:sldId id="272" r:id="rId27"/>
    <p:sldId id="273" r:id="rId28"/>
    <p:sldId id="294" r:id="rId29"/>
    <p:sldId id="295" r:id="rId30"/>
    <p:sldId id="296" r:id="rId31"/>
    <p:sldId id="297" r:id="rId32"/>
    <p:sldId id="298" r:id="rId33"/>
    <p:sldId id="278" r:id="rId34"/>
    <p:sldId id="279" r:id="rId35"/>
    <p:sldId id="280" r:id="rId36"/>
    <p:sldId id="327" r:id="rId37"/>
    <p:sldId id="281" r:id="rId38"/>
    <p:sldId id="285" r:id="rId39"/>
    <p:sldId id="286" r:id="rId40"/>
    <p:sldId id="287" r:id="rId41"/>
    <p:sldId id="288" r:id="rId42"/>
    <p:sldId id="289" r:id="rId43"/>
    <p:sldId id="290" r:id="rId44"/>
    <p:sldId id="291" r:id="rId45"/>
    <p:sldId id="2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EF6D2-0CC3-4DB1-8B4A-35819762BEF7}" type="doc">
      <dgm:prSet loTypeId="urn:microsoft.com/office/officeart/2005/8/layout/chevronAccent+Icon" loCatId="process" qsTypeId="urn:microsoft.com/office/officeart/2005/8/quickstyle/simple2" qsCatId="simple" csTypeId="urn:microsoft.com/office/officeart/2005/8/colors/accent1_2" csCatId="accent1" phldr="1"/>
      <dgm:spPr/>
    </dgm:pt>
    <dgm:pt modelId="{F4F4FC78-CC7B-4C3C-8BBD-9611A32E1D4D}">
      <dgm:prSet phldrT="[Text]" custT="1"/>
      <dgm:spPr>
        <a:ln w="28575">
          <a:solidFill>
            <a:srgbClr val="00CCFF"/>
          </a:solidFill>
        </a:ln>
      </dgm:spPr>
      <dgm:t>
        <a:bodyPr/>
        <a:lstStyle/>
        <a:p>
          <a:r>
            <a:rPr lang="en-US" sz="2400" smtClean="0">
              <a:solidFill>
                <a:srgbClr val="0070C0"/>
              </a:solidFill>
              <a:latin typeface="Times New Roman" panose="02020603050405020304" pitchFamily="18" charset="0"/>
              <a:cs typeface="Times New Roman" panose="02020603050405020304" pitchFamily="18" charset="0"/>
            </a:rPr>
            <a:t>Khởi động</a:t>
          </a:r>
          <a:endParaRPr lang="en-US" sz="2400">
            <a:solidFill>
              <a:srgbClr val="0070C0"/>
            </a:solidFill>
            <a:latin typeface="Times New Roman" panose="02020603050405020304" pitchFamily="18" charset="0"/>
            <a:cs typeface="Times New Roman" panose="02020603050405020304" pitchFamily="18" charset="0"/>
          </a:endParaRPr>
        </a:p>
      </dgm:t>
    </dgm:pt>
    <dgm:pt modelId="{53AA3300-ADA5-4554-9884-9F06DB949B79}" type="parTrans" cxnId="{AF5B9B9E-50E7-4550-A1D5-90157141A272}">
      <dgm:prSet/>
      <dgm:spPr/>
      <dgm:t>
        <a:bodyPr/>
        <a:lstStyle/>
        <a:p>
          <a:endParaRPr lang="en-US"/>
        </a:p>
      </dgm:t>
    </dgm:pt>
    <dgm:pt modelId="{7350B2C8-B138-437C-B62F-5A7633EE1028}" type="sibTrans" cxnId="{AF5B9B9E-50E7-4550-A1D5-90157141A272}">
      <dgm:prSet/>
      <dgm:spPr/>
      <dgm:t>
        <a:bodyPr/>
        <a:lstStyle/>
        <a:p>
          <a:endParaRPr lang="en-US"/>
        </a:p>
      </dgm:t>
    </dgm:pt>
    <dgm:pt modelId="{F12A4FEA-CE73-4FEB-8662-BC359D0FEF0D}">
      <dgm:prSet phldrT="[Text]" custT="1"/>
      <dgm:spPr>
        <a:ln w="28575">
          <a:solidFill>
            <a:srgbClr val="00CCFF"/>
          </a:solidFill>
        </a:ln>
      </dgm:spPr>
      <dgm:t>
        <a:bodyPr/>
        <a:lstStyle/>
        <a:p>
          <a:r>
            <a:rPr lang="en-US" sz="2400" dirty="0" err="1" smtClean="0">
              <a:solidFill>
                <a:srgbClr val="0070C0"/>
              </a:solidFill>
              <a:latin typeface="Times New Roman" panose="02020603050405020304" pitchFamily="18" charset="0"/>
              <a:cs typeface="Times New Roman" panose="02020603050405020304" pitchFamily="18" charset="0"/>
            </a:rPr>
            <a:t>Tổng</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kết</a:t>
          </a:r>
          <a:endParaRPr lang="en-US" sz="2400" i="0" dirty="0">
            <a:solidFill>
              <a:srgbClr val="0070C0"/>
            </a:solidFill>
            <a:latin typeface="Times New Roman" panose="02020603050405020304" pitchFamily="18" charset="0"/>
            <a:cs typeface="Times New Roman" panose="02020603050405020304" pitchFamily="18" charset="0"/>
          </a:endParaRPr>
        </a:p>
      </dgm:t>
    </dgm:pt>
    <dgm:pt modelId="{39802CFB-D990-4180-8CAB-6D2E7366B141}" type="parTrans" cxnId="{B6155986-D434-4571-9F2B-F8C837A4AC4E}">
      <dgm:prSet/>
      <dgm:spPr/>
      <dgm:t>
        <a:bodyPr/>
        <a:lstStyle/>
        <a:p>
          <a:endParaRPr lang="en-US"/>
        </a:p>
      </dgm:t>
    </dgm:pt>
    <dgm:pt modelId="{90661945-B0CE-4764-9BFA-F4C29AE4022B}" type="sibTrans" cxnId="{B6155986-D434-4571-9F2B-F8C837A4AC4E}">
      <dgm:prSet/>
      <dgm:spPr/>
      <dgm:t>
        <a:bodyPr/>
        <a:lstStyle/>
        <a:p>
          <a:endParaRPr lang="en-US"/>
        </a:p>
      </dgm:t>
    </dgm:pt>
    <dgm:pt modelId="{AD08E3EB-77E3-43FE-8049-8BD41C55CAC5}">
      <dgm:prSet phldrT="[Text]" custT="1"/>
      <dgm:spPr>
        <a:ln w="28575">
          <a:solidFill>
            <a:srgbClr val="00CCFF"/>
          </a:solidFill>
        </a:ln>
      </dgm:spPr>
      <dgm:t>
        <a:bodyPr/>
        <a:lstStyle/>
        <a:p>
          <a:r>
            <a:rPr lang="en-US" sz="2400" dirty="0" err="1" smtClean="0">
              <a:solidFill>
                <a:srgbClr val="0070C0"/>
              </a:solidFill>
              <a:latin typeface="Times New Roman" panose="02020603050405020304" pitchFamily="18" charset="0"/>
              <a:cs typeface="Times New Roman" panose="02020603050405020304" pitchFamily="18" charset="0"/>
            </a:rPr>
            <a:t>Khám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phá</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văn</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bản</a:t>
          </a:r>
          <a:endParaRPr lang="en-US" sz="2400" dirty="0">
            <a:solidFill>
              <a:srgbClr val="0070C0"/>
            </a:solidFill>
            <a:latin typeface="Times New Roman" panose="02020603050405020304" pitchFamily="18" charset="0"/>
            <a:cs typeface="Times New Roman" panose="02020603050405020304" pitchFamily="18" charset="0"/>
          </a:endParaRPr>
        </a:p>
      </dgm:t>
    </dgm:pt>
    <dgm:pt modelId="{C2D029EB-9CC5-4508-A8B7-BACEA6B1D059}" type="parTrans" cxnId="{069D2FF1-5934-4F9C-ADCD-9A104F602574}">
      <dgm:prSet/>
      <dgm:spPr/>
      <dgm:t>
        <a:bodyPr/>
        <a:lstStyle/>
        <a:p>
          <a:endParaRPr lang="en-US"/>
        </a:p>
      </dgm:t>
    </dgm:pt>
    <dgm:pt modelId="{861AF4F7-8989-4CC6-A826-EADE680BAC19}" type="sibTrans" cxnId="{069D2FF1-5934-4F9C-ADCD-9A104F602574}">
      <dgm:prSet/>
      <dgm:spPr/>
      <dgm:t>
        <a:bodyPr/>
        <a:lstStyle/>
        <a:p>
          <a:endParaRPr lang="en-US"/>
        </a:p>
      </dgm:t>
    </dgm:pt>
    <dgm:pt modelId="{7074D6E8-DC8C-41F5-9255-7FAAA7717165}">
      <dgm:prSet phldrT="[Text]" custT="1"/>
      <dgm:spPr>
        <a:ln w="28575">
          <a:solidFill>
            <a:srgbClr val="00CCFF"/>
          </a:solidFill>
        </a:ln>
      </dgm:spPr>
      <dgm:t>
        <a:bodyPr/>
        <a:lstStyle/>
        <a:p>
          <a:pPr algn="ctr"/>
          <a:r>
            <a:rPr lang="en-US" sz="2400" dirty="0" err="1" smtClean="0">
              <a:solidFill>
                <a:srgbClr val="0070C0"/>
              </a:solidFill>
              <a:latin typeface="Times New Roman" panose="02020603050405020304" pitchFamily="18" charset="0"/>
              <a:cs typeface="Times New Roman" panose="02020603050405020304" pitchFamily="18" charset="0"/>
            </a:rPr>
            <a:t>Đọc</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và</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tìm</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hiểu</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cs typeface="Times New Roman" panose="02020603050405020304" pitchFamily="18" charset="0"/>
            </a:rPr>
            <a:t>chung</a:t>
          </a:r>
          <a:endParaRPr lang="en-US" sz="2400" dirty="0">
            <a:solidFill>
              <a:srgbClr val="0070C0"/>
            </a:solidFill>
            <a:latin typeface="Times New Roman" panose="02020603050405020304" pitchFamily="18" charset="0"/>
            <a:cs typeface="Times New Roman" panose="02020603050405020304" pitchFamily="18" charset="0"/>
          </a:endParaRPr>
        </a:p>
      </dgm:t>
    </dgm:pt>
    <dgm:pt modelId="{62838E1E-51A3-43F9-AE29-F80EB6CC5099}" type="parTrans" cxnId="{2E883ECA-38FC-48DA-A3CE-BC5F7646ED6E}">
      <dgm:prSet/>
      <dgm:spPr/>
      <dgm:t>
        <a:bodyPr/>
        <a:lstStyle/>
        <a:p>
          <a:endParaRPr lang="en-US"/>
        </a:p>
      </dgm:t>
    </dgm:pt>
    <dgm:pt modelId="{98E2B31F-1207-4AF6-B679-75654655E170}" type="sibTrans" cxnId="{2E883ECA-38FC-48DA-A3CE-BC5F7646ED6E}">
      <dgm:prSet/>
      <dgm:spPr/>
      <dgm:t>
        <a:bodyPr/>
        <a:lstStyle/>
        <a:p>
          <a:endParaRPr lang="en-US"/>
        </a:p>
      </dgm:t>
    </dgm:pt>
    <dgm:pt modelId="{6D7235AB-A5A7-42FB-BA86-14DB37F8DB4C}" type="pres">
      <dgm:prSet presAssocID="{0DAEF6D2-0CC3-4DB1-8B4A-35819762BEF7}" presName="Name0" presStyleCnt="0">
        <dgm:presLayoutVars>
          <dgm:dir/>
          <dgm:resizeHandles val="exact"/>
        </dgm:presLayoutVars>
      </dgm:prSet>
      <dgm:spPr/>
    </dgm:pt>
    <dgm:pt modelId="{4D714C6B-4C87-44B4-951E-70D2BD742674}" type="pres">
      <dgm:prSet presAssocID="{F4F4FC78-CC7B-4C3C-8BBD-9611A32E1D4D}" presName="composite" presStyleCnt="0"/>
      <dgm:spPr/>
    </dgm:pt>
    <dgm:pt modelId="{B25BA605-92A2-4E7D-A8D5-51DB21904B8D}" type="pres">
      <dgm:prSet presAssocID="{F4F4FC78-CC7B-4C3C-8BBD-9611A32E1D4D}" presName="bgChev" presStyleLbl="node1" presStyleIdx="0" presStyleCnt="4" custLinFactNeighborX="1989" custLinFactNeighborY="1326"/>
      <dgm:spPr>
        <a:solidFill>
          <a:srgbClr val="00B050"/>
        </a:solidFill>
      </dgm:spPr>
    </dgm:pt>
    <dgm:pt modelId="{2F7FB90F-D2F0-458C-93AF-BE3BA05B15F0}" type="pres">
      <dgm:prSet presAssocID="{F4F4FC78-CC7B-4C3C-8BBD-9611A32E1D4D}" presName="txNode" presStyleLbl="fgAcc1" presStyleIdx="0" presStyleCnt="4" custScaleX="113261" custLinFactNeighborX="1264">
        <dgm:presLayoutVars>
          <dgm:bulletEnabled val="1"/>
        </dgm:presLayoutVars>
      </dgm:prSet>
      <dgm:spPr/>
      <dgm:t>
        <a:bodyPr/>
        <a:lstStyle/>
        <a:p>
          <a:endParaRPr lang="en-US"/>
        </a:p>
      </dgm:t>
    </dgm:pt>
    <dgm:pt modelId="{51A4811F-FEC5-4C21-9E75-6F7230425D13}" type="pres">
      <dgm:prSet presAssocID="{7350B2C8-B138-437C-B62F-5A7633EE1028}" presName="compositeSpace" presStyleCnt="0"/>
      <dgm:spPr/>
    </dgm:pt>
    <dgm:pt modelId="{B09987FB-4B8A-4FF7-8D1A-F489E4F8CE5F}" type="pres">
      <dgm:prSet presAssocID="{7074D6E8-DC8C-41F5-9255-7FAAA7717165}" presName="composite" presStyleCnt="0"/>
      <dgm:spPr/>
    </dgm:pt>
    <dgm:pt modelId="{F3D34A91-1346-42BF-A585-60A7D6D1011A}" type="pres">
      <dgm:prSet presAssocID="{7074D6E8-DC8C-41F5-9255-7FAAA7717165}" presName="bgChev" presStyleLbl="node1" presStyleIdx="1" presStyleCnt="4"/>
      <dgm:spPr/>
    </dgm:pt>
    <dgm:pt modelId="{FE23B91D-79C8-487D-851E-53290758149D}" type="pres">
      <dgm:prSet presAssocID="{7074D6E8-DC8C-41F5-9255-7FAAA7717165}" presName="txNode" presStyleLbl="fgAcc1" presStyleIdx="1" presStyleCnt="4">
        <dgm:presLayoutVars>
          <dgm:bulletEnabled val="1"/>
        </dgm:presLayoutVars>
      </dgm:prSet>
      <dgm:spPr/>
      <dgm:t>
        <a:bodyPr/>
        <a:lstStyle/>
        <a:p>
          <a:endParaRPr lang="en-US"/>
        </a:p>
      </dgm:t>
    </dgm:pt>
    <dgm:pt modelId="{97E33F1F-6031-40D1-A935-0234DCF0BAE5}" type="pres">
      <dgm:prSet presAssocID="{98E2B31F-1207-4AF6-B679-75654655E170}" presName="compositeSpace" presStyleCnt="0"/>
      <dgm:spPr/>
    </dgm:pt>
    <dgm:pt modelId="{CB5DB29D-DCDB-4EE8-BC7B-7C9C30A11107}" type="pres">
      <dgm:prSet presAssocID="{AD08E3EB-77E3-43FE-8049-8BD41C55CAC5}" presName="composite" presStyleCnt="0"/>
      <dgm:spPr/>
    </dgm:pt>
    <dgm:pt modelId="{D9BDBD05-20F0-436D-ADAF-64AC0520F57C}" type="pres">
      <dgm:prSet presAssocID="{AD08E3EB-77E3-43FE-8049-8BD41C55CAC5}" presName="bgChev" presStyleLbl="node1" presStyleIdx="2" presStyleCnt="4"/>
      <dgm:spPr/>
    </dgm:pt>
    <dgm:pt modelId="{08B4B407-4657-4057-B60B-587B131E9F94}" type="pres">
      <dgm:prSet presAssocID="{AD08E3EB-77E3-43FE-8049-8BD41C55CAC5}" presName="txNode" presStyleLbl="fgAcc1" presStyleIdx="2" presStyleCnt="4">
        <dgm:presLayoutVars>
          <dgm:bulletEnabled val="1"/>
        </dgm:presLayoutVars>
      </dgm:prSet>
      <dgm:spPr/>
      <dgm:t>
        <a:bodyPr/>
        <a:lstStyle/>
        <a:p>
          <a:endParaRPr lang="en-US"/>
        </a:p>
      </dgm:t>
    </dgm:pt>
    <dgm:pt modelId="{CC472507-3E41-48FE-A56A-A1FB4E7FB8DA}" type="pres">
      <dgm:prSet presAssocID="{861AF4F7-8989-4CC6-A826-EADE680BAC19}" presName="compositeSpace" presStyleCnt="0"/>
      <dgm:spPr/>
    </dgm:pt>
    <dgm:pt modelId="{CBEC4FE6-3963-4D9C-BEED-DFC6707CA1CE}" type="pres">
      <dgm:prSet presAssocID="{F12A4FEA-CE73-4FEB-8662-BC359D0FEF0D}" presName="composite" presStyleCnt="0"/>
      <dgm:spPr/>
    </dgm:pt>
    <dgm:pt modelId="{AE2D407A-C956-4AE1-9761-76B28F860DC8}" type="pres">
      <dgm:prSet presAssocID="{F12A4FEA-CE73-4FEB-8662-BC359D0FEF0D}" presName="bgChev" presStyleLbl="node1" presStyleIdx="3" presStyleCnt="4"/>
      <dgm:spPr>
        <a:solidFill>
          <a:srgbClr val="CC99FF"/>
        </a:solidFill>
      </dgm:spPr>
    </dgm:pt>
    <dgm:pt modelId="{804D7732-B1E7-49FA-98C0-F80C9D6E099C}" type="pres">
      <dgm:prSet presAssocID="{F12A4FEA-CE73-4FEB-8662-BC359D0FEF0D}" presName="txNode" presStyleLbl="fgAcc1" presStyleIdx="3" presStyleCnt="4">
        <dgm:presLayoutVars>
          <dgm:bulletEnabled val="1"/>
        </dgm:presLayoutVars>
      </dgm:prSet>
      <dgm:spPr/>
      <dgm:t>
        <a:bodyPr/>
        <a:lstStyle/>
        <a:p>
          <a:endParaRPr lang="en-US"/>
        </a:p>
      </dgm:t>
    </dgm:pt>
  </dgm:ptLst>
  <dgm:cxnLst>
    <dgm:cxn modelId="{DC81FFA3-C748-4676-87F5-C9B6C71188D2}" type="presOf" srcId="{F4F4FC78-CC7B-4C3C-8BBD-9611A32E1D4D}" destId="{2F7FB90F-D2F0-458C-93AF-BE3BA05B15F0}" srcOrd="0" destOrd="0" presId="urn:microsoft.com/office/officeart/2005/8/layout/chevronAccent+Icon"/>
    <dgm:cxn modelId="{B6155986-D434-4571-9F2B-F8C837A4AC4E}" srcId="{0DAEF6D2-0CC3-4DB1-8B4A-35819762BEF7}" destId="{F12A4FEA-CE73-4FEB-8662-BC359D0FEF0D}" srcOrd="3" destOrd="0" parTransId="{39802CFB-D990-4180-8CAB-6D2E7366B141}" sibTransId="{90661945-B0CE-4764-9BFA-F4C29AE4022B}"/>
    <dgm:cxn modelId="{4C59C9E8-67F9-4B90-BDDA-72B8095D4F7F}" type="presOf" srcId="{F12A4FEA-CE73-4FEB-8662-BC359D0FEF0D}" destId="{804D7732-B1E7-49FA-98C0-F80C9D6E099C}" srcOrd="0" destOrd="0" presId="urn:microsoft.com/office/officeart/2005/8/layout/chevronAccent+Icon"/>
    <dgm:cxn modelId="{AF5B9B9E-50E7-4550-A1D5-90157141A272}" srcId="{0DAEF6D2-0CC3-4DB1-8B4A-35819762BEF7}" destId="{F4F4FC78-CC7B-4C3C-8BBD-9611A32E1D4D}" srcOrd="0" destOrd="0" parTransId="{53AA3300-ADA5-4554-9884-9F06DB949B79}" sibTransId="{7350B2C8-B138-437C-B62F-5A7633EE1028}"/>
    <dgm:cxn modelId="{D005E002-F9AD-4EC6-978A-795CE1D4DA7B}" type="presOf" srcId="{AD08E3EB-77E3-43FE-8049-8BD41C55CAC5}" destId="{08B4B407-4657-4057-B60B-587B131E9F94}" srcOrd="0" destOrd="0" presId="urn:microsoft.com/office/officeart/2005/8/layout/chevronAccent+Icon"/>
    <dgm:cxn modelId="{57002316-CBDB-4EBE-9EAB-3274E21312E1}" type="presOf" srcId="{7074D6E8-DC8C-41F5-9255-7FAAA7717165}" destId="{FE23B91D-79C8-487D-851E-53290758149D}" srcOrd="0" destOrd="0" presId="urn:microsoft.com/office/officeart/2005/8/layout/chevronAccent+Icon"/>
    <dgm:cxn modelId="{2E883ECA-38FC-48DA-A3CE-BC5F7646ED6E}" srcId="{0DAEF6D2-0CC3-4DB1-8B4A-35819762BEF7}" destId="{7074D6E8-DC8C-41F5-9255-7FAAA7717165}" srcOrd="1" destOrd="0" parTransId="{62838E1E-51A3-43F9-AE29-F80EB6CC5099}" sibTransId="{98E2B31F-1207-4AF6-B679-75654655E170}"/>
    <dgm:cxn modelId="{069D2FF1-5934-4F9C-ADCD-9A104F602574}" srcId="{0DAEF6D2-0CC3-4DB1-8B4A-35819762BEF7}" destId="{AD08E3EB-77E3-43FE-8049-8BD41C55CAC5}" srcOrd="2" destOrd="0" parTransId="{C2D029EB-9CC5-4508-A8B7-BACEA6B1D059}" sibTransId="{861AF4F7-8989-4CC6-A826-EADE680BAC19}"/>
    <dgm:cxn modelId="{38CFD558-33D3-4781-9E32-A58F5BD34EA9}" type="presOf" srcId="{0DAEF6D2-0CC3-4DB1-8B4A-35819762BEF7}" destId="{6D7235AB-A5A7-42FB-BA86-14DB37F8DB4C}" srcOrd="0" destOrd="0" presId="urn:microsoft.com/office/officeart/2005/8/layout/chevronAccent+Icon"/>
    <dgm:cxn modelId="{516F6156-6E29-491D-8FF1-CE64BFFBB30F}" type="presParOf" srcId="{6D7235AB-A5A7-42FB-BA86-14DB37F8DB4C}" destId="{4D714C6B-4C87-44B4-951E-70D2BD742674}" srcOrd="0" destOrd="0" presId="urn:microsoft.com/office/officeart/2005/8/layout/chevronAccent+Icon"/>
    <dgm:cxn modelId="{AFAB2DC7-0EF1-4655-A483-A834003E7949}" type="presParOf" srcId="{4D714C6B-4C87-44B4-951E-70D2BD742674}" destId="{B25BA605-92A2-4E7D-A8D5-51DB21904B8D}" srcOrd="0" destOrd="0" presId="urn:microsoft.com/office/officeart/2005/8/layout/chevronAccent+Icon"/>
    <dgm:cxn modelId="{0010910E-B1C3-4462-99F9-0755EC89BAFA}" type="presParOf" srcId="{4D714C6B-4C87-44B4-951E-70D2BD742674}" destId="{2F7FB90F-D2F0-458C-93AF-BE3BA05B15F0}" srcOrd="1" destOrd="0" presId="urn:microsoft.com/office/officeart/2005/8/layout/chevronAccent+Icon"/>
    <dgm:cxn modelId="{BDD54779-981B-465F-998F-3BDDC371821E}" type="presParOf" srcId="{6D7235AB-A5A7-42FB-BA86-14DB37F8DB4C}" destId="{51A4811F-FEC5-4C21-9E75-6F7230425D13}" srcOrd="1" destOrd="0" presId="urn:microsoft.com/office/officeart/2005/8/layout/chevronAccent+Icon"/>
    <dgm:cxn modelId="{D5927733-493B-4D53-ABAB-0294D24114F3}" type="presParOf" srcId="{6D7235AB-A5A7-42FB-BA86-14DB37F8DB4C}" destId="{B09987FB-4B8A-4FF7-8D1A-F489E4F8CE5F}" srcOrd="2" destOrd="0" presId="urn:microsoft.com/office/officeart/2005/8/layout/chevronAccent+Icon"/>
    <dgm:cxn modelId="{214E46DE-E6DC-4B59-909E-3B319CE80142}" type="presParOf" srcId="{B09987FB-4B8A-4FF7-8D1A-F489E4F8CE5F}" destId="{F3D34A91-1346-42BF-A585-60A7D6D1011A}" srcOrd="0" destOrd="0" presId="urn:microsoft.com/office/officeart/2005/8/layout/chevronAccent+Icon"/>
    <dgm:cxn modelId="{85EB8898-98D5-4CF9-8D18-3A7904D65C76}" type="presParOf" srcId="{B09987FB-4B8A-4FF7-8D1A-F489E4F8CE5F}" destId="{FE23B91D-79C8-487D-851E-53290758149D}" srcOrd="1" destOrd="0" presId="urn:microsoft.com/office/officeart/2005/8/layout/chevronAccent+Icon"/>
    <dgm:cxn modelId="{48C21865-A14A-447B-9318-F70B284CF0F1}" type="presParOf" srcId="{6D7235AB-A5A7-42FB-BA86-14DB37F8DB4C}" destId="{97E33F1F-6031-40D1-A935-0234DCF0BAE5}" srcOrd="3" destOrd="0" presId="urn:microsoft.com/office/officeart/2005/8/layout/chevronAccent+Icon"/>
    <dgm:cxn modelId="{5513031C-07E6-4A46-AB8F-E37FFC16B1FF}" type="presParOf" srcId="{6D7235AB-A5A7-42FB-BA86-14DB37F8DB4C}" destId="{CB5DB29D-DCDB-4EE8-BC7B-7C9C30A11107}" srcOrd="4" destOrd="0" presId="urn:microsoft.com/office/officeart/2005/8/layout/chevronAccent+Icon"/>
    <dgm:cxn modelId="{54748765-437F-43FB-80DB-3DCB800BD721}" type="presParOf" srcId="{CB5DB29D-DCDB-4EE8-BC7B-7C9C30A11107}" destId="{D9BDBD05-20F0-436D-ADAF-64AC0520F57C}" srcOrd="0" destOrd="0" presId="urn:microsoft.com/office/officeart/2005/8/layout/chevronAccent+Icon"/>
    <dgm:cxn modelId="{02B85284-753F-4054-8C9C-14A94B75856E}" type="presParOf" srcId="{CB5DB29D-DCDB-4EE8-BC7B-7C9C30A11107}" destId="{08B4B407-4657-4057-B60B-587B131E9F94}" srcOrd="1" destOrd="0" presId="urn:microsoft.com/office/officeart/2005/8/layout/chevronAccent+Icon"/>
    <dgm:cxn modelId="{A15B76EC-3AB3-4AB2-AFE6-3EE0A57EE14D}" type="presParOf" srcId="{6D7235AB-A5A7-42FB-BA86-14DB37F8DB4C}" destId="{CC472507-3E41-48FE-A56A-A1FB4E7FB8DA}" srcOrd="5" destOrd="0" presId="urn:microsoft.com/office/officeart/2005/8/layout/chevronAccent+Icon"/>
    <dgm:cxn modelId="{92DDCDDF-8004-4B8E-9346-CFF72CC1F1F9}" type="presParOf" srcId="{6D7235AB-A5A7-42FB-BA86-14DB37F8DB4C}" destId="{CBEC4FE6-3963-4D9C-BEED-DFC6707CA1CE}" srcOrd="6" destOrd="0" presId="urn:microsoft.com/office/officeart/2005/8/layout/chevronAccent+Icon"/>
    <dgm:cxn modelId="{7E82CD55-541A-460D-9B53-13B1D321FA02}" type="presParOf" srcId="{CBEC4FE6-3963-4D9C-BEED-DFC6707CA1CE}" destId="{AE2D407A-C956-4AE1-9761-76B28F860DC8}" srcOrd="0" destOrd="0" presId="urn:microsoft.com/office/officeart/2005/8/layout/chevronAccent+Icon"/>
    <dgm:cxn modelId="{BFDCA5FF-7163-41AF-AD20-313F058F4DB0}" type="presParOf" srcId="{CBEC4FE6-3963-4D9C-BEED-DFC6707CA1CE}" destId="{804D7732-B1E7-49FA-98C0-F80C9D6E099C}"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BA605-92A2-4E7D-A8D5-51DB21904B8D}">
      <dsp:nvSpPr>
        <dsp:cNvPr id="0" name=""/>
        <dsp:cNvSpPr/>
      </dsp:nvSpPr>
      <dsp:spPr>
        <a:xfrm>
          <a:off x="52269" y="1120740"/>
          <a:ext cx="2425898" cy="936396"/>
        </a:xfrm>
        <a:prstGeom prst="chevron">
          <a:avLst>
            <a:gd name="adj" fmla="val 4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F7FB90F-D2F0-458C-93AF-BE3BA05B15F0}">
      <dsp:nvSpPr>
        <dsp:cNvPr id="0" name=""/>
        <dsp:cNvSpPr/>
      </dsp:nvSpPr>
      <dsp:spPr>
        <a:xfrm>
          <a:off x="540990" y="1342422"/>
          <a:ext cx="2320192"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smtClean="0">
              <a:solidFill>
                <a:srgbClr val="0070C0"/>
              </a:solidFill>
              <a:latin typeface="Times New Roman" panose="02020603050405020304" pitchFamily="18" charset="0"/>
              <a:cs typeface="Times New Roman" panose="02020603050405020304" pitchFamily="18" charset="0"/>
            </a:rPr>
            <a:t>Khởi động</a:t>
          </a:r>
          <a:endParaRPr lang="en-US" sz="2400" kern="1200">
            <a:solidFill>
              <a:srgbClr val="0070C0"/>
            </a:solidFill>
            <a:latin typeface="Times New Roman" panose="02020603050405020304" pitchFamily="18" charset="0"/>
            <a:cs typeface="Times New Roman" panose="02020603050405020304" pitchFamily="18" charset="0"/>
          </a:endParaRPr>
        </a:p>
      </dsp:txBody>
      <dsp:txXfrm>
        <a:off x="568416" y="1369848"/>
        <a:ext cx="2265340" cy="881544"/>
      </dsp:txXfrm>
    </dsp:sp>
    <dsp:sp modelId="{F3D34A91-1346-42BF-A585-60A7D6D1011A}">
      <dsp:nvSpPr>
        <dsp:cNvPr id="0" name=""/>
        <dsp:cNvSpPr/>
      </dsp:nvSpPr>
      <dsp:spPr>
        <a:xfrm>
          <a:off x="2910761"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23B91D-79C8-487D-851E-53290758149D}">
      <dsp:nvSpPr>
        <dsp:cNvPr id="0" name=""/>
        <dsp:cNvSpPr/>
      </dsp:nvSpPr>
      <dsp:spPr>
        <a:xfrm>
          <a:off x="355766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70C0"/>
              </a:solidFill>
              <a:latin typeface="Times New Roman" panose="02020603050405020304" pitchFamily="18" charset="0"/>
              <a:cs typeface="Times New Roman" panose="02020603050405020304" pitchFamily="18" charset="0"/>
            </a:rPr>
            <a:t>Đọc</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và</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tìm</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hiểu</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chung</a:t>
          </a:r>
          <a:endParaRPr lang="en-US" sz="2400" kern="1200" dirty="0">
            <a:solidFill>
              <a:srgbClr val="0070C0"/>
            </a:solidFill>
            <a:latin typeface="Times New Roman" panose="02020603050405020304" pitchFamily="18" charset="0"/>
            <a:cs typeface="Times New Roman" panose="02020603050405020304" pitchFamily="18" charset="0"/>
          </a:endParaRPr>
        </a:p>
      </dsp:txBody>
      <dsp:txXfrm>
        <a:off x="3585093" y="1369848"/>
        <a:ext cx="1993684" cy="881544"/>
      </dsp:txXfrm>
    </dsp:sp>
    <dsp:sp modelId="{D9BDBD05-20F0-436D-ADAF-64AC0520F57C}">
      <dsp:nvSpPr>
        <dsp:cNvPr id="0" name=""/>
        <dsp:cNvSpPr/>
      </dsp:nvSpPr>
      <dsp:spPr>
        <a:xfrm>
          <a:off x="5681676" y="1108323"/>
          <a:ext cx="2425898" cy="936396"/>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B4B407-4657-4057-B60B-587B131E9F94}">
      <dsp:nvSpPr>
        <dsp:cNvPr id="0" name=""/>
        <dsp:cNvSpPr/>
      </dsp:nvSpPr>
      <dsp:spPr>
        <a:xfrm>
          <a:off x="6328582"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70C0"/>
              </a:solidFill>
              <a:latin typeface="Times New Roman" panose="02020603050405020304" pitchFamily="18" charset="0"/>
              <a:cs typeface="Times New Roman" panose="02020603050405020304" pitchFamily="18" charset="0"/>
            </a:rPr>
            <a:t>Khám</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phá</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văn</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bản</a:t>
          </a:r>
          <a:endParaRPr lang="en-US" sz="2400" kern="1200" dirty="0">
            <a:solidFill>
              <a:srgbClr val="0070C0"/>
            </a:solidFill>
            <a:latin typeface="Times New Roman" panose="02020603050405020304" pitchFamily="18" charset="0"/>
            <a:cs typeface="Times New Roman" panose="02020603050405020304" pitchFamily="18" charset="0"/>
          </a:endParaRPr>
        </a:p>
      </dsp:txBody>
      <dsp:txXfrm>
        <a:off x="6356008" y="1369848"/>
        <a:ext cx="1993684" cy="881544"/>
      </dsp:txXfrm>
    </dsp:sp>
    <dsp:sp modelId="{AE2D407A-C956-4AE1-9761-76B28F860DC8}">
      <dsp:nvSpPr>
        <dsp:cNvPr id="0" name=""/>
        <dsp:cNvSpPr/>
      </dsp:nvSpPr>
      <dsp:spPr>
        <a:xfrm>
          <a:off x="8452590" y="1108323"/>
          <a:ext cx="2425898" cy="936396"/>
        </a:xfrm>
        <a:prstGeom prst="chevron">
          <a:avLst>
            <a:gd name="adj" fmla="val 40000"/>
          </a:avLst>
        </a:prstGeom>
        <a:solidFill>
          <a:srgbClr val="CC99F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04D7732-B1E7-49FA-98C0-F80C9D6E099C}">
      <dsp:nvSpPr>
        <dsp:cNvPr id="0" name=""/>
        <dsp:cNvSpPr/>
      </dsp:nvSpPr>
      <dsp:spPr>
        <a:xfrm>
          <a:off x="9099497" y="1342422"/>
          <a:ext cx="2048536" cy="936396"/>
        </a:xfrm>
        <a:prstGeom prst="roundRect">
          <a:avLst>
            <a:gd name="adj" fmla="val 10000"/>
          </a:avLst>
        </a:prstGeom>
        <a:solidFill>
          <a:schemeClr val="lt1">
            <a:alpha val="90000"/>
            <a:hueOff val="0"/>
            <a:satOff val="0"/>
            <a:lumOff val="0"/>
            <a:alphaOff val="0"/>
          </a:schemeClr>
        </a:solidFill>
        <a:ln w="28575" cap="flat" cmpd="sng" algn="ctr">
          <a:solidFill>
            <a:srgbClr val="00CCF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0070C0"/>
              </a:solidFill>
              <a:latin typeface="Times New Roman" panose="02020603050405020304" pitchFamily="18" charset="0"/>
              <a:cs typeface="Times New Roman" panose="02020603050405020304" pitchFamily="18" charset="0"/>
            </a:rPr>
            <a:t>Tổng</a:t>
          </a:r>
          <a:r>
            <a:rPr lang="en-US" sz="2400" kern="1200" dirty="0" smtClean="0">
              <a:solidFill>
                <a:srgbClr val="0070C0"/>
              </a:solidFill>
              <a:latin typeface="Times New Roman" panose="02020603050405020304" pitchFamily="18" charset="0"/>
              <a:cs typeface="Times New Roman" panose="02020603050405020304" pitchFamily="18" charset="0"/>
            </a:rPr>
            <a:t> </a:t>
          </a:r>
          <a:r>
            <a:rPr lang="en-US" sz="2400" kern="1200" dirty="0" err="1" smtClean="0">
              <a:solidFill>
                <a:srgbClr val="0070C0"/>
              </a:solidFill>
              <a:latin typeface="Times New Roman" panose="02020603050405020304" pitchFamily="18" charset="0"/>
              <a:cs typeface="Times New Roman" panose="02020603050405020304" pitchFamily="18" charset="0"/>
            </a:rPr>
            <a:t>kết</a:t>
          </a:r>
          <a:endParaRPr lang="en-US" sz="2400" i="0" kern="1200" dirty="0">
            <a:solidFill>
              <a:srgbClr val="0070C0"/>
            </a:solidFill>
            <a:latin typeface="Times New Roman" panose="02020603050405020304" pitchFamily="18" charset="0"/>
            <a:cs typeface="Times New Roman" panose="02020603050405020304" pitchFamily="18" charset="0"/>
          </a:endParaRPr>
        </a:p>
      </dsp:txBody>
      <dsp:txXfrm>
        <a:off x="9126923" y="1369848"/>
        <a:ext cx="1993684" cy="8815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3C04C-613B-42CD-94B0-AFBF86B62E7C}"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802EF-0805-406F-901F-BE46FD75FD54}" type="slidenum">
              <a:rPr lang="en-US" smtClean="0"/>
              <a:t>‹#›</a:t>
            </a:fld>
            <a:endParaRPr lang="en-US"/>
          </a:p>
        </p:txBody>
      </p:sp>
    </p:spTree>
    <p:extLst>
      <p:ext uri="{BB962C8B-B14F-4D97-AF65-F5344CB8AC3E}">
        <p14:creationId xmlns:p14="http://schemas.microsoft.com/office/powerpoint/2010/main" val="688524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01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65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8b8e28cb5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8b8e28cb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18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02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5" name="Footer Placeholder 4"/>
          <p:cNvSpPr>
            <a:spLocks noGrp="1"/>
          </p:cNvSpPr>
          <p:nvPr>
            <p:ph type="ftr" sz="quarter" idx="11"/>
          </p:nvPr>
        </p:nvSpPr>
        <p:spPr>
          <a:xfrm>
            <a:off x="7797800" y="6356349"/>
            <a:ext cx="4114800" cy="365125"/>
          </a:xfrm>
          <a:prstGeom prst="rect">
            <a:avLst/>
          </a:prstGeom>
        </p:spPr>
        <p:txBody>
          <a:bodyPr/>
          <a:lstStyle>
            <a:lvl1pPr>
              <a:defRPr sz="2000" i="1">
                <a:solidFill>
                  <a:srgbClr val="0070C0"/>
                </a:solidFill>
                <a:latin typeface="Times New Roman" panose="02020603050405020304" pitchFamily="18" charset="0"/>
                <a:cs typeface="Times New Roman" panose="02020603050405020304" pitchFamily="18" charset="0"/>
              </a:defRPr>
            </a:lvl1pPr>
          </a:lstStyle>
          <a:p>
            <a:r>
              <a:rPr lang="en-US" smtClean="0"/>
              <a:t>Giáo viên: Lưu Thị Lan</a:t>
            </a:r>
            <a:endParaRPr lang="en-US"/>
          </a:p>
        </p:txBody>
      </p:sp>
    </p:spTree>
    <p:extLst>
      <p:ext uri="{BB962C8B-B14F-4D97-AF65-F5344CB8AC3E}">
        <p14:creationId xmlns:p14="http://schemas.microsoft.com/office/powerpoint/2010/main" val="76281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06146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43282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376"/>
        <p:cNvGrpSpPr/>
        <p:nvPr/>
      </p:nvGrpSpPr>
      <p:grpSpPr>
        <a:xfrm>
          <a:off x="0" y="0"/>
          <a:ext cx="0" cy="0"/>
          <a:chOff x="0" y="0"/>
          <a:chExt cx="0" cy="0"/>
        </a:xfrm>
      </p:grpSpPr>
      <p:grpSp>
        <p:nvGrpSpPr>
          <p:cNvPr id="377" name="Google Shape;377;p20"/>
          <p:cNvGrpSpPr/>
          <p:nvPr/>
        </p:nvGrpSpPr>
        <p:grpSpPr>
          <a:xfrm rot="5400000" flipH="1">
            <a:off x="3100714" y="-286111"/>
            <a:ext cx="5990452" cy="7430221"/>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20"/>
          <p:cNvSpPr/>
          <p:nvPr/>
        </p:nvSpPr>
        <p:spPr>
          <a:xfrm rot="-952867">
            <a:off x="9450739" y="6143715"/>
            <a:ext cx="1537003" cy="1055823"/>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0"/>
          <p:cNvSpPr/>
          <p:nvPr/>
        </p:nvSpPr>
        <p:spPr>
          <a:xfrm>
            <a:off x="912478" y="1791701"/>
            <a:ext cx="1425591" cy="504188"/>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0"/>
          <p:cNvSpPr/>
          <p:nvPr/>
        </p:nvSpPr>
        <p:spPr>
          <a:xfrm>
            <a:off x="10265769" y="5329141"/>
            <a:ext cx="738639" cy="7534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a:off x="8829134" y="152038"/>
            <a:ext cx="1254287" cy="127558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912459" y="926809"/>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24524" y="748728"/>
            <a:ext cx="586961" cy="1250173"/>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8804221" y="5494103"/>
            <a:ext cx="1069847" cy="956692"/>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p:nvPr/>
        </p:nvSpPr>
        <p:spPr>
          <a:xfrm>
            <a:off x="1807889" y="265480"/>
            <a:ext cx="1320516" cy="150163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0"/>
          <p:cNvSpPr/>
          <p:nvPr/>
        </p:nvSpPr>
        <p:spPr>
          <a:xfrm>
            <a:off x="182583" y="152043"/>
            <a:ext cx="342668" cy="373844"/>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0"/>
          <p:cNvSpPr/>
          <p:nvPr/>
        </p:nvSpPr>
        <p:spPr>
          <a:xfrm>
            <a:off x="685025" y="152040"/>
            <a:ext cx="1000972" cy="567304"/>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0"/>
          <p:cNvSpPr/>
          <p:nvPr/>
        </p:nvSpPr>
        <p:spPr>
          <a:xfrm>
            <a:off x="9029171" y="585873"/>
            <a:ext cx="854232" cy="127312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0"/>
          <p:cNvSpPr/>
          <p:nvPr/>
        </p:nvSpPr>
        <p:spPr>
          <a:xfrm>
            <a:off x="10103711" y="5164760"/>
            <a:ext cx="962451" cy="54438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0"/>
          <p:cNvSpPr/>
          <p:nvPr/>
        </p:nvSpPr>
        <p:spPr>
          <a:xfrm>
            <a:off x="9703847" y="254500"/>
            <a:ext cx="379603" cy="362355"/>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0"/>
          <p:cNvSpPr/>
          <p:nvPr/>
        </p:nvSpPr>
        <p:spPr>
          <a:xfrm>
            <a:off x="10043540" y="433751"/>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0"/>
          <p:cNvSpPr/>
          <p:nvPr/>
        </p:nvSpPr>
        <p:spPr>
          <a:xfrm rot="5400000">
            <a:off x="10952527" y="-434618"/>
            <a:ext cx="1273944" cy="1547151"/>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0"/>
          <p:cNvSpPr/>
          <p:nvPr/>
        </p:nvSpPr>
        <p:spPr>
          <a:xfrm>
            <a:off x="11241037" y="1027859"/>
            <a:ext cx="577971" cy="69191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0"/>
          <p:cNvSpPr/>
          <p:nvPr/>
        </p:nvSpPr>
        <p:spPr>
          <a:xfrm>
            <a:off x="387820" y="6020463"/>
            <a:ext cx="1368205"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0"/>
          <p:cNvSpPr/>
          <p:nvPr/>
        </p:nvSpPr>
        <p:spPr>
          <a:xfrm>
            <a:off x="-242731" y="5802357"/>
            <a:ext cx="1250996" cy="57467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0"/>
          <p:cNvSpPr/>
          <p:nvPr/>
        </p:nvSpPr>
        <p:spPr>
          <a:xfrm>
            <a:off x="829097" y="54424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0"/>
          <p:cNvSpPr/>
          <p:nvPr/>
        </p:nvSpPr>
        <p:spPr>
          <a:xfrm>
            <a:off x="1454340" y="4903568"/>
            <a:ext cx="883733" cy="137896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0"/>
          <p:cNvSpPr/>
          <p:nvPr/>
        </p:nvSpPr>
        <p:spPr>
          <a:xfrm>
            <a:off x="11066153" y="6144777"/>
            <a:ext cx="1421507" cy="745191"/>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0"/>
          <p:cNvSpPr/>
          <p:nvPr/>
        </p:nvSpPr>
        <p:spPr>
          <a:xfrm>
            <a:off x="1330537" y="5662586"/>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0"/>
          <p:cNvSpPr/>
          <p:nvPr/>
        </p:nvSpPr>
        <p:spPr>
          <a:xfrm rot="3660777">
            <a:off x="2167127" y="5298167"/>
            <a:ext cx="1291207" cy="115268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0"/>
          <p:cNvSpPr/>
          <p:nvPr/>
        </p:nvSpPr>
        <p:spPr>
          <a:xfrm>
            <a:off x="11358830" y="5524676"/>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0"/>
          <p:cNvSpPr txBox="1">
            <a:spLocks noGrp="1"/>
          </p:cNvSpPr>
          <p:nvPr>
            <p:ph type="title"/>
          </p:nvPr>
        </p:nvSpPr>
        <p:spPr>
          <a:xfrm>
            <a:off x="3854533" y="3242199"/>
            <a:ext cx="4482800" cy="805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5" name="Google Shape;405;p20"/>
          <p:cNvSpPr txBox="1">
            <a:spLocks noGrp="1"/>
          </p:cNvSpPr>
          <p:nvPr>
            <p:ph type="title" idx="2" hasCustomPrompt="1"/>
          </p:nvPr>
        </p:nvSpPr>
        <p:spPr>
          <a:xfrm>
            <a:off x="3854533" y="1479767"/>
            <a:ext cx="4482800" cy="1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06" name="Google Shape;406;p20"/>
          <p:cNvSpPr txBox="1">
            <a:spLocks noGrp="1"/>
          </p:cNvSpPr>
          <p:nvPr>
            <p:ph type="subTitle" idx="1"/>
          </p:nvPr>
        </p:nvSpPr>
        <p:spPr>
          <a:xfrm>
            <a:off x="4653865" y="4193212"/>
            <a:ext cx="3076000" cy="9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3795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 Three columns 3">
  <p:cSld name="Title + Three columns 3">
    <p:spTree>
      <p:nvGrpSpPr>
        <p:cNvPr id="1" name="Shape 1269"/>
        <p:cNvGrpSpPr/>
        <p:nvPr/>
      </p:nvGrpSpPr>
      <p:grpSpPr>
        <a:xfrm>
          <a:off x="0" y="0"/>
          <a:ext cx="0" cy="0"/>
          <a:chOff x="0" y="0"/>
          <a:chExt cx="0" cy="0"/>
        </a:xfrm>
      </p:grpSpPr>
      <p:sp>
        <p:nvSpPr>
          <p:cNvPr id="1270" name="Google Shape;1270;p29"/>
          <p:cNvSpPr txBox="1">
            <a:spLocks noGrp="1"/>
          </p:cNvSpPr>
          <p:nvPr>
            <p:ph type="title"/>
          </p:nvPr>
        </p:nvSpPr>
        <p:spPr>
          <a:xfrm>
            <a:off x="960000" y="527800"/>
            <a:ext cx="10257200" cy="69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4400"/>
            </a:lvl1pPr>
            <a:lvl2pPr lvl="1" rtl="0">
              <a:spcBef>
                <a:spcPts val="0"/>
              </a:spcBef>
              <a:spcAft>
                <a:spcPts val="0"/>
              </a:spcAft>
              <a:buSzPts val="3100"/>
              <a:buFont typeface="Barrio"/>
              <a:buNone/>
              <a:defRPr sz="4133">
                <a:latin typeface="Barrio"/>
                <a:ea typeface="Barrio"/>
                <a:cs typeface="Barrio"/>
                <a:sym typeface="Barrio"/>
              </a:defRPr>
            </a:lvl2pPr>
            <a:lvl3pPr lvl="2" rtl="0">
              <a:spcBef>
                <a:spcPts val="0"/>
              </a:spcBef>
              <a:spcAft>
                <a:spcPts val="0"/>
              </a:spcAft>
              <a:buSzPts val="3100"/>
              <a:buFont typeface="Barrio"/>
              <a:buNone/>
              <a:defRPr sz="4133">
                <a:latin typeface="Barrio"/>
                <a:ea typeface="Barrio"/>
                <a:cs typeface="Barrio"/>
                <a:sym typeface="Barrio"/>
              </a:defRPr>
            </a:lvl3pPr>
            <a:lvl4pPr lvl="3" rtl="0">
              <a:spcBef>
                <a:spcPts val="0"/>
              </a:spcBef>
              <a:spcAft>
                <a:spcPts val="0"/>
              </a:spcAft>
              <a:buSzPts val="3100"/>
              <a:buFont typeface="Barrio"/>
              <a:buNone/>
              <a:defRPr sz="4133">
                <a:latin typeface="Barrio"/>
                <a:ea typeface="Barrio"/>
                <a:cs typeface="Barrio"/>
                <a:sym typeface="Barrio"/>
              </a:defRPr>
            </a:lvl4pPr>
            <a:lvl5pPr lvl="4" rtl="0">
              <a:spcBef>
                <a:spcPts val="0"/>
              </a:spcBef>
              <a:spcAft>
                <a:spcPts val="0"/>
              </a:spcAft>
              <a:buSzPts val="3100"/>
              <a:buFont typeface="Barrio"/>
              <a:buNone/>
              <a:defRPr sz="4133">
                <a:latin typeface="Barrio"/>
                <a:ea typeface="Barrio"/>
                <a:cs typeface="Barrio"/>
                <a:sym typeface="Barrio"/>
              </a:defRPr>
            </a:lvl5pPr>
            <a:lvl6pPr lvl="5" rtl="0">
              <a:spcBef>
                <a:spcPts val="0"/>
              </a:spcBef>
              <a:spcAft>
                <a:spcPts val="0"/>
              </a:spcAft>
              <a:buSzPts val="3100"/>
              <a:buFont typeface="Barrio"/>
              <a:buNone/>
              <a:defRPr sz="4133">
                <a:latin typeface="Barrio"/>
                <a:ea typeface="Barrio"/>
                <a:cs typeface="Barrio"/>
                <a:sym typeface="Barrio"/>
              </a:defRPr>
            </a:lvl6pPr>
            <a:lvl7pPr lvl="6" rtl="0">
              <a:spcBef>
                <a:spcPts val="0"/>
              </a:spcBef>
              <a:spcAft>
                <a:spcPts val="0"/>
              </a:spcAft>
              <a:buSzPts val="3100"/>
              <a:buFont typeface="Barrio"/>
              <a:buNone/>
              <a:defRPr sz="4133">
                <a:latin typeface="Barrio"/>
                <a:ea typeface="Barrio"/>
                <a:cs typeface="Barrio"/>
                <a:sym typeface="Barrio"/>
              </a:defRPr>
            </a:lvl7pPr>
            <a:lvl8pPr lvl="7" rtl="0">
              <a:spcBef>
                <a:spcPts val="0"/>
              </a:spcBef>
              <a:spcAft>
                <a:spcPts val="0"/>
              </a:spcAft>
              <a:buSzPts val="3100"/>
              <a:buFont typeface="Barrio"/>
              <a:buNone/>
              <a:defRPr sz="4133">
                <a:latin typeface="Barrio"/>
                <a:ea typeface="Barrio"/>
                <a:cs typeface="Barrio"/>
                <a:sym typeface="Barrio"/>
              </a:defRPr>
            </a:lvl8pPr>
            <a:lvl9pPr lvl="8" rtl="0">
              <a:spcBef>
                <a:spcPts val="0"/>
              </a:spcBef>
              <a:spcAft>
                <a:spcPts val="0"/>
              </a:spcAft>
              <a:buSzPts val="3100"/>
              <a:buFont typeface="Barrio"/>
              <a:buNone/>
              <a:defRPr sz="4133">
                <a:latin typeface="Barrio"/>
                <a:ea typeface="Barrio"/>
                <a:cs typeface="Barrio"/>
                <a:sym typeface="Barrio"/>
              </a:defRPr>
            </a:lvl9pPr>
          </a:lstStyle>
          <a:p>
            <a:endParaRPr/>
          </a:p>
        </p:txBody>
      </p:sp>
      <p:sp>
        <p:nvSpPr>
          <p:cNvPr id="1271" name="Google Shape;1271;p29"/>
          <p:cNvSpPr txBox="1">
            <a:spLocks noGrp="1"/>
          </p:cNvSpPr>
          <p:nvPr>
            <p:ph type="subTitle" idx="1"/>
          </p:nvPr>
        </p:nvSpPr>
        <p:spPr>
          <a:xfrm>
            <a:off x="4759300"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2" name="Google Shape;1272;p29"/>
          <p:cNvSpPr txBox="1">
            <a:spLocks noGrp="1"/>
          </p:cNvSpPr>
          <p:nvPr>
            <p:ph type="subTitle" idx="2"/>
          </p:nvPr>
        </p:nvSpPr>
        <p:spPr>
          <a:xfrm>
            <a:off x="4759200"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3" name="Google Shape;1273;p29"/>
          <p:cNvSpPr txBox="1">
            <a:spLocks noGrp="1"/>
          </p:cNvSpPr>
          <p:nvPr>
            <p:ph type="subTitle" idx="3"/>
          </p:nvPr>
        </p:nvSpPr>
        <p:spPr>
          <a:xfrm>
            <a:off x="1373167"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4" name="Google Shape;1274;p29"/>
          <p:cNvSpPr txBox="1">
            <a:spLocks noGrp="1"/>
          </p:cNvSpPr>
          <p:nvPr>
            <p:ph type="subTitle" idx="4"/>
          </p:nvPr>
        </p:nvSpPr>
        <p:spPr>
          <a:xfrm>
            <a:off x="1373067"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5" name="Google Shape;1275;p29"/>
          <p:cNvSpPr txBox="1">
            <a:spLocks noGrp="1"/>
          </p:cNvSpPr>
          <p:nvPr>
            <p:ph type="subTitle" idx="5"/>
          </p:nvPr>
        </p:nvSpPr>
        <p:spPr>
          <a:xfrm>
            <a:off x="8145633" y="4370867"/>
            <a:ext cx="2673600" cy="115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6A2E1F"/>
              </a:buClr>
              <a:buSzPts val="16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6" name="Google Shape;1276;p29"/>
          <p:cNvSpPr txBox="1">
            <a:spLocks noGrp="1"/>
          </p:cNvSpPr>
          <p:nvPr>
            <p:ph type="subTitle" idx="6"/>
          </p:nvPr>
        </p:nvSpPr>
        <p:spPr>
          <a:xfrm>
            <a:off x="8145533" y="3857600"/>
            <a:ext cx="2673600" cy="7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EB5F1D"/>
              </a:buClr>
              <a:buSzPts val="1800"/>
              <a:buFont typeface="Barrio"/>
              <a:buNone/>
              <a:defRPr sz="2667">
                <a:solidFill>
                  <a:schemeClr val="lt1"/>
                </a:solidFill>
                <a:latin typeface="Barrio"/>
                <a:ea typeface="Barrio"/>
                <a:cs typeface="Barrio"/>
                <a:sym typeface="Barrio"/>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77" name="Google Shape;1277;p29"/>
          <p:cNvGrpSpPr/>
          <p:nvPr/>
        </p:nvGrpSpPr>
        <p:grpSpPr>
          <a:xfrm>
            <a:off x="-1616850" y="252557"/>
            <a:ext cx="3201371" cy="3741680"/>
            <a:chOff x="-129354" y="2594331"/>
            <a:chExt cx="2401028" cy="2806260"/>
          </a:xfrm>
        </p:grpSpPr>
        <p:sp>
          <p:nvSpPr>
            <p:cNvPr id="1278" name="Google Shape;1278;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rgbClr val="784C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29"/>
          <p:cNvGrpSpPr/>
          <p:nvPr/>
        </p:nvGrpSpPr>
        <p:grpSpPr>
          <a:xfrm>
            <a:off x="-1003566" y="1057894"/>
            <a:ext cx="3000908" cy="3444340"/>
            <a:chOff x="-857008" y="739600"/>
            <a:chExt cx="2589073" cy="2971649"/>
          </a:xfrm>
        </p:grpSpPr>
        <p:sp>
          <p:nvSpPr>
            <p:cNvPr id="1286" name="Google Shape;1286;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9"/>
          <p:cNvGrpSpPr/>
          <p:nvPr/>
        </p:nvGrpSpPr>
        <p:grpSpPr>
          <a:xfrm flipH="1">
            <a:off x="10607471" y="252557"/>
            <a:ext cx="3201371" cy="3741680"/>
            <a:chOff x="-129354" y="2594331"/>
            <a:chExt cx="2401028" cy="2806260"/>
          </a:xfrm>
        </p:grpSpPr>
        <p:sp>
          <p:nvSpPr>
            <p:cNvPr id="1289" name="Google Shape;1289;p29"/>
            <p:cNvSpPr/>
            <p:nvPr/>
          </p:nvSpPr>
          <p:spPr>
            <a:xfrm rot="3797110">
              <a:off x="285815" y="3323839"/>
              <a:ext cx="1570688" cy="1897470"/>
            </a:xfrm>
            <a:custGeom>
              <a:avLst/>
              <a:gdLst/>
              <a:ahLst/>
              <a:cxnLst/>
              <a:rect l="l" t="t" r="r" b="b"/>
              <a:pathLst>
                <a:path w="44249" h="53455" extrusionOk="0">
                  <a:moveTo>
                    <a:pt x="215" y="0"/>
                  </a:moveTo>
                  <a:lnTo>
                    <a:pt x="81" y="9"/>
                  </a:lnTo>
                  <a:lnTo>
                    <a:pt x="0" y="72"/>
                  </a:lnTo>
                  <a:lnTo>
                    <a:pt x="9" y="134"/>
                  </a:lnTo>
                  <a:lnTo>
                    <a:pt x="670" y="1697"/>
                  </a:lnTo>
                  <a:lnTo>
                    <a:pt x="2081" y="4814"/>
                  </a:lnTo>
                  <a:lnTo>
                    <a:pt x="3608" y="7921"/>
                  </a:lnTo>
                  <a:lnTo>
                    <a:pt x="5260" y="11011"/>
                  </a:lnTo>
                  <a:lnTo>
                    <a:pt x="6135" y="12547"/>
                  </a:lnTo>
                  <a:lnTo>
                    <a:pt x="6939" y="13922"/>
                  </a:lnTo>
                  <a:lnTo>
                    <a:pt x="8609" y="16637"/>
                  </a:lnTo>
                  <a:lnTo>
                    <a:pt x="10377" y="19343"/>
                  </a:lnTo>
                  <a:lnTo>
                    <a:pt x="12234" y="22030"/>
                  </a:lnTo>
                  <a:lnTo>
                    <a:pt x="14181" y="24692"/>
                  </a:lnTo>
                  <a:lnTo>
                    <a:pt x="16217" y="27335"/>
                  </a:lnTo>
                  <a:lnTo>
                    <a:pt x="18343" y="29951"/>
                  </a:lnTo>
                  <a:lnTo>
                    <a:pt x="20548" y="32541"/>
                  </a:lnTo>
                  <a:lnTo>
                    <a:pt x="21691" y="33827"/>
                  </a:lnTo>
                  <a:lnTo>
                    <a:pt x="22852" y="35104"/>
                  </a:lnTo>
                  <a:lnTo>
                    <a:pt x="25236" y="37649"/>
                  </a:lnTo>
                  <a:lnTo>
                    <a:pt x="27701" y="40158"/>
                  </a:lnTo>
                  <a:lnTo>
                    <a:pt x="30255" y="42632"/>
                  </a:lnTo>
                  <a:lnTo>
                    <a:pt x="31568" y="43855"/>
                  </a:lnTo>
                  <a:lnTo>
                    <a:pt x="32970" y="45132"/>
                  </a:lnTo>
                  <a:lnTo>
                    <a:pt x="35158" y="47008"/>
                  </a:lnTo>
                  <a:lnTo>
                    <a:pt x="36658" y="48240"/>
                  </a:lnTo>
                  <a:lnTo>
                    <a:pt x="38203" y="49445"/>
                  </a:lnTo>
                  <a:lnTo>
                    <a:pt x="39783" y="50624"/>
                  </a:lnTo>
                  <a:lnTo>
                    <a:pt x="41418" y="51767"/>
                  </a:lnTo>
                  <a:lnTo>
                    <a:pt x="43105" y="52883"/>
                  </a:lnTo>
                  <a:lnTo>
                    <a:pt x="43972" y="53419"/>
                  </a:lnTo>
                  <a:lnTo>
                    <a:pt x="44043" y="53455"/>
                  </a:lnTo>
                  <a:lnTo>
                    <a:pt x="44168" y="53446"/>
                  </a:lnTo>
                  <a:lnTo>
                    <a:pt x="44248" y="53375"/>
                  </a:lnTo>
                  <a:lnTo>
                    <a:pt x="44230" y="53276"/>
                  </a:lnTo>
                  <a:lnTo>
                    <a:pt x="44168" y="53223"/>
                  </a:lnTo>
                  <a:lnTo>
                    <a:pt x="43195" y="52616"/>
                  </a:lnTo>
                  <a:lnTo>
                    <a:pt x="41301" y="51356"/>
                  </a:lnTo>
                  <a:lnTo>
                    <a:pt x="39480" y="50053"/>
                  </a:lnTo>
                  <a:lnTo>
                    <a:pt x="37712" y="48713"/>
                  </a:lnTo>
                  <a:lnTo>
                    <a:pt x="35997" y="47338"/>
                  </a:lnTo>
                  <a:lnTo>
                    <a:pt x="34336" y="45936"/>
                  </a:lnTo>
                  <a:lnTo>
                    <a:pt x="31925" y="43793"/>
                  </a:lnTo>
                  <a:lnTo>
                    <a:pt x="30371" y="42337"/>
                  </a:lnTo>
                  <a:lnTo>
                    <a:pt x="29103" y="41114"/>
                  </a:lnTo>
                  <a:lnTo>
                    <a:pt x="26621" y="38649"/>
                  </a:lnTo>
                  <a:lnTo>
                    <a:pt x="24218" y="36140"/>
                  </a:lnTo>
                  <a:lnTo>
                    <a:pt x="21897" y="33613"/>
                  </a:lnTo>
                  <a:lnTo>
                    <a:pt x="19664" y="31050"/>
                  </a:lnTo>
                  <a:lnTo>
                    <a:pt x="17512" y="28460"/>
                  </a:lnTo>
                  <a:lnTo>
                    <a:pt x="15449" y="25844"/>
                  </a:lnTo>
                  <a:lnTo>
                    <a:pt x="13467" y="23209"/>
                  </a:lnTo>
                  <a:lnTo>
                    <a:pt x="12520" y="21879"/>
                  </a:lnTo>
                  <a:lnTo>
                    <a:pt x="11583" y="20548"/>
                  </a:lnTo>
                  <a:lnTo>
                    <a:pt x="9788" y="17878"/>
                  </a:lnTo>
                  <a:lnTo>
                    <a:pt x="8082" y="15181"/>
                  </a:lnTo>
                  <a:lnTo>
                    <a:pt x="6475" y="12475"/>
                  </a:lnTo>
                  <a:lnTo>
                    <a:pt x="4948" y="9752"/>
                  </a:lnTo>
                  <a:lnTo>
                    <a:pt x="3528" y="7010"/>
                  </a:lnTo>
                  <a:lnTo>
                    <a:pt x="2188" y="4260"/>
                  </a:lnTo>
                  <a:lnTo>
                    <a:pt x="956" y="1501"/>
                  </a:lnTo>
                  <a:lnTo>
                    <a:pt x="375" y="116"/>
                  </a:lnTo>
                  <a:lnTo>
                    <a:pt x="340" y="54"/>
                  </a:lnTo>
                  <a:lnTo>
                    <a:pt x="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9"/>
            <p:cNvSpPr/>
            <p:nvPr/>
          </p:nvSpPr>
          <p:spPr>
            <a:xfrm rot="3797110">
              <a:off x="1395365" y="3254616"/>
              <a:ext cx="382014" cy="464757"/>
            </a:xfrm>
            <a:custGeom>
              <a:avLst/>
              <a:gdLst/>
              <a:ahLst/>
              <a:cxnLst/>
              <a:rect l="l" t="t" r="r" b="b"/>
              <a:pathLst>
                <a:path w="10762" h="13093" extrusionOk="0">
                  <a:moveTo>
                    <a:pt x="10762" y="1"/>
                  </a:moveTo>
                  <a:lnTo>
                    <a:pt x="10083" y="161"/>
                  </a:lnTo>
                  <a:lnTo>
                    <a:pt x="8734" y="545"/>
                  </a:lnTo>
                  <a:lnTo>
                    <a:pt x="7431" y="992"/>
                  </a:lnTo>
                  <a:lnTo>
                    <a:pt x="6172" y="1510"/>
                  </a:lnTo>
                  <a:lnTo>
                    <a:pt x="4993" y="2099"/>
                  </a:lnTo>
                  <a:lnTo>
                    <a:pt x="3885" y="2769"/>
                  </a:lnTo>
                  <a:lnTo>
                    <a:pt x="2885" y="3519"/>
                  </a:lnTo>
                  <a:lnTo>
                    <a:pt x="2001" y="4341"/>
                  </a:lnTo>
                  <a:lnTo>
                    <a:pt x="1608" y="4796"/>
                  </a:lnTo>
                  <a:lnTo>
                    <a:pt x="1421" y="5019"/>
                  </a:lnTo>
                  <a:lnTo>
                    <a:pt x="1073" y="5493"/>
                  </a:lnTo>
                  <a:lnTo>
                    <a:pt x="778" y="5993"/>
                  </a:lnTo>
                  <a:lnTo>
                    <a:pt x="528" y="6502"/>
                  </a:lnTo>
                  <a:lnTo>
                    <a:pt x="322" y="7020"/>
                  </a:lnTo>
                  <a:lnTo>
                    <a:pt x="171" y="7555"/>
                  </a:lnTo>
                  <a:lnTo>
                    <a:pt x="63" y="8091"/>
                  </a:lnTo>
                  <a:lnTo>
                    <a:pt x="10" y="8636"/>
                  </a:lnTo>
                  <a:lnTo>
                    <a:pt x="1" y="9190"/>
                  </a:lnTo>
                  <a:lnTo>
                    <a:pt x="46" y="9734"/>
                  </a:lnTo>
                  <a:lnTo>
                    <a:pt x="144" y="10270"/>
                  </a:lnTo>
                  <a:lnTo>
                    <a:pt x="287" y="10806"/>
                  </a:lnTo>
                  <a:lnTo>
                    <a:pt x="483" y="11333"/>
                  </a:lnTo>
                  <a:lnTo>
                    <a:pt x="742" y="11851"/>
                  </a:lnTo>
                  <a:lnTo>
                    <a:pt x="1046" y="12342"/>
                  </a:lnTo>
                  <a:lnTo>
                    <a:pt x="1412" y="12824"/>
                  </a:lnTo>
                  <a:lnTo>
                    <a:pt x="1617" y="13056"/>
                  </a:lnTo>
                  <a:lnTo>
                    <a:pt x="1689" y="13092"/>
                  </a:lnTo>
                  <a:lnTo>
                    <a:pt x="2135" y="12753"/>
                  </a:lnTo>
                  <a:lnTo>
                    <a:pt x="2948" y="12047"/>
                  </a:lnTo>
                  <a:lnTo>
                    <a:pt x="3689" y="11315"/>
                  </a:lnTo>
                  <a:lnTo>
                    <a:pt x="4350" y="10556"/>
                  </a:lnTo>
                  <a:lnTo>
                    <a:pt x="4957" y="9770"/>
                  </a:lnTo>
                  <a:lnTo>
                    <a:pt x="5502" y="8966"/>
                  </a:lnTo>
                  <a:lnTo>
                    <a:pt x="6252" y="7734"/>
                  </a:lnTo>
                  <a:lnTo>
                    <a:pt x="6707" y="6904"/>
                  </a:lnTo>
                  <a:lnTo>
                    <a:pt x="7565" y="5216"/>
                  </a:lnTo>
                  <a:lnTo>
                    <a:pt x="8949" y="2599"/>
                  </a:lnTo>
                  <a:lnTo>
                    <a:pt x="9779" y="1296"/>
                  </a:lnTo>
                  <a:lnTo>
                    <a:pt x="10413" y="429"/>
                  </a:lnTo>
                  <a:lnTo>
                    <a:pt x="107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9"/>
            <p:cNvSpPr/>
            <p:nvPr/>
          </p:nvSpPr>
          <p:spPr>
            <a:xfrm rot="3797110">
              <a:off x="1587701" y="2580543"/>
              <a:ext cx="350635" cy="619096"/>
            </a:xfrm>
            <a:custGeom>
              <a:avLst/>
              <a:gdLst/>
              <a:ahLst/>
              <a:cxnLst/>
              <a:rect l="l" t="t" r="r" b="b"/>
              <a:pathLst>
                <a:path w="9878" h="17441" extrusionOk="0">
                  <a:moveTo>
                    <a:pt x="1" y="0"/>
                  </a:moveTo>
                  <a:lnTo>
                    <a:pt x="36" y="1143"/>
                  </a:lnTo>
                  <a:lnTo>
                    <a:pt x="153" y="3447"/>
                  </a:lnTo>
                  <a:lnTo>
                    <a:pt x="358" y="5188"/>
                  </a:lnTo>
                  <a:lnTo>
                    <a:pt x="554" y="6340"/>
                  </a:lnTo>
                  <a:lnTo>
                    <a:pt x="831" y="7501"/>
                  </a:lnTo>
                  <a:lnTo>
                    <a:pt x="1188" y="8653"/>
                  </a:lnTo>
                  <a:lnTo>
                    <a:pt x="1412" y="9234"/>
                  </a:lnTo>
                  <a:lnTo>
                    <a:pt x="1653" y="9814"/>
                  </a:lnTo>
                  <a:lnTo>
                    <a:pt x="2233" y="10966"/>
                  </a:lnTo>
                  <a:lnTo>
                    <a:pt x="2930" y="12100"/>
                  </a:lnTo>
                  <a:lnTo>
                    <a:pt x="3751" y="13198"/>
                  </a:lnTo>
                  <a:lnTo>
                    <a:pt x="4698" y="14261"/>
                  </a:lnTo>
                  <a:lnTo>
                    <a:pt x="5769" y="15261"/>
                  </a:lnTo>
                  <a:lnTo>
                    <a:pt x="6966" y="16190"/>
                  </a:lnTo>
                  <a:lnTo>
                    <a:pt x="8297" y="17038"/>
                  </a:lnTo>
                  <a:lnTo>
                    <a:pt x="9011" y="17422"/>
                  </a:lnTo>
                  <a:lnTo>
                    <a:pt x="9109" y="17440"/>
                  </a:lnTo>
                  <a:lnTo>
                    <a:pt x="9243" y="17181"/>
                  </a:lnTo>
                  <a:lnTo>
                    <a:pt x="9475" y="16663"/>
                  </a:lnTo>
                  <a:lnTo>
                    <a:pt x="9645" y="16127"/>
                  </a:lnTo>
                  <a:lnTo>
                    <a:pt x="9770" y="15583"/>
                  </a:lnTo>
                  <a:lnTo>
                    <a:pt x="9850" y="15029"/>
                  </a:lnTo>
                  <a:lnTo>
                    <a:pt x="9877" y="14467"/>
                  </a:lnTo>
                  <a:lnTo>
                    <a:pt x="9850" y="13609"/>
                  </a:lnTo>
                  <a:lnTo>
                    <a:pt x="9654" y="12439"/>
                  </a:lnTo>
                  <a:lnTo>
                    <a:pt x="9306" y="11270"/>
                  </a:lnTo>
                  <a:lnTo>
                    <a:pt x="8815" y="10100"/>
                  </a:lnTo>
                  <a:lnTo>
                    <a:pt x="8198" y="8948"/>
                  </a:lnTo>
                  <a:lnTo>
                    <a:pt x="7850" y="8385"/>
                  </a:lnTo>
                  <a:lnTo>
                    <a:pt x="7475" y="7823"/>
                  </a:lnTo>
                  <a:lnTo>
                    <a:pt x="6662" y="6724"/>
                  </a:lnTo>
                  <a:lnTo>
                    <a:pt x="5769" y="5653"/>
                  </a:lnTo>
                  <a:lnTo>
                    <a:pt x="4805" y="4590"/>
                  </a:lnTo>
                  <a:lnTo>
                    <a:pt x="3278" y="3036"/>
                  </a:lnTo>
                  <a:lnTo>
                    <a:pt x="1108" y="100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9"/>
            <p:cNvSpPr/>
            <p:nvPr/>
          </p:nvSpPr>
          <p:spPr>
            <a:xfrm rot="3797110">
              <a:off x="850155" y="3184482"/>
              <a:ext cx="638442" cy="154410"/>
            </a:xfrm>
            <a:custGeom>
              <a:avLst/>
              <a:gdLst/>
              <a:ahLst/>
              <a:cxnLst/>
              <a:rect l="l" t="t" r="r" b="b"/>
              <a:pathLst>
                <a:path w="17986" h="4350" extrusionOk="0">
                  <a:moveTo>
                    <a:pt x="8162" y="1"/>
                  </a:moveTo>
                  <a:lnTo>
                    <a:pt x="6903" y="81"/>
                  </a:lnTo>
                  <a:lnTo>
                    <a:pt x="5689" y="259"/>
                  </a:lnTo>
                  <a:lnTo>
                    <a:pt x="4528" y="527"/>
                  </a:lnTo>
                  <a:lnTo>
                    <a:pt x="3420" y="885"/>
                  </a:lnTo>
                  <a:lnTo>
                    <a:pt x="2376" y="1313"/>
                  </a:lnTo>
                  <a:lnTo>
                    <a:pt x="1375" y="1804"/>
                  </a:lnTo>
                  <a:lnTo>
                    <a:pt x="447" y="2349"/>
                  </a:lnTo>
                  <a:lnTo>
                    <a:pt x="0" y="2644"/>
                  </a:lnTo>
                  <a:lnTo>
                    <a:pt x="607" y="2662"/>
                  </a:lnTo>
                  <a:lnTo>
                    <a:pt x="1804" y="2742"/>
                  </a:lnTo>
                  <a:lnTo>
                    <a:pt x="3572" y="2930"/>
                  </a:lnTo>
                  <a:lnTo>
                    <a:pt x="7001" y="3465"/>
                  </a:lnTo>
                  <a:lnTo>
                    <a:pt x="9207" y="3831"/>
                  </a:lnTo>
                  <a:lnTo>
                    <a:pt x="10305" y="3992"/>
                  </a:lnTo>
                  <a:lnTo>
                    <a:pt x="12511" y="4242"/>
                  </a:lnTo>
                  <a:lnTo>
                    <a:pt x="14154" y="4340"/>
                  </a:lnTo>
                  <a:lnTo>
                    <a:pt x="15253" y="4349"/>
                  </a:lnTo>
                  <a:lnTo>
                    <a:pt x="16351" y="4314"/>
                  </a:lnTo>
                  <a:lnTo>
                    <a:pt x="17440" y="4215"/>
                  </a:lnTo>
                  <a:lnTo>
                    <a:pt x="17985" y="4135"/>
                  </a:lnTo>
                  <a:lnTo>
                    <a:pt x="17967" y="4082"/>
                  </a:lnTo>
                  <a:lnTo>
                    <a:pt x="17789" y="3858"/>
                  </a:lnTo>
                  <a:lnTo>
                    <a:pt x="17396" y="3421"/>
                  </a:lnTo>
                  <a:lnTo>
                    <a:pt x="16735" y="2805"/>
                  </a:lnTo>
                  <a:lnTo>
                    <a:pt x="15726" y="2072"/>
                  </a:lnTo>
                  <a:lnTo>
                    <a:pt x="14592" y="1438"/>
                  </a:lnTo>
                  <a:lnTo>
                    <a:pt x="13377" y="902"/>
                  </a:lnTo>
                  <a:lnTo>
                    <a:pt x="12091" y="492"/>
                  </a:lnTo>
                  <a:lnTo>
                    <a:pt x="10779" y="197"/>
                  </a:lnTo>
                  <a:lnTo>
                    <a:pt x="9457" y="36"/>
                  </a:lnTo>
                  <a:lnTo>
                    <a:pt x="8805" y="9"/>
                  </a:lnTo>
                  <a:lnTo>
                    <a:pt x="81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9"/>
            <p:cNvSpPr/>
            <p:nvPr/>
          </p:nvSpPr>
          <p:spPr>
            <a:xfrm rot="3797110">
              <a:off x="554599" y="3713313"/>
              <a:ext cx="638442" cy="154410"/>
            </a:xfrm>
            <a:custGeom>
              <a:avLst/>
              <a:gdLst/>
              <a:ahLst/>
              <a:cxnLst/>
              <a:rect l="l" t="t" r="r" b="b"/>
              <a:pathLst>
                <a:path w="17986" h="4350" extrusionOk="0">
                  <a:moveTo>
                    <a:pt x="8153" y="1"/>
                  </a:moveTo>
                  <a:lnTo>
                    <a:pt x="6903" y="72"/>
                  </a:lnTo>
                  <a:lnTo>
                    <a:pt x="5689" y="260"/>
                  </a:lnTo>
                  <a:lnTo>
                    <a:pt x="4528" y="527"/>
                  </a:lnTo>
                  <a:lnTo>
                    <a:pt x="3420" y="885"/>
                  </a:lnTo>
                  <a:lnTo>
                    <a:pt x="2367" y="1313"/>
                  </a:lnTo>
                  <a:lnTo>
                    <a:pt x="1375" y="1804"/>
                  </a:lnTo>
                  <a:lnTo>
                    <a:pt x="438" y="2349"/>
                  </a:lnTo>
                  <a:lnTo>
                    <a:pt x="0" y="2644"/>
                  </a:lnTo>
                  <a:lnTo>
                    <a:pt x="607" y="2662"/>
                  </a:lnTo>
                  <a:lnTo>
                    <a:pt x="1804" y="2742"/>
                  </a:lnTo>
                  <a:lnTo>
                    <a:pt x="3572" y="2930"/>
                  </a:lnTo>
                  <a:lnTo>
                    <a:pt x="7001" y="3465"/>
                  </a:lnTo>
                  <a:lnTo>
                    <a:pt x="9198" y="3832"/>
                  </a:lnTo>
                  <a:lnTo>
                    <a:pt x="10305" y="3992"/>
                  </a:lnTo>
                  <a:lnTo>
                    <a:pt x="12502" y="4242"/>
                  </a:lnTo>
                  <a:lnTo>
                    <a:pt x="14154" y="4341"/>
                  </a:lnTo>
                  <a:lnTo>
                    <a:pt x="15253" y="4350"/>
                  </a:lnTo>
                  <a:lnTo>
                    <a:pt x="16342" y="4314"/>
                  </a:lnTo>
                  <a:lnTo>
                    <a:pt x="17440" y="4216"/>
                  </a:lnTo>
                  <a:lnTo>
                    <a:pt x="17985" y="4135"/>
                  </a:lnTo>
                  <a:lnTo>
                    <a:pt x="17967" y="4082"/>
                  </a:lnTo>
                  <a:lnTo>
                    <a:pt x="17789" y="3858"/>
                  </a:lnTo>
                  <a:lnTo>
                    <a:pt x="17396" y="3421"/>
                  </a:lnTo>
                  <a:lnTo>
                    <a:pt x="16735" y="2805"/>
                  </a:lnTo>
                  <a:lnTo>
                    <a:pt x="15726" y="2072"/>
                  </a:lnTo>
                  <a:lnTo>
                    <a:pt x="14592" y="1438"/>
                  </a:lnTo>
                  <a:lnTo>
                    <a:pt x="13368" y="903"/>
                  </a:lnTo>
                  <a:lnTo>
                    <a:pt x="12091" y="483"/>
                  </a:lnTo>
                  <a:lnTo>
                    <a:pt x="10779" y="197"/>
                  </a:lnTo>
                  <a:lnTo>
                    <a:pt x="9457" y="36"/>
                  </a:lnTo>
                  <a:lnTo>
                    <a:pt x="8805" y="10"/>
                  </a:lnTo>
                  <a:lnTo>
                    <a:pt x="81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9"/>
            <p:cNvSpPr/>
            <p:nvPr/>
          </p:nvSpPr>
          <p:spPr>
            <a:xfrm rot="3797110">
              <a:off x="345170" y="4221681"/>
              <a:ext cx="638442" cy="154730"/>
            </a:xfrm>
            <a:custGeom>
              <a:avLst/>
              <a:gdLst/>
              <a:ahLst/>
              <a:cxnLst/>
              <a:rect l="l" t="t" r="r" b="b"/>
              <a:pathLst>
                <a:path w="17986" h="4359" extrusionOk="0">
                  <a:moveTo>
                    <a:pt x="8163" y="1"/>
                  </a:moveTo>
                  <a:lnTo>
                    <a:pt x="6903" y="81"/>
                  </a:lnTo>
                  <a:lnTo>
                    <a:pt x="5689" y="260"/>
                  </a:lnTo>
                  <a:lnTo>
                    <a:pt x="4537" y="528"/>
                  </a:lnTo>
                  <a:lnTo>
                    <a:pt x="3430" y="885"/>
                  </a:lnTo>
                  <a:lnTo>
                    <a:pt x="2376" y="1313"/>
                  </a:lnTo>
                  <a:lnTo>
                    <a:pt x="1376" y="1805"/>
                  </a:lnTo>
                  <a:lnTo>
                    <a:pt x="447" y="2349"/>
                  </a:lnTo>
                  <a:lnTo>
                    <a:pt x="1" y="2644"/>
                  </a:lnTo>
                  <a:lnTo>
                    <a:pt x="608" y="2662"/>
                  </a:lnTo>
                  <a:lnTo>
                    <a:pt x="1813" y="2742"/>
                  </a:lnTo>
                  <a:lnTo>
                    <a:pt x="3573" y="2930"/>
                  </a:lnTo>
                  <a:lnTo>
                    <a:pt x="7002" y="3466"/>
                  </a:lnTo>
                  <a:lnTo>
                    <a:pt x="9207" y="3832"/>
                  </a:lnTo>
                  <a:lnTo>
                    <a:pt x="10306" y="3992"/>
                  </a:lnTo>
                  <a:lnTo>
                    <a:pt x="12511" y="4251"/>
                  </a:lnTo>
                  <a:lnTo>
                    <a:pt x="14155" y="4341"/>
                  </a:lnTo>
                  <a:lnTo>
                    <a:pt x="15253" y="4359"/>
                  </a:lnTo>
                  <a:lnTo>
                    <a:pt x="16351" y="4314"/>
                  </a:lnTo>
                  <a:lnTo>
                    <a:pt x="17441" y="4216"/>
                  </a:lnTo>
                  <a:lnTo>
                    <a:pt x="17986" y="4135"/>
                  </a:lnTo>
                  <a:lnTo>
                    <a:pt x="17968" y="4082"/>
                  </a:lnTo>
                  <a:lnTo>
                    <a:pt x="17798" y="3859"/>
                  </a:lnTo>
                  <a:lnTo>
                    <a:pt x="17405" y="3421"/>
                  </a:lnTo>
                  <a:lnTo>
                    <a:pt x="16735" y="2814"/>
                  </a:lnTo>
                  <a:lnTo>
                    <a:pt x="15726" y="2073"/>
                  </a:lnTo>
                  <a:lnTo>
                    <a:pt x="14592" y="1439"/>
                  </a:lnTo>
                  <a:lnTo>
                    <a:pt x="13378" y="903"/>
                  </a:lnTo>
                  <a:lnTo>
                    <a:pt x="12092" y="492"/>
                  </a:lnTo>
                  <a:lnTo>
                    <a:pt x="10779" y="197"/>
                  </a:lnTo>
                  <a:lnTo>
                    <a:pt x="9457" y="37"/>
                  </a:lnTo>
                  <a:lnTo>
                    <a:pt x="8806" y="10"/>
                  </a:lnTo>
                  <a:lnTo>
                    <a:pt x="81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9"/>
            <p:cNvSpPr/>
            <p:nvPr/>
          </p:nvSpPr>
          <p:spPr>
            <a:xfrm rot="3797110">
              <a:off x="908600" y="4156521"/>
              <a:ext cx="381979" cy="464721"/>
            </a:xfrm>
            <a:custGeom>
              <a:avLst/>
              <a:gdLst/>
              <a:ahLst/>
              <a:cxnLst/>
              <a:rect l="l" t="t" r="r" b="b"/>
              <a:pathLst>
                <a:path w="10761" h="13092" extrusionOk="0">
                  <a:moveTo>
                    <a:pt x="10761" y="0"/>
                  </a:moveTo>
                  <a:lnTo>
                    <a:pt x="10082" y="170"/>
                  </a:lnTo>
                  <a:lnTo>
                    <a:pt x="8734" y="545"/>
                  </a:lnTo>
                  <a:lnTo>
                    <a:pt x="7430" y="1000"/>
                  </a:lnTo>
                  <a:lnTo>
                    <a:pt x="6180" y="1518"/>
                  </a:lnTo>
                  <a:lnTo>
                    <a:pt x="4992" y="2108"/>
                  </a:lnTo>
                  <a:lnTo>
                    <a:pt x="3885" y="2768"/>
                  </a:lnTo>
                  <a:lnTo>
                    <a:pt x="2885" y="3518"/>
                  </a:lnTo>
                  <a:lnTo>
                    <a:pt x="2001" y="4349"/>
                  </a:lnTo>
                  <a:lnTo>
                    <a:pt x="1608" y="4795"/>
                  </a:lnTo>
                  <a:lnTo>
                    <a:pt x="1420" y="5028"/>
                  </a:lnTo>
                  <a:lnTo>
                    <a:pt x="1072" y="5501"/>
                  </a:lnTo>
                  <a:lnTo>
                    <a:pt x="777" y="5992"/>
                  </a:lnTo>
                  <a:lnTo>
                    <a:pt x="527" y="6501"/>
                  </a:lnTo>
                  <a:lnTo>
                    <a:pt x="331" y="7019"/>
                  </a:lnTo>
                  <a:lnTo>
                    <a:pt x="170" y="7555"/>
                  </a:lnTo>
                  <a:lnTo>
                    <a:pt x="63" y="8099"/>
                  </a:lnTo>
                  <a:lnTo>
                    <a:pt x="9" y="8644"/>
                  </a:lnTo>
                  <a:lnTo>
                    <a:pt x="0" y="9189"/>
                  </a:lnTo>
                  <a:lnTo>
                    <a:pt x="45" y="9734"/>
                  </a:lnTo>
                  <a:lnTo>
                    <a:pt x="143" y="10278"/>
                  </a:lnTo>
                  <a:lnTo>
                    <a:pt x="286" y="10814"/>
                  </a:lnTo>
                  <a:lnTo>
                    <a:pt x="483" y="11341"/>
                  </a:lnTo>
                  <a:lnTo>
                    <a:pt x="741" y="11850"/>
                  </a:lnTo>
                  <a:lnTo>
                    <a:pt x="1045" y="12350"/>
                  </a:lnTo>
                  <a:lnTo>
                    <a:pt x="1411" y="12823"/>
                  </a:lnTo>
                  <a:lnTo>
                    <a:pt x="1617" y="13056"/>
                  </a:lnTo>
                  <a:lnTo>
                    <a:pt x="1688" y="13091"/>
                  </a:lnTo>
                  <a:lnTo>
                    <a:pt x="2135" y="12752"/>
                  </a:lnTo>
                  <a:lnTo>
                    <a:pt x="2947" y="12055"/>
                  </a:lnTo>
                  <a:lnTo>
                    <a:pt x="3688" y="11323"/>
                  </a:lnTo>
                  <a:lnTo>
                    <a:pt x="4349" y="10555"/>
                  </a:lnTo>
                  <a:lnTo>
                    <a:pt x="4956" y="9778"/>
                  </a:lnTo>
                  <a:lnTo>
                    <a:pt x="5501" y="8975"/>
                  </a:lnTo>
                  <a:lnTo>
                    <a:pt x="6251" y="7742"/>
                  </a:lnTo>
                  <a:lnTo>
                    <a:pt x="6707" y="6903"/>
                  </a:lnTo>
                  <a:lnTo>
                    <a:pt x="7564" y="5215"/>
                  </a:lnTo>
                  <a:lnTo>
                    <a:pt x="8948" y="2599"/>
                  </a:lnTo>
                  <a:lnTo>
                    <a:pt x="9779" y="1295"/>
                  </a:lnTo>
                  <a:lnTo>
                    <a:pt x="10413" y="429"/>
                  </a:lnTo>
                  <a:lnTo>
                    <a:pt x="10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29"/>
          <p:cNvGrpSpPr/>
          <p:nvPr/>
        </p:nvGrpSpPr>
        <p:grpSpPr>
          <a:xfrm flipH="1">
            <a:off x="10194651" y="1057894"/>
            <a:ext cx="3000908" cy="3444340"/>
            <a:chOff x="-857008" y="739600"/>
            <a:chExt cx="2589073" cy="2971649"/>
          </a:xfrm>
        </p:grpSpPr>
        <p:sp>
          <p:nvSpPr>
            <p:cNvPr id="1297" name="Google Shape;1297;p29"/>
            <p:cNvSpPr/>
            <p:nvPr/>
          </p:nvSpPr>
          <p:spPr>
            <a:xfrm rot="605612">
              <a:off x="-669142" y="916487"/>
              <a:ext cx="2213340" cy="2479878"/>
            </a:xfrm>
            <a:custGeom>
              <a:avLst/>
              <a:gdLst/>
              <a:ahLst/>
              <a:cxnLst/>
              <a:rect l="l" t="t" r="r" b="b"/>
              <a:pathLst>
                <a:path w="51634" h="62332" extrusionOk="0">
                  <a:moveTo>
                    <a:pt x="45722" y="1"/>
                  </a:moveTo>
                  <a:lnTo>
                    <a:pt x="45240" y="19"/>
                  </a:lnTo>
                  <a:lnTo>
                    <a:pt x="44766" y="99"/>
                  </a:lnTo>
                  <a:lnTo>
                    <a:pt x="44293" y="233"/>
                  </a:lnTo>
                  <a:lnTo>
                    <a:pt x="44061" y="322"/>
                  </a:lnTo>
                  <a:lnTo>
                    <a:pt x="43811" y="438"/>
                  </a:lnTo>
                  <a:lnTo>
                    <a:pt x="43337" y="715"/>
                  </a:lnTo>
                  <a:lnTo>
                    <a:pt x="42900" y="1046"/>
                  </a:lnTo>
                  <a:lnTo>
                    <a:pt x="42480" y="1430"/>
                  </a:lnTo>
                  <a:lnTo>
                    <a:pt x="41882" y="2055"/>
                  </a:lnTo>
                  <a:lnTo>
                    <a:pt x="41123" y="2975"/>
                  </a:lnTo>
                  <a:lnTo>
                    <a:pt x="40382" y="3921"/>
                  </a:lnTo>
                  <a:lnTo>
                    <a:pt x="39623" y="4814"/>
                  </a:lnTo>
                  <a:lnTo>
                    <a:pt x="39024" y="5412"/>
                  </a:lnTo>
                  <a:lnTo>
                    <a:pt x="38596" y="5770"/>
                  </a:lnTo>
                  <a:lnTo>
                    <a:pt x="38140" y="6073"/>
                  </a:lnTo>
                  <a:lnTo>
                    <a:pt x="37667" y="6314"/>
                  </a:lnTo>
                  <a:lnTo>
                    <a:pt x="37417" y="6404"/>
                  </a:lnTo>
                  <a:lnTo>
                    <a:pt x="37042" y="6520"/>
                  </a:lnTo>
                  <a:lnTo>
                    <a:pt x="36301" y="6618"/>
                  </a:lnTo>
                  <a:lnTo>
                    <a:pt x="35559" y="6591"/>
                  </a:lnTo>
                  <a:lnTo>
                    <a:pt x="34818" y="6493"/>
                  </a:lnTo>
                  <a:lnTo>
                    <a:pt x="33702" y="6279"/>
                  </a:lnTo>
                  <a:lnTo>
                    <a:pt x="32586" y="6136"/>
                  </a:lnTo>
                  <a:lnTo>
                    <a:pt x="31827" y="6136"/>
                  </a:lnTo>
                  <a:lnTo>
                    <a:pt x="31452" y="6198"/>
                  </a:lnTo>
                  <a:lnTo>
                    <a:pt x="31086" y="6270"/>
                  </a:lnTo>
                  <a:lnTo>
                    <a:pt x="30398" y="6520"/>
                  </a:lnTo>
                  <a:lnTo>
                    <a:pt x="29728" y="6886"/>
                  </a:lnTo>
                  <a:lnTo>
                    <a:pt x="29103" y="7350"/>
                  </a:lnTo>
                  <a:lnTo>
                    <a:pt x="28523" y="7895"/>
                  </a:lnTo>
                  <a:lnTo>
                    <a:pt x="27978" y="8502"/>
                  </a:lnTo>
                  <a:lnTo>
                    <a:pt x="27487" y="9154"/>
                  </a:lnTo>
                  <a:lnTo>
                    <a:pt x="27049" y="9851"/>
                  </a:lnTo>
                  <a:lnTo>
                    <a:pt x="26853" y="10208"/>
                  </a:lnTo>
                  <a:lnTo>
                    <a:pt x="26487" y="10931"/>
                  </a:lnTo>
                  <a:lnTo>
                    <a:pt x="25870" y="12431"/>
                  </a:lnTo>
                  <a:lnTo>
                    <a:pt x="25067" y="14726"/>
                  </a:lnTo>
                  <a:lnTo>
                    <a:pt x="24495" y="16236"/>
                  </a:lnTo>
                  <a:lnTo>
                    <a:pt x="24183" y="16995"/>
                  </a:lnTo>
                  <a:lnTo>
                    <a:pt x="23620" y="18093"/>
                  </a:lnTo>
                  <a:lnTo>
                    <a:pt x="23200" y="18798"/>
                  </a:lnTo>
                  <a:lnTo>
                    <a:pt x="22745" y="19459"/>
                  </a:lnTo>
                  <a:lnTo>
                    <a:pt x="22227" y="20075"/>
                  </a:lnTo>
                  <a:lnTo>
                    <a:pt x="21673" y="20629"/>
                  </a:lnTo>
                  <a:lnTo>
                    <a:pt x="21057" y="21111"/>
                  </a:lnTo>
                  <a:lnTo>
                    <a:pt x="20727" y="21317"/>
                  </a:lnTo>
                  <a:lnTo>
                    <a:pt x="20486" y="21460"/>
                  </a:lnTo>
                  <a:lnTo>
                    <a:pt x="19986" y="21701"/>
                  </a:lnTo>
                  <a:lnTo>
                    <a:pt x="19200" y="21995"/>
                  </a:lnTo>
                  <a:lnTo>
                    <a:pt x="17583" y="22397"/>
                  </a:lnTo>
                  <a:lnTo>
                    <a:pt x="15958" y="22745"/>
                  </a:lnTo>
                  <a:lnTo>
                    <a:pt x="14922" y="23049"/>
                  </a:lnTo>
                  <a:lnTo>
                    <a:pt x="14190" y="23371"/>
                  </a:lnTo>
                  <a:lnTo>
                    <a:pt x="13726" y="23630"/>
                  </a:lnTo>
                  <a:lnTo>
                    <a:pt x="13288" y="23951"/>
                  </a:lnTo>
                  <a:lnTo>
                    <a:pt x="12868" y="24326"/>
                  </a:lnTo>
                  <a:lnTo>
                    <a:pt x="12681" y="24540"/>
                  </a:lnTo>
                  <a:lnTo>
                    <a:pt x="12475" y="24799"/>
                  </a:lnTo>
                  <a:lnTo>
                    <a:pt x="12127" y="25335"/>
                  </a:lnTo>
                  <a:lnTo>
                    <a:pt x="11850" y="25925"/>
                  </a:lnTo>
                  <a:lnTo>
                    <a:pt x="11636" y="26532"/>
                  </a:lnTo>
                  <a:lnTo>
                    <a:pt x="11475" y="27166"/>
                  </a:lnTo>
                  <a:lnTo>
                    <a:pt x="11359" y="27818"/>
                  </a:lnTo>
                  <a:lnTo>
                    <a:pt x="11270" y="28791"/>
                  </a:lnTo>
                  <a:lnTo>
                    <a:pt x="11252" y="29434"/>
                  </a:lnTo>
                  <a:lnTo>
                    <a:pt x="11261" y="30711"/>
                  </a:lnTo>
                  <a:lnTo>
                    <a:pt x="11234" y="32622"/>
                  </a:lnTo>
                  <a:lnTo>
                    <a:pt x="11118" y="33577"/>
                  </a:lnTo>
                  <a:lnTo>
                    <a:pt x="10984" y="34211"/>
                  </a:lnTo>
                  <a:lnTo>
                    <a:pt x="10895" y="34524"/>
                  </a:lnTo>
                  <a:lnTo>
                    <a:pt x="10797" y="34837"/>
                  </a:lnTo>
                  <a:lnTo>
                    <a:pt x="10529" y="35453"/>
                  </a:lnTo>
                  <a:lnTo>
                    <a:pt x="10180" y="36033"/>
                  </a:lnTo>
                  <a:lnTo>
                    <a:pt x="9779" y="36560"/>
                  </a:lnTo>
                  <a:lnTo>
                    <a:pt x="9314" y="37015"/>
                  </a:lnTo>
                  <a:lnTo>
                    <a:pt x="8814" y="37382"/>
                  </a:lnTo>
                  <a:lnTo>
                    <a:pt x="8269" y="37632"/>
                  </a:lnTo>
                  <a:lnTo>
                    <a:pt x="7707" y="37757"/>
                  </a:lnTo>
                  <a:lnTo>
                    <a:pt x="7412" y="37757"/>
                  </a:lnTo>
                  <a:lnTo>
                    <a:pt x="7046" y="37712"/>
                  </a:lnTo>
                  <a:lnTo>
                    <a:pt x="6323" y="37524"/>
                  </a:lnTo>
                  <a:lnTo>
                    <a:pt x="5957" y="37462"/>
                  </a:lnTo>
                  <a:lnTo>
                    <a:pt x="5707" y="37435"/>
                  </a:lnTo>
                  <a:lnTo>
                    <a:pt x="5189" y="37453"/>
                  </a:lnTo>
                  <a:lnTo>
                    <a:pt x="4671" y="37569"/>
                  </a:lnTo>
                  <a:lnTo>
                    <a:pt x="4171" y="37757"/>
                  </a:lnTo>
                  <a:lnTo>
                    <a:pt x="3679" y="38025"/>
                  </a:lnTo>
                  <a:lnTo>
                    <a:pt x="3215" y="38346"/>
                  </a:lnTo>
                  <a:lnTo>
                    <a:pt x="2778" y="38730"/>
                  </a:lnTo>
                  <a:lnTo>
                    <a:pt x="2385" y="39159"/>
                  </a:lnTo>
                  <a:lnTo>
                    <a:pt x="2206" y="39391"/>
                  </a:lnTo>
                  <a:lnTo>
                    <a:pt x="1867" y="39855"/>
                  </a:lnTo>
                  <a:lnTo>
                    <a:pt x="1313" y="40775"/>
                  </a:lnTo>
                  <a:lnTo>
                    <a:pt x="974" y="41543"/>
                  </a:lnTo>
                  <a:lnTo>
                    <a:pt x="786" y="42114"/>
                  </a:lnTo>
                  <a:lnTo>
                    <a:pt x="545" y="43079"/>
                  </a:lnTo>
                  <a:lnTo>
                    <a:pt x="420" y="43856"/>
                  </a:lnTo>
                  <a:lnTo>
                    <a:pt x="268" y="44927"/>
                  </a:lnTo>
                  <a:lnTo>
                    <a:pt x="81" y="46981"/>
                  </a:lnTo>
                  <a:lnTo>
                    <a:pt x="0" y="48928"/>
                  </a:lnTo>
                  <a:lnTo>
                    <a:pt x="18" y="50750"/>
                  </a:lnTo>
                  <a:lnTo>
                    <a:pt x="107" y="52455"/>
                  </a:lnTo>
                  <a:lnTo>
                    <a:pt x="268" y="54036"/>
                  </a:lnTo>
                  <a:lnTo>
                    <a:pt x="491" y="55492"/>
                  </a:lnTo>
                  <a:lnTo>
                    <a:pt x="750" y="56813"/>
                  </a:lnTo>
                  <a:lnTo>
                    <a:pt x="1027" y="58010"/>
                  </a:lnTo>
                  <a:lnTo>
                    <a:pt x="1331" y="59064"/>
                  </a:lnTo>
                  <a:lnTo>
                    <a:pt x="1768" y="60394"/>
                  </a:lnTo>
                  <a:lnTo>
                    <a:pt x="2492" y="62118"/>
                  </a:lnTo>
                  <a:lnTo>
                    <a:pt x="2608" y="62332"/>
                  </a:lnTo>
                  <a:lnTo>
                    <a:pt x="3019" y="61957"/>
                  </a:lnTo>
                  <a:lnTo>
                    <a:pt x="3956" y="60992"/>
                  </a:lnTo>
                  <a:lnTo>
                    <a:pt x="4974" y="59840"/>
                  </a:lnTo>
                  <a:lnTo>
                    <a:pt x="6019" y="58563"/>
                  </a:lnTo>
                  <a:lnTo>
                    <a:pt x="7046" y="57233"/>
                  </a:lnTo>
                  <a:lnTo>
                    <a:pt x="8002" y="55911"/>
                  </a:lnTo>
                  <a:lnTo>
                    <a:pt x="8814" y="54670"/>
                  </a:lnTo>
                  <a:lnTo>
                    <a:pt x="9457" y="53563"/>
                  </a:lnTo>
                  <a:lnTo>
                    <a:pt x="9671" y="53098"/>
                  </a:lnTo>
                  <a:lnTo>
                    <a:pt x="9850" y="52714"/>
                  </a:lnTo>
                  <a:lnTo>
                    <a:pt x="10270" y="52009"/>
                  </a:lnTo>
                  <a:lnTo>
                    <a:pt x="10752" y="51357"/>
                  </a:lnTo>
                  <a:lnTo>
                    <a:pt x="11297" y="50777"/>
                  </a:lnTo>
                  <a:lnTo>
                    <a:pt x="11895" y="50241"/>
                  </a:lnTo>
                  <a:lnTo>
                    <a:pt x="12538" y="49759"/>
                  </a:lnTo>
                  <a:lnTo>
                    <a:pt x="13226" y="49321"/>
                  </a:lnTo>
                  <a:lnTo>
                    <a:pt x="13940" y="48928"/>
                  </a:lnTo>
                  <a:lnTo>
                    <a:pt x="15074" y="48392"/>
                  </a:lnTo>
                  <a:lnTo>
                    <a:pt x="16646" y="47794"/>
                  </a:lnTo>
                  <a:lnTo>
                    <a:pt x="19039" y="47017"/>
                  </a:lnTo>
                  <a:lnTo>
                    <a:pt x="20575" y="46544"/>
                  </a:lnTo>
                  <a:lnTo>
                    <a:pt x="21370" y="46294"/>
                  </a:lnTo>
                  <a:lnTo>
                    <a:pt x="22557" y="45865"/>
                  </a:lnTo>
                  <a:lnTo>
                    <a:pt x="23325" y="45499"/>
                  </a:lnTo>
                  <a:lnTo>
                    <a:pt x="23700" y="45285"/>
                  </a:lnTo>
                  <a:lnTo>
                    <a:pt x="23986" y="45097"/>
                  </a:lnTo>
                  <a:lnTo>
                    <a:pt x="24531" y="44668"/>
                  </a:lnTo>
                  <a:lnTo>
                    <a:pt x="25040" y="44186"/>
                  </a:lnTo>
                  <a:lnTo>
                    <a:pt x="25504" y="43650"/>
                  </a:lnTo>
                  <a:lnTo>
                    <a:pt x="25915" y="43070"/>
                  </a:lnTo>
                  <a:lnTo>
                    <a:pt x="26272" y="42454"/>
                  </a:lnTo>
                  <a:lnTo>
                    <a:pt x="26576" y="41802"/>
                  </a:lnTo>
                  <a:lnTo>
                    <a:pt x="26808" y="41132"/>
                  </a:lnTo>
                  <a:lnTo>
                    <a:pt x="26897" y="40793"/>
                  </a:lnTo>
                  <a:lnTo>
                    <a:pt x="26969" y="40454"/>
                  </a:lnTo>
                  <a:lnTo>
                    <a:pt x="27067" y="39784"/>
                  </a:lnTo>
                  <a:lnTo>
                    <a:pt x="27156" y="38766"/>
                  </a:lnTo>
                  <a:lnTo>
                    <a:pt x="27219" y="37417"/>
                  </a:lnTo>
                  <a:lnTo>
                    <a:pt x="27308" y="36399"/>
                  </a:lnTo>
                  <a:lnTo>
                    <a:pt x="27415" y="35730"/>
                  </a:lnTo>
                  <a:lnTo>
                    <a:pt x="27487" y="35390"/>
                  </a:lnTo>
                  <a:lnTo>
                    <a:pt x="27612" y="34944"/>
                  </a:lnTo>
                  <a:lnTo>
                    <a:pt x="27960" y="34078"/>
                  </a:lnTo>
                  <a:lnTo>
                    <a:pt x="28407" y="33256"/>
                  </a:lnTo>
                  <a:lnTo>
                    <a:pt x="28951" y="32488"/>
                  </a:lnTo>
                  <a:lnTo>
                    <a:pt x="29576" y="31791"/>
                  </a:lnTo>
                  <a:lnTo>
                    <a:pt x="30255" y="31157"/>
                  </a:lnTo>
                  <a:lnTo>
                    <a:pt x="30996" y="30604"/>
                  </a:lnTo>
                  <a:lnTo>
                    <a:pt x="31782" y="30139"/>
                  </a:lnTo>
                  <a:lnTo>
                    <a:pt x="32184" y="29943"/>
                  </a:lnTo>
                  <a:lnTo>
                    <a:pt x="32720" y="29711"/>
                  </a:lnTo>
                  <a:lnTo>
                    <a:pt x="33818" y="29327"/>
                  </a:lnTo>
                  <a:lnTo>
                    <a:pt x="34934" y="28979"/>
                  </a:lnTo>
                  <a:lnTo>
                    <a:pt x="36033" y="28603"/>
                  </a:lnTo>
                  <a:lnTo>
                    <a:pt x="36577" y="28362"/>
                  </a:lnTo>
                  <a:lnTo>
                    <a:pt x="36845" y="28237"/>
                  </a:lnTo>
                  <a:lnTo>
                    <a:pt x="37372" y="27943"/>
                  </a:lnTo>
                  <a:lnTo>
                    <a:pt x="37890" y="27594"/>
                  </a:lnTo>
                  <a:lnTo>
                    <a:pt x="38372" y="27201"/>
                  </a:lnTo>
                  <a:lnTo>
                    <a:pt x="38810" y="26764"/>
                  </a:lnTo>
                  <a:lnTo>
                    <a:pt x="39185" y="26273"/>
                  </a:lnTo>
                  <a:lnTo>
                    <a:pt x="39498" y="25746"/>
                  </a:lnTo>
                  <a:lnTo>
                    <a:pt x="39730" y="25183"/>
                  </a:lnTo>
                  <a:lnTo>
                    <a:pt x="39801" y="24880"/>
                  </a:lnTo>
                  <a:lnTo>
                    <a:pt x="39855" y="24621"/>
                  </a:lnTo>
                  <a:lnTo>
                    <a:pt x="39899" y="24103"/>
                  </a:lnTo>
                  <a:lnTo>
                    <a:pt x="39873" y="23326"/>
                  </a:lnTo>
                  <a:lnTo>
                    <a:pt x="39739" y="22308"/>
                  </a:lnTo>
                  <a:lnTo>
                    <a:pt x="39614" y="21272"/>
                  </a:lnTo>
                  <a:lnTo>
                    <a:pt x="39605" y="20745"/>
                  </a:lnTo>
                  <a:lnTo>
                    <a:pt x="39631" y="20325"/>
                  </a:lnTo>
                  <a:lnTo>
                    <a:pt x="39783" y="19495"/>
                  </a:lnTo>
                  <a:lnTo>
                    <a:pt x="40069" y="18682"/>
                  </a:lnTo>
                  <a:lnTo>
                    <a:pt x="40444" y="17896"/>
                  </a:lnTo>
                  <a:lnTo>
                    <a:pt x="40917" y="17155"/>
                  </a:lnTo>
                  <a:lnTo>
                    <a:pt x="41462" y="16450"/>
                  </a:lnTo>
                  <a:lnTo>
                    <a:pt x="42060" y="15798"/>
                  </a:lnTo>
                  <a:lnTo>
                    <a:pt x="42694" y="15191"/>
                  </a:lnTo>
                  <a:lnTo>
                    <a:pt x="43025" y="14914"/>
                  </a:lnTo>
                  <a:lnTo>
                    <a:pt x="43695" y="14378"/>
                  </a:lnTo>
                  <a:lnTo>
                    <a:pt x="45097" y="13414"/>
                  </a:lnTo>
                  <a:lnTo>
                    <a:pt x="46508" y="12467"/>
                  </a:lnTo>
                  <a:lnTo>
                    <a:pt x="47892" y="11476"/>
                  </a:lnTo>
                  <a:lnTo>
                    <a:pt x="48544" y="10922"/>
                  </a:lnTo>
                  <a:lnTo>
                    <a:pt x="48874" y="10636"/>
                  </a:lnTo>
                  <a:lnTo>
                    <a:pt x="49490" y="10002"/>
                  </a:lnTo>
                  <a:lnTo>
                    <a:pt x="50062" y="9315"/>
                  </a:lnTo>
                  <a:lnTo>
                    <a:pt x="50562" y="8583"/>
                  </a:lnTo>
                  <a:lnTo>
                    <a:pt x="50990" y="7815"/>
                  </a:lnTo>
                  <a:lnTo>
                    <a:pt x="51321" y="7011"/>
                  </a:lnTo>
                  <a:lnTo>
                    <a:pt x="51544" y="6189"/>
                  </a:lnTo>
                  <a:lnTo>
                    <a:pt x="51633" y="5359"/>
                  </a:lnTo>
                  <a:lnTo>
                    <a:pt x="51616" y="4939"/>
                  </a:lnTo>
                  <a:lnTo>
                    <a:pt x="51571" y="4519"/>
                  </a:lnTo>
                  <a:lnTo>
                    <a:pt x="51374" y="3743"/>
                  </a:lnTo>
                  <a:lnTo>
                    <a:pt x="51053" y="3028"/>
                  </a:lnTo>
                  <a:lnTo>
                    <a:pt x="50624" y="2385"/>
                  </a:lnTo>
                  <a:lnTo>
                    <a:pt x="50097" y="1814"/>
                  </a:lnTo>
                  <a:lnTo>
                    <a:pt x="49508" y="1323"/>
                  </a:lnTo>
                  <a:lnTo>
                    <a:pt x="48856" y="903"/>
                  </a:lnTo>
                  <a:lnTo>
                    <a:pt x="48160" y="555"/>
                  </a:lnTo>
                  <a:lnTo>
                    <a:pt x="47802" y="412"/>
                  </a:lnTo>
                  <a:lnTo>
                    <a:pt x="47356" y="260"/>
                  </a:lnTo>
                  <a:lnTo>
                    <a:pt x="46436" y="46"/>
                  </a:lnTo>
                  <a:lnTo>
                    <a:pt x="457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9"/>
            <p:cNvSpPr/>
            <p:nvPr/>
          </p:nvSpPr>
          <p:spPr>
            <a:xfrm rot="605612">
              <a:off x="-629345" y="1009507"/>
              <a:ext cx="2009684" cy="2543136"/>
            </a:xfrm>
            <a:custGeom>
              <a:avLst/>
              <a:gdLst/>
              <a:ahLst/>
              <a:cxnLst/>
              <a:rect l="l" t="t" r="r" b="b"/>
              <a:pathLst>
                <a:path w="46883" h="63922" extrusionOk="0">
                  <a:moveTo>
                    <a:pt x="42685" y="1"/>
                  </a:moveTo>
                  <a:lnTo>
                    <a:pt x="42587" y="36"/>
                  </a:lnTo>
                  <a:lnTo>
                    <a:pt x="42551" y="99"/>
                  </a:lnTo>
                  <a:lnTo>
                    <a:pt x="42212" y="813"/>
                  </a:lnTo>
                  <a:lnTo>
                    <a:pt x="41587" y="2260"/>
                  </a:lnTo>
                  <a:lnTo>
                    <a:pt x="40703" y="4466"/>
                  </a:lnTo>
                  <a:lnTo>
                    <a:pt x="40167" y="5948"/>
                  </a:lnTo>
                  <a:lnTo>
                    <a:pt x="38292" y="7582"/>
                  </a:lnTo>
                  <a:lnTo>
                    <a:pt x="34622" y="10940"/>
                  </a:lnTo>
                  <a:lnTo>
                    <a:pt x="32818" y="12672"/>
                  </a:lnTo>
                  <a:lnTo>
                    <a:pt x="32836" y="11851"/>
                  </a:lnTo>
                  <a:lnTo>
                    <a:pt x="32961" y="10190"/>
                  </a:lnTo>
                  <a:lnTo>
                    <a:pt x="33202" y="8538"/>
                  </a:lnTo>
                  <a:lnTo>
                    <a:pt x="33577" y="6886"/>
                  </a:lnTo>
                  <a:lnTo>
                    <a:pt x="33818" y="6073"/>
                  </a:lnTo>
                  <a:lnTo>
                    <a:pt x="33836" y="6011"/>
                  </a:lnTo>
                  <a:lnTo>
                    <a:pt x="33782" y="5912"/>
                  </a:lnTo>
                  <a:lnTo>
                    <a:pt x="33693" y="5877"/>
                  </a:lnTo>
                  <a:lnTo>
                    <a:pt x="33604" y="5921"/>
                  </a:lnTo>
                  <a:lnTo>
                    <a:pt x="33577" y="5984"/>
                  </a:lnTo>
                  <a:lnTo>
                    <a:pt x="33327" y="6841"/>
                  </a:lnTo>
                  <a:lnTo>
                    <a:pt x="32934" y="8574"/>
                  </a:lnTo>
                  <a:lnTo>
                    <a:pt x="32675" y="10324"/>
                  </a:lnTo>
                  <a:lnTo>
                    <a:pt x="32559" y="12065"/>
                  </a:lnTo>
                  <a:lnTo>
                    <a:pt x="32550" y="12931"/>
                  </a:lnTo>
                  <a:lnTo>
                    <a:pt x="32210" y="13262"/>
                  </a:lnTo>
                  <a:lnTo>
                    <a:pt x="31871" y="13601"/>
                  </a:lnTo>
                  <a:lnTo>
                    <a:pt x="30871" y="14592"/>
                  </a:lnTo>
                  <a:lnTo>
                    <a:pt x="29880" y="15592"/>
                  </a:lnTo>
                  <a:lnTo>
                    <a:pt x="29862" y="15592"/>
                  </a:lnTo>
                  <a:lnTo>
                    <a:pt x="29853" y="15601"/>
                  </a:lnTo>
                  <a:lnTo>
                    <a:pt x="29782" y="15646"/>
                  </a:lnTo>
                  <a:lnTo>
                    <a:pt x="29764" y="15709"/>
                  </a:lnTo>
                  <a:lnTo>
                    <a:pt x="28317" y="17191"/>
                  </a:lnTo>
                  <a:lnTo>
                    <a:pt x="26879" y="18709"/>
                  </a:lnTo>
                  <a:lnTo>
                    <a:pt x="26879" y="18289"/>
                  </a:lnTo>
                  <a:lnTo>
                    <a:pt x="26924" y="17459"/>
                  </a:lnTo>
                  <a:lnTo>
                    <a:pt x="27022" y="16628"/>
                  </a:lnTo>
                  <a:lnTo>
                    <a:pt x="27156" y="15807"/>
                  </a:lnTo>
                  <a:lnTo>
                    <a:pt x="27433" y="14574"/>
                  </a:lnTo>
                  <a:lnTo>
                    <a:pt x="27951" y="12949"/>
                  </a:lnTo>
                  <a:lnTo>
                    <a:pt x="28263" y="12154"/>
                  </a:lnTo>
                  <a:lnTo>
                    <a:pt x="28281" y="12083"/>
                  </a:lnTo>
                  <a:lnTo>
                    <a:pt x="28237" y="11994"/>
                  </a:lnTo>
                  <a:lnTo>
                    <a:pt x="28147" y="11958"/>
                  </a:lnTo>
                  <a:lnTo>
                    <a:pt x="28049" y="12003"/>
                  </a:lnTo>
                  <a:lnTo>
                    <a:pt x="28013" y="12056"/>
                  </a:lnTo>
                  <a:lnTo>
                    <a:pt x="27692" y="12905"/>
                  </a:lnTo>
                  <a:lnTo>
                    <a:pt x="27281" y="14190"/>
                  </a:lnTo>
                  <a:lnTo>
                    <a:pt x="27049" y="15057"/>
                  </a:lnTo>
                  <a:lnTo>
                    <a:pt x="26870" y="15923"/>
                  </a:lnTo>
                  <a:lnTo>
                    <a:pt x="26736" y="16798"/>
                  </a:lnTo>
                  <a:lnTo>
                    <a:pt x="26647" y="17673"/>
                  </a:lnTo>
                  <a:lnTo>
                    <a:pt x="26611" y="18548"/>
                  </a:lnTo>
                  <a:lnTo>
                    <a:pt x="26611" y="18995"/>
                  </a:lnTo>
                  <a:lnTo>
                    <a:pt x="25424" y="20272"/>
                  </a:lnTo>
                  <a:lnTo>
                    <a:pt x="24254" y="21567"/>
                  </a:lnTo>
                  <a:lnTo>
                    <a:pt x="24191" y="21602"/>
                  </a:lnTo>
                  <a:lnTo>
                    <a:pt x="24156" y="21674"/>
                  </a:lnTo>
                  <a:lnTo>
                    <a:pt x="22977" y="22995"/>
                  </a:lnTo>
                  <a:lnTo>
                    <a:pt x="21807" y="24335"/>
                  </a:lnTo>
                  <a:lnTo>
                    <a:pt x="21012" y="25255"/>
                  </a:lnTo>
                  <a:lnTo>
                    <a:pt x="20218" y="26183"/>
                  </a:lnTo>
                  <a:lnTo>
                    <a:pt x="20164" y="25674"/>
                  </a:lnTo>
                  <a:lnTo>
                    <a:pt x="20128" y="24683"/>
                  </a:lnTo>
                  <a:lnTo>
                    <a:pt x="20146" y="23692"/>
                  </a:lnTo>
                  <a:lnTo>
                    <a:pt x="20226" y="22701"/>
                  </a:lnTo>
                  <a:lnTo>
                    <a:pt x="20360" y="21709"/>
                  </a:lnTo>
                  <a:lnTo>
                    <a:pt x="20539" y="20727"/>
                  </a:lnTo>
                  <a:lnTo>
                    <a:pt x="20905" y="19227"/>
                  </a:lnTo>
                  <a:lnTo>
                    <a:pt x="21200" y="18227"/>
                  </a:lnTo>
                  <a:lnTo>
                    <a:pt x="21218" y="18155"/>
                  </a:lnTo>
                  <a:lnTo>
                    <a:pt x="21173" y="18066"/>
                  </a:lnTo>
                  <a:lnTo>
                    <a:pt x="21075" y="18030"/>
                  </a:lnTo>
                  <a:lnTo>
                    <a:pt x="20986" y="18066"/>
                  </a:lnTo>
                  <a:lnTo>
                    <a:pt x="20959" y="18129"/>
                  </a:lnTo>
                  <a:lnTo>
                    <a:pt x="20646" y="19182"/>
                  </a:lnTo>
                  <a:lnTo>
                    <a:pt x="20271" y="20745"/>
                  </a:lnTo>
                  <a:lnTo>
                    <a:pt x="20084" y="21781"/>
                  </a:lnTo>
                  <a:lnTo>
                    <a:pt x="19950" y="22817"/>
                  </a:lnTo>
                  <a:lnTo>
                    <a:pt x="19869" y="23853"/>
                  </a:lnTo>
                  <a:lnTo>
                    <a:pt x="19860" y="24889"/>
                  </a:lnTo>
                  <a:lnTo>
                    <a:pt x="19914" y="25933"/>
                  </a:lnTo>
                  <a:lnTo>
                    <a:pt x="19967" y="26460"/>
                  </a:lnTo>
                  <a:lnTo>
                    <a:pt x="18137" y="28594"/>
                  </a:lnTo>
                  <a:lnTo>
                    <a:pt x="15431" y="31845"/>
                  </a:lnTo>
                  <a:lnTo>
                    <a:pt x="13690" y="34060"/>
                  </a:lnTo>
                  <a:lnTo>
                    <a:pt x="12850" y="35185"/>
                  </a:lnTo>
                  <a:lnTo>
                    <a:pt x="12770" y="34176"/>
                  </a:lnTo>
                  <a:lnTo>
                    <a:pt x="12699" y="32140"/>
                  </a:lnTo>
                  <a:lnTo>
                    <a:pt x="12734" y="30095"/>
                  </a:lnTo>
                  <a:lnTo>
                    <a:pt x="12868" y="28041"/>
                  </a:lnTo>
                  <a:lnTo>
                    <a:pt x="12975" y="27005"/>
                  </a:lnTo>
                  <a:lnTo>
                    <a:pt x="12975" y="26942"/>
                  </a:lnTo>
                  <a:lnTo>
                    <a:pt x="12904" y="26871"/>
                  </a:lnTo>
                  <a:lnTo>
                    <a:pt x="12806" y="26862"/>
                  </a:lnTo>
                  <a:lnTo>
                    <a:pt x="12725" y="26925"/>
                  </a:lnTo>
                  <a:lnTo>
                    <a:pt x="12707" y="26996"/>
                  </a:lnTo>
                  <a:lnTo>
                    <a:pt x="12591" y="28068"/>
                  </a:lnTo>
                  <a:lnTo>
                    <a:pt x="12457" y="30220"/>
                  </a:lnTo>
                  <a:lnTo>
                    <a:pt x="12431" y="32354"/>
                  </a:lnTo>
                  <a:lnTo>
                    <a:pt x="12511" y="34470"/>
                  </a:lnTo>
                  <a:lnTo>
                    <a:pt x="12600" y="35524"/>
                  </a:lnTo>
                  <a:lnTo>
                    <a:pt x="12395" y="35819"/>
                  </a:lnTo>
                  <a:lnTo>
                    <a:pt x="12181" y="36105"/>
                  </a:lnTo>
                  <a:lnTo>
                    <a:pt x="11761" y="36703"/>
                  </a:lnTo>
                  <a:lnTo>
                    <a:pt x="10957" y="37917"/>
                  </a:lnTo>
                  <a:lnTo>
                    <a:pt x="9814" y="39784"/>
                  </a:lnTo>
                  <a:lnTo>
                    <a:pt x="8394" y="42347"/>
                  </a:lnTo>
                  <a:lnTo>
                    <a:pt x="7064" y="44963"/>
                  </a:lnTo>
                  <a:lnTo>
                    <a:pt x="6430" y="46276"/>
                  </a:lnTo>
                  <a:lnTo>
                    <a:pt x="6331" y="45713"/>
                  </a:lnTo>
                  <a:lnTo>
                    <a:pt x="6108" y="44588"/>
                  </a:lnTo>
                  <a:lnTo>
                    <a:pt x="5822" y="43499"/>
                  </a:lnTo>
                  <a:lnTo>
                    <a:pt x="5483" y="42436"/>
                  </a:lnTo>
                  <a:lnTo>
                    <a:pt x="5081" y="41409"/>
                  </a:lnTo>
                  <a:lnTo>
                    <a:pt x="4617" y="40427"/>
                  </a:lnTo>
                  <a:lnTo>
                    <a:pt x="4081" y="39480"/>
                  </a:lnTo>
                  <a:lnTo>
                    <a:pt x="3465" y="38587"/>
                  </a:lnTo>
                  <a:lnTo>
                    <a:pt x="3126" y="38167"/>
                  </a:lnTo>
                  <a:lnTo>
                    <a:pt x="3081" y="38123"/>
                  </a:lnTo>
                  <a:lnTo>
                    <a:pt x="2983" y="38132"/>
                  </a:lnTo>
                  <a:lnTo>
                    <a:pt x="2893" y="38203"/>
                  </a:lnTo>
                  <a:lnTo>
                    <a:pt x="2876" y="38310"/>
                  </a:lnTo>
                  <a:lnTo>
                    <a:pt x="2902" y="38364"/>
                  </a:lnTo>
                  <a:lnTo>
                    <a:pt x="3251" y="38792"/>
                  </a:lnTo>
                  <a:lnTo>
                    <a:pt x="3876" y="39712"/>
                  </a:lnTo>
                  <a:lnTo>
                    <a:pt x="4420" y="40686"/>
                  </a:lnTo>
                  <a:lnTo>
                    <a:pt x="4894" y="41695"/>
                  </a:lnTo>
                  <a:lnTo>
                    <a:pt x="5296" y="42757"/>
                  </a:lnTo>
                  <a:lnTo>
                    <a:pt x="5635" y="43847"/>
                  </a:lnTo>
                  <a:lnTo>
                    <a:pt x="5903" y="44972"/>
                  </a:lnTo>
                  <a:lnTo>
                    <a:pt x="6126" y="46133"/>
                  </a:lnTo>
                  <a:lnTo>
                    <a:pt x="6215" y="46722"/>
                  </a:lnTo>
                  <a:lnTo>
                    <a:pt x="5563" y="48089"/>
                  </a:lnTo>
                  <a:lnTo>
                    <a:pt x="4921" y="49446"/>
                  </a:lnTo>
                  <a:lnTo>
                    <a:pt x="4108" y="51178"/>
                  </a:lnTo>
                  <a:lnTo>
                    <a:pt x="2965" y="53804"/>
                  </a:lnTo>
                  <a:lnTo>
                    <a:pt x="2259" y="55572"/>
                  </a:lnTo>
                  <a:lnTo>
                    <a:pt x="1616" y="57367"/>
                  </a:lnTo>
                  <a:lnTo>
                    <a:pt x="1045" y="59171"/>
                  </a:lnTo>
                  <a:lnTo>
                    <a:pt x="554" y="60992"/>
                  </a:lnTo>
                  <a:lnTo>
                    <a:pt x="152" y="62841"/>
                  </a:lnTo>
                  <a:lnTo>
                    <a:pt x="0" y="63778"/>
                  </a:lnTo>
                  <a:lnTo>
                    <a:pt x="0" y="63841"/>
                  </a:lnTo>
                  <a:lnTo>
                    <a:pt x="63" y="63912"/>
                  </a:lnTo>
                  <a:lnTo>
                    <a:pt x="161" y="63921"/>
                  </a:lnTo>
                  <a:lnTo>
                    <a:pt x="250" y="63859"/>
                  </a:lnTo>
                  <a:lnTo>
                    <a:pt x="268" y="63787"/>
                  </a:lnTo>
                  <a:lnTo>
                    <a:pt x="447" y="62725"/>
                  </a:lnTo>
                  <a:lnTo>
                    <a:pt x="920" y="60608"/>
                  </a:lnTo>
                  <a:lnTo>
                    <a:pt x="1509" y="58528"/>
                  </a:lnTo>
                  <a:lnTo>
                    <a:pt x="2206" y="56465"/>
                  </a:lnTo>
                  <a:lnTo>
                    <a:pt x="2983" y="54438"/>
                  </a:lnTo>
                  <a:lnTo>
                    <a:pt x="3840" y="52420"/>
                  </a:lnTo>
                  <a:lnTo>
                    <a:pt x="5206" y="49437"/>
                  </a:lnTo>
                  <a:lnTo>
                    <a:pt x="6162" y="47463"/>
                  </a:lnTo>
                  <a:lnTo>
                    <a:pt x="6314" y="47160"/>
                  </a:lnTo>
                  <a:lnTo>
                    <a:pt x="6465" y="46856"/>
                  </a:lnTo>
                  <a:lnTo>
                    <a:pt x="6483" y="46829"/>
                  </a:lnTo>
                  <a:lnTo>
                    <a:pt x="6492" y="46794"/>
                  </a:lnTo>
                  <a:lnTo>
                    <a:pt x="7090" y="45588"/>
                  </a:lnTo>
                  <a:lnTo>
                    <a:pt x="8296" y="43213"/>
                  </a:lnTo>
                  <a:lnTo>
                    <a:pt x="8921" y="42034"/>
                  </a:lnTo>
                  <a:lnTo>
                    <a:pt x="9537" y="41739"/>
                  </a:lnTo>
                  <a:lnTo>
                    <a:pt x="10761" y="41257"/>
                  </a:lnTo>
                  <a:lnTo>
                    <a:pt x="11984" y="40891"/>
                  </a:lnTo>
                  <a:lnTo>
                    <a:pt x="13208" y="40632"/>
                  </a:lnTo>
                  <a:lnTo>
                    <a:pt x="14431" y="40471"/>
                  </a:lnTo>
                  <a:lnTo>
                    <a:pt x="15663" y="40382"/>
                  </a:lnTo>
                  <a:lnTo>
                    <a:pt x="16896" y="40382"/>
                  </a:lnTo>
                  <a:lnTo>
                    <a:pt x="18146" y="40436"/>
                  </a:lnTo>
                  <a:lnTo>
                    <a:pt x="18771" y="40489"/>
                  </a:lnTo>
                  <a:lnTo>
                    <a:pt x="18833" y="40489"/>
                  </a:lnTo>
                  <a:lnTo>
                    <a:pt x="18914" y="40409"/>
                  </a:lnTo>
                  <a:lnTo>
                    <a:pt x="18932" y="40302"/>
                  </a:lnTo>
                  <a:lnTo>
                    <a:pt x="18878" y="40212"/>
                  </a:lnTo>
                  <a:lnTo>
                    <a:pt x="18824" y="40194"/>
                  </a:lnTo>
                  <a:lnTo>
                    <a:pt x="18199" y="40150"/>
                  </a:lnTo>
                  <a:lnTo>
                    <a:pt x="16976" y="40087"/>
                  </a:lnTo>
                  <a:lnTo>
                    <a:pt x="15761" y="40087"/>
                  </a:lnTo>
                  <a:lnTo>
                    <a:pt x="14556" y="40168"/>
                  </a:lnTo>
                  <a:lnTo>
                    <a:pt x="13350" y="40319"/>
                  </a:lnTo>
                  <a:lnTo>
                    <a:pt x="12154" y="40561"/>
                  </a:lnTo>
                  <a:lnTo>
                    <a:pt x="10948" y="40909"/>
                  </a:lnTo>
                  <a:lnTo>
                    <a:pt x="9743" y="41355"/>
                  </a:lnTo>
                  <a:lnTo>
                    <a:pt x="9144" y="41623"/>
                  </a:lnTo>
                  <a:lnTo>
                    <a:pt x="9644" y="40703"/>
                  </a:lnTo>
                  <a:lnTo>
                    <a:pt x="10707" y="38882"/>
                  </a:lnTo>
                  <a:lnTo>
                    <a:pt x="11841" y="37096"/>
                  </a:lnTo>
                  <a:lnTo>
                    <a:pt x="13047" y="35363"/>
                  </a:lnTo>
                  <a:lnTo>
                    <a:pt x="13699" y="34515"/>
                  </a:lnTo>
                  <a:lnTo>
                    <a:pt x="15172" y="32622"/>
                  </a:lnTo>
                  <a:lnTo>
                    <a:pt x="16690" y="30755"/>
                  </a:lnTo>
                  <a:lnTo>
                    <a:pt x="17217" y="30648"/>
                  </a:lnTo>
                  <a:lnTo>
                    <a:pt x="18262" y="30470"/>
                  </a:lnTo>
                  <a:lnTo>
                    <a:pt x="19307" y="30345"/>
                  </a:lnTo>
                  <a:lnTo>
                    <a:pt x="20343" y="30273"/>
                  </a:lnTo>
                  <a:lnTo>
                    <a:pt x="21378" y="30246"/>
                  </a:lnTo>
                  <a:lnTo>
                    <a:pt x="22405" y="30273"/>
                  </a:lnTo>
                  <a:lnTo>
                    <a:pt x="23432" y="30354"/>
                  </a:lnTo>
                  <a:lnTo>
                    <a:pt x="24450" y="30470"/>
                  </a:lnTo>
                  <a:lnTo>
                    <a:pt x="24950" y="30550"/>
                  </a:lnTo>
                  <a:lnTo>
                    <a:pt x="25013" y="30550"/>
                  </a:lnTo>
                  <a:lnTo>
                    <a:pt x="25084" y="30479"/>
                  </a:lnTo>
                  <a:lnTo>
                    <a:pt x="25102" y="30372"/>
                  </a:lnTo>
                  <a:lnTo>
                    <a:pt x="25058" y="30273"/>
                  </a:lnTo>
                  <a:lnTo>
                    <a:pt x="25004" y="30255"/>
                  </a:lnTo>
                  <a:lnTo>
                    <a:pt x="24513" y="30184"/>
                  </a:lnTo>
                  <a:lnTo>
                    <a:pt x="23522" y="30059"/>
                  </a:lnTo>
                  <a:lnTo>
                    <a:pt x="22530" y="29988"/>
                  </a:lnTo>
                  <a:lnTo>
                    <a:pt x="21530" y="29952"/>
                  </a:lnTo>
                  <a:lnTo>
                    <a:pt x="20521" y="29970"/>
                  </a:lnTo>
                  <a:lnTo>
                    <a:pt x="19512" y="30032"/>
                  </a:lnTo>
                  <a:lnTo>
                    <a:pt x="18503" y="30139"/>
                  </a:lnTo>
                  <a:lnTo>
                    <a:pt x="17494" y="30300"/>
                  </a:lnTo>
                  <a:lnTo>
                    <a:pt x="16985" y="30407"/>
                  </a:lnTo>
                  <a:lnTo>
                    <a:pt x="16985" y="30407"/>
                  </a:lnTo>
                  <a:lnTo>
                    <a:pt x="18583" y="28469"/>
                  </a:lnTo>
                  <a:lnTo>
                    <a:pt x="21861" y="24656"/>
                  </a:lnTo>
                  <a:lnTo>
                    <a:pt x="23513" y="22781"/>
                  </a:lnTo>
                  <a:lnTo>
                    <a:pt x="23923" y="22317"/>
                  </a:lnTo>
                  <a:lnTo>
                    <a:pt x="24343" y="21861"/>
                  </a:lnTo>
                  <a:lnTo>
                    <a:pt x="25477" y="21933"/>
                  </a:lnTo>
                  <a:lnTo>
                    <a:pt x="27728" y="22004"/>
                  </a:lnTo>
                  <a:lnTo>
                    <a:pt x="29406" y="21951"/>
                  </a:lnTo>
                  <a:lnTo>
                    <a:pt x="30532" y="21852"/>
                  </a:lnTo>
                  <a:lnTo>
                    <a:pt x="31666" y="21674"/>
                  </a:lnTo>
                  <a:lnTo>
                    <a:pt x="32800" y="21415"/>
                  </a:lnTo>
                  <a:lnTo>
                    <a:pt x="33371" y="21245"/>
                  </a:lnTo>
                  <a:lnTo>
                    <a:pt x="33434" y="21218"/>
                  </a:lnTo>
                  <a:lnTo>
                    <a:pt x="33487" y="21120"/>
                  </a:lnTo>
                  <a:lnTo>
                    <a:pt x="33479" y="21013"/>
                  </a:lnTo>
                  <a:lnTo>
                    <a:pt x="33407" y="20950"/>
                  </a:lnTo>
                  <a:lnTo>
                    <a:pt x="33354" y="20959"/>
                  </a:lnTo>
                  <a:lnTo>
                    <a:pt x="32800" y="21129"/>
                  </a:lnTo>
                  <a:lnTo>
                    <a:pt x="31693" y="21379"/>
                  </a:lnTo>
                  <a:lnTo>
                    <a:pt x="30594" y="21549"/>
                  </a:lnTo>
                  <a:lnTo>
                    <a:pt x="29505" y="21656"/>
                  </a:lnTo>
                  <a:lnTo>
                    <a:pt x="27871" y="21709"/>
                  </a:lnTo>
                  <a:lnTo>
                    <a:pt x="25692" y="21647"/>
                  </a:lnTo>
                  <a:lnTo>
                    <a:pt x="24593" y="21576"/>
                  </a:lnTo>
                  <a:lnTo>
                    <a:pt x="25924" y="20111"/>
                  </a:lnTo>
                  <a:lnTo>
                    <a:pt x="28630" y="17244"/>
                  </a:lnTo>
                  <a:lnTo>
                    <a:pt x="30005" y="15834"/>
                  </a:lnTo>
                  <a:lnTo>
                    <a:pt x="30755" y="15530"/>
                  </a:lnTo>
                  <a:lnTo>
                    <a:pt x="32255" y="15003"/>
                  </a:lnTo>
                  <a:lnTo>
                    <a:pt x="33773" y="14601"/>
                  </a:lnTo>
                  <a:lnTo>
                    <a:pt x="35300" y="14342"/>
                  </a:lnTo>
                  <a:lnTo>
                    <a:pt x="36077" y="14280"/>
                  </a:lnTo>
                  <a:lnTo>
                    <a:pt x="36131" y="14271"/>
                  </a:lnTo>
                  <a:lnTo>
                    <a:pt x="36211" y="14182"/>
                  </a:lnTo>
                  <a:lnTo>
                    <a:pt x="36229" y="14074"/>
                  </a:lnTo>
                  <a:lnTo>
                    <a:pt x="36175" y="13994"/>
                  </a:lnTo>
                  <a:lnTo>
                    <a:pt x="36122" y="13985"/>
                  </a:lnTo>
                  <a:lnTo>
                    <a:pt x="35407" y="14039"/>
                  </a:lnTo>
                  <a:lnTo>
                    <a:pt x="33996" y="14262"/>
                  </a:lnTo>
                  <a:lnTo>
                    <a:pt x="32586" y="14610"/>
                  </a:lnTo>
                  <a:lnTo>
                    <a:pt x="31201" y="15066"/>
                  </a:lnTo>
                  <a:lnTo>
                    <a:pt x="30505" y="15333"/>
                  </a:lnTo>
                  <a:lnTo>
                    <a:pt x="30505" y="15333"/>
                  </a:lnTo>
                  <a:lnTo>
                    <a:pt x="31666" y="14164"/>
                  </a:lnTo>
                  <a:lnTo>
                    <a:pt x="34032" y="11878"/>
                  </a:lnTo>
                  <a:lnTo>
                    <a:pt x="35220" y="10752"/>
                  </a:lnTo>
                  <a:lnTo>
                    <a:pt x="35738" y="10467"/>
                  </a:lnTo>
                  <a:lnTo>
                    <a:pt x="36774" y="9976"/>
                  </a:lnTo>
                  <a:lnTo>
                    <a:pt x="37810" y="9565"/>
                  </a:lnTo>
                  <a:lnTo>
                    <a:pt x="38863" y="9216"/>
                  </a:lnTo>
                  <a:lnTo>
                    <a:pt x="40444" y="8779"/>
                  </a:lnTo>
                  <a:lnTo>
                    <a:pt x="42587" y="8315"/>
                  </a:lnTo>
                  <a:lnTo>
                    <a:pt x="43677" y="8100"/>
                  </a:lnTo>
                  <a:lnTo>
                    <a:pt x="43739" y="8082"/>
                  </a:lnTo>
                  <a:lnTo>
                    <a:pt x="43793" y="7984"/>
                  </a:lnTo>
                  <a:lnTo>
                    <a:pt x="43784" y="7877"/>
                  </a:lnTo>
                  <a:lnTo>
                    <a:pt x="43712" y="7814"/>
                  </a:lnTo>
                  <a:lnTo>
                    <a:pt x="43650" y="7814"/>
                  </a:lnTo>
                  <a:lnTo>
                    <a:pt x="42667" y="8011"/>
                  </a:lnTo>
                  <a:lnTo>
                    <a:pt x="40721" y="8422"/>
                  </a:lnTo>
                  <a:lnTo>
                    <a:pt x="39283" y="8797"/>
                  </a:lnTo>
                  <a:lnTo>
                    <a:pt x="38336" y="9083"/>
                  </a:lnTo>
                  <a:lnTo>
                    <a:pt x="37390" y="9422"/>
                  </a:lnTo>
                  <a:lnTo>
                    <a:pt x="36452" y="9815"/>
                  </a:lnTo>
                  <a:lnTo>
                    <a:pt x="35988" y="10038"/>
                  </a:lnTo>
                  <a:lnTo>
                    <a:pt x="36997" y="9109"/>
                  </a:lnTo>
                  <a:lnTo>
                    <a:pt x="39042" y="7270"/>
                  </a:lnTo>
                  <a:lnTo>
                    <a:pt x="41114" y="5475"/>
                  </a:lnTo>
                  <a:lnTo>
                    <a:pt x="43212" y="3707"/>
                  </a:lnTo>
                  <a:lnTo>
                    <a:pt x="44266" y="2832"/>
                  </a:lnTo>
                  <a:lnTo>
                    <a:pt x="45498" y="2823"/>
                  </a:lnTo>
                  <a:lnTo>
                    <a:pt x="46731" y="2805"/>
                  </a:lnTo>
                  <a:lnTo>
                    <a:pt x="46793" y="2796"/>
                  </a:lnTo>
                  <a:lnTo>
                    <a:pt x="46865" y="2715"/>
                  </a:lnTo>
                  <a:lnTo>
                    <a:pt x="46882" y="2599"/>
                  </a:lnTo>
                  <a:lnTo>
                    <a:pt x="46838" y="2519"/>
                  </a:lnTo>
                  <a:lnTo>
                    <a:pt x="46775" y="2510"/>
                  </a:lnTo>
                  <a:lnTo>
                    <a:pt x="45623" y="2528"/>
                  </a:lnTo>
                  <a:lnTo>
                    <a:pt x="44462" y="2537"/>
                  </a:lnTo>
                  <a:lnTo>
                    <a:pt x="44436" y="2492"/>
                  </a:lnTo>
                  <a:lnTo>
                    <a:pt x="44382" y="2465"/>
                  </a:lnTo>
                  <a:lnTo>
                    <a:pt x="44400" y="2099"/>
                  </a:lnTo>
                  <a:lnTo>
                    <a:pt x="44534" y="1367"/>
                  </a:lnTo>
                  <a:lnTo>
                    <a:pt x="44659" y="1001"/>
                  </a:lnTo>
                  <a:lnTo>
                    <a:pt x="44677" y="938"/>
                  </a:lnTo>
                  <a:lnTo>
                    <a:pt x="44632" y="840"/>
                  </a:lnTo>
                  <a:lnTo>
                    <a:pt x="44543" y="804"/>
                  </a:lnTo>
                  <a:lnTo>
                    <a:pt x="44445" y="849"/>
                  </a:lnTo>
                  <a:lnTo>
                    <a:pt x="44418" y="903"/>
                  </a:lnTo>
                  <a:lnTo>
                    <a:pt x="44275" y="1331"/>
                  </a:lnTo>
                  <a:lnTo>
                    <a:pt x="44123" y="2180"/>
                  </a:lnTo>
                  <a:lnTo>
                    <a:pt x="44105" y="2608"/>
                  </a:lnTo>
                  <a:lnTo>
                    <a:pt x="44105" y="2626"/>
                  </a:lnTo>
                  <a:lnTo>
                    <a:pt x="44096" y="2635"/>
                  </a:lnTo>
                  <a:lnTo>
                    <a:pt x="42319" y="4100"/>
                  </a:lnTo>
                  <a:lnTo>
                    <a:pt x="40569" y="5591"/>
                  </a:lnTo>
                  <a:lnTo>
                    <a:pt x="40569" y="5591"/>
                  </a:lnTo>
                  <a:lnTo>
                    <a:pt x="41078" y="4225"/>
                  </a:lnTo>
                  <a:lnTo>
                    <a:pt x="42176" y="1519"/>
                  </a:lnTo>
                  <a:lnTo>
                    <a:pt x="42792" y="188"/>
                  </a:lnTo>
                  <a:lnTo>
                    <a:pt x="42810" y="126"/>
                  </a:lnTo>
                  <a:lnTo>
                    <a:pt x="42775" y="36"/>
                  </a:lnTo>
                  <a:lnTo>
                    <a:pt x="426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044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87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223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01838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10090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61261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62090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242177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A17FFD-6613-4BC1-A4D1-EA10FF3A188F}" type="datetimeFigureOut">
              <a:rPr lang="en-US" smtClean="0"/>
              <a:t>4/10/2023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583065B-6B4E-4F2D-8503-94653D546DA5}" type="slidenum">
              <a:rPr lang="en-US" smtClean="0"/>
              <a:t>‹#›</a:t>
            </a:fld>
            <a:endParaRPr lang="en-US"/>
          </a:p>
        </p:txBody>
      </p:sp>
    </p:spTree>
    <p:extLst>
      <p:ext uri="{BB962C8B-B14F-4D97-AF65-F5344CB8AC3E}">
        <p14:creationId xmlns:p14="http://schemas.microsoft.com/office/powerpoint/2010/main" val="3768129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8610600" y="6356350"/>
            <a:ext cx="2552700" cy="369332"/>
          </a:xfrm>
          <a:prstGeom prst="rect">
            <a:avLst/>
          </a:prstGeom>
          <a:noFill/>
        </p:spPr>
        <p:txBody>
          <a:bodyPr wrap="square" rtlCol="0">
            <a:spAutoFit/>
          </a:bodyPr>
          <a:lstStyle/>
          <a:p>
            <a:r>
              <a:rPr lang="en-US" b="0" i="1" cap="none" spc="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0" i="1" cap="none" spc="0" baseline="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viên: Lưu Thị Lan</a:t>
            </a:r>
            <a:endParaRPr lang="en-US" b="0" i="1" cap="none" spc="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1098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35.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6620717" y="2018240"/>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746975" y="2115598"/>
            <a:ext cx="4468969" cy="3292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65161" y="540912"/>
            <a:ext cx="9994005" cy="1477328"/>
          </a:xfrm>
          <a:prstGeom prst="rect">
            <a:avLst/>
          </a:prstGeom>
          <a:noFill/>
        </p:spPr>
        <p:txBody>
          <a:bodyPr wrap="square" rtlCol="0">
            <a:spAutoFit/>
          </a:bodyPr>
          <a:lstStyle/>
          <a:p>
            <a:pPr algn="ctr"/>
            <a:r>
              <a:rPr lang="en-US" sz="3000" b="1" dirty="0" smtClean="0">
                <a:solidFill>
                  <a:srgbClr val="0070C0"/>
                </a:solidFill>
                <a:latin typeface="Times New Roman" panose="02020603050405020304" pitchFamily="18" charset="0"/>
                <a:cs typeface="Times New Roman" panose="02020603050405020304" pitchFamily="18" charset="0"/>
              </a:rPr>
              <a:t>TIẾT 18,19 </a:t>
            </a:r>
          </a:p>
          <a:p>
            <a:pPr algn="ctr"/>
            <a:r>
              <a:rPr lang="en-US" sz="3000" b="1" dirty="0" smtClean="0">
                <a:solidFill>
                  <a:srgbClr val="0070C0"/>
                </a:solidFill>
                <a:latin typeface="Times New Roman" panose="02020603050405020304" pitchFamily="18" charset="0"/>
                <a:cs typeface="Times New Roman" panose="02020603050405020304" pitchFamily="18" charset="0"/>
              </a:rPr>
              <a:t>VĂN BẢN: </a:t>
            </a:r>
            <a:r>
              <a:rPr lang="en-US" sz="3000" b="1" dirty="0">
                <a:solidFill>
                  <a:srgbClr val="0070C0"/>
                </a:solidFill>
                <a:latin typeface="Times New Roman" panose="02020603050405020304" pitchFamily="18" charset="0"/>
                <a:cs typeface="Times New Roman" panose="02020603050405020304" pitchFamily="18" charset="0"/>
              </a:rPr>
              <a:t>NGƯỜI THẦY ĐẦU TIÊN</a:t>
            </a:r>
            <a:endParaRPr lang="en-US" sz="3000" dirty="0">
              <a:solidFill>
                <a:srgbClr val="0070C0"/>
              </a:solidFill>
              <a:latin typeface="Times New Roman" panose="02020603050405020304" pitchFamily="18" charset="0"/>
              <a:cs typeface="Times New Roman" panose="02020603050405020304" pitchFamily="18" charset="0"/>
            </a:endParaRPr>
          </a:p>
          <a:p>
            <a:pPr algn="ctr"/>
            <a:r>
              <a:rPr lang="vi-VN" sz="3000" i="1" dirty="0">
                <a:solidFill>
                  <a:srgbClr val="0070C0"/>
                </a:solidFill>
                <a:latin typeface="Times New Roman" panose="02020603050405020304" pitchFamily="18" charset="0"/>
                <a:cs typeface="Times New Roman" panose="02020603050405020304" pitchFamily="18" charset="0"/>
              </a:rPr>
              <a:t>(</a:t>
            </a:r>
            <a:r>
              <a:rPr lang="en-US" sz="3000" i="1" dirty="0" err="1">
                <a:solidFill>
                  <a:srgbClr val="0070C0"/>
                </a:solidFill>
                <a:latin typeface="Times New Roman" panose="02020603050405020304" pitchFamily="18" charset="0"/>
                <a:cs typeface="Times New Roman" panose="02020603050405020304" pitchFamily="18" charset="0"/>
              </a:rPr>
              <a:t>Trích</a:t>
            </a:r>
            <a:r>
              <a:rPr lang="en-US" sz="3000" i="1" dirty="0">
                <a:solidFill>
                  <a:srgbClr val="0070C0"/>
                </a:solidFill>
                <a:latin typeface="Times New Roman" panose="02020603050405020304" pitchFamily="18" charset="0"/>
                <a:cs typeface="Times New Roman" panose="02020603050405020304" pitchFamily="18" charset="0"/>
              </a:rPr>
              <a:t>, </a:t>
            </a:r>
            <a:r>
              <a:rPr lang="en-US" sz="3000" i="1" dirty="0" err="1">
                <a:solidFill>
                  <a:srgbClr val="0070C0"/>
                </a:solidFill>
                <a:latin typeface="Times New Roman" panose="02020603050405020304" pitchFamily="18" charset="0"/>
                <a:cs typeface="Times New Roman" panose="02020603050405020304" pitchFamily="18" charset="0"/>
              </a:rPr>
              <a:t>Trin-ghi-dơ</a:t>
            </a:r>
            <a:r>
              <a:rPr lang="en-US" sz="3000" i="1" dirty="0">
                <a:solidFill>
                  <a:srgbClr val="0070C0"/>
                </a:solidFill>
                <a:latin typeface="Times New Roman" panose="02020603050405020304" pitchFamily="18" charset="0"/>
                <a:cs typeface="Times New Roman" panose="02020603050405020304" pitchFamily="18" charset="0"/>
              </a:rPr>
              <a:t> Ai-</a:t>
            </a:r>
            <a:r>
              <a:rPr lang="en-US" sz="3000" i="1" dirty="0" err="1">
                <a:solidFill>
                  <a:srgbClr val="0070C0"/>
                </a:solidFill>
                <a:latin typeface="Times New Roman" panose="02020603050405020304" pitchFamily="18" charset="0"/>
                <a:cs typeface="Times New Roman" panose="02020603050405020304" pitchFamily="18" charset="0"/>
              </a:rPr>
              <a:t>tơ</a:t>
            </a:r>
            <a:r>
              <a:rPr lang="en-US" sz="3000" i="1" dirty="0">
                <a:solidFill>
                  <a:srgbClr val="0070C0"/>
                </a:solidFill>
                <a:latin typeface="Times New Roman" panose="02020603050405020304" pitchFamily="18" charset="0"/>
                <a:cs typeface="Times New Roman" panose="02020603050405020304" pitchFamily="18" charset="0"/>
              </a:rPr>
              <a:t>-ma-</a:t>
            </a:r>
            <a:r>
              <a:rPr lang="en-US" sz="3000" i="1" dirty="0" err="1">
                <a:solidFill>
                  <a:srgbClr val="0070C0"/>
                </a:solidFill>
                <a:latin typeface="Times New Roman" panose="02020603050405020304" pitchFamily="18" charset="0"/>
                <a:cs typeface="Times New Roman" panose="02020603050405020304" pitchFamily="18" charset="0"/>
              </a:rPr>
              <a:t>tốp</a:t>
            </a:r>
            <a:r>
              <a:rPr lang="vi-VN" sz="3000" i="1" dirty="0">
                <a:solidFill>
                  <a:srgbClr val="0070C0"/>
                </a:solidFill>
                <a:latin typeface="Times New Roman" panose="02020603050405020304" pitchFamily="18" charset="0"/>
                <a:cs typeface="Times New Roman" panose="02020603050405020304" pitchFamily="18" charset="0"/>
              </a:rPr>
              <a:t>)</a:t>
            </a:r>
            <a:endParaRPr lang="en-US" sz="30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98488"/>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2291" y="706582"/>
            <a:ext cx="8409709" cy="6151418"/>
          </a:xfrm>
          <a:prstGeom prst="rect">
            <a:avLst/>
          </a:prstGeom>
        </p:spPr>
      </p:pic>
      <p:sp>
        <p:nvSpPr>
          <p:cNvPr id="3" name="TextBox 2"/>
          <p:cNvSpPr txBox="1"/>
          <p:nvPr/>
        </p:nvSpPr>
        <p:spPr>
          <a:xfrm>
            <a:off x="235526" y="167973"/>
            <a:ext cx="4350327"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.TÌM HIỂU CHUNG</a:t>
            </a:r>
          </a:p>
          <a:p>
            <a:r>
              <a:rPr lang="en-US" sz="3200" b="1" dirty="0" err="1">
                <a:latin typeface="Times New Roman" panose="02020603050405020304" pitchFamily="18" charset="0"/>
                <a:cs typeface="Times New Roman" panose="02020603050405020304" pitchFamily="18" charset="0"/>
              </a:rPr>
              <a:t>a</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5713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01FD-5B6E-BB4E-84B2-9ED75122FABA}"/>
              </a:ext>
            </a:extLst>
          </p:cNvPr>
          <p:cNvSpPr txBox="1"/>
          <p:nvPr/>
        </p:nvSpPr>
        <p:spPr>
          <a:xfrm>
            <a:off x="128789" y="1523683"/>
            <a:ext cx="4114800" cy="3320668"/>
          </a:xfrm>
          <a:prstGeom prst="rect">
            <a:avLst/>
          </a:prstGeom>
        </p:spPr>
        <p:txBody>
          <a:bodyPr vert="horz" lIns="91440" tIns="45720" rIns="91440" bIns="45720" rtlCol="0">
            <a:normAutofit/>
          </a:bodyPr>
          <a:lstStyle/>
          <a:p>
            <a:pPr algn="ctr">
              <a:spcAft>
                <a:spcPts val="600"/>
              </a:spcAft>
            </a:pPr>
            <a:r>
              <a:rPr lang="en-US" sz="3200" b="1" smtClean="0">
                <a:solidFill>
                  <a:srgbClr val="438742"/>
                </a:solidFill>
                <a:latin typeface="Times New Roman" panose="02020603050405020304" pitchFamily="18" charset="0"/>
                <a:cs typeface="Times New Roman" panose="02020603050405020304" pitchFamily="18" charset="0"/>
              </a:rPr>
              <a:t>Giới thiệu thêm một số tác phẩm</a:t>
            </a:r>
            <a:endParaRPr lang="en-US" sz="3200" b="1" dirty="0">
              <a:solidFill>
                <a:srgbClr val="43874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26091" y="0"/>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6" name="TextBox 5"/>
          <p:cNvSpPr txBox="1"/>
          <p:nvPr/>
        </p:nvSpPr>
        <p:spPr>
          <a:xfrm>
            <a:off x="8552001" y="306946"/>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7" name="TextBox 6"/>
          <p:cNvSpPr txBox="1"/>
          <p:nvPr/>
        </p:nvSpPr>
        <p:spPr>
          <a:xfrm>
            <a:off x="4372378" y="3345449"/>
            <a:ext cx="3586765"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8" name="TextBox 7"/>
          <p:cNvSpPr txBox="1"/>
          <p:nvPr/>
        </p:nvSpPr>
        <p:spPr>
          <a:xfrm>
            <a:off x="8680790" y="35910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extLst>
      <p:ext uri="{BB962C8B-B14F-4D97-AF65-F5344CB8AC3E}">
        <p14:creationId xmlns:p14="http://schemas.microsoft.com/office/powerpoint/2010/main" val="298538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2760" y="66295"/>
            <a:ext cx="10709240" cy="6791705"/>
          </a:xfrm>
          <a:prstGeom prst="rect">
            <a:avLst/>
          </a:prstGeom>
        </p:spPr>
      </p:pic>
      <p:sp>
        <p:nvSpPr>
          <p:cNvPr id="3" name="TextBox 2"/>
          <p:cNvSpPr txBox="1"/>
          <p:nvPr/>
        </p:nvSpPr>
        <p:spPr>
          <a:xfrm>
            <a:off x="180109" y="651163"/>
            <a:ext cx="4017818" cy="769441"/>
          </a:xfrm>
          <a:prstGeom prst="rect">
            <a:avLst/>
          </a:prstGeom>
          <a:no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b.Tác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3019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882" y="0"/>
            <a:ext cx="9710355" cy="6628721"/>
          </a:xfrm>
          <a:prstGeom prst="rect">
            <a:avLst/>
          </a:prstGeom>
        </p:spPr>
      </p:pic>
    </p:spTree>
    <p:extLst>
      <p:ext uri="{BB962C8B-B14F-4D97-AF65-F5344CB8AC3E}">
        <p14:creationId xmlns:p14="http://schemas.microsoft.com/office/powerpoint/2010/main" val="812482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36" y="0"/>
            <a:ext cx="11127169" cy="6761018"/>
          </a:xfrm>
          <a:prstGeom prst="rect">
            <a:avLst/>
          </a:prstGeom>
        </p:spPr>
      </p:pic>
    </p:spTree>
    <p:extLst>
      <p:ext uri="{BB962C8B-B14F-4D97-AF65-F5344CB8AC3E}">
        <p14:creationId xmlns:p14="http://schemas.microsoft.com/office/powerpoint/2010/main" val="16507671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016" y="0"/>
            <a:ext cx="12143774" cy="6414655"/>
          </a:xfrm>
          <a:prstGeom prst="rect">
            <a:avLst/>
          </a:prstGeom>
        </p:spPr>
      </p:pic>
    </p:spTree>
    <p:extLst>
      <p:ext uri="{BB962C8B-B14F-4D97-AF65-F5344CB8AC3E}">
        <p14:creationId xmlns:p14="http://schemas.microsoft.com/office/powerpoint/2010/main" val="3695878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872" y="0"/>
            <a:ext cx="11466928" cy="6915852"/>
          </a:xfrm>
          <a:prstGeom prst="rect">
            <a:avLst/>
          </a:prstGeom>
        </p:spPr>
      </p:pic>
    </p:spTree>
    <p:extLst>
      <p:ext uri="{BB962C8B-B14F-4D97-AF65-F5344CB8AC3E}">
        <p14:creationId xmlns:p14="http://schemas.microsoft.com/office/powerpoint/2010/main" val="351481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3306362" y="2475711"/>
            <a:ext cx="5657334" cy="1076792"/>
          </a:xfrm>
          <a:prstGeom prst="rect">
            <a:avLst/>
          </a:prstGeom>
        </p:spPr>
        <p:txBody>
          <a:bodyPr spcFirstLastPara="1" vert="horz" wrap="square" lIns="121900" tIns="121900" rIns="121900" bIns="121900" rtlCol="0" anchor="t" anchorCtr="0">
            <a:noAutofit/>
          </a:bodyPr>
          <a:lstStyle/>
          <a:p>
            <a:r>
              <a:rPr lang="en-US" sz="6000" b="1" dirty="0" smtClean="0">
                <a:latin typeface="Times New Roman" panose="02020603050405020304" pitchFamily="18" charset="0"/>
                <a:cs typeface="Times New Roman" panose="02020603050405020304" pitchFamily="18" charset="0"/>
              </a:rPr>
              <a:t>KHÁM PHÁ VĂN BẢN</a:t>
            </a:r>
            <a:endParaRPr sz="60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3893629" y="493953"/>
            <a:ext cx="4482800" cy="1694400"/>
          </a:xfrm>
          <a:prstGeom prst="rect">
            <a:avLst/>
          </a:prstGeom>
        </p:spPr>
        <p:txBody>
          <a:bodyPr spcFirstLastPara="1" vert="horz" wrap="square" lIns="121900" tIns="121900" rIns="121900" bIns="121900" rtlCol="0" anchor="t" anchorCtr="0">
            <a:noAutofit/>
          </a:bodyPr>
          <a:lstStyle/>
          <a:p>
            <a:r>
              <a:rPr lang="en" b="1" smtClean="0">
                <a:latin typeface="Times New Roman" panose="02020603050405020304" pitchFamily="18" charset="0"/>
                <a:cs typeface="Times New Roman" panose="02020603050405020304" pitchFamily="18" charset="0"/>
              </a:rPr>
              <a:t>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7887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8035" y="0"/>
            <a:ext cx="9183965" cy="7011218"/>
          </a:xfrm>
          <a:prstGeom prst="rect">
            <a:avLst/>
          </a:prstGeom>
        </p:spPr>
      </p:pic>
      <p:sp>
        <p:nvSpPr>
          <p:cNvPr id="3" name="TextBox 2"/>
          <p:cNvSpPr txBox="1"/>
          <p:nvPr/>
        </p:nvSpPr>
        <p:spPr>
          <a:xfrm>
            <a:off x="235527" y="387927"/>
            <a:ext cx="3034146"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1.Ngôi </a:t>
            </a:r>
            <a:r>
              <a:rPr lang="en-US" sz="4400" b="1" dirty="0" err="1" smtClean="0">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991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851" y="0"/>
            <a:ext cx="10853840" cy="6661202"/>
          </a:xfrm>
          <a:prstGeom prst="rect">
            <a:avLst/>
          </a:prstGeom>
        </p:spPr>
      </p:pic>
    </p:spTree>
    <p:extLst>
      <p:ext uri="{BB962C8B-B14F-4D97-AF65-F5344CB8AC3E}">
        <p14:creationId xmlns:p14="http://schemas.microsoft.com/office/powerpoint/2010/main" val="4124644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867205" y="746974"/>
            <a:ext cx="5799909" cy="46364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latin typeface="Times New Roman" panose="02020603050405020304" pitchFamily="18" charset="0"/>
                <a:cs typeface="Times New Roman" panose="02020603050405020304" pitchFamily="18" charset="0"/>
              </a:rPr>
              <a:t>Bài học bao gồm các phần:</a:t>
            </a:r>
            <a:endParaRPr lang="en-US" sz="2800">
              <a:solidFill>
                <a:srgbClr val="FFFF00"/>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nvPr>
        </p:nvGraphicFramePr>
        <p:xfrm>
          <a:off x="518656" y="1210615"/>
          <a:ext cx="11152052" cy="3387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
          <p:cNvSpPr txBox="1"/>
          <p:nvPr/>
        </p:nvSpPr>
        <p:spPr>
          <a:xfrm>
            <a:off x="2125874" y="3953814"/>
            <a:ext cx="3464147"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12" name="TextBox 11"/>
          <p:cNvSpPr txBox="1"/>
          <p:nvPr/>
        </p:nvSpPr>
        <p:spPr>
          <a:xfrm>
            <a:off x="6330605" y="3738095"/>
            <a:ext cx="3333053" cy="2646608"/>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Tree>
    <p:custDataLst>
      <p:tags r:id="rId1"/>
    </p:custDataLst>
    <p:extLst>
      <p:ext uri="{BB962C8B-B14F-4D97-AF65-F5344CB8AC3E}">
        <p14:creationId xmlns:p14="http://schemas.microsoft.com/office/powerpoint/2010/main" val="2492503047"/>
      </p:ext>
    </p:extLst>
  </p:cSld>
  <p:clrMapOvr>
    <a:masterClrMapping/>
  </p:clrMapOvr>
  <mc:AlternateContent xmlns:mc="http://schemas.openxmlformats.org/markup-compatibility/2006" xmlns:p14="http://schemas.microsoft.com/office/powerpoint/2010/main">
    <mc:Choice Requires="p14">
      <p:transition spd="slow" p14:dur="1500" advTm="12047">
        <p:split orient="vert"/>
      </p:transition>
    </mc:Choice>
    <mc:Fallback xmlns="">
      <p:transition spd="slow" advTm="120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1"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plus(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5099" y="156929"/>
            <a:ext cx="8244500" cy="6556803"/>
          </a:xfrm>
          <a:prstGeom prst="rect">
            <a:avLst/>
          </a:prstGeom>
        </p:spPr>
      </p:pic>
      <p:sp>
        <p:nvSpPr>
          <p:cNvPr id="3" name="TextBox 2"/>
          <p:cNvSpPr txBox="1"/>
          <p:nvPr/>
        </p:nvSpPr>
        <p:spPr>
          <a:xfrm>
            <a:off x="235527" y="387927"/>
            <a:ext cx="33528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2.Cốt </a:t>
            </a:r>
            <a:r>
              <a:rPr lang="en-US" sz="4400" b="1" dirty="0" err="1" smtClean="0">
                <a:latin typeface="Times New Roman" panose="02020603050405020304" pitchFamily="18" charset="0"/>
                <a:cs typeface="Times New Roman" panose="02020603050405020304" pitchFamily="18" charset="0"/>
              </a:rPr>
              <a:t>truyện</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2493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084" y="103687"/>
            <a:ext cx="10492049" cy="6615767"/>
          </a:xfrm>
          <a:prstGeom prst="rect">
            <a:avLst/>
          </a:prstGeom>
        </p:spPr>
      </p:pic>
    </p:spTree>
    <p:extLst>
      <p:ext uri="{BB962C8B-B14F-4D97-AF65-F5344CB8AC3E}">
        <p14:creationId xmlns:p14="http://schemas.microsoft.com/office/powerpoint/2010/main" val="1886479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033" y="108429"/>
            <a:ext cx="11032553" cy="6652589"/>
          </a:xfrm>
          <a:prstGeom prst="rect">
            <a:avLst/>
          </a:prstGeom>
        </p:spPr>
      </p:pic>
    </p:spTree>
    <p:extLst>
      <p:ext uri="{BB962C8B-B14F-4D97-AF65-F5344CB8AC3E}">
        <p14:creationId xmlns:p14="http://schemas.microsoft.com/office/powerpoint/2010/main" val="3549691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1278" y="0"/>
            <a:ext cx="9130722" cy="6688348"/>
          </a:xfrm>
          <a:prstGeom prst="rect">
            <a:avLst/>
          </a:prstGeom>
        </p:spPr>
      </p:pic>
      <p:sp>
        <p:nvSpPr>
          <p:cNvPr id="3" name="TextBox 2"/>
          <p:cNvSpPr txBox="1"/>
          <p:nvPr/>
        </p:nvSpPr>
        <p:spPr>
          <a:xfrm>
            <a:off x="235527" y="387927"/>
            <a:ext cx="3352800"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3.Nhân </a:t>
            </a:r>
            <a:r>
              <a:rPr lang="en-US" sz="4400" b="1" dirty="0" err="1" smtClean="0">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369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974" y="-1"/>
            <a:ext cx="11850335" cy="6317674"/>
          </a:xfrm>
          <a:prstGeom prst="rect">
            <a:avLst/>
          </a:prstGeom>
        </p:spPr>
      </p:pic>
    </p:spTree>
    <p:extLst>
      <p:ext uri="{BB962C8B-B14F-4D97-AF65-F5344CB8AC3E}">
        <p14:creationId xmlns:p14="http://schemas.microsoft.com/office/powerpoint/2010/main" val="1589501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sp>
        <p:nvSpPr>
          <p:cNvPr id="50" name="Oval 49"/>
          <p:cNvSpPr/>
          <p:nvPr/>
        </p:nvSpPr>
        <p:spPr>
          <a:xfrm>
            <a:off x="8742015" y="2902792"/>
            <a:ext cx="836541" cy="78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23394" y="2435931"/>
            <a:ext cx="4006359" cy="4121833"/>
          </a:xfrm>
          <a:custGeom>
            <a:avLst/>
            <a:gdLst/>
            <a:ahLst/>
            <a:cxnLst/>
            <a:rect l="l" t="t" r="r" b="b"/>
            <a:pathLst>
              <a:path w="4826322" h="4538390">
                <a:moveTo>
                  <a:pt x="1149134" y="4428204"/>
                </a:moveTo>
                <a:cubicBezTo>
                  <a:pt x="1145745" y="4427986"/>
                  <a:pt x="1140717" y="4428423"/>
                  <a:pt x="1134049" y="4429516"/>
                </a:cubicBezTo>
                <a:cubicBezTo>
                  <a:pt x="1127382" y="4430609"/>
                  <a:pt x="1123665" y="4433670"/>
                  <a:pt x="1122900" y="4438698"/>
                </a:cubicBezTo>
                <a:cubicBezTo>
                  <a:pt x="1122791" y="4447005"/>
                  <a:pt x="1124321" y="4455313"/>
                  <a:pt x="1127491" y="4463620"/>
                </a:cubicBezTo>
                <a:cubicBezTo>
                  <a:pt x="1130661" y="4471927"/>
                  <a:pt x="1136126" y="4477611"/>
                  <a:pt x="1143887" y="4480671"/>
                </a:cubicBezTo>
                <a:cubicBezTo>
                  <a:pt x="1159299" y="4479796"/>
                  <a:pt x="1173072" y="4476299"/>
                  <a:pt x="1185205" y="4470178"/>
                </a:cubicBezTo>
                <a:cubicBezTo>
                  <a:pt x="1197338" y="4464057"/>
                  <a:pt x="1209799" y="4460559"/>
                  <a:pt x="1222587" y="4459684"/>
                </a:cubicBezTo>
                <a:cubicBezTo>
                  <a:pt x="1225976" y="4459794"/>
                  <a:pt x="1231004" y="4459575"/>
                  <a:pt x="1237672" y="4459029"/>
                </a:cubicBezTo>
                <a:cubicBezTo>
                  <a:pt x="1244339" y="4458482"/>
                  <a:pt x="1248056" y="4456952"/>
                  <a:pt x="1248821" y="4454438"/>
                </a:cubicBezTo>
                <a:cubicBezTo>
                  <a:pt x="1245323" y="4448754"/>
                  <a:pt x="1230020" y="4443070"/>
                  <a:pt x="1202912" y="4437386"/>
                </a:cubicBezTo>
                <a:cubicBezTo>
                  <a:pt x="1175804" y="4431702"/>
                  <a:pt x="1157878" y="4428641"/>
                  <a:pt x="1149134" y="4428204"/>
                </a:cubicBezTo>
                <a:close/>
                <a:moveTo>
                  <a:pt x="1736763" y="4412465"/>
                </a:moveTo>
                <a:cubicBezTo>
                  <a:pt x="1736544" y="4422739"/>
                  <a:pt x="1738293" y="4429734"/>
                  <a:pt x="1742009" y="4433451"/>
                </a:cubicBezTo>
                <a:cubicBezTo>
                  <a:pt x="1745726" y="4437168"/>
                  <a:pt x="1752721" y="4438916"/>
                  <a:pt x="1762996" y="4438698"/>
                </a:cubicBezTo>
                <a:cubicBezTo>
                  <a:pt x="1762122" y="4422083"/>
                  <a:pt x="1753377" y="4413339"/>
                  <a:pt x="1736763" y="4412465"/>
                </a:cubicBezTo>
                <a:close/>
                <a:moveTo>
                  <a:pt x="1663309" y="4412465"/>
                </a:moveTo>
                <a:cubicBezTo>
                  <a:pt x="1652706" y="4420662"/>
                  <a:pt x="1641120" y="4427876"/>
                  <a:pt x="1628550" y="4434107"/>
                </a:cubicBezTo>
                <a:cubicBezTo>
                  <a:pt x="1615980" y="4440337"/>
                  <a:pt x="1603082" y="4443617"/>
                  <a:pt x="1589855" y="4443945"/>
                </a:cubicBezTo>
                <a:lnTo>
                  <a:pt x="1542635" y="4438698"/>
                </a:lnTo>
                <a:cubicBezTo>
                  <a:pt x="1538372" y="4439354"/>
                  <a:pt x="1529847" y="4441977"/>
                  <a:pt x="1517058" y="4446568"/>
                </a:cubicBezTo>
                <a:cubicBezTo>
                  <a:pt x="1504269" y="4451159"/>
                  <a:pt x="1497055" y="4453782"/>
                  <a:pt x="1495415" y="4454438"/>
                </a:cubicBezTo>
                <a:cubicBezTo>
                  <a:pt x="1495853" y="4456952"/>
                  <a:pt x="1497601" y="4458482"/>
                  <a:pt x="1500662" y="4459029"/>
                </a:cubicBezTo>
                <a:cubicBezTo>
                  <a:pt x="1503722" y="4459575"/>
                  <a:pt x="1505471" y="4459794"/>
                  <a:pt x="1505908" y="4459684"/>
                </a:cubicBezTo>
                <a:cubicBezTo>
                  <a:pt x="1519463" y="4465150"/>
                  <a:pt x="1534328" y="4469959"/>
                  <a:pt x="1550505" y="4474113"/>
                </a:cubicBezTo>
                <a:cubicBezTo>
                  <a:pt x="1566683" y="4478266"/>
                  <a:pt x="1581548" y="4480453"/>
                  <a:pt x="1595102" y="4480671"/>
                </a:cubicBezTo>
                <a:cubicBezTo>
                  <a:pt x="1611717" y="4480671"/>
                  <a:pt x="1620461" y="4475425"/>
                  <a:pt x="1621336" y="4464931"/>
                </a:cubicBezTo>
                <a:lnTo>
                  <a:pt x="1705283" y="4459684"/>
                </a:lnTo>
                <a:cubicBezTo>
                  <a:pt x="1705939" y="4459794"/>
                  <a:pt x="1708562" y="4459575"/>
                  <a:pt x="1713153" y="4459029"/>
                </a:cubicBezTo>
                <a:cubicBezTo>
                  <a:pt x="1717744" y="4458482"/>
                  <a:pt x="1720367" y="4456952"/>
                  <a:pt x="1721023" y="4454438"/>
                </a:cubicBezTo>
                <a:cubicBezTo>
                  <a:pt x="1719274" y="4446131"/>
                  <a:pt x="1710967" y="4437823"/>
                  <a:pt x="1696101" y="4429516"/>
                </a:cubicBezTo>
                <a:cubicBezTo>
                  <a:pt x="1681235" y="4421209"/>
                  <a:pt x="1670305" y="4415525"/>
                  <a:pt x="1663309" y="4412465"/>
                </a:cubicBezTo>
                <a:close/>
                <a:moveTo>
                  <a:pt x="1909903" y="4396724"/>
                </a:moveTo>
                <a:cubicBezTo>
                  <a:pt x="1909685" y="4402190"/>
                  <a:pt x="1910122" y="4406999"/>
                  <a:pt x="1911215" y="4411152"/>
                </a:cubicBezTo>
                <a:cubicBezTo>
                  <a:pt x="1912308" y="4415306"/>
                  <a:pt x="1915369" y="4417492"/>
                  <a:pt x="1920397" y="4417711"/>
                </a:cubicBezTo>
                <a:lnTo>
                  <a:pt x="1951877" y="4412465"/>
                </a:lnTo>
                <a:cubicBezTo>
                  <a:pt x="1951659" y="4407218"/>
                  <a:pt x="1949472" y="4403283"/>
                  <a:pt x="1945319" y="4400659"/>
                </a:cubicBezTo>
                <a:cubicBezTo>
                  <a:pt x="1941165" y="4398036"/>
                  <a:pt x="1936355" y="4396724"/>
                  <a:pt x="1930890" y="4396724"/>
                </a:cubicBezTo>
                <a:close/>
                <a:moveTo>
                  <a:pt x="771372" y="4396724"/>
                </a:moveTo>
                <a:cubicBezTo>
                  <a:pt x="771154" y="4402190"/>
                  <a:pt x="771591" y="4406999"/>
                  <a:pt x="772684" y="4411152"/>
                </a:cubicBezTo>
                <a:cubicBezTo>
                  <a:pt x="773777" y="4415306"/>
                  <a:pt x="776838" y="4417492"/>
                  <a:pt x="781866" y="4417711"/>
                </a:cubicBezTo>
                <a:lnTo>
                  <a:pt x="813346" y="4412465"/>
                </a:lnTo>
                <a:cubicBezTo>
                  <a:pt x="813127" y="4407218"/>
                  <a:pt x="810941" y="4403283"/>
                  <a:pt x="806787" y="4400659"/>
                </a:cubicBezTo>
                <a:cubicBezTo>
                  <a:pt x="802634" y="4398036"/>
                  <a:pt x="797824" y="4396724"/>
                  <a:pt x="792359" y="4396724"/>
                </a:cubicBezTo>
                <a:close/>
                <a:moveTo>
                  <a:pt x="1532142" y="4339011"/>
                </a:moveTo>
                <a:cubicBezTo>
                  <a:pt x="1532142" y="4344038"/>
                  <a:pt x="1533454" y="4347099"/>
                  <a:pt x="1536077" y="4348192"/>
                </a:cubicBezTo>
                <a:cubicBezTo>
                  <a:pt x="1538700" y="4349285"/>
                  <a:pt x="1542635" y="4349722"/>
                  <a:pt x="1547882" y="4349504"/>
                </a:cubicBezTo>
                <a:lnTo>
                  <a:pt x="1553129" y="4349504"/>
                </a:lnTo>
                <a:cubicBezTo>
                  <a:pt x="1553129" y="4344476"/>
                  <a:pt x="1551817" y="4341415"/>
                  <a:pt x="1549194" y="4340322"/>
                </a:cubicBezTo>
                <a:cubicBezTo>
                  <a:pt x="1546570" y="4339229"/>
                  <a:pt x="1542635" y="4338792"/>
                  <a:pt x="1537389" y="4339011"/>
                </a:cubicBezTo>
                <a:close/>
                <a:moveTo>
                  <a:pt x="655945" y="4291791"/>
                </a:moveTo>
                <a:cubicBezTo>
                  <a:pt x="650917" y="4292118"/>
                  <a:pt x="647856" y="4294086"/>
                  <a:pt x="646763" y="4297693"/>
                </a:cubicBezTo>
                <a:cubicBezTo>
                  <a:pt x="645670" y="4301300"/>
                  <a:pt x="645233" y="4304579"/>
                  <a:pt x="645452" y="4307530"/>
                </a:cubicBezTo>
                <a:lnTo>
                  <a:pt x="703165" y="4333764"/>
                </a:lnTo>
                <a:cubicBezTo>
                  <a:pt x="697263" y="4327424"/>
                  <a:pt x="689393" y="4319117"/>
                  <a:pt x="679555" y="4308842"/>
                </a:cubicBezTo>
                <a:cubicBezTo>
                  <a:pt x="669718" y="4298567"/>
                  <a:pt x="661848" y="4292883"/>
                  <a:pt x="655945" y="4291791"/>
                </a:cubicBezTo>
                <a:close/>
                <a:moveTo>
                  <a:pt x="3069422" y="3940263"/>
                </a:moveTo>
                <a:lnTo>
                  <a:pt x="3048435" y="3961249"/>
                </a:lnTo>
                <a:cubicBezTo>
                  <a:pt x="3030618" y="3961686"/>
                  <a:pt x="3015097" y="3966059"/>
                  <a:pt x="3001871" y="3974366"/>
                </a:cubicBezTo>
                <a:cubicBezTo>
                  <a:pt x="2988645" y="3982673"/>
                  <a:pt x="2974435" y="3992292"/>
                  <a:pt x="2959241" y="4003223"/>
                </a:cubicBezTo>
                <a:cubicBezTo>
                  <a:pt x="2951590" y="4004097"/>
                  <a:pt x="2938036" y="4007595"/>
                  <a:pt x="2918580" y="4013716"/>
                </a:cubicBezTo>
                <a:cubicBezTo>
                  <a:pt x="2899123" y="4019837"/>
                  <a:pt x="2888192" y="4023335"/>
                  <a:pt x="2885788" y="4024209"/>
                </a:cubicBezTo>
                <a:cubicBezTo>
                  <a:pt x="2886553" y="4029675"/>
                  <a:pt x="2890269" y="4034484"/>
                  <a:pt x="2896937" y="4038638"/>
                </a:cubicBezTo>
                <a:cubicBezTo>
                  <a:pt x="2903605" y="4042791"/>
                  <a:pt x="2908632" y="4044978"/>
                  <a:pt x="2912021" y="4045196"/>
                </a:cubicBezTo>
                <a:cubicBezTo>
                  <a:pt x="2917268" y="4044978"/>
                  <a:pt x="2921203" y="4042791"/>
                  <a:pt x="2923826" y="4038638"/>
                </a:cubicBezTo>
                <a:cubicBezTo>
                  <a:pt x="2926449" y="4034484"/>
                  <a:pt x="2927761" y="4029675"/>
                  <a:pt x="2927761" y="4024209"/>
                </a:cubicBezTo>
                <a:lnTo>
                  <a:pt x="3006461" y="4013716"/>
                </a:lnTo>
                <a:close/>
                <a:moveTo>
                  <a:pt x="3132382" y="3840576"/>
                </a:moveTo>
                <a:cubicBezTo>
                  <a:pt x="3132382" y="3845603"/>
                  <a:pt x="3133694" y="3848664"/>
                  <a:pt x="3136317" y="3849757"/>
                </a:cubicBezTo>
                <a:cubicBezTo>
                  <a:pt x="3138940" y="3850850"/>
                  <a:pt x="3142875" y="3851287"/>
                  <a:pt x="3148122" y="3851069"/>
                </a:cubicBezTo>
                <a:lnTo>
                  <a:pt x="3153369" y="3851069"/>
                </a:lnTo>
                <a:cubicBezTo>
                  <a:pt x="3153369" y="3846040"/>
                  <a:pt x="3152057" y="3842980"/>
                  <a:pt x="3149434" y="3841887"/>
                </a:cubicBezTo>
                <a:cubicBezTo>
                  <a:pt x="3146810" y="3840794"/>
                  <a:pt x="3142875" y="3840356"/>
                  <a:pt x="3137629" y="3840576"/>
                </a:cubicBezTo>
                <a:close/>
                <a:moveTo>
                  <a:pt x="2696907" y="3793355"/>
                </a:moveTo>
                <a:lnTo>
                  <a:pt x="2696907" y="3824835"/>
                </a:lnTo>
                <a:cubicBezTo>
                  <a:pt x="2697125" y="3829863"/>
                  <a:pt x="2699312" y="3832924"/>
                  <a:pt x="2703465" y="3834017"/>
                </a:cubicBezTo>
                <a:cubicBezTo>
                  <a:pt x="2707619" y="3835110"/>
                  <a:pt x="2712428" y="3835547"/>
                  <a:pt x="2717893" y="3835329"/>
                </a:cubicBezTo>
                <a:cubicBezTo>
                  <a:pt x="2717347" y="3831284"/>
                  <a:pt x="2714505" y="3823633"/>
                  <a:pt x="2709368" y="3812374"/>
                </a:cubicBezTo>
                <a:cubicBezTo>
                  <a:pt x="2704230" y="3801116"/>
                  <a:pt x="2700077" y="3794776"/>
                  <a:pt x="2696907" y="3793355"/>
                </a:cubicBezTo>
                <a:close/>
                <a:moveTo>
                  <a:pt x="2665427" y="3793355"/>
                </a:moveTo>
                <a:cubicBezTo>
                  <a:pt x="2665317" y="3793574"/>
                  <a:pt x="2664224" y="3794448"/>
                  <a:pt x="2662147" y="3795978"/>
                </a:cubicBezTo>
                <a:cubicBezTo>
                  <a:pt x="2660071" y="3797508"/>
                  <a:pt x="2657666" y="3798383"/>
                  <a:pt x="2654933" y="3798602"/>
                </a:cubicBezTo>
                <a:cubicBezTo>
                  <a:pt x="2654933" y="3804067"/>
                  <a:pt x="2656245" y="3808876"/>
                  <a:pt x="2658868" y="3813030"/>
                </a:cubicBezTo>
                <a:cubicBezTo>
                  <a:pt x="2661492" y="3817184"/>
                  <a:pt x="2665427" y="3819370"/>
                  <a:pt x="2670673" y="3819589"/>
                </a:cubicBezTo>
                <a:cubicBezTo>
                  <a:pt x="2673187" y="3819261"/>
                  <a:pt x="2674718" y="3817293"/>
                  <a:pt x="2675264" y="3813686"/>
                </a:cubicBezTo>
                <a:cubicBezTo>
                  <a:pt x="2675811" y="3810079"/>
                  <a:pt x="2676029" y="3806800"/>
                  <a:pt x="2675920" y="3803849"/>
                </a:cubicBezTo>
                <a:cubicBezTo>
                  <a:pt x="2676138" y="3801116"/>
                  <a:pt x="2675702" y="3798711"/>
                  <a:pt x="2674608" y="3796634"/>
                </a:cubicBezTo>
                <a:cubicBezTo>
                  <a:pt x="2673515" y="3794557"/>
                  <a:pt x="2670455" y="3793465"/>
                  <a:pt x="2665427" y="3793355"/>
                </a:cubicBezTo>
                <a:close/>
                <a:moveTo>
                  <a:pt x="1936242" y="3775660"/>
                </a:moveTo>
                <a:lnTo>
                  <a:pt x="1929318" y="3777703"/>
                </a:lnTo>
                <a:cubicBezTo>
                  <a:pt x="1925523" y="3779373"/>
                  <a:pt x="1923208" y="3781156"/>
                  <a:pt x="1922373" y="3783054"/>
                </a:cubicBezTo>
                <a:cubicBezTo>
                  <a:pt x="1922828" y="3784800"/>
                  <a:pt x="1924650" y="3785862"/>
                  <a:pt x="1927838" y="3786242"/>
                </a:cubicBezTo>
                <a:cubicBezTo>
                  <a:pt x="1931026" y="3786621"/>
                  <a:pt x="1932847" y="3786773"/>
                  <a:pt x="1933303" y="3786697"/>
                </a:cubicBezTo>
                <a:lnTo>
                  <a:pt x="1927860" y="3790325"/>
                </a:lnTo>
                <a:lnTo>
                  <a:pt x="1930890" y="3793355"/>
                </a:lnTo>
                <a:cubicBezTo>
                  <a:pt x="1936355" y="3793355"/>
                  <a:pt x="1941165" y="3792044"/>
                  <a:pt x="1945319" y="3789420"/>
                </a:cubicBezTo>
                <a:cubicBezTo>
                  <a:pt x="1949472" y="3786797"/>
                  <a:pt x="1951659" y="3782862"/>
                  <a:pt x="1951877" y="3777615"/>
                </a:cubicBezTo>
                <a:close/>
                <a:moveTo>
                  <a:pt x="2780854" y="3751382"/>
                </a:moveTo>
                <a:cubicBezTo>
                  <a:pt x="2780854" y="3756847"/>
                  <a:pt x="2782165" y="3761657"/>
                  <a:pt x="2784789" y="3765810"/>
                </a:cubicBezTo>
                <a:cubicBezTo>
                  <a:pt x="2787412" y="3769964"/>
                  <a:pt x="2791347" y="3772150"/>
                  <a:pt x="2796594" y="3772368"/>
                </a:cubicBezTo>
                <a:cubicBezTo>
                  <a:pt x="2800966" y="3771494"/>
                  <a:pt x="2802715" y="3767996"/>
                  <a:pt x="2801841" y="3761875"/>
                </a:cubicBezTo>
                <a:cubicBezTo>
                  <a:pt x="2801841" y="3756847"/>
                  <a:pt x="2800529" y="3753786"/>
                  <a:pt x="2797905" y="3752693"/>
                </a:cubicBezTo>
                <a:cubicBezTo>
                  <a:pt x="2795282" y="3751600"/>
                  <a:pt x="2791347" y="3751163"/>
                  <a:pt x="2786101" y="3751382"/>
                </a:cubicBezTo>
                <a:close/>
                <a:moveTo>
                  <a:pt x="2948748" y="3693668"/>
                </a:moveTo>
                <a:cubicBezTo>
                  <a:pt x="2936943" y="3696291"/>
                  <a:pt x="2923826" y="3701538"/>
                  <a:pt x="2909398" y="3709408"/>
                </a:cubicBezTo>
                <a:cubicBezTo>
                  <a:pt x="2894969" y="3717278"/>
                  <a:pt x="2887099" y="3727771"/>
                  <a:pt x="2885788" y="3740888"/>
                </a:cubicBezTo>
                <a:lnTo>
                  <a:pt x="2927761" y="3746135"/>
                </a:lnTo>
                <a:cubicBezTo>
                  <a:pt x="2933226" y="3746135"/>
                  <a:pt x="2938036" y="3744823"/>
                  <a:pt x="2942189" y="3742200"/>
                </a:cubicBezTo>
                <a:cubicBezTo>
                  <a:pt x="2946343" y="3739577"/>
                  <a:pt x="2948529" y="3735641"/>
                  <a:pt x="2948748" y="3730395"/>
                </a:cubicBezTo>
                <a:lnTo>
                  <a:pt x="3006461" y="3714655"/>
                </a:lnTo>
                <a:close/>
                <a:moveTo>
                  <a:pt x="3541623" y="3667435"/>
                </a:moveTo>
                <a:cubicBezTo>
                  <a:pt x="3545231" y="3667216"/>
                  <a:pt x="3551133" y="3667653"/>
                  <a:pt x="3559331" y="3668746"/>
                </a:cubicBezTo>
                <a:cubicBezTo>
                  <a:pt x="3567529" y="3669840"/>
                  <a:pt x="3572120" y="3672900"/>
                  <a:pt x="3573104" y="3677928"/>
                </a:cubicBezTo>
                <a:cubicBezTo>
                  <a:pt x="3571683" y="3688640"/>
                  <a:pt x="3564031" y="3698696"/>
                  <a:pt x="3550149" y="3708096"/>
                </a:cubicBezTo>
                <a:cubicBezTo>
                  <a:pt x="3536268" y="3717496"/>
                  <a:pt x="3524681" y="3724930"/>
                  <a:pt x="3515390" y="3730395"/>
                </a:cubicBezTo>
                <a:cubicBezTo>
                  <a:pt x="3501290" y="3733018"/>
                  <a:pt x="3490141" y="3743512"/>
                  <a:pt x="3481942" y="3761875"/>
                </a:cubicBezTo>
                <a:cubicBezTo>
                  <a:pt x="3473744" y="3780239"/>
                  <a:pt x="3458660" y="3790732"/>
                  <a:pt x="3436690" y="3793355"/>
                </a:cubicBezTo>
                <a:cubicBezTo>
                  <a:pt x="3436034" y="3801116"/>
                  <a:pt x="3432099" y="3806581"/>
                  <a:pt x="3424885" y="3809751"/>
                </a:cubicBezTo>
                <a:cubicBezTo>
                  <a:pt x="3417671" y="3812921"/>
                  <a:pt x="3411112" y="3814451"/>
                  <a:pt x="3405210" y="3814342"/>
                </a:cubicBezTo>
                <a:lnTo>
                  <a:pt x="3363236" y="3856315"/>
                </a:lnTo>
                <a:cubicBezTo>
                  <a:pt x="3350994" y="3857190"/>
                  <a:pt x="3340063" y="3860688"/>
                  <a:pt x="3330444" y="3866809"/>
                </a:cubicBezTo>
                <a:cubicBezTo>
                  <a:pt x="3320826" y="3872930"/>
                  <a:pt x="3307271" y="3876427"/>
                  <a:pt x="3289782" y="3877302"/>
                </a:cubicBezTo>
                <a:cubicBezTo>
                  <a:pt x="3284099" y="3885063"/>
                  <a:pt x="3275791" y="3890528"/>
                  <a:pt x="3264861" y="3893698"/>
                </a:cubicBezTo>
                <a:cubicBezTo>
                  <a:pt x="3253930" y="3896868"/>
                  <a:pt x="3243000" y="3898398"/>
                  <a:pt x="3232069" y="3898289"/>
                </a:cubicBezTo>
                <a:lnTo>
                  <a:pt x="3258302" y="3856315"/>
                </a:lnTo>
                <a:cubicBezTo>
                  <a:pt x="3280929" y="3853692"/>
                  <a:pt x="3301260" y="3843199"/>
                  <a:pt x="3319295" y="3824835"/>
                </a:cubicBezTo>
                <a:cubicBezTo>
                  <a:pt x="3337331" y="3806472"/>
                  <a:pt x="3358973" y="3795978"/>
                  <a:pt x="3384223" y="3793355"/>
                </a:cubicBezTo>
                <a:lnTo>
                  <a:pt x="3426196" y="3756628"/>
                </a:lnTo>
                <a:cubicBezTo>
                  <a:pt x="3426524" y="3746135"/>
                  <a:pt x="3429804" y="3738265"/>
                  <a:pt x="3436034" y="3733018"/>
                </a:cubicBezTo>
                <a:cubicBezTo>
                  <a:pt x="3442264" y="3727771"/>
                  <a:pt x="3449478" y="3725148"/>
                  <a:pt x="3457677" y="3725148"/>
                </a:cubicBezTo>
                <a:lnTo>
                  <a:pt x="3462923" y="3725148"/>
                </a:lnTo>
                <a:lnTo>
                  <a:pt x="3504897" y="3709408"/>
                </a:lnTo>
                <a:close/>
                <a:moveTo>
                  <a:pt x="3132382" y="3641201"/>
                </a:moveTo>
                <a:lnTo>
                  <a:pt x="3048435" y="3646448"/>
                </a:lnTo>
                <a:cubicBezTo>
                  <a:pt x="3048435" y="3651913"/>
                  <a:pt x="3047123" y="3656723"/>
                  <a:pt x="3044500" y="3660876"/>
                </a:cubicBezTo>
                <a:cubicBezTo>
                  <a:pt x="3041877" y="3665030"/>
                  <a:pt x="3037942" y="3667216"/>
                  <a:pt x="3032695" y="3667435"/>
                </a:cubicBezTo>
                <a:cubicBezTo>
                  <a:pt x="3027011" y="3666888"/>
                  <a:pt x="3021327" y="3666669"/>
                  <a:pt x="3015643" y="3666779"/>
                </a:cubicBezTo>
                <a:cubicBezTo>
                  <a:pt x="3009959" y="3666888"/>
                  <a:pt x="3006899" y="3670605"/>
                  <a:pt x="3006461" y="3677928"/>
                </a:cubicBezTo>
                <a:lnTo>
                  <a:pt x="3027448" y="3704161"/>
                </a:lnTo>
                <a:cubicBezTo>
                  <a:pt x="3039581" y="3701647"/>
                  <a:pt x="3062536" y="3696182"/>
                  <a:pt x="3096311" y="3687766"/>
                </a:cubicBezTo>
                <a:cubicBezTo>
                  <a:pt x="3130087" y="3679349"/>
                  <a:pt x="3149106" y="3667325"/>
                  <a:pt x="3153369" y="3651695"/>
                </a:cubicBezTo>
                <a:cubicBezTo>
                  <a:pt x="3152822" y="3646667"/>
                  <a:pt x="3149980" y="3643606"/>
                  <a:pt x="3144843" y="3642513"/>
                </a:cubicBezTo>
                <a:cubicBezTo>
                  <a:pt x="3139705" y="3641420"/>
                  <a:pt x="3135552" y="3640983"/>
                  <a:pt x="3132382" y="3641201"/>
                </a:cubicBezTo>
                <a:close/>
                <a:moveTo>
                  <a:pt x="834332" y="3625461"/>
                </a:moveTo>
                <a:lnTo>
                  <a:pt x="797606" y="3641201"/>
                </a:lnTo>
                <a:cubicBezTo>
                  <a:pt x="801541" y="3649290"/>
                  <a:pt x="817281" y="3664593"/>
                  <a:pt x="844826" y="3687110"/>
                </a:cubicBezTo>
                <a:cubicBezTo>
                  <a:pt x="872371" y="3709627"/>
                  <a:pt x="888111" y="3722306"/>
                  <a:pt x="892046" y="3725148"/>
                </a:cubicBezTo>
                <a:cubicBezTo>
                  <a:pt x="894560" y="3724820"/>
                  <a:pt x="896090" y="3722853"/>
                  <a:pt x="896637" y="3719246"/>
                </a:cubicBezTo>
                <a:cubicBezTo>
                  <a:pt x="897183" y="3715638"/>
                  <a:pt x="897402" y="3712360"/>
                  <a:pt x="897293" y="3709408"/>
                </a:cubicBezTo>
                <a:lnTo>
                  <a:pt x="876306" y="3693668"/>
                </a:lnTo>
                <a:cubicBezTo>
                  <a:pt x="874557" y="3679021"/>
                  <a:pt x="867561" y="3667653"/>
                  <a:pt x="855319" y="3659565"/>
                </a:cubicBezTo>
                <a:cubicBezTo>
                  <a:pt x="843077" y="3651476"/>
                  <a:pt x="836081" y="3640108"/>
                  <a:pt x="834332" y="3625461"/>
                </a:cubicBezTo>
                <a:close/>
                <a:moveTo>
                  <a:pt x="3179602" y="3583488"/>
                </a:moveTo>
                <a:cubicBezTo>
                  <a:pt x="3174574" y="3583378"/>
                  <a:pt x="3170202" y="3583597"/>
                  <a:pt x="3166485" y="3584144"/>
                </a:cubicBezTo>
                <a:cubicBezTo>
                  <a:pt x="3162769" y="3584690"/>
                  <a:pt x="3158397" y="3586220"/>
                  <a:pt x="3153369" y="3588734"/>
                </a:cubicBezTo>
                <a:cubicBezTo>
                  <a:pt x="3153369" y="3599228"/>
                  <a:pt x="3158615" y="3604474"/>
                  <a:pt x="3169109" y="3604474"/>
                </a:cubicBezTo>
                <a:cubicBezTo>
                  <a:pt x="3174137" y="3604584"/>
                  <a:pt x="3178509" y="3604365"/>
                  <a:pt x="3182225" y="3603819"/>
                </a:cubicBezTo>
                <a:cubicBezTo>
                  <a:pt x="3185942" y="3603272"/>
                  <a:pt x="3190314" y="3601742"/>
                  <a:pt x="3195342" y="3599228"/>
                </a:cubicBezTo>
                <a:cubicBezTo>
                  <a:pt x="3195342" y="3588734"/>
                  <a:pt x="3190095" y="3583488"/>
                  <a:pt x="3179602" y="3583488"/>
                </a:cubicBezTo>
                <a:close/>
                <a:moveTo>
                  <a:pt x="3253056" y="3541514"/>
                </a:moveTo>
                <a:cubicBezTo>
                  <a:pt x="3245623" y="3541733"/>
                  <a:pt x="3240814" y="3543919"/>
                  <a:pt x="3238627" y="3548073"/>
                </a:cubicBezTo>
                <a:cubicBezTo>
                  <a:pt x="3236441" y="3552226"/>
                  <a:pt x="3234255" y="3557036"/>
                  <a:pt x="3232069" y="3562501"/>
                </a:cubicBezTo>
                <a:lnTo>
                  <a:pt x="3226822" y="3572994"/>
                </a:lnTo>
                <a:cubicBezTo>
                  <a:pt x="3233381" y="3566108"/>
                  <a:pt x="3242562" y="3562829"/>
                  <a:pt x="3254367" y="3563157"/>
                </a:cubicBezTo>
                <a:cubicBezTo>
                  <a:pt x="3266173" y="3563485"/>
                  <a:pt x="3272731" y="3561517"/>
                  <a:pt x="3274042" y="3557254"/>
                </a:cubicBezTo>
                <a:cubicBezTo>
                  <a:pt x="3273496" y="3552007"/>
                  <a:pt x="3270654" y="3548073"/>
                  <a:pt x="3265517" y="3545449"/>
                </a:cubicBezTo>
                <a:cubicBezTo>
                  <a:pt x="3260379" y="3542826"/>
                  <a:pt x="3256226" y="3541514"/>
                  <a:pt x="3253056" y="3541514"/>
                </a:cubicBezTo>
                <a:close/>
                <a:moveTo>
                  <a:pt x="3441937" y="3494294"/>
                </a:moveTo>
                <a:cubicBezTo>
                  <a:pt x="3437237" y="3496043"/>
                  <a:pt x="3426962" y="3504350"/>
                  <a:pt x="3411112" y="3519216"/>
                </a:cubicBezTo>
                <a:cubicBezTo>
                  <a:pt x="3395263" y="3534081"/>
                  <a:pt x="3386300" y="3545012"/>
                  <a:pt x="3384223" y="3552007"/>
                </a:cubicBezTo>
                <a:cubicBezTo>
                  <a:pt x="3368264" y="3559987"/>
                  <a:pt x="3352961" y="3570262"/>
                  <a:pt x="3338314" y="3582832"/>
                </a:cubicBezTo>
                <a:cubicBezTo>
                  <a:pt x="3323667" y="3595402"/>
                  <a:pt x="3310988" y="3609612"/>
                  <a:pt x="3300276" y="3625461"/>
                </a:cubicBezTo>
                <a:cubicBezTo>
                  <a:pt x="3321809" y="3623712"/>
                  <a:pt x="3345638" y="3616717"/>
                  <a:pt x="3371762" y="3604474"/>
                </a:cubicBezTo>
                <a:cubicBezTo>
                  <a:pt x="3397886" y="3592232"/>
                  <a:pt x="3423026" y="3585237"/>
                  <a:pt x="3447183" y="3583488"/>
                </a:cubicBezTo>
                <a:lnTo>
                  <a:pt x="3510143" y="3546761"/>
                </a:lnTo>
                <a:cubicBezTo>
                  <a:pt x="3513314" y="3546980"/>
                  <a:pt x="3517467" y="3546542"/>
                  <a:pt x="3522604" y="3545449"/>
                </a:cubicBezTo>
                <a:cubicBezTo>
                  <a:pt x="3527742" y="3544356"/>
                  <a:pt x="3530583" y="3541296"/>
                  <a:pt x="3531130" y="3536267"/>
                </a:cubicBezTo>
                <a:cubicBezTo>
                  <a:pt x="3528398" y="3527632"/>
                  <a:pt x="3515499" y="3518669"/>
                  <a:pt x="3492436" y="3509378"/>
                </a:cubicBezTo>
                <a:cubicBezTo>
                  <a:pt x="3469372" y="3500087"/>
                  <a:pt x="3452539" y="3495059"/>
                  <a:pt x="3441937" y="3494294"/>
                </a:cubicBezTo>
                <a:close/>
                <a:moveTo>
                  <a:pt x="703165" y="3405100"/>
                </a:moveTo>
                <a:lnTo>
                  <a:pt x="703165" y="3452321"/>
                </a:lnTo>
                <a:lnTo>
                  <a:pt x="724152" y="3457567"/>
                </a:lnTo>
                <a:lnTo>
                  <a:pt x="724152" y="3415594"/>
                </a:lnTo>
                <a:close/>
                <a:moveTo>
                  <a:pt x="3662297" y="3336893"/>
                </a:moveTo>
                <a:cubicBezTo>
                  <a:pt x="3659893" y="3337112"/>
                  <a:pt x="3658144" y="3337986"/>
                  <a:pt x="3657051" y="3339517"/>
                </a:cubicBezTo>
                <a:cubicBezTo>
                  <a:pt x="3655958" y="3341047"/>
                  <a:pt x="3654209" y="3341921"/>
                  <a:pt x="3651804" y="3342140"/>
                </a:cubicBezTo>
                <a:cubicBezTo>
                  <a:pt x="3651585" y="3345091"/>
                  <a:pt x="3652023" y="3348370"/>
                  <a:pt x="3653116" y="3351978"/>
                </a:cubicBezTo>
                <a:cubicBezTo>
                  <a:pt x="3654209" y="3355585"/>
                  <a:pt x="3657269" y="3357552"/>
                  <a:pt x="3662297" y="3357880"/>
                </a:cubicBezTo>
                <a:cubicBezTo>
                  <a:pt x="3666670" y="3357006"/>
                  <a:pt x="3668419" y="3353508"/>
                  <a:pt x="3667544" y="3347387"/>
                </a:cubicBezTo>
                <a:cubicBezTo>
                  <a:pt x="3668419" y="3341265"/>
                  <a:pt x="3666670" y="3337768"/>
                  <a:pt x="3662297" y="3336893"/>
                </a:cubicBezTo>
                <a:close/>
                <a:moveTo>
                  <a:pt x="2324565" y="3296277"/>
                </a:moveTo>
                <a:lnTo>
                  <a:pt x="2326781" y="3298493"/>
                </a:lnTo>
                <a:lnTo>
                  <a:pt x="2330606" y="3297450"/>
                </a:lnTo>
                <a:close/>
                <a:moveTo>
                  <a:pt x="3756738" y="3273933"/>
                </a:moveTo>
                <a:cubicBezTo>
                  <a:pt x="3757612" y="3283552"/>
                  <a:pt x="3761110" y="3290548"/>
                  <a:pt x="3767231" y="3294920"/>
                </a:cubicBezTo>
                <a:cubicBezTo>
                  <a:pt x="3772259" y="3294592"/>
                  <a:pt x="3775320" y="3292624"/>
                  <a:pt x="3776413" y="3289017"/>
                </a:cubicBezTo>
                <a:cubicBezTo>
                  <a:pt x="3777506" y="3285410"/>
                  <a:pt x="3777943" y="3282131"/>
                  <a:pt x="3777724" y="3279180"/>
                </a:cubicBezTo>
                <a:close/>
                <a:moveTo>
                  <a:pt x="3877412" y="3210973"/>
                </a:moveTo>
                <a:cubicBezTo>
                  <a:pt x="3869651" y="3211191"/>
                  <a:pt x="3864186" y="3213378"/>
                  <a:pt x="3861016" y="3217531"/>
                </a:cubicBezTo>
                <a:cubicBezTo>
                  <a:pt x="3857846" y="3221685"/>
                  <a:pt x="3856316" y="3226494"/>
                  <a:pt x="3856425" y="3231960"/>
                </a:cubicBezTo>
                <a:cubicBezTo>
                  <a:pt x="3853474" y="3231850"/>
                  <a:pt x="3850194" y="3232069"/>
                  <a:pt x="3846587" y="3232615"/>
                </a:cubicBezTo>
                <a:cubicBezTo>
                  <a:pt x="3842980" y="3233162"/>
                  <a:pt x="3841013" y="3234692"/>
                  <a:pt x="3840685" y="3237206"/>
                </a:cubicBezTo>
                <a:cubicBezTo>
                  <a:pt x="3841013" y="3240158"/>
                  <a:pt x="3842980" y="3243437"/>
                  <a:pt x="3846587" y="3247044"/>
                </a:cubicBezTo>
                <a:cubicBezTo>
                  <a:pt x="3850194" y="3250651"/>
                  <a:pt x="3853474" y="3252618"/>
                  <a:pt x="3856425" y="3252946"/>
                </a:cubicBezTo>
                <a:cubicBezTo>
                  <a:pt x="3851287" y="3238736"/>
                  <a:pt x="3856316" y="3231741"/>
                  <a:pt x="3871509" y="3231960"/>
                </a:cubicBezTo>
                <a:cubicBezTo>
                  <a:pt x="3886702" y="3232178"/>
                  <a:pt x="3895666" y="3230429"/>
                  <a:pt x="3898398" y="3226713"/>
                </a:cubicBezTo>
                <a:cubicBezTo>
                  <a:pt x="3897852" y="3221466"/>
                  <a:pt x="3895010" y="3217531"/>
                  <a:pt x="3889873" y="3214908"/>
                </a:cubicBezTo>
                <a:cubicBezTo>
                  <a:pt x="3884735" y="3212285"/>
                  <a:pt x="3880582" y="3210973"/>
                  <a:pt x="3877412" y="3210973"/>
                </a:cubicBezTo>
                <a:close/>
                <a:moveTo>
                  <a:pt x="1565328" y="3181907"/>
                </a:moveTo>
                <a:lnTo>
                  <a:pt x="1539825" y="3192837"/>
                </a:lnTo>
                <a:cubicBezTo>
                  <a:pt x="1542558" y="3198454"/>
                  <a:pt x="1553487" y="3209080"/>
                  <a:pt x="1572615" y="3224716"/>
                </a:cubicBezTo>
                <a:cubicBezTo>
                  <a:pt x="1591742" y="3240352"/>
                  <a:pt x="1602672" y="3249157"/>
                  <a:pt x="1605405" y="3251130"/>
                </a:cubicBezTo>
                <a:cubicBezTo>
                  <a:pt x="1607150" y="3250903"/>
                  <a:pt x="1608213" y="3249536"/>
                  <a:pt x="1608593" y="3247032"/>
                </a:cubicBezTo>
                <a:cubicBezTo>
                  <a:pt x="1608972" y="3244527"/>
                  <a:pt x="1609124" y="3242250"/>
                  <a:pt x="1609048" y="3240200"/>
                </a:cubicBezTo>
                <a:lnTo>
                  <a:pt x="1594475" y="3229270"/>
                </a:lnTo>
                <a:cubicBezTo>
                  <a:pt x="1593260" y="3219100"/>
                  <a:pt x="1588403" y="3211206"/>
                  <a:pt x="1579901" y="3205589"/>
                </a:cubicBezTo>
                <a:cubicBezTo>
                  <a:pt x="1571400" y="3199972"/>
                  <a:pt x="1566543" y="3192078"/>
                  <a:pt x="1565328" y="3181907"/>
                </a:cubicBezTo>
                <a:close/>
                <a:moveTo>
                  <a:pt x="1474245" y="3028888"/>
                </a:moveTo>
                <a:lnTo>
                  <a:pt x="1474245" y="3061678"/>
                </a:lnTo>
                <a:lnTo>
                  <a:pt x="1488819" y="3065321"/>
                </a:lnTo>
                <a:lnTo>
                  <a:pt x="1488819" y="3036175"/>
                </a:lnTo>
                <a:close/>
                <a:moveTo>
                  <a:pt x="3979154" y="2850658"/>
                </a:moveTo>
                <a:lnTo>
                  <a:pt x="3958735" y="2856821"/>
                </a:lnTo>
                <a:lnTo>
                  <a:pt x="3904854" y="2868519"/>
                </a:lnTo>
                <a:lnTo>
                  <a:pt x="3908603" y="2873371"/>
                </a:lnTo>
                <a:cubicBezTo>
                  <a:pt x="3912466" y="2875777"/>
                  <a:pt x="3915380" y="2877044"/>
                  <a:pt x="3917343" y="2877171"/>
                </a:cubicBezTo>
                <a:cubicBezTo>
                  <a:pt x="3920383" y="2877044"/>
                  <a:pt x="3922663" y="2875777"/>
                  <a:pt x="3924183" y="2873371"/>
                </a:cubicBezTo>
                <a:cubicBezTo>
                  <a:pt x="3925703" y="2870964"/>
                  <a:pt x="3926463" y="2868177"/>
                  <a:pt x="3926463" y="2865010"/>
                </a:cubicBezTo>
                <a:lnTo>
                  <a:pt x="3972064" y="2858930"/>
                </a:lnTo>
                <a:close/>
                <a:moveTo>
                  <a:pt x="2117948" y="2827177"/>
                </a:moveTo>
                <a:lnTo>
                  <a:pt x="2096667" y="2836297"/>
                </a:lnTo>
                <a:cubicBezTo>
                  <a:pt x="2098947" y="2840984"/>
                  <a:pt x="2108067" y="2849851"/>
                  <a:pt x="2124028" y="2862898"/>
                </a:cubicBezTo>
                <a:cubicBezTo>
                  <a:pt x="2139988" y="2875944"/>
                  <a:pt x="2149108" y="2883291"/>
                  <a:pt x="2151388" y="2884938"/>
                </a:cubicBezTo>
                <a:cubicBezTo>
                  <a:pt x="2152845" y="2884748"/>
                  <a:pt x="2153732" y="2883608"/>
                  <a:pt x="2154048" y="2881518"/>
                </a:cubicBezTo>
                <a:cubicBezTo>
                  <a:pt x="2154365" y="2879428"/>
                  <a:pt x="2154492" y="2877528"/>
                  <a:pt x="2154428" y="2875818"/>
                </a:cubicBezTo>
                <a:lnTo>
                  <a:pt x="2142268" y="2866698"/>
                </a:lnTo>
                <a:cubicBezTo>
                  <a:pt x="2141255" y="2858211"/>
                  <a:pt x="2137201" y="2851624"/>
                  <a:pt x="2130108" y="2846937"/>
                </a:cubicBezTo>
                <a:cubicBezTo>
                  <a:pt x="2123014" y="2842250"/>
                  <a:pt x="2118961" y="2835663"/>
                  <a:pt x="2117948" y="2827177"/>
                </a:cubicBezTo>
                <a:close/>
                <a:moveTo>
                  <a:pt x="3792700" y="2731248"/>
                </a:moveTo>
                <a:lnTo>
                  <a:pt x="3792700" y="2738131"/>
                </a:lnTo>
                <a:lnTo>
                  <a:pt x="3798580" y="2740222"/>
                </a:lnTo>
                <a:close/>
                <a:moveTo>
                  <a:pt x="3774460" y="2731248"/>
                </a:moveTo>
                <a:cubicBezTo>
                  <a:pt x="3774397" y="2731374"/>
                  <a:pt x="3773763" y="2731881"/>
                  <a:pt x="3772560" y="2732768"/>
                </a:cubicBezTo>
                <a:cubicBezTo>
                  <a:pt x="3771356" y="2733654"/>
                  <a:pt x="3769963" y="2734161"/>
                  <a:pt x="3768380" y="2734288"/>
                </a:cubicBezTo>
                <a:lnTo>
                  <a:pt x="3769443" y="2738188"/>
                </a:lnTo>
                <a:lnTo>
                  <a:pt x="3779934" y="2733991"/>
                </a:lnTo>
                <a:lnTo>
                  <a:pt x="3779780" y="2733148"/>
                </a:lnTo>
                <a:cubicBezTo>
                  <a:pt x="3779147" y="2731944"/>
                  <a:pt x="3777373" y="2731311"/>
                  <a:pt x="3774460" y="2731248"/>
                </a:cubicBezTo>
                <a:close/>
                <a:moveTo>
                  <a:pt x="3841341" y="2706927"/>
                </a:moveTo>
                <a:cubicBezTo>
                  <a:pt x="3841341" y="2710094"/>
                  <a:pt x="3842101" y="2712881"/>
                  <a:pt x="3843621" y="2715287"/>
                </a:cubicBezTo>
                <a:cubicBezTo>
                  <a:pt x="3845141" y="2717694"/>
                  <a:pt x="3847421" y="2718961"/>
                  <a:pt x="3850462" y="2719088"/>
                </a:cubicBezTo>
                <a:cubicBezTo>
                  <a:pt x="3852995" y="2718581"/>
                  <a:pt x="3854008" y="2716554"/>
                  <a:pt x="3853502" y="2713007"/>
                </a:cubicBezTo>
                <a:cubicBezTo>
                  <a:pt x="3853502" y="2710094"/>
                  <a:pt x="3852742" y="2708321"/>
                  <a:pt x="3851222" y="2707687"/>
                </a:cubicBezTo>
                <a:cubicBezTo>
                  <a:pt x="3849702" y="2707054"/>
                  <a:pt x="3847421" y="2706801"/>
                  <a:pt x="3844381" y="2706927"/>
                </a:cubicBezTo>
                <a:close/>
                <a:moveTo>
                  <a:pt x="2041946" y="2699494"/>
                </a:moveTo>
                <a:lnTo>
                  <a:pt x="2041946" y="2726855"/>
                </a:lnTo>
                <a:lnTo>
                  <a:pt x="2054106" y="2729895"/>
                </a:lnTo>
                <a:lnTo>
                  <a:pt x="2054106" y="2705574"/>
                </a:lnTo>
                <a:close/>
                <a:moveTo>
                  <a:pt x="3938623" y="2673487"/>
                </a:moveTo>
                <a:cubicBezTo>
                  <a:pt x="3931783" y="2675007"/>
                  <a:pt x="3924183" y="2678047"/>
                  <a:pt x="3915823" y="2682607"/>
                </a:cubicBezTo>
                <a:cubicBezTo>
                  <a:pt x="3907463" y="2687167"/>
                  <a:pt x="3902903" y="2693247"/>
                  <a:pt x="3902143" y="2700847"/>
                </a:cubicBezTo>
                <a:lnTo>
                  <a:pt x="3926463" y="2703887"/>
                </a:lnTo>
                <a:cubicBezTo>
                  <a:pt x="3929630" y="2703887"/>
                  <a:pt x="3932417" y="2703127"/>
                  <a:pt x="3934823" y="2701607"/>
                </a:cubicBezTo>
                <a:cubicBezTo>
                  <a:pt x="3937230" y="2700087"/>
                  <a:pt x="3938497" y="2697807"/>
                  <a:pt x="3938623" y="2694767"/>
                </a:cubicBezTo>
                <a:lnTo>
                  <a:pt x="3972064" y="2685647"/>
                </a:lnTo>
                <a:close/>
                <a:moveTo>
                  <a:pt x="4045026" y="2643086"/>
                </a:moveTo>
                <a:lnTo>
                  <a:pt x="3996384" y="2646126"/>
                </a:lnTo>
                <a:cubicBezTo>
                  <a:pt x="3996384" y="2649293"/>
                  <a:pt x="3995624" y="2652079"/>
                  <a:pt x="3994104" y="2654486"/>
                </a:cubicBezTo>
                <a:cubicBezTo>
                  <a:pt x="3992584" y="2656893"/>
                  <a:pt x="3990304" y="2658160"/>
                  <a:pt x="3987264" y="2658286"/>
                </a:cubicBezTo>
                <a:cubicBezTo>
                  <a:pt x="3983971" y="2657970"/>
                  <a:pt x="3980677" y="2657843"/>
                  <a:pt x="3977384" y="2657906"/>
                </a:cubicBezTo>
                <a:cubicBezTo>
                  <a:pt x="3974091" y="2657970"/>
                  <a:pt x="3972317" y="2660123"/>
                  <a:pt x="3972064" y="2664366"/>
                </a:cubicBezTo>
                <a:lnTo>
                  <a:pt x="3984224" y="2679567"/>
                </a:lnTo>
                <a:cubicBezTo>
                  <a:pt x="3991254" y="2678110"/>
                  <a:pt x="4004555" y="2674943"/>
                  <a:pt x="4024125" y="2670066"/>
                </a:cubicBezTo>
                <a:cubicBezTo>
                  <a:pt x="4043696" y="2665190"/>
                  <a:pt x="4054716" y="2658223"/>
                  <a:pt x="4057186" y="2649166"/>
                </a:cubicBezTo>
                <a:cubicBezTo>
                  <a:pt x="4056869" y="2646253"/>
                  <a:pt x="4055222" y="2644479"/>
                  <a:pt x="4052246" y="2643846"/>
                </a:cubicBezTo>
                <a:cubicBezTo>
                  <a:pt x="4049269" y="2643213"/>
                  <a:pt x="4046862" y="2642959"/>
                  <a:pt x="4045026" y="2643086"/>
                </a:cubicBezTo>
                <a:close/>
                <a:moveTo>
                  <a:pt x="2713478" y="2633966"/>
                </a:moveTo>
                <a:lnTo>
                  <a:pt x="2692198" y="2643086"/>
                </a:lnTo>
                <a:cubicBezTo>
                  <a:pt x="2694478" y="2647773"/>
                  <a:pt x="2703598" y="2656640"/>
                  <a:pt x="2719558" y="2669687"/>
                </a:cubicBezTo>
                <a:cubicBezTo>
                  <a:pt x="2735519" y="2682733"/>
                  <a:pt x="2744639" y="2690080"/>
                  <a:pt x="2746919" y="2691727"/>
                </a:cubicBezTo>
                <a:cubicBezTo>
                  <a:pt x="2748375" y="2691537"/>
                  <a:pt x="2749262" y="2690397"/>
                  <a:pt x="2749579" y="2688307"/>
                </a:cubicBezTo>
                <a:cubicBezTo>
                  <a:pt x="2749896" y="2686217"/>
                  <a:pt x="2750022" y="2684317"/>
                  <a:pt x="2749959" y="2682607"/>
                </a:cubicBezTo>
                <a:lnTo>
                  <a:pt x="2737799" y="2673487"/>
                </a:lnTo>
                <a:cubicBezTo>
                  <a:pt x="2736785" y="2665000"/>
                  <a:pt x="2732732" y="2658413"/>
                  <a:pt x="2725638" y="2653726"/>
                </a:cubicBezTo>
                <a:cubicBezTo>
                  <a:pt x="2718545" y="2649039"/>
                  <a:pt x="2714491" y="2642452"/>
                  <a:pt x="2713478" y="2633966"/>
                </a:cubicBezTo>
                <a:close/>
                <a:moveTo>
                  <a:pt x="4072386" y="2609645"/>
                </a:moveTo>
                <a:cubicBezTo>
                  <a:pt x="4069473" y="2609582"/>
                  <a:pt x="4066939" y="2609709"/>
                  <a:pt x="4064786" y="2610025"/>
                </a:cubicBezTo>
                <a:cubicBezTo>
                  <a:pt x="4062633" y="2610342"/>
                  <a:pt x="4060099" y="2611229"/>
                  <a:pt x="4057186" y="2612685"/>
                </a:cubicBezTo>
                <a:cubicBezTo>
                  <a:pt x="4057186" y="2618766"/>
                  <a:pt x="4060226" y="2621805"/>
                  <a:pt x="4066306" y="2621805"/>
                </a:cubicBezTo>
                <a:cubicBezTo>
                  <a:pt x="4069219" y="2621869"/>
                  <a:pt x="4071753" y="2621742"/>
                  <a:pt x="4073906" y="2621426"/>
                </a:cubicBezTo>
                <a:cubicBezTo>
                  <a:pt x="4076059" y="2621109"/>
                  <a:pt x="4078593" y="2620222"/>
                  <a:pt x="4081506" y="2618766"/>
                </a:cubicBezTo>
                <a:cubicBezTo>
                  <a:pt x="4081506" y="2612685"/>
                  <a:pt x="4078466" y="2609645"/>
                  <a:pt x="4072386" y="2609645"/>
                </a:cubicBezTo>
                <a:close/>
                <a:moveTo>
                  <a:pt x="4114947" y="2585325"/>
                </a:moveTo>
                <a:cubicBezTo>
                  <a:pt x="4110640" y="2585452"/>
                  <a:pt x="4107854" y="2586718"/>
                  <a:pt x="4106587" y="2589125"/>
                </a:cubicBezTo>
                <a:cubicBezTo>
                  <a:pt x="4105320" y="2591532"/>
                  <a:pt x="4104053" y="2594318"/>
                  <a:pt x="4102787" y="2597485"/>
                </a:cubicBezTo>
                <a:lnTo>
                  <a:pt x="4099747" y="2603565"/>
                </a:lnTo>
                <a:cubicBezTo>
                  <a:pt x="4103547" y="2599575"/>
                  <a:pt x="4108867" y="2597675"/>
                  <a:pt x="4115707" y="2597865"/>
                </a:cubicBezTo>
                <a:cubicBezTo>
                  <a:pt x="4122547" y="2598055"/>
                  <a:pt x="4126347" y="2596915"/>
                  <a:pt x="4127107" y="2594445"/>
                </a:cubicBezTo>
                <a:cubicBezTo>
                  <a:pt x="4126790" y="2591405"/>
                  <a:pt x="4125144" y="2589125"/>
                  <a:pt x="4122167" y="2587605"/>
                </a:cubicBezTo>
                <a:cubicBezTo>
                  <a:pt x="4119190" y="2586085"/>
                  <a:pt x="4116784" y="2585325"/>
                  <a:pt x="4114947" y="2585325"/>
                </a:cubicBezTo>
                <a:close/>
                <a:moveTo>
                  <a:pt x="4224389" y="2557964"/>
                </a:moveTo>
                <a:cubicBezTo>
                  <a:pt x="4221666" y="2558978"/>
                  <a:pt x="4215712" y="2563791"/>
                  <a:pt x="4206529" y="2572404"/>
                </a:cubicBezTo>
                <a:cubicBezTo>
                  <a:pt x="4197345" y="2581018"/>
                  <a:pt x="4192152" y="2587351"/>
                  <a:pt x="4190948" y="2591405"/>
                </a:cubicBezTo>
                <a:cubicBezTo>
                  <a:pt x="4181702" y="2596028"/>
                  <a:pt x="4172835" y="2601982"/>
                  <a:pt x="4164348" y="2609265"/>
                </a:cubicBezTo>
                <a:cubicBezTo>
                  <a:pt x="4155861" y="2616549"/>
                  <a:pt x="4148514" y="2624782"/>
                  <a:pt x="4142308" y="2633966"/>
                </a:cubicBezTo>
                <a:lnTo>
                  <a:pt x="4180723" y="2622688"/>
                </a:lnTo>
                <a:lnTo>
                  <a:pt x="4188278" y="2612194"/>
                </a:lnTo>
                <a:cubicBezTo>
                  <a:pt x="4195492" y="2609024"/>
                  <a:pt x="4202050" y="2607494"/>
                  <a:pt x="4207953" y="2607604"/>
                </a:cubicBezTo>
                <a:lnTo>
                  <a:pt x="4267297" y="2573631"/>
                </a:lnTo>
                <a:lnTo>
                  <a:pt x="4253650" y="2566704"/>
                </a:lnTo>
                <a:cubicBezTo>
                  <a:pt x="4240286" y="2561321"/>
                  <a:pt x="4230533" y="2558408"/>
                  <a:pt x="4224389" y="2557964"/>
                </a:cubicBezTo>
                <a:close/>
                <a:moveTo>
                  <a:pt x="3924978" y="2541978"/>
                </a:moveTo>
                <a:lnTo>
                  <a:pt x="3915939" y="2545576"/>
                </a:lnTo>
                <a:lnTo>
                  <a:pt x="3915107" y="2554486"/>
                </a:lnTo>
                <a:lnTo>
                  <a:pt x="3917200" y="2553784"/>
                </a:lnTo>
                <a:close/>
                <a:moveTo>
                  <a:pt x="3932926" y="2538751"/>
                </a:moveTo>
                <a:lnTo>
                  <a:pt x="3931660" y="2539318"/>
                </a:lnTo>
                <a:lnTo>
                  <a:pt x="3931481" y="2539389"/>
                </a:lnTo>
                <a:lnTo>
                  <a:pt x="3932163" y="2539344"/>
                </a:lnTo>
                <a:close/>
                <a:moveTo>
                  <a:pt x="2637477" y="2506283"/>
                </a:moveTo>
                <a:lnTo>
                  <a:pt x="2637477" y="2533644"/>
                </a:lnTo>
                <a:lnTo>
                  <a:pt x="2649637" y="2536684"/>
                </a:lnTo>
                <a:lnTo>
                  <a:pt x="2649637" y="2512363"/>
                </a:lnTo>
                <a:close/>
                <a:moveTo>
                  <a:pt x="4352072" y="2466762"/>
                </a:moveTo>
                <a:cubicBezTo>
                  <a:pt x="4350679" y="2466889"/>
                  <a:pt x="4349665" y="2467396"/>
                  <a:pt x="4349032" y="2468282"/>
                </a:cubicBezTo>
                <a:cubicBezTo>
                  <a:pt x="4348398" y="2469169"/>
                  <a:pt x="4347385" y="2469676"/>
                  <a:pt x="4345992" y="2469802"/>
                </a:cubicBezTo>
                <a:cubicBezTo>
                  <a:pt x="4345865" y="2471512"/>
                  <a:pt x="4346118" y="2473412"/>
                  <a:pt x="4346752" y="2475502"/>
                </a:cubicBezTo>
                <a:cubicBezTo>
                  <a:pt x="4347385" y="2477592"/>
                  <a:pt x="4349158" y="2478733"/>
                  <a:pt x="4352072" y="2478923"/>
                </a:cubicBezTo>
                <a:cubicBezTo>
                  <a:pt x="4354605" y="2478416"/>
                  <a:pt x="4355619" y="2476389"/>
                  <a:pt x="4355112" y="2472842"/>
                </a:cubicBezTo>
                <a:cubicBezTo>
                  <a:pt x="4355619" y="2469296"/>
                  <a:pt x="4354605" y="2467269"/>
                  <a:pt x="4352072" y="2466762"/>
                </a:cubicBezTo>
                <a:close/>
                <a:moveTo>
                  <a:pt x="4406793" y="2430282"/>
                </a:moveTo>
                <a:cubicBezTo>
                  <a:pt x="4407300" y="2435855"/>
                  <a:pt x="4409326" y="2439908"/>
                  <a:pt x="4412873" y="2442442"/>
                </a:cubicBezTo>
                <a:cubicBezTo>
                  <a:pt x="4415786" y="2442252"/>
                  <a:pt x="4417560" y="2441112"/>
                  <a:pt x="4418193" y="2439022"/>
                </a:cubicBezTo>
                <a:cubicBezTo>
                  <a:pt x="4418826" y="2436932"/>
                  <a:pt x="4419080" y="2435032"/>
                  <a:pt x="4418953" y="2433322"/>
                </a:cubicBezTo>
                <a:close/>
                <a:moveTo>
                  <a:pt x="4069346" y="2427241"/>
                </a:moveTo>
                <a:lnTo>
                  <a:pt x="4066306" y="2433322"/>
                </a:lnTo>
                <a:cubicBezTo>
                  <a:pt x="4066876" y="2439022"/>
                  <a:pt x="4067256" y="2442062"/>
                  <a:pt x="4067446" y="2442442"/>
                </a:cubicBezTo>
                <a:cubicBezTo>
                  <a:pt x="4067636" y="2442822"/>
                  <a:pt x="4064216" y="2442822"/>
                  <a:pt x="4057186" y="2442442"/>
                </a:cubicBezTo>
                <a:lnTo>
                  <a:pt x="4045026" y="2454602"/>
                </a:lnTo>
                <a:cubicBezTo>
                  <a:pt x="4041732" y="2454412"/>
                  <a:pt x="4038439" y="2454792"/>
                  <a:pt x="4035145" y="2455742"/>
                </a:cubicBezTo>
                <a:cubicBezTo>
                  <a:pt x="4031852" y="2456692"/>
                  <a:pt x="4030078" y="2459352"/>
                  <a:pt x="4029825" y="2463722"/>
                </a:cubicBezTo>
                <a:lnTo>
                  <a:pt x="4029825" y="2466762"/>
                </a:lnTo>
                <a:cubicBezTo>
                  <a:pt x="4027482" y="2466952"/>
                  <a:pt x="4023048" y="2468092"/>
                  <a:pt x="4016525" y="2470182"/>
                </a:cubicBezTo>
                <a:lnTo>
                  <a:pt x="4009740" y="2473692"/>
                </a:lnTo>
                <a:lnTo>
                  <a:pt x="4012268" y="2476016"/>
                </a:lnTo>
                <a:lnTo>
                  <a:pt x="4013436" y="2478843"/>
                </a:lnTo>
                <a:lnTo>
                  <a:pt x="4014625" y="2478923"/>
                </a:lnTo>
                <a:cubicBezTo>
                  <a:pt x="4020832" y="2478669"/>
                  <a:pt x="4026658" y="2476136"/>
                  <a:pt x="4032105" y="2471323"/>
                </a:cubicBezTo>
                <a:cubicBezTo>
                  <a:pt x="4037552" y="2466509"/>
                  <a:pt x="4041859" y="2460936"/>
                  <a:pt x="4045026" y="2454602"/>
                </a:cubicBezTo>
                <a:lnTo>
                  <a:pt x="4081506" y="2445482"/>
                </a:lnTo>
                <a:close/>
                <a:moveTo>
                  <a:pt x="2905002" y="2409001"/>
                </a:moveTo>
                <a:lnTo>
                  <a:pt x="2905002" y="2466762"/>
                </a:lnTo>
                <a:cubicBezTo>
                  <a:pt x="2913362" y="2466129"/>
                  <a:pt x="2917162" y="2462076"/>
                  <a:pt x="2916402" y="2454602"/>
                </a:cubicBezTo>
                <a:cubicBezTo>
                  <a:pt x="2915642" y="2447129"/>
                  <a:pt x="2914882" y="2440035"/>
                  <a:pt x="2914122" y="2433322"/>
                </a:cubicBezTo>
                <a:close/>
                <a:moveTo>
                  <a:pt x="4476714" y="2393801"/>
                </a:moveTo>
                <a:cubicBezTo>
                  <a:pt x="4472218" y="2393928"/>
                  <a:pt x="4469051" y="2395194"/>
                  <a:pt x="4467214" y="2397601"/>
                </a:cubicBezTo>
                <a:cubicBezTo>
                  <a:pt x="4465377" y="2400008"/>
                  <a:pt x="4464491" y="2402794"/>
                  <a:pt x="4464554" y="2405961"/>
                </a:cubicBezTo>
                <a:cubicBezTo>
                  <a:pt x="4462844" y="2405898"/>
                  <a:pt x="4460944" y="2406024"/>
                  <a:pt x="4458854" y="2406341"/>
                </a:cubicBezTo>
                <a:cubicBezTo>
                  <a:pt x="4456764" y="2406658"/>
                  <a:pt x="4455624" y="2407544"/>
                  <a:pt x="4455434" y="2409001"/>
                </a:cubicBezTo>
                <a:cubicBezTo>
                  <a:pt x="4455624" y="2410711"/>
                  <a:pt x="4456764" y="2412611"/>
                  <a:pt x="4458854" y="2414701"/>
                </a:cubicBezTo>
                <a:cubicBezTo>
                  <a:pt x="4460944" y="2416791"/>
                  <a:pt x="4462844" y="2417931"/>
                  <a:pt x="4464554" y="2418121"/>
                </a:cubicBezTo>
                <a:cubicBezTo>
                  <a:pt x="4461577" y="2409888"/>
                  <a:pt x="4464491" y="2405834"/>
                  <a:pt x="4473294" y="2405961"/>
                </a:cubicBezTo>
                <a:cubicBezTo>
                  <a:pt x="4482098" y="2406088"/>
                  <a:pt x="4487291" y="2405075"/>
                  <a:pt x="4488875" y="2402921"/>
                </a:cubicBezTo>
                <a:cubicBezTo>
                  <a:pt x="4488558" y="2399881"/>
                  <a:pt x="4486911" y="2397601"/>
                  <a:pt x="4483934" y="2396081"/>
                </a:cubicBezTo>
                <a:cubicBezTo>
                  <a:pt x="4480958" y="2394561"/>
                  <a:pt x="4478551" y="2393801"/>
                  <a:pt x="4476714" y="2393801"/>
                </a:cubicBezTo>
                <a:close/>
                <a:moveTo>
                  <a:pt x="2905002" y="2348200"/>
                </a:moveTo>
                <a:lnTo>
                  <a:pt x="2905002" y="2378601"/>
                </a:lnTo>
                <a:lnTo>
                  <a:pt x="2914122" y="2393801"/>
                </a:lnTo>
                <a:lnTo>
                  <a:pt x="2914122" y="2369480"/>
                </a:lnTo>
                <a:close/>
                <a:moveTo>
                  <a:pt x="2914122" y="2311719"/>
                </a:moveTo>
                <a:lnTo>
                  <a:pt x="2914122" y="2323879"/>
                </a:lnTo>
                <a:cubicBezTo>
                  <a:pt x="2914249" y="2326919"/>
                  <a:pt x="2915516" y="2329199"/>
                  <a:pt x="2917922" y="2330719"/>
                </a:cubicBezTo>
                <a:cubicBezTo>
                  <a:pt x="2920329" y="2332239"/>
                  <a:pt x="2923116" y="2333000"/>
                  <a:pt x="2926282" y="2333000"/>
                </a:cubicBezTo>
                <a:close/>
                <a:moveTo>
                  <a:pt x="3954146" y="2301246"/>
                </a:moveTo>
                <a:cubicBezTo>
                  <a:pt x="3954019" y="2303083"/>
                  <a:pt x="3954272" y="2305489"/>
                  <a:pt x="3954906" y="2308466"/>
                </a:cubicBezTo>
                <a:cubicBezTo>
                  <a:pt x="3955539" y="2311443"/>
                  <a:pt x="3957313" y="2313090"/>
                  <a:pt x="3960226" y="2313406"/>
                </a:cubicBezTo>
                <a:cubicBezTo>
                  <a:pt x="3961683" y="2313216"/>
                  <a:pt x="3962569" y="2312076"/>
                  <a:pt x="3962886" y="2309986"/>
                </a:cubicBezTo>
                <a:cubicBezTo>
                  <a:pt x="3963203" y="2307896"/>
                  <a:pt x="3963329" y="2305996"/>
                  <a:pt x="3963266" y="2304286"/>
                </a:cubicBezTo>
                <a:close/>
                <a:moveTo>
                  <a:pt x="4011907" y="2276925"/>
                </a:moveTo>
                <a:cubicBezTo>
                  <a:pt x="4011907" y="2280092"/>
                  <a:pt x="4012667" y="2282879"/>
                  <a:pt x="4014187" y="2285286"/>
                </a:cubicBezTo>
                <a:cubicBezTo>
                  <a:pt x="4015707" y="2287692"/>
                  <a:pt x="4017987" y="2288959"/>
                  <a:pt x="4021027" y="2289086"/>
                </a:cubicBezTo>
                <a:cubicBezTo>
                  <a:pt x="4022610" y="2288896"/>
                  <a:pt x="4024004" y="2287756"/>
                  <a:pt x="4025207" y="2285666"/>
                </a:cubicBezTo>
                <a:cubicBezTo>
                  <a:pt x="4026411" y="2283576"/>
                  <a:pt x="4027044" y="2281675"/>
                  <a:pt x="4027107" y="2279966"/>
                </a:cubicBezTo>
                <a:close/>
                <a:moveTo>
                  <a:pt x="4072708" y="2249565"/>
                </a:moveTo>
                <a:cubicBezTo>
                  <a:pt x="4072708" y="2251528"/>
                  <a:pt x="4073468" y="2254442"/>
                  <a:pt x="4074988" y="2258305"/>
                </a:cubicBezTo>
                <a:cubicBezTo>
                  <a:pt x="4076508" y="2262169"/>
                  <a:pt x="4078788" y="2264322"/>
                  <a:pt x="4081828" y="2264765"/>
                </a:cubicBezTo>
                <a:cubicBezTo>
                  <a:pt x="4084362" y="2264259"/>
                  <a:pt x="4085375" y="2262232"/>
                  <a:pt x="4084868" y="2258685"/>
                </a:cubicBezTo>
                <a:cubicBezTo>
                  <a:pt x="4084868" y="2252605"/>
                  <a:pt x="4081828" y="2249565"/>
                  <a:pt x="4075748" y="2249565"/>
                </a:cubicBezTo>
                <a:close/>
                <a:moveTo>
                  <a:pt x="2917162" y="2199237"/>
                </a:moveTo>
                <a:cubicBezTo>
                  <a:pt x="2915706" y="2199870"/>
                  <a:pt x="2914819" y="2202403"/>
                  <a:pt x="2914502" y="2206837"/>
                </a:cubicBezTo>
                <a:cubicBezTo>
                  <a:pt x="2914186" y="2211270"/>
                  <a:pt x="2914059" y="2213804"/>
                  <a:pt x="2914122" y="2214437"/>
                </a:cubicBezTo>
                <a:lnTo>
                  <a:pt x="2892842" y="2241798"/>
                </a:lnTo>
                <a:lnTo>
                  <a:pt x="2892842" y="2263078"/>
                </a:lnTo>
                <a:lnTo>
                  <a:pt x="2880682" y="2281318"/>
                </a:lnTo>
                <a:lnTo>
                  <a:pt x="2880682" y="2333000"/>
                </a:lnTo>
                <a:cubicBezTo>
                  <a:pt x="2872068" y="2332493"/>
                  <a:pt x="2868015" y="2336546"/>
                  <a:pt x="2868521" y="2345160"/>
                </a:cubicBezTo>
                <a:cubicBezTo>
                  <a:pt x="2868648" y="2349720"/>
                  <a:pt x="2869915" y="2354280"/>
                  <a:pt x="2872321" y="2358840"/>
                </a:cubicBezTo>
                <a:cubicBezTo>
                  <a:pt x="2874728" y="2363400"/>
                  <a:pt x="2877515" y="2367960"/>
                  <a:pt x="2880682" y="2372520"/>
                </a:cubicBezTo>
                <a:cubicBezTo>
                  <a:pt x="2880238" y="2366630"/>
                  <a:pt x="2880365" y="2357890"/>
                  <a:pt x="2881062" y="2346300"/>
                </a:cubicBezTo>
                <a:cubicBezTo>
                  <a:pt x="2881758" y="2334710"/>
                  <a:pt x="2885685" y="2328250"/>
                  <a:pt x="2892842" y="2326919"/>
                </a:cubicBezTo>
                <a:cubicBezTo>
                  <a:pt x="2893349" y="2319446"/>
                  <a:pt x="2895375" y="2312353"/>
                  <a:pt x="2898922" y="2305639"/>
                </a:cubicBezTo>
                <a:cubicBezTo>
                  <a:pt x="2902469" y="2298925"/>
                  <a:pt x="2904495" y="2291832"/>
                  <a:pt x="2905002" y="2284359"/>
                </a:cubicBezTo>
                <a:lnTo>
                  <a:pt x="2926282" y="2238758"/>
                </a:lnTo>
                <a:cubicBezTo>
                  <a:pt x="2925903" y="2234451"/>
                  <a:pt x="2924382" y="2227104"/>
                  <a:pt x="2921722" y="2216717"/>
                </a:cubicBezTo>
                <a:cubicBezTo>
                  <a:pt x="2919062" y="2206330"/>
                  <a:pt x="2917542" y="2200503"/>
                  <a:pt x="2917162" y="2199237"/>
                </a:cubicBezTo>
                <a:close/>
                <a:moveTo>
                  <a:pt x="4549676" y="2108035"/>
                </a:moveTo>
                <a:cubicBezTo>
                  <a:pt x="4549549" y="2109872"/>
                  <a:pt x="4549802" y="2112278"/>
                  <a:pt x="4550436" y="2115255"/>
                </a:cubicBezTo>
                <a:cubicBezTo>
                  <a:pt x="4551069" y="2118232"/>
                  <a:pt x="4552843" y="2119879"/>
                  <a:pt x="4555756" y="2120195"/>
                </a:cubicBezTo>
                <a:cubicBezTo>
                  <a:pt x="4557213" y="2120005"/>
                  <a:pt x="4558099" y="2118865"/>
                  <a:pt x="4558416" y="2116775"/>
                </a:cubicBezTo>
                <a:cubicBezTo>
                  <a:pt x="4558733" y="2114685"/>
                  <a:pt x="4558859" y="2112785"/>
                  <a:pt x="4558796" y="2111075"/>
                </a:cubicBezTo>
                <a:close/>
                <a:moveTo>
                  <a:pt x="4607437" y="2083714"/>
                </a:moveTo>
                <a:cubicBezTo>
                  <a:pt x="4607437" y="2086881"/>
                  <a:pt x="4608197" y="2089668"/>
                  <a:pt x="4609717" y="2092075"/>
                </a:cubicBezTo>
                <a:cubicBezTo>
                  <a:pt x="4611237" y="2094481"/>
                  <a:pt x="4613517" y="2095748"/>
                  <a:pt x="4616557" y="2095875"/>
                </a:cubicBezTo>
                <a:cubicBezTo>
                  <a:pt x="4618140" y="2095685"/>
                  <a:pt x="4619534" y="2094545"/>
                  <a:pt x="4620737" y="2092455"/>
                </a:cubicBezTo>
                <a:cubicBezTo>
                  <a:pt x="4621941" y="2090365"/>
                  <a:pt x="4622574" y="2088464"/>
                  <a:pt x="4622637" y="2086755"/>
                </a:cubicBezTo>
                <a:close/>
                <a:moveTo>
                  <a:pt x="4668238" y="2056354"/>
                </a:moveTo>
                <a:cubicBezTo>
                  <a:pt x="4668238" y="2058317"/>
                  <a:pt x="4668998" y="2061231"/>
                  <a:pt x="4670518" y="2065094"/>
                </a:cubicBezTo>
                <a:cubicBezTo>
                  <a:pt x="4672038" y="2068958"/>
                  <a:pt x="4674318" y="2071111"/>
                  <a:pt x="4677358" y="2071554"/>
                </a:cubicBezTo>
                <a:cubicBezTo>
                  <a:pt x="4679892" y="2071048"/>
                  <a:pt x="4680905" y="2069021"/>
                  <a:pt x="4680398" y="2065474"/>
                </a:cubicBezTo>
                <a:cubicBezTo>
                  <a:pt x="4680398" y="2059394"/>
                  <a:pt x="4677358" y="2056354"/>
                  <a:pt x="4671278" y="2056354"/>
                </a:cubicBezTo>
                <a:close/>
                <a:moveTo>
                  <a:pt x="3005324" y="1971232"/>
                </a:moveTo>
                <a:cubicBezTo>
                  <a:pt x="2999877" y="1973259"/>
                  <a:pt x="2994811" y="1981366"/>
                  <a:pt x="2990124" y="1995553"/>
                </a:cubicBezTo>
                <a:cubicBezTo>
                  <a:pt x="2985437" y="2009739"/>
                  <a:pt x="2977330" y="2017846"/>
                  <a:pt x="2965803" y="2019873"/>
                </a:cubicBezTo>
                <a:lnTo>
                  <a:pt x="2938443" y="2044194"/>
                </a:lnTo>
                <a:cubicBezTo>
                  <a:pt x="2939076" y="2054200"/>
                  <a:pt x="2941610" y="2061547"/>
                  <a:pt x="2946043" y="2066234"/>
                </a:cubicBezTo>
                <a:cubicBezTo>
                  <a:pt x="2950476" y="2070921"/>
                  <a:pt x="2953010" y="2076748"/>
                  <a:pt x="2953643" y="2083714"/>
                </a:cubicBezTo>
                <a:cubicBezTo>
                  <a:pt x="2967070" y="2081561"/>
                  <a:pt x="2975177" y="2072948"/>
                  <a:pt x="2977964" y="2057874"/>
                </a:cubicBezTo>
                <a:cubicBezTo>
                  <a:pt x="2980750" y="2042800"/>
                  <a:pt x="2988857" y="2034187"/>
                  <a:pt x="3002284" y="2032033"/>
                </a:cubicBezTo>
                <a:cubicBezTo>
                  <a:pt x="3003867" y="2024307"/>
                  <a:pt x="3005261" y="2016200"/>
                  <a:pt x="3006464" y="2007713"/>
                </a:cubicBezTo>
                <a:cubicBezTo>
                  <a:pt x="3007668" y="1999226"/>
                  <a:pt x="3008301" y="1991119"/>
                  <a:pt x="3008364" y="1983392"/>
                </a:cubicBezTo>
                <a:cubicBezTo>
                  <a:pt x="3008428" y="1981556"/>
                  <a:pt x="3008301" y="1979149"/>
                  <a:pt x="3007984" y="1976172"/>
                </a:cubicBezTo>
                <a:cubicBezTo>
                  <a:pt x="3007668" y="1973195"/>
                  <a:pt x="3006781" y="1971549"/>
                  <a:pt x="3005324" y="1971232"/>
                </a:cubicBezTo>
                <a:close/>
                <a:moveTo>
                  <a:pt x="2953643" y="1965152"/>
                </a:moveTo>
                <a:cubicBezTo>
                  <a:pt x="2951933" y="1966735"/>
                  <a:pt x="2950033" y="1968889"/>
                  <a:pt x="2947943" y="1971612"/>
                </a:cubicBezTo>
                <a:cubicBezTo>
                  <a:pt x="2945853" y="1974336"/>
                  <a:pt x="2944713" y="1977249"/>
                  <a:pt x="2944523" y="1980352"/>
                </a:cubicBezTo>
                <a:cubicBezTo>
                  <a:pt x="2944650" y="1983266"/>
                  <a:pt x="2945916" y="1985039"/>
                  <a:pt x="2948323" y="1985672"/>
                </a:cubicBezTo>
                <a:cubicBezTo>
                  <a:pt x="2950730" y="1986306"/>
                  <a:pt x="2953516" y="1986559"/>
                  <a:pt x="2956683" y="1986432"/>
                </a:cubicBezTo>
                <a:cubicBezTo>
                  <a:pt x="2958393" y="1986559"/>
                  <a:pt x="2960293" y="1986306"/>
                  <a:pt x="2962383" y="1985672"/>
                </a:cubicBezTo>
                <a:cubicBezTo>
                  <a:pt x="2964473" y="1985039"/>
                  <a:pt x="2965613" y="1983266"/>
                  <a:pt x="2965803" y="1980352"/>
                </a:cubicBezTo>
                <a:cubicBezTo>
                  <a:pt x="2965487" y="1977249"/>
                  <a:pt x="2963840" y="1974336"/>
                  <a:pt x="2960863" y="1971612"/>
                </a:cubicBezTo>
                <a:cubicBezTo>
                  <a:pt x="2957886" y="1968889"/>
                  <a:pt x="2955480" y="1966735"/>
                  <a:pt x="2953643" y="1965152"/>
                </a:cubicBezTo>
                <a:close/>
                <a:moveTo>
                  <a:pt x="3047885" y="1904351"/>
                </a:moveTo>
                <a:cubicBezTo>
                  <a:pt x="3048392" y="1909924"/>
                  <a:pt x="3050418" y="1913978"/>
                  <a:pt x="3053965" y="1916511"/>
                </a:cubicBezTo>
                <a:cubicBezTo>
                  <a:pt x="3056879" y="1916321"/>
                  <a:pt x="3058652" y="1915181"/>
                  <a:pt x="3059285" y="1913091"/>
                </a:cubicBezTo>
                <a:cubicBezTo>
                  <a:pt x="3059919" y="1911001"/>
                  <a:pt x="3060172" y="1909101"/>
                  <a:pt x="3060045" y="1907391"/>
                </a:cubicBezTo>
                <a:close/>
                <a:moveTo>
                  <a:pt x="3406612" y="1627705"/>
                </a:moveTo>
                <a:cubicBezTo>
                  <a:pt x="3405979" y="1638535"/>
                  <a:pt x="3401166" y="1647275"/>
                  <a:pt x="3392172" y="1653926"/>
                </a:cubicBezTo>
                <a:cubicBezTo>
                  <a:pt x="3383178" y="1660576"/>
                  <a:pt x="3373805" y="1663996"/>
                  <a:pt x="3364051" y="1664186"/>
                </a:cubicBezTo>
                <a:lnTo>
                  <a:pt x="3373172" y="1639865"/>
                </a:lnTo>
                <a:cubicBezTo>
                  <a:pt x="3382798" y="1631252"/>
                  <a:pt x="3393945" y="1627199"/>
                  <a:pt x="3406612" y="1627705"/>
                </a:cubicBezTo>
                <a:close/>
                <a:moveTo>
                  <a:pt x="3373172" y="1612505"/>
                </a:moveTo>
                <a:cubicBezTo>
                  <a:pt x="3373172" y="1622638"/>
                  <a:pt x="3370132" y="1633532"/>
                  <a:pt x="3364051" y="1645185"/>
                </a:cubicBezTo>
                <a:cubicBezTo>
                  <a:pt x="3357971" y="1656839"/>
                  <a:pt x="3348851" y="1663172"/>
                  <a:pt x="3336691" y="1664186"/>
                </a:cubicBezTo>
                <a:cubicBezTo>
                  <a:pt x="3335424" y="1671596"/>
                  <a:pt x="3328837" y="1676536"/>
                  <a:pt x="3316930" y="1679006"/>
                </a:cubicBezTo>
                <a:cubicBezTo>
                  <a:pt x="3305024" y="1681476"/>
                  <a:pt x="3295397" y="1682616"/>
                  <a:pt x="3288050" y="1682426"/>
                </a:cubicBezTo>
                <a:lnTo>
                  <a:pt x="3330611" y="1652026"/>
                </a:lnTo>
                <a:cubicBezTo>
                  <a:pt x="3338844" y="1650379"/>
                  <a:pt x="3345178" y="1643792"/>
                  <a:pt x="3349611" y="1632265"/>
                </a:cubicBezTo>
                <a:cubicBezTo>
                  <a:pt x="3354045" y="1620738"/>
                  <a:pt x="3361898" y="1614151"/>
                  <a:pt x="3373172" y="1612505"/>
                </a:cubicBezTo>
                <a:close/>
                <a:moveTo>
                  <a:pt x="3430933" y="1579064"/>
                </a:moveTo>
                <a:cubicBezTo>
                  <a:pt x="3434100" y="1580648"/>
                  <a:pt x="3436886" y="1582801"/>
                  <a:pt x="3439293" y="1585524"/>
                </a:cubicBezTo>
                <a:cubicBezTo>
                  <a:pt x="3441700" y="1588248"/>
                  <a:pt x="3442966" y="1591161"/>
                  <a:pt x="3443093" y="1594264"/>
                </a:cubicBezTo>
                <a:cubicBezTo>
                  <a:pt x="3442776" y="1597178"/>
                  <a:pt x="3441130" y="1598951"/>
                  <a:pt x="3438153" y="1599585"/>
                </a:cubicBezTo>
                <a:cubicBezTo>
                  <a:pt x="3435176" y="1600218"/>
                  <a:pt x="3432770" y="1600471"/>
                  <a:pt x="3430933" y="1600345"/>
                </a:cubicBezTo>
                <a:lnTo>
                  <a:pt x="3406612" y="1627705"/>
                </a:lnTo>
                <a:cubicBezTo>
                  <a:pt x="3403066" y="1615038"/>
                  <a:pt x="3401039" y="1603891"/>
                  <a:pt x="3400532" y="1594264"/>
                </a:cubicBezTo>
                <a:cubicBezTo>
                  <a:pt x="3401229" y="1586981"/>
                  <a:pt x="3405156" y="1582548"/>
                  <a:pt x="3412312" y="1580964"/>
                </a:cubicBezTo>
                <a:cubicBezTo>
                  <a:pt x="3419469" y="1579381"/>
                  <a:pt x="3425676" y="1578748"/>
                  <a:pt x="3430933" y="1579064"/>
                </a:cubicBezTo>
                <a:close/>
                <a:moveTo>
                  <a:pt x="3461334" y="1539543"/>
                </a:moveTo>
                <a:cubicBezTo>
                  <a:pt x="3459940" y="1539670"/>
                  <a:pt x="3458927" y="1540177"/>
                  <a:pt x="3458293" y="1541063"/>
                </a:cubicBezTo>
                <a:cubicBezTo>
                  <a:pt x="3457660" y="1541950"/>
                  <a:pt x="3456647" y="1542457"/>
                  <a:pt x="3455253" y="1542583"/>
                </a:cubicBezTo>
                <a:cubicBezTo>
                  <a:pt x="3455317" y="1544420"/>
                  <a:pt x="3455950" y="1546827"/>
                  <a:pt x="3457153" y="1549804"/>
                </a:cubicBezTo>
                <a:cubicBezTo>
                  <a:pt x="3458357" y="1552780"/>
                  <a:pt x="3459750" y="1554427"/>
                  <a:pt x="3461334" y="1554744"/>
                </a:cubicBezTo>
                <a:cubicBezTo>
                  <a:pt x="3464247" y="1554554"/>
                  <a:pt x="3466020" y="1553414"/>
                  <a:pt x="3466654" y="1551324"/>
                </a:cubicBezTo>
                <a:cubicBezTo>
                  <a:pt x="3467287" y="1549234"/>
                  <a:pt x="3467540" y="1547333"/>
                  <a:pt x="3467414" y="1545623"/>
                </a:cubicBezTo>
                <a:cubicBezTo>
                  <a:pt x="3466907" y="1542077"/>
                  <a:pt x="3464880" y="1540050"/>
                  <a:pt x="3461334" y="1539543"/>
                </a:cubicBezTo>
                <a:close/>
                <a:moveTo>
                  <a:pt x="3491734" y="1469622"/>
                </a:moveTo>
                <a:cubicBezTo>
                  <a:pt x="3490214" y="1484759"/>
                  <a:pt x="3484134" y="1494006"/>
                  <a:pt x="3473494" y="1497363"/>
                </a:cubicBezTo>
                <a:cubicBezTo>
                  <a:pt x="3462853" y="1500719"/>
                  <a:pt x="3456773" y="1507686"/>
                  <a:pt x="3455253" y="1518263"/>
                </a:cubicBezTo>
                <a:cubicBezTo>
                  <a:pt x="3461270" y="1521430"/>
                  <a:pt x="3467477" y="1524216"/>
                  <a:pt x="3473874" y="1526623"/>
                </a:cubicBezTo>
                <a:cubicBezTo>
                  <a:pt x="3480271" y="1529030"/>
                  <a:pt x="3487237" y="1530297"/>
                  <a:pt x="3494774" y="1530423"/>
                </a:cubicBezTo>
                <a:cubicBezTo>
                  <a:pt x="3500854" y="1530423"/>
                  <a:pt x="3503894" y="1527383"/>
                  <a:pt x="3503894" y="1521303"/>
                </a:cubicBezTo>
                <a:cubicBezTo>
                  <a:pt x="3507568" y="1519466"/>
                  <a:pt x="3512381" y="1516299"/>
                  <a:pt x="3518335" y="1511803"/>
                </a:cubicBezTo>
                <a:cubicBezTo>
                  <a:pt x="3524288" y="1507306"/>
                  <a:pt x="3527582" y="1503379"/>
                  <a:pt x="3528215" y="1500023"/>
                </a:cubicBezTo>
                <a:cubicBezTo>
                  <a:pt x="3527898" y="1497109"/>
                  <a:pt x="3526252" y="1495336"/>
                  <a:pt x="3523275" y="1494702"/>
                </a:cubicBezTo>
                <a:cubicBezTo>
                  <a:pt x="3520298" y="1494069"/>
                  <a:pt x="3517891" y="1493816"/>
                  <a:pt x="3516055" y="1493942"/>
                </a:cubicBezTo>
                <a:cubicBezTo>
                  <a:pt x="3514345" y="1492422"/>
                  <a:pt x="3512445" y="1490902"/>
                  <a:pt x="3510355" y="1489382"/>
                </a:cubicBezTo>
                <a:cubicBezTo>
                  <a:pt x="3508265" y="1487862"/>
                  <a:pt x="3507124" y="1486342"/>
                  <a:pt x="3506935" y="1484822"/>
                </a:cubicBezTo>
                <a:cubicBezTo>
                  <a:pt x="3507124" y="1483366"/>
                  <a:pt x="3508265" y="1482479"/>
                  <a:pt x="3510355" y="1482162"/>
                </a:cubicBezTo>
                <a:cubicBezTo>
                  <a:pt x="3512445" y="1481845"/>
                  <a:pt x="3514345" y="1481719"/>
                  <a:pt x="3516055" y="1481782"/>
                </a:cubicBezTo>
                <a:cubicBezTo>
                  <a:pt x="3515548" y="1473169"/>
                  <a:pt x="3510481" y="1469115"/>
                  <a:pt x="3500854" y="1469622"/>
                </a:cubicBezTo>
                <a:close/>
                <a:moveTo>
                  <a:pt x="3525175" y="1457462"/>
                </a:moveTo>
                <a:cubicBezTo>
                  <a:pt x="3525301" y="1460755"/>
                  <a:pt x="3526568" y="1464048"/>
                  <a:pt x="3528975" y="1467342"/>
                </a:cubicBezTo>
                <a:cubicBezTo>
                  <a:pt x="3531382" y="1470635"/>
                  <a:pt x="3534168" y="1472409"/>
                  <a:pt x="3537335" y="1472662"/>
                </a:cubicBezTo>
                <a:cubicBezTo>
                  <a:pt x="3546962" y="1473169"/>
                  <a:pt x="3552029" y="1469115"/>
                  <a:pt x="3552535" y="1460502"/>
                </a:cubicBezTo>
                <a:close/>
                <a:moveTo>
                  <a:pt x="3525175" y="1405781"/>
                </a:moveTo>
                <a:cubicBezTo>
                  <a:pt x="3518461" y="1405971"/>
                  <a:pt x="3511368" y="1408631"/>
                  <a:pt x="3503894" y="1413761"/>
                </a:cubicBezTo>
                <a:cubicBezTo>
                  <a:pt x="3496421" y="1418891"/>
                  <a:pt x="3492367" y="1425351"/>
                  <a:pt x="3491734" y="1433141"/>
                </a:cubicBezTo>
                <a:cubicBezTo>
                  <a:pt x="3486224" y="1433648"/>
                  <a:pt x="3482044" y="1435674"/>
                  <a:pt x="3479194" y="1439221"/>
                </a:cubicBezTo>
                <a:cubicBezTo>
                  <a:pt x="3476344" y="1442768"/>
                  <a:pt x="3471404" y="1444795"/>
                  <a:pt x="3464373" y="1445301"/>
                </a:cubicBezTo>
                <a:lnTo>
                  <a:pt x="3455253" y="1469622"/>
                </a:lnTo>
                <a:lnTo>
                  <a:pt x="3406612" y="1490902"/>
                </a:lnTo>
                <a:lnTo>
                  <a:pt x="3397492" y="1512183"/>
                </a:lnTo>
                <a:cubicBezTo>
                  <a:pt x="3397429" y="1512436"/>
                  <a:pt x="3397555" y="1513449"/>
                  <a:pt x="3397872" y="1515223"/>
                </a:cubicBezTo>
                <a:cubicBezTo>
                  <a:pt x="3398189" y="1516996"/>
                  <a:pt x="3399075" y="1518010"/>
                  <a:pt x="3400532" y="1518263"/>
                </a:cubicBezTo>
                <a:cubicBezTo>
                  <a:pt x="3403636" y="1517946"/>
                  <a:pt x="3406549" y="1516299"/>
                  <a:pt x="3409272" y="1513323"/>
                </a:cubicBezTo>
                <a:cubicBezTo>
                  <a:pt x="3411996" y="1510346"/>
                  <a:pt x="3414149" y="1507939"/>
                  <a:pt x="3415733" y="1506103"/>
                </a:cubicBezTo>
                <a:lnTo>
                  <a:pt x="3455253" y="1481782"/>
                </a:lnTo>
                <a:cubicBezTo>
                  <a:pt x="3456013" y="1474182"/>
                  <a:pt x="3460573" y="1468102"/>
                  <a:pt x="3468934" y="1463542"/>
                </a:cubicBezTo>
                <a:cubicBezTo>
                  <a:pt x="3477294" y="1458982"/>
                  <a:pt x="3484894" y="1455942"/>
                  <a:pt x="3491734" y="1454422"/>
                </a:cubicBezTo>
                <a:cubicBezTo>
                  <a:pt x="3496484" y="1446378"/>
                  <a:pt x="3502944" y="1438905"/>
                  <a:pt x="3511115" y="1432001"/>
                </a:cubicBezTo>
                <a:cubicBezTo>
                  <a:pt x="3519285" y="1425098"/>
                  <a:pt x="3528025" y="1421424"/>
                  <a:pt x="3537335" y="1420981"/>
                </a:cubicBezTo>
                <a:cubicBezTo>
                  <a:pt x="3536258" y="1416484"/>
                  <a:pt x="3537652" y="1413318"/>
                  <a:pt x="3541515" y="1411481"/>
                </a:cubicBezTo>
                <a:cubicBezTo>
                  <a:pt x="3545379" y="1409644"/>
                  <a:pt x="3549052" y="1408757"/>
                  <a:pt x="3552535" y="1408821"/>
                </a:cubicBezTo>
                <a:close/>
                <a:moveTo>
                  <a:pt x="981240" y="1385125"/>
                </a:moveTo>
                <a:cubicBezTo>
                  <a:pt x="976868" y="1386000"/>
                  <a:pt x="975119" y="1389497"/>
                  <a:pt x="975993" y="1395619"/>
                </a:cubicBezTo>
                <a:cubicBezTo>
                  <a:pt x="968232" y="1401303"/>
                  <a:pt x="962767" y="1409610"/>
                  <a:pt x="959597" y="1420540"/>
                </a:cubicBezTo>
                <a:cubicBezTo>
                  <a:pt x="956427" y="1431471"/>
                  <a:pt x="954897" y="1442402"/>
                  <a:pt x="955006" y="1453332"/>
                </a:cubicBezTo>
                <a:lnTo>
                  <a:pt x="981240" y="1432345"/>
                </a:lnTo>
                <a:cubicBezTo>
                  <a:pt x="991733" y="1432345"/>
                  <a:pt x="996980" y="1427099"/>
                  <a:pt x="996980" y="1416605"/>
                </a:cubicBezTo>
                <a:cubicBezTo>
                  <a:pt x="996980" y="1412998"/>
                  <a:pt x="995668" y="1407096"/>
                  <a:pt x="993045" y="1398898"/>
                </a:cubicBezTo>
                <a:cubicBezTo>
                  <a:pt x="990421" y="1390700"/>
                  <a:pt x="986486" y="1386109"/>
                  <a:pt x="981240" y="1385125"/>
                </a:cubicBezTo>
                <a:close/>
                <a:moveTo>
                  <a:pt x="3793022" y="1291945"/>
                </a:moveTo>
                <a:lnTo>
                  <a:pt x="3780862" y="1301065"/>
                </a:lnTo>
                <a:lnTo>
                  <a:pt x="3776214" y="1301065"/>
                </a:lnTo>
                <a:lnTo>
                  <a:pt x="3756220" y="1314579"/>
                </a:lnTo>
                <a:cubicBezTo>
                  <a:pt x="3754193" y="1328006"/>
                  <a:pt x="3746086" y="1336113"/>
                  <a:pt x="3731899" y="1338899"/>
                </a:cubicBezTo>
                <a:cubicBezTo>
                  <a:pt x="3717712" y="1341686"/>
                  <a:pt x="3709605" y="1349793"/>
                  <a:pt x="3707579" y="1363220"/>
                </a:cubicBezTo>
                <a:cubicBezTo>
                  <a:pt x="3690605" y="1365563"/>
                  <a:pt x="3665271" y="1376837"/>
                  <a:pt x="3631577" y="1397040"/>
                </a:cubicBezTo>
                <a:cubicBezTo>
                  <a:pt x="3597883" y="1417244"/>
                  <a:pt x="3575589" y="1432318"/>
                  <a:pt x="3564696" y="1442261"/>
                </a:cubicBezTo>
                <a:cubicBezTo>
                  <a:pt x="3582113" y="1431241"/>
                  <a:pt x="3602000" y="1422881"/>
                  <a:pt x="3624357" y="1417181"/>
                </a:cubicBezTo>
                <a:cubicBezTo>
                  <a:pt x="3646714" y="1411481"/>
                  <a:pt x="3667361" y="1401601"/>
                  <a:pt x="3686298" y="1387540"/>
                </a:cubicBezTo>
                <a:cubicBezTo>
                  <a:pt x="3687945" y="1383043"/>
                  <a:pt x="3690732" y="1379877"/>
                  <a:pt x="3694658" y="1378040"/>
                </a:cubicBezTo>
                <a:cubicBezTo>
                  <a:pt x="3698585" y="1376203"/>
                  <a:pt x="3702892" y="1375317"/>
                  <a:pt x="3707579" y="1375380"/>
                </a:cubicBezTo>
                <a:cubicBezTo>
                  <a:pt x="3707769" y="1369300"/>
                  <a:pt x="3709669" y="1364740"/>
                  <a:pt x="3713279" y="1361700"/>
                </a:cubicBezTo>
                <a:cubicBezTo>
                  <a:pt x="3716889" y="1358660"/>
                  <a:pt x="3721069" y="1357140"/>
                  <a:pt x="3725819" y="1357140"/>
                </a:cubicBezTo>
                <a:lnTo>
                  <a:pt x="3734939" y="1357140"/>
                </a:lnTo>
                <a:lnTo>
                  <a:pt x="3780540" y="1338899"/>
                </a:lnTo>
                <a:lnTo>
                  <a:pt x="3795740" y="1311539"/>
                </a:lnTo>
                <a:lnTo>
                  <a:pt x="3829181" y="1302418"/>
                </a:lnTo>
                <a:lnTo>
                  <a:pt x="3845563" y="1294000"/>
                </a:lnTo>
                <a:lnTo>
                  <a:pt x="3823423" y="1298025"/>
                </a:lnTo>
                <a:close/>
                <a:moveTo>
                  <a:pt x="3869883" y="1278926"/>
                </a:moveTo>
                <a:lnTo>
                  <a:pt x="3866407" y="1282403"/>
                </a:lnTo>
                <a:lnTo>
                  <a:pt x="3869367" y="1280615"/>
                </a:lnTo>
                <a:close/>
                <a:moveTo>
                  <a:pt x="3901345" y="1264183"/>
                </a:moveTo>
                <a:lnTo>
                  <a:pt x="3900527" y="1264322"/>
                </a:lnTo>
                <a:lnTo>
                  <a:pt x="3902143" y="1265938"/>
                </a:lnTo>
                <a:close/>
                <a:moveTo>
                  <a:pt x="1149134" y="1243465"/>
                </a:moveTo>
                <a:cubicBezTo>
                  <a:pt x="1146620" y="1244339"/>
                  <a:pt x="1145089" y="1247837"/>
                  <a:pt x="1144543" y="1253958"/>
                </a:cubicBezTo>
                <a:cubicBezTo>
                  <a:pt x="1143996" y="1260080"/>
                  <a:pt x="1143778" y="1263577"/>
                  <a:pt x="1143887" y="1264452"/>
                </a:cubicBezTo>
                <a:cubicBezTo>
                  <a:pt x="1135689" y="1264233"/>
                  <a:pt x="1128475" y="1265982"/>
                  <a:pt x="1122244" y="1269698"/>
                </a:cubicBezTo>
                <a:cubicBezTo>
                  <a:pt x="1116014" y="1273414"/>
                  <a:pt x="1112735" y="1280410"/>
                  <a:pt x="1112407" y="1290685"/>
                </a:cubicBezTo>
                <a:cubicBezTo>
                  <a:pt x="1112298" y="1291122"/>
                  <a:pt x="1112516" y="1292871"/>
                  <a:pt x="1113063" y="1295932"/>
                </a:cubicBezTo>
                <a:cubicBezTo>
                  <a:pt x="1113609" y="1298992"/>
                  <a:pt x="1115140" y="1300741"/>
                  <a:pt x="1117654" y="1301178"/>
                </a:cubicBezTo>
                <a:cubicBezTo>
                  <a:pt x="1120168" y="1300632"/>
                  <a:pt x="1121698" y="1297790"/>
                  <a:pt x="1122244" y="1292653"/>
                </a:cubicBezTo>
                <a:cubicBezTo>
                  <a:pt x="1122791" y="1287515"/>
                  <a:pt x="1123010" y="1283362"/>
                  <a:pt x="1122900" y="1280192"/>
                </a:cubicBezTo>
                <a:cubicBezTo>
                  <a:pt x="1131098" y="1280410"/>
                  <a:pt x="1138312" y="1278661"/>
                  <a:pt x="1144543" y="1274945"/>
                </a:cubicBezTo>
                <a:cubicBezTo>
                  <a:pt x="1150773" y="1271229"/>
                  <a:pt x="1154052" y="1264233"/>
                  <a:pt x="1154380" y="1253958"/>
                </a:cubicBezTo>
                <a:cubicBezTo>
                  <a:pt x="1154490" y="1253521"/>
                  <a:pt x="1154271" y="1251772"/>
                  <a:pt x="1153725" y="1248711"/>
                </a:cubicBezTo>
                <a:cubicBezTo>
                  <a:pt x="1153178" y="1245651"/>
                  <a:pt x="1151648" y="1243902"/>
                  <a:pt x="1149134" y="1243465"/>
                </a:cubicBezTo>
                <a:close/>
                <a:moveTo>
                  <a:pt x="3937673" y="1238132"/>
                </a:moveTo>
                <a:lnTo>
                  <a:pt x="3933346" y="1240984"/>
                </a:lnTo>
                <a:lnTo>
                  <a:pt x="3938623" y="1241617"/>
                </a:lnTo>
                <a:close/>
                <a:moveTo>
                  <a:pt x="4236549" y="989292"/>
                </a:moveTo>
                <a:lnTo>
                  <a:pt x="4254790" y="1004493"/>
                </a:lnTo>
                <a:cubicBezTo>
                  <a:pt x="4259540" y="1004429"/>
                  <a:pt x="4263720" y="1003036"/>
                  <a:pt x="4267330" y="1000312"/>
                </a:cubicBezTo>
                <a:cubicBezTo>
                  <a:pt x="4270940" y="997589"/>
                  <a:pt x="4272840" y="993915"/>
                  <a:pt x="4273030" y="989292"/>
                </a:cubicBezTo>
                <a:close/>
                <a:moveTo>
                  <a:pt x="4367272" y="964971"/>
                </a:moveTo>
                <a:cubicBezTo>
                  <a:pt x="4367905" y="970608"/>
                  <a:pt x="4371199" y="973015"/>
                  <a:pt x="4377152" y="972192"/>
                </a:cubicBezTo>
                <a:cubicBezTo>
                  <a:pt x="4383106" y="971368"/>
                  <a:pt x="4387919" y="969975"/>
                  <a:pt x="4391593" y="968012"/>
                </a:cubicBezTo>
                <a:close/>
                <a:moveTo>
                  <a:pt x="4504075" y="940651"/>
                </a:moveTo>
                <a:cubicBezTo>
                  <a:pt x="4504075" y="942994"/>
                  <a:pt x="4504835" y="947428"/>
                  <a:pt x="4506355" y="953951"/>
                </a:cubicBezTo>
                <a:cubicBezTo>
                  <a:pt x="4507875" y="960475"/>
                  <a:pt x="4510155" y="964149"/>
                  <a:pt x="4513195" y="964971"/>
                </a:cubicBezTo>
                <a:cubicBezTo>
                  <a:pt x="4514652" y="964655"/>
                  <a:pt x="4515538" y="963008"/>
                  <a:pt x="4515855" y="960032"/>
                </a:cubicBezTo>
                <a:cubicBezTo>
                  <a:pt x="4516172" y="957055"/>
                  <a:pt x="4516298" y="954648"/>
                  <a:pt x="4516235" y="952811"/>
                </a:cubicBezTo>
                <a:cubicBezTo>
                  <a:pt x="4516742" y="952875"/>
                  <a:pt x="4518768" y="952748"/>
                  <a:pt x="4522315" y="952431"/>
                </a:cubicBezTo>
                <a:cubicBezTo>
                  <a:pt x="4525862" y="952115"/>
                  <a:pt x="4527889" y="951228"/>
                  <a:pt x="4528395" y="949771"/>
                </a:cubicBezTo>
                <a:cubicBezTo>
                  <a:pt x="4527572" y="948061"/>
                  <a:pt x="4523899" y="946161"/>
                  <a:pt x="4517375" y="944071"/>
                </a:cubicBezTo>
                <a:cubicBezTo>
                  <a:pt x="4510852" y="941981"/>
                  <a:pt x="4506418" y="940841"/>
                  <a:pt x="4504075" y="940651"/>
                </a:cubicBezTo>
                <a:close/>
                <a:moveTo>
                  <a:pt x="4418953" y="940651"/>
                </a:moveTo>
                <a:cubicBezTo>
                  <a:pt x="4415660" y="942361"/>
                  <a:pt x="4412366" y="945021"/>
                  <a:pt x="4409073" y="948631"/>
                </a:cubicBezTo>
                <a:cubicBezTo>
                  <a:pt x="4405780" y="952242"/>
                  <a:pt x="4404006" y="955661"/>
                  <a:pt x="4403753" y="958892"/>
                </a:cubicBezTo>
                <a:cubicBezTo>
                  <a:pt x="4404006" y="961805"/>
                  <a:pt x="4405780" y="963578"/>
                  <a:pt x="4409073" y="964211"/>
                </a:cubicBezTo>
                <a:cubicBezTo>
                  <a:pt x="4412366" y="964845"/>
                  <a:pt x="4415660" y="965098"/>
                  <a:pt x="4418953" y="964971"/>
                </a:cubicBezTo>
                <a:lnTo>
                  <a:pt x="4452394" y="964971"/>
                </a:lnTo>
                <a:cubicBezTo>
                  <a:pt x="4461007" y="965478"/>
                  <a:pt x="4465061" y="961425"/>
                  <a:pt x="4464554" y="952811"/>
                </a:cubicBezTo>
                <a:lnTo>
                  <a:pt x="4461514" y="940651"/>
                </a:lnTo>
                <a:close/>
                <a:moveTo>
                  <a:pt x="4543596" y="928491"/>
                </a:moveTo>
                <a:cubicBezTo>
                  <a:pt x="4542202" y="928617"/>
                  <a:pt x="4541189" y="929124"/>
                  <a:pt x="4540556" y="930011"/>
                </a:cubicBezTo>
                <a:cubicBezTo>
                  <a:pt x="4539922" y="930897"/>
                  <a:pt x="4538909" y="931404"/>
                  <a:pt x="4537516" y="931531"/>
                </a:cubicBezTo>
                <a:cubicBezTo>
                  <a:pt x="4537579" y="933367"/>
                  <a:pt x="4538212" y="935774"/>
                  <a:pt x="4539416" y="938751"/>
                </a:cubicBezTo>
                <a:cubicBezTo>
                  <a:pt x="4540619" y="941728"/>
                  <a:pt x="4542012" y="943374"/>
                  <a:pt x="4543596" y="943691"/>
                </a:cubicBezTo>
                <a:cubicBezTo>
                  <a:pt x="4546509" y="943501"/>
                  <a:pt x="4548283" y="942361"/>
                  <a:pt x="4548916" y="940271"/>
                </a:cubicBezTo>
                <a:cubicBezTo>
                  <a:pt x="4549549" y="938181"/>
                  <a:pt x="4549802" y="936281"/>
                  <a:pt x="4549676" y="934571"/>
                </a:cubicBezTo>
                <a:cubicBezTo>
                  <a:pt x="4549169" y="931024"/>
                  <a:pt x="4547142" y="928997"/>
                  <a:pt x="4543596" y="928491"/>
                </a:cubicBezTo>
                <a:close/>
                <a:moveTo>
                  <a:pt x="3473417" y="0"/>
                </a:moveTo>
                <a:cubicBezTo>
                  <a:pt x="3480194" y="1749"/>
                  <a:pt x="3487626" y="8745"/>
                  <a:pt x="3495715" y="20987"/>
                </a:cubicBezTo>
                <a:cubicBezTo>
                  <a:pt x="3503804" y="33229"/>
                  <a:pt x="3519107" y="40225"/>
                  <a:pt x="3541623" y="41973"/>
                </a:cubicBezTo>
                <a:cubicBezTo>
                  <a:pt x="3591030" y="42630"/>
                  <a:pt x="3639124" y="45253"/>
                  <a:pt x="3685907" y="49844"/>
                </a:cubicBezTo>
                <a:cubicBezTo>
                  <a:pt x="3732691" y="54434"/>
                  <a:pt x="3780785" y="57058"/>
                  <a:pt x="3830191" y="57714"/>
                </a:cubicBezTo>
                <a:cubicBezTo>
                  <a:pt x="3857299" y="84822"/>
                  <a:pt x="3881784" y="114553"/>
                  <a:pt x="3903645" y="146907"/>
                </a:cubicBezTo>
                <a:lnTo>
                  <a:pt x="3903645" y="230854"/>
                </a:lnTo>
                <a:cubicBezTo>
                  <a:pt x="3897305" y="236210"/>
                  <a:pt x="3888998" y="242551"/>
                  <a:pt x="3878723" y="249874"/>
                </a:cubicBezTo>
                <a:cubicBezTo>
                  <a:pt x="3868449" y="257197"/>
                  <a:pt x="3862764" y="264849"/>
                  <a:pt x="3861671" y="272828"/>
                </a:cubicBezTo>
                <a:cubicBezTo>
                  <a:pt x="3865607" y="280151"/>
                  <a:pt x="3883970" y="283868"/>
                  <a:pt x="3916762" y="283977"/>
                </a:cubicBezTo>
                <a:cubicBezTo>
                  <a:pt x="3949553" y="284086"/>
                  <a:pt x="3973164" y="283868"/>
                  <a:pt x="3987592" y="283321"/>
                </a:cubicBezTo>
                <a:lnTo>
                  <a:pt x="4082032" y="367268"/>
                </a:lnTo>
                <a:cubicBezTo>
                  <a:pt x="4085530" y="386069"/>
                  <a:pt x="4099521" y="398311"/>
                  <a:pt x="4124006" y="403995"/>
                </a:cubicBezTo>
                <a:cubicBezTo>
                  <a:pt x="4148490" y="409679"/>
                  <a:pt x="4162481" y="421921"/>
                  <a:pt x="4165979" y="440722"/>
                </a:cubicBezTo>
                <a:cubicBezTo>
                  <a:pt x="4163793" y="492642"/>
                  <a:pt x="4155049" y="533086"/>
                  <a:pt x="4139746" y="562051"/>
                </a:cubicBezTo>
                <a:lnTo>
                  <a:pt x="4138473" y="565518"/>
                </a:lnTo>
                <a:lnTo>
                  <a:pt x="4148483" y="564681"/>
                </a:lnTo>
                <a:cubicBezTo>
                  <a:pt x="4158616" y="563477"/>
                  <a:pt x="4170745" y="561752"/>
                  <a:pt x="4184868" y="559503"/>
                </a:cubicBezTo>
                <a:cubicBezTo>
                  <a:pt x="4213116" y="555006"/>
                  <a:pt x="4230343" y="550320"/>
                  <a:pt x="4236549" y="545443"/>
                </a:cubicBezTo>
                <a:cubicBezTo>
                  <a:pt x="4236423" y="543606"/>
                  <a:pt x="4236676" y="541200"/>
                  <a:pt x="4237309" y="538223"/>
                </a:cubicBezTo>
                <a:cubicBezTo>
                  <a:pt x="4237943" y="535246"/>
                  <a:pt x="4239716" y="533599"/>
                  <a:pt x="4242630" y="533283"/>
                </a:cubicBezTo>
                <a:cubicBezTo>
                  <a:pt x="4246556" y="534296"/>
                  <a:pt x="4250863" y="538349"/>
                  <a:pt x="4255550" y="545443"/>
                </a:cubicBezTo>
                <a:cubicBezTo>
                  <a:pt x="4260237" y="552536"/>
                  <a:pt x="4269103" y="556590"/>
                  <a:pt x="4282150" y="557603"/>
                </a:cubicBezTo>
                <a:cubicBezTo>
                  <a:pt x="4310778" y="557983"/>
                  <a:pt x="4338645" y="559503"/>
                  <a:pt x="4365752" y="562163"/>
                </a:cubicBezTo>
                <a:cubicBezTo>
                  <a:pt x="4392859" y="564823"/>
                  <a:pt x="4420726" y="566343"/>
                  <a:pt x="4449354" y="566723"/>
                </a:cubicBezTo>
                <a:cubicBezTo>
                  <a:pt x="4465061" y="582431"/>
                  <a:pt x="4479248" y="599657"/>
                  <a:pt x="4491915" y="618405"/>
                </a:cubicBezTo>
                <a:lnTo>
                  <a:pt x="4491915" y="667045"/>
                </a:lnTo>
                <a:cubicBezTo>
                  <a:pt x="4488241" y="670149"/>
                  <a:pt x="4483428" y="673822"/>
                  <a:pt x="4477474" y="678066"/>
                </a:cubicBezTo>
                <a:cubicBezTo>
                  <a:pt x="4471521" y="682309"/>
                  <a:pt x="4468227" y="686742"/>
                  <a:pt x="4467594" y="691366"/>
                </a:cubicBezTo>
                <a:cubicBezTo>
                  <a:pt x="4469874" y="695609"/>
                  <a:pt x="4480514" y="697763"/>
                  <a:pt x="4499515" y="697826"/>
                </a:cubicBezTo>
                <a:cubicBezTo>
                  <a:pt x="4518515" y="697889"/>
                  <a:pt x="4532195" y="697763"/>
                  <a:pt x="4540556" y="697446"/>
                </a:cubicBezTo>
                <a:lnTo>
                  <a:pt x="4595277" y="746087"/>
                </a:lnTo>
                <a:cubicBezTo>
                  <a:pt x="4597304" y="756981"/>
                  <a:pt x="4605410" y="764074"/>
                  <a:pt x="4619597" y="767368"/>
                </a:cubicBezTo>
                <a:cubicBezTo>
                  <a:pt x="4633784" y="770661"/>
                  <a:pt x="4641891" y="777754"/>
                  <a:pt x="4643918" y="788648"/>
                </a:cubicBezTo>
                <a:cubicBezTo>
                  <a:pt x="4642651" y="818732"/>
                  <a:pt x="4637584" y="842166"/>
                  <a:pt x="4628717" y="858949"/>
                </a:cubicBezTo>
                <a:cubicBezTo>
                  <a:pt x="4619851" y="875733"/>
                  <a:pt x="4614784" y="896887"/>
                  <a:pt x="4613517" y="922411"/>
                </a:cubicBezTo>
                <a:cubicBezTo>
                  <a:pt x="4613834" y="925324"/>
                  <a:pt x="4615480" y="927097"/>
                  <a:pt x="4618457" y="927731"/>
                </a:cubicBezTo>
                <a:cubicBezTo>
                  <a:pt x="4621434" y="928364"/>
                  <a:pt x="4623841" y="928617"/>
                  <a:pt x="4625677" y="928491"/>
                </a:cubicBezTo>
                <a:lnTo>
                  <a:pt x="4704719" y="928491"/>
                </a:lnTo>
                <a:cubicBezTo>
                  <a:pt x="4703262" y="919497"/>
                  <a:pt x="4712256" y="915444"/>
                  <a:pt x="4731699" y="916330"/>
                </a:cubicBezTo>
                <a:cubicBezTo>
                  <a:pt x="4751143" y="917217"/>
                  <a:pt x="4762417" y="922284"/>
                  <a:pt x="4765520" y="931531"/>
                </a:cubicBezTo>
                <a:cubicBezTo>
                  <a:pt x="4764000" y="938561"/>
                  <a:pt x="4757160" y="941981"/>
                  <a:pt x="4745000" y="941791"/>
                </a:cubicBezTo>
                <a:cubicBezTo>
                  <a:pt x="4732839" y="941601"/>
                  <a:pt x="4724479" y="941221"/>
                  <a:pt x="4719919" y="940651"/>
                </a:cubicBezTo>
                <a:lnTo>
                  <a:pt x="4716879" y="952811"/>
                </a:lnTo>
                <a:lnTo>
                  <a:pt x="4695599" y="968012"/>
                </a:lnTo>
                <a:cubicBezTo>
                  <a:pt x="4689455" y="969152"/>
                  <a:pt x="4679702" y="970672"/>
                  <a:pt x="4666338" y="972572"/>
                </a:cubicBezTo>
                <a:cubicBezTo>
                  <a:pt x="4652975" y="974472"/>
                  <a:pt x="4645501" y="979032"/>
                  <a:pt x="4643918" y="986252"/>
                </a:cubicBezTo>
                <a:cubicBezTo>
                  <a:pt x="4627514" y="986885"/>
                  <a:pt x="4614720" y="989419"/>
                  <a:pt x="4605537" y="993852"/>
                </a:cubicBezTo>
                <a:cubicBezTo>
                  <a:pt x="4596353" y="998285"/>
                  <a:pt x="4588880" y="1000819"/>
                  <a:pt x="4583116" y="1001452"/>
                </a:cubicBezTo>
                <a:cubicBezTo>
                  <a:pt x="4582737" y="991572"/>
                  <a:pt x="4580456" y="987772"/>
                  <a:pt x="4576276" y="990052"/>
                </a:cubicBezTo>
                <a:cubicBezTo>
                  <a:pt x="4572096" y="992332"/>
                  <a:pt x="4568296" y="996132"/>
                  <a:pt x="4564876" y="1001452"/>
                </a:cubicBezTo>
                <a:cubicBezTo>
                  <a:pt x="4562026" y="1001452"/>
                  <a:pt x="4555566" y="1002212"/>
                  <a:pt x="4545496" y="1003733"/>
                </a:cubicBezTo>
                <a:cubicBezTo>
                  <a:pt x="4535425" y="1005253"/>
                  <a:pt x="4529725" y="1007533"/>
                  <a:pt x="4528395" y="1010572"/>
                </a:cubicBezTo>
                <a:cubicBezTo>
                  <a:pt x="4529092" y="1012029"/>
                  <a:pt x="4532259" y="1012916"/>
                  <a:pt x="4537896" y="1013232"/>
                </a:cubicBezTo>
                <a:cubicBezTo>
                  <a:pt x="4543532" y="1013549"/>
                  <a:pt x="4547459" y="1013676"/>
                  <a:pt x="4549676" y="1013612"/>
                </a:cubicBezTo>
                <a:cubicBezTo>
                  <a:pt x="4563546" y="1011523"/>
                  <a:pt x="4574566" y="1008862"/>
                  <a:pt x="4582737" y="1005633"/>
                </a:cubicBezTo>
                <a:cubicBezTo>
                  <a:pt x="4590907" y="1002402"/>
                  <a:pt x="4595087" y="1011143"/>
                  <a:pt x="4595277" y="1031853"/>
                </a:cubicBezTo>
                <a:cubicBezTo>
                  <a:pt x="4595403" y="1033563"/>
                  <a:pt x="4595150" y="1035463"/>
                  <a:pt x="4594517" y="1037553"/>
                </a:cubicBezTo>
                <a:cubicBezTo>
                  <a:pt x="4593883" y="1039643"/>
                  <a:pt x="4592110" y="1040783"/>
                  <a:pt x="4589197" y="1040973"/>
                </a:cubicBezTo>
                <a:cubicBezTo>
                  <a:pt x="4586030" y="1040720"/>
                  <a:pt x="4582483" y="1038946"/>
                  <a:pt x="4578556" y="1035653"/>
                </a:cubicBezTo>
                <a:cubicBezTo>
                  <a:pt x="4574630" y="1032360"/>
                  <a:pt x="4571083" y="1029066"/>
                  <a:pt x="4567916" y="1025773"/>
                </a:cubicBezTo>
                <a:cubicBezTo>
                  <a:pt x="4560823" y="1032676"/>
                  <a:pt x="4552209" y="1037110"/>
                  <a:pt x="4542076" y="1039073"/>
                </a:cubicBezTo>
                <a:cubicBezTo>
                  <a:pt x="4531942" y="1041036"/>
                  <a:pt x="4526369" y="1044710"/>
                  <a:pt x="4525355" y="1050093"/>
                </a:cubicBezTo>
                <a:cubicBezTo>
                  <a:pt x="4524469" y="1059087"/>
                  <a:pt x="4518642" y="1065420"/>
                  <a:pt x="4507875" y="1069094"/>
                </a:cubicBezTo>
                <a:cubicBezTo>
                  <a:pt x="4497108" y="1072767"/>
                  <a:pt x="4486721" y="1074541"/>
                  <a:pt x="4476714" y="1074414"/>
                </a:cubicBezTo>
                <a:lnTo>
                  <a:pt x="4452394" y="1098734"/>
                </a:lnTo>
                <a:lnTo>
                  <a:pt x="4418953" y="1104814"/>
                </a:lnTo>
                <a:lnTo>
                  <a:pt x="4388552" y="1098734"/>
                </a:lnTo>
                <a:lnTo>
                  <a:pt x="4376392" y="1107854"/>
                </a:lnTo>
                <a:lnTo>
                  <a:pt x="4349032" y="1107854"/>
                </a:lnTo>
                <a:lnTo>
                  <a:pt x="4345992" y="1120015"/>
                </a:lnTo>
                <a:lnTo>
                  <a:pt x="4312551" y="1120015"/>
                </a:lnTo>
                <a:cubicBezTo>
                  <a:pt x="4283227" y="1140978"/>
                  <a:pt x="4247633" y="1156812"/>
                  <a:pt x="4205769" y="1167516"/>
                </a:cubicBezTo>
                <a:cubicBezTo>
                  <a:pt x="4163905" y="1178219"/>
                  <a:pt x="4127550" y="1194813"/>
                  <a:pt x="4096707" y="1217297"/>
                </a:cubicBezTo>
                <a:cubicBezTo>
                  <a:pt x="4084800" y="1217803"/>
                  <a:pt x="4072893" y="1219830"/>
                  <a:pt x="4060986" y="1223377"/>
                </a:cubicBezTo>
                <a:cubicBezTo>
                  <a:pt x="4049079" y="1226924"/>
                  <a:pt x="4035652" y="1228950"/>
                  <a:pt x="4020705" y="1229457"/>
                </a:cubicBezTo>
                <a:lnTo>
                  <a:pt x="3999425" y="1241617"/>
                </a:lnTo>
                <a:lnTo>
                  <a:pt x="3984224" y="1265938"/>
                </a:lnTo>
                <a:cubicBezTo>
                  <a:pt x="3975167" y="1265431"/>
                  <a:pt x="3963641" y="1266445"/>
                  <a:pt x="3949644" y="1268978"/>
                </a:cubicBezTo>
                <a:cubicBezTo>
                  <a:pt x="3935647" y="1271511"/>
                  <a:pt x="3927920" y="1278605"/>
                  <a:pt x="3926463" y="1290258"/>
                </a:cubicBezTo>
                <a:cubicBezTo>
                  <a:pt x="3916203" y="1291145"/>
                  <a:pt x="3907083" y="1294692"/>
                  <a:pt x="3899102" y="1300898"/>
                </a:cubicBezTo>
                <a:cubicBezTo>
                  <a:pt x="3891122" y="1307105"/>
                  <a:pt x="3882002" y="1310652"/>
                  <a:pt x="3871742" y="1311539"/>
                </a:cubicBezTo>
                <a:lnTo>
                  <a:pt x="3829181" y="1348019"/>
                </a:lnTo>
                <a:lnTo>
                  <a:pt x="3780540" y="1363220"/>
                </a:lnTo>
                <a:lnTo>
                  <a:pt x="3762300" y="1387540"/>
                </a:lnTo>
                <a:cubicBezTo>
                  <a:pt x="3740386" y="1397294"/>
                  <a:pt x="3718092" y="1406667"/>
                  <a:pt x="3695418" y="1415661"/>
                </a:cubicBezTo>
                <a:cubicBezTo>
                  <a:pt x="3672744" y="1424654"/>
                  <a:pt x="3653491" y="1438588"/>
                  <a:pt x="3637657" y="1457462"/>
                </a:cubicBezTo>
                <a:cubicBezTo>
                  <a:pt x="3637467" y="1461958"/>
                  <a:pt x="3635567" y="1465125"/>
                  <a:pt x="3631957" y="1466962"/>
                </a:cubicBezTo>
                <a:cubicBezTo>
                  <a:pt x="3628347" y="1468799"/>
                  <a:pt x="3624167" y="1469685"/>
                  <a:pt x="3619417" y="1469622"/>
                </a:cubicBezTo>
                <a:lnTo>
                  <a:pt x="3613337" y="1469622"/>
                </a:lnTo>
                <a:lnTo>
                  <a:pt x="3598136" y="1493942"/>
                </a:lnTo>
                <a:cubicBezTo>
                  <a:pt x="3585659" y="1494956"/>
                  <a:pt x="3576412" y="1499009"/>
                  <a:pt x="3570396" y="1506103"/>
                </a:cubicBezTo>
                <a:cubicBezTo>
                  <a:pt x="3564379" y="1513196"/>
                  <a:pt x="3554372" y="1517250"/>
                  <a:pt x="3540375" y="1518263"/>
                </a:cubicBezTo>
                <a:lnTo>
                  <a:pt x="3522135" y="1539543"/>
                </a:lnTo>
                <a:cubicBezTo>
                  <a:pt x="3513838" y="1540050"/>
                  <a:pt x="3508391" y="1542077"/>
                  <a:pt x="3505794" y="1545623"/>
                </a:cubicBezTo>
                <a:cubicBezTo>
                  <a:pt x="3503198" y="1549170"/>
                  <a:pt x="3498511" y="1551197"/>
                  <a:pt x="3491734" y="1551704"/>
                </a:cubicBezTo>
                <a:cubicBezTo>
                  <a:pt x="3486604" y="1557214"/>
                  <a:pt x="3479384" y="1564434"/>
                  <a:pt x="3470074" y="1573364"/>
                </a:cubicBezTo>
                <a:cubicBezTo>
                  <a:pt x="3460764" y="1582294"/>
                  <a:pt x="3452783" y="1587234"/>
                  <a:pt x="3446133" y="1588184"/>
                </a:cubicBezTo>
                <a:cubicBezTo>
                  <a:pt x="3443600" y="1587678"/>
                  <a:pt x="3442586" y="1585651"/>
                  <a:pt x="3443093" y="1582104"/>
                </a:cubicBezTo>
                <a:lnTo>
                  <a:pt x="3430933" y="1576024"/>
                </a:lnTo>
                <a:lnTo>
                  <a:pt x="3418773" y="1551704"/>
                </a:lnTo>
                <a:lnTo>
                  <a:pt x="3397492" y="1576024"/>
                </a:lnTo>
                <a:cubicBezTo>
                  <a:pt x="3391159" y="1573047"/>
                  <a:pt x="3385585" y="1572921"/>
                  <a:pt x="3380772" y="1575644"/>
                </a:cubicBezTo>
                <a:cubicBezTo>
                  <a:pt x="3375958" y="1578367"/>
                  <a:pt x="3373425" y="1583561"/>
                  <a:pt x="3373172" y="1591224"/>
                </a:cubicBezTo>
                <a:cubicBezTo>
                  <a:pt x="3349358" y="1613011"/>
                  <a:pt x="3324024" y="1633279"/>
                  <a:pt x="3297170" y="1652026"/>
                </a:cubicBezTo>
                <a:cubicBezTo>
                  <a:pt x="3293940" y="1657029"/>
                  <a:pt x="3284440" y="1662223"/>
                  <a:pt x="3268670" y="1667606"/>
                </a:cubicBezTo>
                <a:cubicBezTo>
                  <a:pt x="3252899" y="1672989"/>
                  <a:pt x="3241119" y="1675903"/>
                  <a:pt x="3233329" y="1676346"/>
                </a:cubicBezTo>
                <a:cubicBezTo>
                  <a:pt x="3205588" y="1704087"/>
                  <a:pt x="3178228" y="1734487"/>
                  <a:pt x="3151247" y="1767548"/>
                </a:cubicBezTo>
                <a:cubicBezTo>
                  <a:pt x="3124267" y="1800609"/>
                  <a:pt x="3099946" y="1834049"/>
                  <a:pt x="3078286" y="1867870"/>
                </a:cubicBezTo>
                <a:cubicBezTo>
                  <a:pt x="3074992" y="1869580"/>
                  <a:pt x="3071699" y="1872240"/>
                  <a:pt x="3068405" y="1875850"/>
                </a:cubicBezTo>
                <a:cubicBezTo>
                  <a:pt x="3065112" y="1879460"/>
                  <a:pt x="3063339" y="1882880"/>
                  <a:pt x="3063085" y="1886110"/>
                </a:cubicBezTo>
                <a:cubicBezTo>
                  <a:pt x="3063339" y="1887567"/>
                  <a:pt x="3064352" y="1888454"/>
                  <a:pt x="3066125" y="1888770"/>
                </a:cubicBezTo>
                <a:cubicBezTo>
                  <a:pt x="3067899" y="1889087"/>
                  <a:pt x="3068912" y="1889214"/>
                  <a:pt x="3069165" y="1889151"/>
                </a:cubicBezTo>
                <a:cubicBezTo>
                  <a:pt x="3081642" y="1882310"/>
                  <a:pt x="3093929" y="1871670"/>
                  <a:pt x="3106026" y="1857230"/>
                </a:cubicBezTo>
                <a:cubicBezTo>
                  <a:pt x="3118123" y="1842790"/>
                  <a:pt x="3128130" y="1829109"/>
                  <a:pt x="3136047" y="1816189"/>
                </a:cubicBezTo>
                <a:cubicBezTo>
                  <a:pt x="3142254" y="1815302"/>
                  <a:pt x="3145040" y="1811756"/>
                  <a:pt x="3144407" y="1805549"/>
                </a:cubicBezTo>
                <a:cubicBezTo>
                  <a:pt x="3143774" y="1799342"/>
                  <a:pt x="3148080" y="1795795"/>
                  <a:pt x="3157327" y="1794909"/>
                </a:cubicBezTo>
                <a:lnTo>
                  <a:pt x="3175568" y="1770588"/>
                </a:lnTo>
                <a:lnTo>
                  <a:pt x="3181648" y="1800989"/>
                </a:lnTo>
                <a:lnTo>
                  <a:pt x="3212048" y="1804029"/>
                </a:lnTo>
                <a:cubicBezTo>
                  <a:pt x="3212238" y="1802065"/>
                  <a:pt x="3213378" y="1799152"/>
                  <a:pt x="3215468" y="1795289"/>
                </a:cubicBezTo>
                <a:cubicBezTo>
                  <a:pt x="3217559" y="1791425"/>
                  <a:pt x="3219459" y="1789272"/>
                  <a:pt x="3221168" y="1788828"/>
                </a:cubicBezTo>
                <a:cubicBezTo>
                  <a:pt x="3224082" y="1789525"/>
                  <a:pt x="3225855" y="1792692"/>
                  <a:pt x="3226489" y="1798329"/>
                </a:cubicBezTo>
                <a:cubicBezTo>
                  <a:pt x="3227122" y="1803965"/>
                  <a:pt x="3227375" y="1807892"/>
                  <a:pt x="3227249" y="1810109"/>
                </a:cubicBezTo>
                <a:cubicBezTo>
                  <a:pt x="3227502" y="1814859"/>
                  <a:pt x="3226995" y="1819039"/>
                  <a:pt x="3225729" y="1822649"/>
                </a:cubicBezTo>
                <a:cubicBezTo>
                  <a:pt x="3224462" y="1826259"/>
                  <a:pt x="3220915" y="1828159"/>
                  <a:pt x="3215088" y="1828349"/>
                </a:cubicBezTo>
                <a:lnTo>
                  <a:pt x="3202928" y="1828349"/>
                </a:lnTo>
                <a:lnTo>
                  <a:pt x="3163407" y="1880030"/>
                </a:lnTo>
                <a:cubicBezTo>
                  <a:pt x="3153527" y="1882057"/>
                  <a:pt x="3145927" y="1890164"/>
                  <a:pt x="3140607" y="1904351"/>
                </a:cubicBezTo>
                <a:cubicBezTo>
                  <a:pt x="3135287" y="1918538"/>
                  <a:pt x="3127687" y="1926645"/>
                  <a:pt x="3117806" y="1928671"/>
                </a:cubicBezTo>
                <a:lnTo>
                  <a:pt x="3090446" y="1986432"/>
                </a:lnTo>
                <a:cubicBezTo>
                  <a:pt x="3091776" y="1992639"/>
                  <a:pt x="3090636" y="1997706"/>
                  <a:pt x="3087026" y="2001633"/>
                </a:cubicBezTo>
                <a:cubicBezTo>
                  <a:pt x="3083416" y="2005560"/>
                  <a:pt x="3078476" y="2007586"/>
                  <a:pt x="3072205" y="2007713"/>
                </a:cubicBezTo>
                <a:cubicBezTo>
                  <a:pt x="3071699" y="2013413"/>
                  <a:pt x="3069672" y="2017973"/>
                  <a:pt x="3066125" y="2021393"/>
                </a:cubicBezTo>
                <a:cubicBezTo>
                  <a:pt x="3062579" y="2024813"/>
                  <a:pt x="3060552" y="2029373"/>
                  <a:pt x="3060045" y="2035073"/>
                </a:cubicBezTo>
                <a:cubicBezTo>
                  <a:pt x="3053902" y="2042927"/>
                  <a:pt x="3048708" y="2052300"/>
                  <a:pt x="3044465" y="2063194"/>
                </a:cubicBezTo>
                <a:cubicBezTo>
                  <a:pt x="3040221" y="2074088"/>
                  <a:pt x="3037308" y="2084981"/>
                  <a:pt x="3035725" y="2095875"/>
                </a:cubicBezTo>
                <a:cubicBezTo>
                  <a:pt x="2998737" y="2098915"/>
                  <a:pt x="2980750" y="2111075"/>
                  <a:pt x="2981764" y="2132355"/>
                </a:cubicBezTo>
                <a:cubicBezTo>
                  <a:pt x="2982777" y="2153636"/>
                  <a:pt x="2978470" y="2165796"/>
                  <a:pt x="2968843" y="2168836"/>
                </a:cubicBezTo>
                <a:cubicBezTo>
                  <a:pt x="2964220" y="2168710"/>
                  <a:pt x="2959786" y="2167443"/>
                  <a:pt x="2955543" y="2165036"/>
                </a:cubicBezTo>
                <a:cubicBezTo>
                  <a:pt x="2951300" y="2162629"/>
                  <a:pt x="2947626" y="2159843"/>
                  <a:pt x="2944523" y="2156676"/>
                </a:cubicBezTo>
                <a:lnTo>
                  <a:pt x="2932363" y="2168836"/>
                </a:lnTo>
                <a:cubicBezTo>
                  <a:pt x="2930653" y="2168710"/>
                  <a:pt x="2928753" y="2168963"/>
                  <a:pt x="2926663" y="2169596"/>
                </a:cubicBezTo>
                <a:cubicBezTo>
                  <a:pt x="2924573" y="2170230"/>
                  <a:pt x="2923432" y="2172003"/>
                  <a:pt x="2923242" y="2174916"/>
                </a:cubicBezTo>
                <a:cubicBezTo>
                  <a:pt x="2924509" y="2179160"/>
                  <a:pt x="2929576" y="2185873"/>
                  <a:pt x="2938443" y="2195057"/>
                </a:cubicBezTo>
                <a:cubicBezTo>
                  <a:pt x="2947310" y="2204240"/>
                  <a:pt x="2952376" y="2217794"/>
                  <a:pt x="2953643" y="2235718"/>
                </a:cubicBezTo>
                <a:cubicBezTo>
                  <a:pt x="2958140" y="2236098"/>
                  <a:pt x="2961307" y="2238378"/>
                  <a:pt x="2963143" y="2242558"/>
                </a:cubicBezTo>
                <a:cubicBezTo>
                  <a:pt x="2964980" y="2246738"/>
                  <a:pt x="2965867" y="2250538"/>
                  <a:pt x="2965803" y="2253958"/>
                </a:cubicBezTo>
                <a:cubicBezTo>
                  <a:pt x="2965297" y="2268905"/>
                  <a:pt x="2963270" y="2283092"/>
                  <a:pt x="2959723" y="2296519"/>
                </a:cubicBezTo>
                <a:cubicBezTo>
                  <a:pt x="2956176" y="2309946"/>
                  <a:pt x="2954150" y="2324133"/>
                  <a:pt x="2953643" y="2339080"/>
                </a:cubicBezTo>
                <a:cubicBezTo>
                  <a:pt x="2947183" y="2347693"/>
                  <a:pt x="2941103" y="2371507"/>
                  <a:pt x="2935403" y="2410521"/>
                </a:cubicBezTo>
                <a:cubicBezTo>
                  <a:pt x="2929703" y="2449535"/>
                  <a:pt x="2926663" y="2479429"/>
                  <a:pt x="2926282" y="2500203"/>
                </a:cubicBezTo>
                <a:cubicBezTo>
                  <a:pt x="2926789" y="2510843"/>
                  <a:pt x="2928816" y="2521483"/>
                  <a:pt x="2932363" y="2532124"/>
                </a:cubicBezTo>
                <a:cubicBezTo>
                  <a:pt x="2935909" y="2542764"/>
                  <a:pt x="2937936" y="2553404"/>
                  <a:pt x="2938443" y="2564044"/>
                </a:cubicBezTo>
                <a:cubicBezTo>
                  <a:pt x="2947880" y="2565184"/>
                  <a:pt x="2957126" y="2571264"/>
                  <a:pt x="2966183" y="2582285"/>
                </a:cubicBezTo>
                <a:cubicBezTo>
                  <a:pt x="2975240" y="2593305"/>
                  <a:pt x="2982207" y="2602425"/>
                  <a:pt x="2987084" y="2609645"/>
                </a:cubicBezTo>
                <a:cubicBezTo>
                  <a:pt x="3008998" y="2611419"/>
                  <a:pt x="3032811" y="2611672"/>
                  <a:pt x="3058525" y="2610405"/>
                </a:cubicBezTo>
                <a:cubicBezTo>
                  <a:pt x="3084239" y="2609139"/>
                  <a:pt x="3108053" y="2604832"/>
                  <a:pt x="3129967" y="2597485"/>
                </a:cubicBezTo>
                <a:cubicBezTo>
                  <a:pt x="3129650" y="2587288"/>
                  <a:pt x="3131043" y="2581081"/>
                  <a:pt x="3134147" y="2578864"/>
                </a:cubicBezTo>
                <a:cubicBezTo>
                  <a:pt x="3137250" y="2576648"/>
                  <a:pt x="3143964" y="2575761"/>
                  <a:pt x="3154287" y="2576204"/>
                </a:cubicBezTo>
                <a:lnTo>
                  <a:pt x="3163407" y="2588365"/>
                </a:lnTo>
                <a:lnTo>
                  <a:pt x="3193586" y="2588365"/>
                </a:lnTo>
                <a:lnTo>
                  <a:pt x="3270132" y="2553571"/>
                </a:lnTo>
                <a:cubicBezTo>
                  <a:pt x="3283432" y="2552938"/>
                  <a:pt x="3295592" y="2550404"/>
                  <a:pt x="3306613" y="2545971"/>
                </a:cubicBezTo>
                <a:cubicBezTo>
                  <a:pt x="3317633" y="2541538"/>
                  <a:pt x="3329793" y="2539004"/>
                  <a:pt x="3343093" y="2538371"/>
                </a:cubicBezTo>
                <a:lnTo>
                  <a:pt x="3382614" y="2514050"/>
                </a:lnTo>
                <a:cubicBezTo>
                  <a:pt x="3385274" y="2508667"/>
                  <a:pt x="3397434" y="2501953"/>
                  <a:pt x="3419095" y="2493910"/>
                </a:cubicBezTo>
                <a:cubicBezTo>
                  <a:pt x="3440755" y="2485867"/>
                  <a:pt x="3455956" y="2481433"/>
                  <a:pt x="3464696" y="2480610"/>
                </a:cubicBezTo>
                <a:cubicBezTo>
                  <a:pt x="3466469" y="2476113"/>
                  <a:pt x="3469763" y="2472946"/>
                  <a:pt x="3474576" y="2471110"/>
                </a:cubicBezTo>
                <a:cubicBezTo>
                  <a:pt x="3479389" y="2469273"/>
                  <a:pt x="3484203" y="2468386"/>
                  <a:pt x="3489016" y="2468449"/>
                </a:cubicBezTo>
                <a:lnTo>
                  <a:pt x="3507257" y="2456289"/>
                </a:lnTo>
                <a:cubicBezTo>
                  <a:pt x="3515807" y="2455782"/>
                  <a:pt x="3523027" y="2453756"/>
                  <a:pt x="3528917" y="2450209"/>
                </a:cubicBezTo>
                <a:cubicBezTo>
                  <a:pt x="3534807" y="2446662"/>
                  <a:pt x="3542787" y="2444636"/>
                  <a:pt x="3552858" y="2444129"/>
                </a:cubicBezTo>
                <a:lnTo>
                  <a:pt x="3595418" y="2410688"/>
                </a:lnTo>
                <a:lnTo>
                  <a:pt x="3665340" y="2395488"/>
                </a:lnTo>
                <a:cubicBezTo>
                  <a:pt x="3672687" y="2389281"/>
                  <a:pt x="3680033" y="2384214"/>
                  <a:pt x="3687380" y="2380287"/>
                </a:cubicBezTo>
                <a:cubicBezTo>
                  <a:pt x="3694727" y="2376361"/>
                  <a:pt x="3703594" y="2374334"/>
                  <a:pt x="3713981" y="2374207"/>
                </a:cubicBezTo>
                <a:cubicBezTo>
                  <a:pt x="3713854" y="2376297"/>
                  <a:pt x="3714108" y="2379718"/>
                  <a:pt x="3714741" y="2384468"/>
                </a:cubicBezTo>
                <a:cubicBezTo>
                  <a:pt x="3715374" y="2389218"/>
                  <a:pt x="3717148" y="2391878"/>
                  <a:pt x="3720061" y="2392448"/>
                </a:cubicBezTo>
                <a:cubicBezTo>
                  <a:pt x="3721834" y="2391688"/>
                  <a:pt x="3728928" y="2388648"/>
                  <a:pt x="3741342" y="2383328"/>
                </a:cubicBezTo>
                <a:cubicBezTo>
                  <a:pt x="3753755" y="2378008"/>
                  <a:pt x="3769969" y="2374967"/>
                  <a:pt x="3789982" y="2374207"/>
                </a:cubicBezTo>
                <a:cubicBezTo>
                  <a:pt x="3791756" y="2369711"/>
                  <a:pt x="3795049" y="2366544"/>
                  <a:pt x="3799863" y="2364707"/>
                </a:cubicBezTo>
                <a:cubicBezTo>
                  <a:pt x="3804676" y="2362871"/>
                  <a:pt x="3809490" y="2361984"/>
                  <a:pt x="3814303" y="2362047"/>
                </a:cubicBezTo>
                <a:lnTo>
                  <a:pt x="3856864" y="2334687"/>
                </a:lnTo>
                <a:cubicBezTo>
                  <a:pt x="3860411" y="2334750"/>
                  <a:pt x="3864717" y="2333863"/>
                  <a:pt x="3869784" y="2332027"/>
                </a:cubicBezTo>
                <a:cubicBezTo>
                  <a:pt x="3874851" y="2330190"/>
                  <a:pt x="3877637" y="2327023"/>
                  <a:pt x="3878144" y="2322526"/>
                </a:cubicBezTo>
                <a:cubicBezTo>
                  <a:pt x="3882958" y="2322590"/>
                  <a:pt x="3887771" y="2321703"/>
                  <a:pt x="3892585" y="2319866"/>
                </a:cubicBezTo>
                <a:cubicBezTo>
                  <a:pt x="3897398" y="2318030"/>
                  <a:pt x="3900691" y="2314863"/>
                  <a:pt x="3902465" y="2310366"/>
                </a:cubicBezTo>
                <a:cubicBezTo>
                  <a:pt x="3912598" y="2309479"/>
                  <a:pt x="3921212" y="2305933"/>
                  <a:pt x="3928305" y="2299726"/>
                </a:cubicBezTo>
                <a:cubicBezTo>
                  <a:pt x="3935399" y="2293519"/>
                  <a:pt x="3944012" y="2289972"/>
                  <a:pt x="3954146" y="2289086"/>
                </a:cubicBezTo>
                <a:cubicBezTo>
                  <a:pt x="3959529" y="2289719"/>
                  <a:pt x="3966243" y="2289972"/>
                  <a:pt x="3974286" y="2289846"/>
                </a:cubicBezTo>
                <a:cubicBezTo>
                  <a:pt x="3982330" y="2289719"/>
                  <a:pt x="3986763" y="2285412"/>
                  <a:pt x="3987586" y="2276925"/>
                </a:cubicBezTo>
                <a:cubicBezTo>
                  <a:pt x="3994553" y="2275785"/>
                  <a:pt x="4004940" y="2271225"/>
                  <a:pt x="4018747" y="2263245"/>
                </a:cubicBezTo>
                <a:cubicBezTo>
                  <a:pt x="4032554" y="2255265"/>
                  <a:pt x="4044461" y="2250705"/>
                  <a:pt x="4054468" y="2249565"/>
                </a:cubicBezTo>
                <a:cubicBezTo>
                  <a:pt x="4054848" y="2245068"/>
                  <a:pt x="4057128" y="2241901"/>
                  <a:pt x="4061308" y="2240065"/>
                </a:cubicBezTo>
                <a:cubicBezTo>
                  <a:pt x="4065488" y="2238228"/>
                  <a:pt x="4069288" y="2237341"/>
                  <a:pt x="4072708" y="2237405"/>
                </a:cubicBezTo>
                <a:cubicBezTo>
                  <a:pt x="4088289" y="2226448"/>
                  <a:pt x="4105769" y="2216441"/>
                  <a:pt x="4125149" y="2207384"/>
                </a:cubicBezTo>
                <a:cubicBezTo>
                  <a:pt x="4144530" y="2198327"/>
                  <a:pt x="4163530" y="2192120"/>
                  <a:pt x="4182150" y="2188764"/>
                </a:cubicBezTo>
                <a:cubicBezTo>
                  <a:pt x="4182277" y="2185723"/>
                  <a:pt x="4183544" y="2183444"/>
                  <a:pt x="4185950" y="2181923"/>
                </a:cubicBezTo>
                <a:cubicBezTo>
                  <a:pt x="4188357" y="2180403"/>
                  <a:pt x="4191144" y="2179643"/>
                  <a:pt x="4194311" y="2179643"/>
                </a:cubicBezTo>
                <a:cubicBezTo>
                  <a:pt x="4200391" y="2179770"/>
                  <a:pt x="4206471" y="2181037"/>
                  <a:pt x="4212551" y="2183444"/>
                </a:cubicBezTo>
                <a:cubicBezTo>
                  <a:pt x="4218631" y="2185850"/>
                  <a:pt x="4224711" y="2188637"/>
                  <a:pt x="4230792" y="2191804"/>
                </a:cubicBezTo>
                <a:cubicBezTo>
                  <a:pt x="4211538" y="2193514"/>
                  <a:pt x="4190004" y="2198454"/>
                  <a:pt x="4166190" y="2206624"/>
                </a:cubicBezTo>
                <a:cubicBezTo>
                  <a:pt x="4142376" y="2214794"/>
                  <a:pt x="4122363" y="2225054"/>
                  <a:pt x="4106149" y="2237405"/>
                </a:cubicBezTo>
                <a:lnTo>
                  <a:pt x="4103109" y="2249565"/>
                </a:lnTo>
                <a:lnTo>
                  <a:pt x="4145670" y="2225244"/>
                </a:lnTo>
                <a:cubicBezTo>
                  <a:pt x="4150546" y="2228411"/>
                  <a:pt x="4155233" y="2232718"/>
                  <a:pt x="4159730" y="2238165"/>
                </a:cubicBezTo>
                <a:lnTo>
                  <a:pt x="4160928" y="2241065"/>
                </a:lnTo>
                <a:lnTo>
                  <a:pt x="4190948" y="2217477"/>
                </a:lnTo>
                <a:lnTo>
                  <a:pt x="4260870" y="2202277"/>
                </a:lnTo>
                <a:cubicBezTo>
                  <a:pt x="4268217" y="2196070"/>
                  <a:pt x="4275563" y="2191003"/>
                  <a:pt x="4282910" y="2187076"/>
                </a:cubicBezTo>
                <a:cubicBezTo>
                  <a:pt x="4290257" y="2183150"/>
                  <a:pt x="4299124" y="2181123"/>
                  <a:pt x="4309511" y="2180996"/>
                </a:cubicBezTo>
                <a:cubicBezTo>
                  <a:pt x="4309384" y="2183086"/>
                  <a:pt x="4309638" y="2186507"/>
                  <a:pt x="4310271" y="2191257"/>
                </a:cubicBezTo>
                <a:cubicBezTo>
                  <a:pt x="4310904" y="2196007"/>
                  <a:pt x="4312678" y="2198667"/>
                  <a:pt x="4315591" y="2199237"/>
                </a:cubicBezTo>
                <a:cubicBezTo>
                  <a:pt x="4317364" y="2198477"/>
                  <a:pt x="4324458" y="2195437"/>
                  <a:pt x="4336872" y="2190117"/>
                </a:cubicBezTo>
                <a:cubicBezTo>
                  <a:pt x="4349285" y="2184797"/>
                  <a:pt x="4365499" y="2181756"/>
                  <a:pt x="4385512" y="2180996"/>
                </a:cubicBezTo>
                <a:cubicBezTo>
                  <a:pt x="4387286" y="2176500"/>
                  <a:pt x="4390579" y="2173333"/>
                  <a:pt x="4395393" y="2171496"/>
                </a:cubicBezTo>
                <a:cubicBezTo>
                  <a:pt x="4400206" y="2169660"/>
                  <a:pt x="4405020" y="2168773"/>
                  <a:pt x="4409833" y="2168836"/>
                </a:cubicBezTo>
                <a:lnTo>
                  <a:pt x="4452394" y="2141476"/>
                </a:lnTo>
                <a:cubicBezTo>
                  <a:pt x="4455941" y="2141539"/>
                  <a:pt x="4460247" y="2140652"/>
                  <a:pt x="4465314" y="2138816"/>
                </a:cubicBezTo>
                <a:cubicBezTo>
                  <a:pt x="4470381" y="2136979"/>
                  <a:pt x="4473167" y="2133812"/>
                  <a:pt x="4473674" y="2129315"/>
                </a:cubicBezTo>
                <a:cubicBezTo>
                  <a:pt x="4478488" y="2129379"/>
                  <a:pt x="4483301" y="2128492"/>
                  <a:pt x="4488115" y="2126655"/>
                </a:cubicBezTo>
                <a:cubicBezTo>
                  <a:pt x="4492928" y="2124819"/>
                  <a:pt x="4496221" y="2121652"/>
                  <a:pt x="4497995" y="2117155"/>
                </a:cubicBezTo>
                <a:cubicBezTo>
                  <a:pt x="4508128" y="2116268"/>
                  <a:pt x="4516742" y="2112722"/>
                  <a:pt x="4523835" y="2106515"/>
                </a:cubicBezTo>
                <a:cubicBezTo>
                  <a:pt x="4530929" y="2100308"/>
                  <a:pt x="4539542" y="2096761"/>
                  <a:pt x="4549676" y="2095875"/>
                </a:cubicBezTo>
                <a:cubicBezTo>
                  <a:pt x="4555059" y="2096508"/>
                  <a:pt x="4561773" y="2096761"/>
                  <a:pt x="4569816" y="2096635"/>
                </a:cubicBezTo>
                <a:cubicBezTo>
                  <a:pt x="4577860" y="2096508"/>
                  <a:pt x="4582293" y="2092201"/>
                  <a:pt x="4583116" y="2083714"/>
                </a:cubicBezTo>
                <a:cubicBezTo>
                  <a:pt x="4590083" y="2082574"/>
                  <a:pt x="4600470" y="2078014"/>
                  <a:pt x="4614277" y="2070034"/>
                </a:cubicBezTo>
                <a:cubicBezTo>
                  <a:pt x="4628084" y="2062054"/>
                  <a:pt x="4639991" y="2057494"/>
                  <a:pt x="4649998" y="2056354"/>
                </a:cubicBezTo>
                <a:cubicBezTo>
                  <a:pt x="4650378" y="2051857"/>
                  <a:pt x="4652658" y="2048690"/>
                  <a:pt x="4656838" y="2046854"/>
                </a:cubicBezTo>
                <a:cubicBezTo>
                  <a:pt x="4661018" y="2045017"/>
                  <a:pt x="4664818" y="2044130"/>
                  <a:pt x="4668238" y="2044194"/>
                </a:cubicBezTo>
                <a:cubicBezTo>
                  <a:pt x="4683819" y="2033237"/>
                  <a:pt x="4701299" y="2023230"/>
                  <a:pt x="4720679" y="2014173"/>
                </a:cubicBezTo>
                <a:cubicBezTo>
                  <a:pt x="4740060" y="2005116"/>
                  <a:pt x="4759060" y="1998909"/>
                  <a:pt x="4777680" y="1995553"/>
                </a:cubicBezTo>
                <a:cubicBezTo>
                  <a:pt x="4777807" y="1992512"/>
                  <a:pt x="4779074" y="1990233"/>
                  <a:pt x="4781480" y="1988712"/>
                </a:cubicBezTo>
                <a:cubicBezTo>
                  <a:pt x="4783887" y="1987192"/>
                  <a:pt x="4786674" y="1986432"/>
                  <a:pt x="4789840" y="1986432"/>
                </a:cubicBezTo>
                <a:cubicBezTo>
                  <a:pt x="4795921" y="1986559"/>
                  <a:pt x="4802001" y="1987826"/>
                  <a:pt x="4808081" y="1990233"/>
                </a:cubicBezTo>
                <a:cubicBezTo>
                  <a:pt x="4814161" y="1992639"/>
                  <a:pt x="4820241" y="1995426"/>
                  <a:pt x="4826322" y="1998593"/>
                </a:cubicBezTo>
                <a:cubicBezTo>
                  <a:pt x="4807068" y="2000303"/>
                  <a:pt x="4785534" y="2005243"/>
                  <a:pt x="4761720" y="2013413"/>
                </a:cubicBezTo>
                <a:cubicBezTo>
                  <a:pt x="4737906" y="2021583"/>
                  <a:pt x="4717893" y="2031843"/>
                  <a:pt x="4701679" y="2044194"/>
                </a:cubicBezTo>
                <a:lnTo>
                  <a:pt x="4698639" y="2056354"/>
                </a:lnTo>
                <a:lnTo>
                  <a:pt x="4741200" y="2032033"/>
                </a:lnTo>
                <a:cubicBezTo>
                  <a:pt x="4746076" y="2035200"/>
                  <a:pt x="4750763" y="2039507"/>
                  <a:pt x="4755260" y="2044954"/>
                </a:cubicBezTo>
                <a:cubicBezTo>
                  <a:pt x="4759757" y="2050400"/>
                  <a:pt x="4762164" y="2056227"/>
                  <a:pt x="4762480" y="2062434"/>
                </a:cubicBezTo>
                <a:cubicBezTo>
                  <a:pt x="4761973" y="2066804"/>
                  <a:pt x="4759187" y="2069464"/>
                  <a:pt x="4754120" y="2070414"/>
                </a:cubicBezTo>
                <a:cubicBezTo>
                  <a:pt x="4749053" y="2071364"/>
                  <a:pt x="4744747" y="2071744"/>
                  <a:pt x="4741200" y="2071554"/>
                </a:cubicBezTo>
                <a:cubicBezTo>
                  <a:pt x="4733346" y="2077444"/>
                  <a:pt x="4715612" y="2086185"/>
                  <a:pt x="4687999" y="2097775"/>
                </a:cubicBezTo>
                <a:cubicBezTo>
                  <a:pt x="4660385" y="2109365"/>
                  <a:pt x="4642651" y="2115825"/>
                  <a:pt x="4634798" y="2117155"/>
                </a:cubicBezTo>
                <a:lnTo>
                  <a:pt x="4583116" y="2147556"/>
                </a:lnTo>
                <a:cubicBezTo>
                  <a:pt x="4578556" y="2166936"/>
                  <a:pt x="4558796" y="2180616"/>
                  <a:pt x="4523835" y="2188597"/>
                </a:cubicBezTo>
                <a:cubicBezTo>
                  <a:pt x="4488875" y="2196577"/>
                  <a:pt x="4466074" y="2201137"/>
                  <a:pt x="4455434" y="2202277"/>
                </a:cubicBezTo>
                <a:lnTo>
                  <a:pt x="4449354" y="2217477"/>
                </a:lnTo>
                <a:lnTo>
                  <a:pt x="4418953" y="2217477"/>
                </a:lnTo>
                <a:lnTo>
                  <a:pt x="4394633" y="2226597"/>
                </a:lnTo>
                <a:cubicBezTo>
                  <a:pt x="4392859" y="2233944"/>
                  <a:pt x="4388806" y="2243571"/>
                  <a:pt x="4382472" y="2255478"/>
                </a:cubicBezTo>
                <a:cubicBezTo>
                  <a:pt x="4376139" y="2267385"/>
                  <a:pt x="4369045" y="2273972"/>
                  <a:pt x="4361192" y="2275238"/>
                </a:cubicBezTo>
                <a:lnTo>
                  <a:pt x="4309511" y="2302599"/>
                </a:lnTo>
                <a:cubicBezTo>
                  <a:pt x="4308244" y="2310516"/>
                  <a:pt x="4301658" y="2318243"/>
                  <a:pt x="4289751" y="2325779"/>
                </a:cubicBezTo>
                <a:cubicBezTo>
                  <a:pt x="4277844" y="2333316"/>
                  <a:pt x="4268217" y="2338763"/>
                  <a:pt x="4260870" y="2342120"/>
                </a:cubicBezTo>
                <a:lnTo>
                  <a:pt x="4254790" y="2372520"/>
                </a:lnTo>
                <a:cubicBezTo>
                  <a:pt x="4249976" y="2372457"/>
                  <a:pt x="4245163" y="2373344"/>
                  <a:pt x="4240349" y="2375180"/>
                </a:cubicBezTo>
                <a:cubicBezTo>
                  <a:pt x="4235536" y="2377017"/>
                  <a:pt x="4232243" y="2380184"/>
                  <a:pt x="4230469" y="2384681"/>
                </a:cubicBezTo>
                <a:cubicBezTo>
                  <a:pt x="4223249" y="2385061"/>
                  <a:pt x="4217169" y="2386581"/>
                  <a:pt x="4212229" y="2389241"/>
                </a:cubicBezTo>
                <a:cubicBezTo>
                  <a:pt x="4207289" y="2391901"/>
                  <a:pt x="4201209" y="2393421"/>
                  <a:pt x="4193989" y="2393801"/>
                </a:cubicBezTo>
                <a:lnTo>
                  <a:pt x="4163588" y="2418121"/>
                </a:lnTo>
                <a:lnTo>
                  <a:pt x="4114947" y="2418121"/>
                </a:lnTo>
                <a:lnTo>
                  <a:pt x="4093666" y="2427241"/>
                </a:lnTo>
                <a:lnTo>
                  <a:pt x="4099747" y="2427241"/>
                </a:lnTo>
                <a:cubicBezTo>
                  <a:pt x="4097973" y="2432372"/>
                  <a:pt x="4097720" y="2438072"/>
                  <a:pt x="4098987" y="2444342"/>
                </a:cubicBezTo>
                <a:cubicBezTo>
                  <a:pt x="4100253" y="2450612"/>
                  <a:pt x="4104560" y="2454032"/>
                  <a:pt x="4111907" y="2454602"/>
                </a:cubicBezTo>
                <a:cubicBezTo>
                  <a:pt x="4118684" y="2454032"/>
                  <a:pt x="4130971" y="2450612"/>
                  <a:pt x="4148768" y="2444342"/>
                </a:cubicBezTo>
                <a:cubicBezTo>
                  <a:pt x="4166565" y="2438072"/>
                  <a:pt x="4176571" y="2432372"/>
                  <a:pt x="4178788" y="2427241"/>
                </a:cubicBezTo>
                <a:lnTo>
                  <a:pt x="4206149" y="2427241"/>
                </a:lnTo>
                <a:lnTo>
                  <a:pt x="4218309" y="2418121"/>
                </a:lnTo>
                <a:cubicBezTo>
                  <a:pt x="4230469" y="2417615"/>
                  <a:pt x="4242630" y="2415588"/>
                  <a:pt x="4254790" y="2412041"/>
                </a:cubicBezTo>
                <a:cubicBezTo>
                  <a:pt x="4266950" y="2408494"/>
                  <a:pt x="4279110" y="2406468"/>
                  <a:pt x="4291271" y="2405961"/>
                </a:cubicBezTo>
                <a:cubicBezTo>
                  <a:pt x="4298301" y="2401338"/>
                  <a:pt x="4311601" y="2396144"/>
                  <a:pt x="4331171" y="2390381"/>
                </a:cubicBezTo>
                <a:cubicBezTo>
                  <a:pt x="4350742" y="2384617"/>
                  <a:pt x="4361762" y="2378664"/>
                  <a:pt x="4364232" y="2372520"/>
                </a:cubicBezTo>
                <a:cubicBezTo>
                  <a:pt x="4368919" y="2372584"/>
                  <a:pt x="4373226" y="2371697"/>
                  <a:pt x="4377152" y="2369860"/>
                </a:cubicBezTo>
                <a:cubicBezTo>
                  <a:pt x="4381079" y="2368024"/>
                  <a:pt x="4383866" y="2364857"/>
                  <a:pt x="4385512" y="2360360"/>
                </a:cubicBezTo>
                <a:cubicBezTo>
                  <a:pt x="4390452" y="2360297"/>
                  <a:pt x="4395773" y="2358903"/>
                  <a:pt x="4401473" y="2356180"/>
                </a:cubicBezTo>
                <a:cubicBezTo>
                  <a:pt x="4407173" y="2353457"/>
                  <a:pt x="4410973" y="2349783"/>
                  <a:pt x="4412873" y="2345160"/>
                </a:cubicBezTo>
                <a:cubicBezTo>
                  <a:pt x="4420536" y="2345033"/>
                  <a:pt x="4426490" y="2343007"/>
                  <a:pt x="4430733" y="2339080"/>
                </a:cubicBezTo>
                <a:cubicBezTo>
                  <a:pt x="4434977" y="2335153"/>
                  <a:pt x="4437130" y="2330086"/>
                  <a:pt x="4437194" y="2323879"/>
                </a:cubicBezTo>
                <a:lnTo>
                  <a:pt x="4437194" y="2320839"/>
                </a:lnTo>
                <a:cubicBezTo>
                  <a:pt x="4442007" y="2320903"/>
                  <a:pt x="4446820" y="2320016"/>
                  <a:pt x="4451634" y="2318179"/>
                </a:cubicBezTo>
                <a:cubicBezTo>
                  <a:pt x="4456447" y="2316342"/>
                  <a:pt x="4459741" y="2313176"/>
                  <a:pt x="4461514" y="2308679"/>
                </a:cubicBezTo>
                <a:cubicBezTo>
                  <a:pt x="4476968" y="2307919"/>
                  <a:pt x="4492421" y="2303359"/>
                  <a:pt x="4507875" y="2294999"/>
                </a:cubicBezTo>
                <a:cubicBezTo>
                  <a:pt x="4523329" y="2286639"/>
                  <a:pt x="4537262" y="2279038"/>
                  <a:pt x="4549676" y="2272198"/>
                </a:cubicBezTo>
                <a:cubicBezTo>
                  <a:pt x="4549613" y="2269032"/>
                  <a:pt x="4550499" y="2266245"/>
                  <a:pt x="4552336" y="2263838"/>
                </a:cubicBezTo>
                <a:cubicBezTo>
                  <a:pt x="4554173" y="2261432"/>
                  <a:pt x="4557339" y="2260165"/>
                  <a:pt x="4561836" y="2260038"/>
                </a:cubicBezTo>
                <a:cubicBezTo>
                  <a:pt x="4566966" y="2260165"/>
                  <a:pt x="4572666" y="2262191"/>
                  <a:pt x="4578936" y="2266118"/>
                </a:cubicBezTo>
                <a:cubicBezTo>
                  <a:pt x="4585207" y="2270045"/>
                  <a:pt x="4588627" y="2275112"/>
                  <a:pt x="4589197" y="2281318"/>
                </a:cubicBezTo>
                <a:cubicBezTo>
                  <a:pt x="4587170" y="2290945"/>
                  <a:pt x="4578303" y="2297532"/>
                  <a:pt x="4562596" y="2301079"/>
                </a:cubicBezTo>
                <a:cubicBezTo>
                  <a:pt x="4546889" y="2304626"/>
                  <a:pt x="4536502" y="2311213"/>
                  <a:pt x="4531435" y="2320839"/>
                </a:cubicBezTo>
                <a:cubicBezTo>
                  <a:pt x="4521239" y="2321789"/>
                  <a:pt x="4515032" y="2327489"/>
                  <a:pt x="4512815" y="2337940"/>
                </a:cubicBezTo>
                <a:cubicBezTo>
                  <a:pt x="4510598" y="2348390"/>
                  <a:pt x="4509712" y="2357890"/>
                  <a:pt x="4510155" y="2366440"/>
                </a:cubicBezTo>
                <a:lnTo>
                  <a:pt x="4510155" y="2384681"/>
                </a:lnTo>
                <a:cubicBezTo>
                  <a:pt x="4515792" y="2375371"/>
                  <a:pt x="4523518" y="2371190"/>
                  <a:pt x="4533335" y="2372140"/>
                </a:cubicBezTo>
                <a:cubicBezTo>
                  <a:pt x="4543152" y="2373090"/>
                  <a:pt x="4548599" y="2380311"/>
                  <a:pt x="4549676" y="2393801"/>
                </a:cubicBezTo>
                <a:lnTo>
                  <a:pt x="4549676" y="2396841"/>
                </a:lnTo>
                <a:cubicBezTo>
                  <a:pt x="4544328" y="2401251"/>
                  <a:pt x="4525299" y="2413373"/>
                  <a:pt x="4492590" y="2433209"/>
                </a:cubicBezTo>
                <a:cubicBezTo>
                  <a:pt x="4459881" y="2453045"/>
                  <a:pt x="4427341" y="2472373"/>
                  <a:pt x="4394970" y="2491195"/>
                </a:cubicBezTo>
                <a:cubicBezTo>
                  <a:pt x="4362599" y="2510018"/>
                  <a:pt x="4344246" y="2520113"/>
                  <a:pt x="4339912" y="2521483"/>
                </a:cubicBezTo>
                <a:cubicBezTo>
                  <a:pt x="4335985" y="2520723"/>
                  <a:pt x="4333958" y="2517683"/>
                  <a:pt x="4333831" y="2512363"/>
                </a:cubicBezTo>
                <a:cubicBezTo>
                  <a:pt x="4333705" y="2507043"/>
                  <a:pt x="4331678" y="2504003"/>
                  <a:pt x="4327751" y="2503243"/>
                </a:cubicBezTo>
                <a:cubicBezTo>
                  <a:pt x="4314324" y="2504066"/>
                  <a:pt x="4302418" y="2509260"/>
                  <a:pt x="4292031" y="2518823"/>
                </a:cubicBezTo>
                <a:cubicBezTo>
                  <a:pt x="4281644" y="2528387"/>
                  <a:pt x="4271257" y="2537380"/>
                  <a:pt x="4260870" y="2545804"/>
                </a:cubicBezTo>
                <a:cubicBezTo>
                  <a:pt x="4276514" y="2543081"/>
                  <a:pt x="4283987" y="2547007"/>
                  <a:pt x="4283290" y="2557584"/>
                </a:cubicBezTo>
                <a:lnTo>
                  <a:pt x="4285340" y="2563302"/>
                </a:lnTo>
                <a:lnTo>
                  <a:pt x="4298458" y="2555793"/>
                </a:lnTo>
                <a:cubicBezTo>
                  <a:pt x="4331906" y="2540162"/>
                  <a:pt x="4364698" y="2529450"/>
                  <a:pt x="4396834" y="2523656"/>
                </a:cubicBezTo>
                <a:cubicBezTo>
                  <a:pt x="4397052" y="2518410"/>
                  <a:pt x="4399238" y="2514475"/>
                  <a:pt x="4403392" y="2511852"/>
                </a:cubicBezTo>
                <a:cubicBezTo>
                  <a:pt x="4407546" y="2509228"/>
                  <a:pt x="4412355" y="2507916"/>
                  <a:pt x="4417820" y="2507916"/>
                </a:cubicBezTo>
                <a:cubicBezTo>
                  <a:pt x="4428314" y="2508135"/>
                  <a:pt x="4438807" y="2510321"/>
                  <a:pt x="4449301" y="2514475"/>
                </a:cubicBezTo>
                <a:cubicBezTo>
                  <a:pt x="4459794" y="2518629"/>
                  <a:pt x="4470287" y="2523438"/>
                  <a:pt x="4480781" y="2528903"/>
                </a:cubicBezTo>
                <a:cubicBezTo>
                  <a:pt x="4447552" y="2531854"/>
                  <a:pt x="4410388" y="2540380"/>
                  <a:pt x="4369289" y="2554481"/>
                </a:cubicBezTo>
                <a:lnTo>
                  <a:pt x="4317630" y="2576204"/>
                </a:lnTo>
                <a:lnTo>
                  <a:pt x="4324711" y="2576204"/>
                </a:lnTo>
                <a:cubicBezTo>
                  <a:pt x="4329145" y="2569871"/>
                  <a:pt x="4336998" y="2565818"/>
                  <a:pt x="4348272" y="2564044"/>
                </a:cubicBezTo>
                <a:cubicBezTo>
                  <a:pt x="4359545" y="2562271"/>
                  <a:pt x="4365879" y="2564298"/>
                  <a:pt x="4367272" y="2570124"/>
                </a:cubicBezTo>
                <a:cubicBezTo>
                  <a:pt x="4365055" y="2574178"/>
                  <a:pt x="4355809" y="2580511"/>
                  <a:pt x="4339532" y="2589125"/>
                </a:cubicBezTo>
                <a:lnTo>
                  <a:pt x="4337649" y="2590087"/>
                </a:lnTo>
                <a:lnTo>
                  <a:pt x="4358139" y="2608915"/>
                </a:lnTo>
                <a:cubicBezTo>
                  <a:pt x="4365900" y="2618315"/>
                  <a:pt x="4370054" y="2628372"/>
                  <a:pt x="4370600" y="2639084"/>
                </a:cubicBezTo>
                <a:cubicBezTo>
                  <a:pt x="4369726" y="2646626"/>
                  <a:pt x="4364917" y="2651217"/>
                  <a:pt x="4356172" y="2652856"/>
                </a:cubicBezTo>
                <a:cubicBezTo>
                  <a:pt x="4347427" y="2654496"/>
                  <a:pt x="4339994" y="2655152"/>
                  <a:pt x="4333873" y="2654824"/>
                </a:cubicBezTo>
                <a:cubicBezTo>
                  <a:pt x="4327096" y="2659906"/>
                  <a:pt x="4316057" y="2666219"/>
                  <a:pt x="4300754" y="2673761"/>
                </a:cubicBezTo>
                <a:lnTo>
                  <a:pt x="4289355" y="2678871"/>
                </a:lnTo>
                <a:lnTo>
                  <a:pt x="4287091" y="2681847"/>
                </a:lnTo>
                <a:cubicBezTo>
                  <a:pt x="4279047" y="2687294"/>
                  <a:pt x="4272333" y="2691600"/>
                  <a:pt x="4266950" y="2694767"/>
                </a:cubicBezTo>
                <a:cubicBezTo>
                  <a:pt x="4258780" y="2696287"/>
                  <a:pt x="4252320" y="2702367"/>
                  <a:pt x="4247570" y="2713007"/>
                </a:cubicBezTo>
                <a:cubicBezTo>
                  <a:pt x="4242820" y="2723648"/>
                  <a:pt x="4234079" y="2729728"/>
                  <a:pt x="4221349" y="2731248"/>
                </a:cubicBezTo>
                <a:cubicBezTo>
                  <a:pt x="4220969" y="2735744"/>
                  <a:pt x="4218689" y="2738911"/>
                  <a:pt x="4214509" y="2740748"/>
                </a:cubicBezTo>
                <a:cubicBezTo>
                  <a:pt x="4210329" y="2742585"/>
                  <a:pt x="4206529" y="2743471"/>
                  <a:pt x="4203109" y="2743408"/>
                </a:cubicBezTo>
                <a:lnTo>
                  <a:pt x="4178788" y="2767729"/>
                </a:lnTo>
                <a:cubicBezTo>
                  <a:pt x="4171695" y="2768235"/>
                  <a:pt x="4165361" y="2770262"/>
                  <a:pt x="4159788" y="2773809"/>
                </a:cubicBezTo>
                <a:cubicBezTo>
                  <a:pt x="4154214" y="2777355"/>
                  <a:pt x="4146361" y="2779382"/>
                  <a:pt x="4136227" y="2779889"/>
                </a:cubicBezTo>
                <a:cubicBezTo>
                  <a:pt x="4132934" y="2784385"/>
                  <a:pt x="4128120" y="2787552"/>
                  <a:pt x="4121787" y="2789389"/>
                </a:cubicBezTo>
                <a:cubicBezTo>
                  <a:pt x="4115454" y="2791226"/>
                  <a:pt x="4109120" y="2792112"/>
                  <a:pt x="4102787" y="2792049"/>
                </a:cubicBezTo>
                <a:lnTo>
                  <a:pt x="4117987" y="2767729"/>
                </a:lnTo>
                <a:cubicBezTo>
                  <a:pt x="4131097" y="2766209"/>
                  <a:pt x="4142878" y="2760128"/>
                  <a:pt x="4153328" y="2749488"/>
                </a:cubicBezTo>
                <a:cubicBezTo>
                  <a:pt x="4163778" y="2738848"/>
                  <a:pt x="4176318" y="2732768"/>
                  <a:pt x="4190948" y="2731248"/>
                </a:cubicBezTo>
                <a:lnTo>
                  <a:pt x="4213651" y="2711383"/>
                </a:lnTo>
                <a:lnTo>
                  <a:pt x="4183359" y="2723441"/>
                </a:lnTo>
                <a:cubicBezTo>
                  <a:pt x="4168056" y="2729015"/>
                  <a:pt x="4157016" y="2732376"/>
                  <a:pt x="4150239" y="2733524"/>
                </a:cubicBezTo>
                <a:lnTo>
                  <a:pt x="4101243" y="2762346"/>
                </a:lnTo>
                <a:lnTo>
                  <a:pt x="4096707" y="2767729"/>
                </a:lnTo>
                <a:lnTo>
                  <a:pt x="4089607" y="2769190"/>
                </a:lnTo>
                <a:lnTo>
                  <a:pt x="4079726" y="2775003"/>
                </a:lnTo>
                <a:lnTo>
                  <a:pt x="4075426" y="2779889"/>
                </a:lnTo>
                <a:lnTo>
                  <a:pt x="4070486" y="2780438"/>
                </a:lnTo>
                <a:lnTo>
                  <a:pt x="4061046" y="2785991"/>
                </a:lnTo>
                <a:lnTo>
                  <a:pt x="4058988" y="2790411"/>
                </a:lnTo>
                <a:lnTo>
                  <a:pt x="4060606" y="2791669"/>
                </a:lnTo>
                <a:cubicBezTo>
                  <a:pt x="4062696" y="2791986"/>
                  <a:pt x="4064596" y="2792112"/>
                  <a:pt x="4066306" y="2792049"/>
                </a:cubicBezTo>
                <a:cubicBezTo>
                  <a:pt x="4069853" y="2793696"/>
                  <a:pt x="4074159" y="2796482"/>
                  <a:pt x="4079226" y="2800409"/>
                </a:cubicBezTo>
                <a:cubicBezTo>
                  <a:pt x="4084293" y="2804336"/>
                  <a:pt x="4087080" y="2808643"/>
                  <a:pt x="4087586" y="2813330"/>
                </a:cubicBezTo>
                <a:cubicBezTo>
                  <a:pt x="4087333" y="2814786"/>
                  <a:pt x="4086320" y="2815673"/>
                  <a:pt x="4084546" y="2815990"/>
                </a:cubicBezTo>
                <a:cubicBezTo>
                  <a:pt x="4082773" y="2816306"/>
                  <a:pt x="4081759" y="2816433"/>
                  <a:pt x="4081506" y="2816369"/>
                </a:cubicBezTo>
                <a:lnTo>
                  <a:pt x="4038945" y="2840690"/>
                </a:lnTo>
                <a:cubicBezTo>
                  <a:pt x="4037742" y="2848163"/>
                  <a:pt x="4031789" y="2852217"/>
                  <a:pt x="4021085" y="2852850"/>
                </a:cubicBezTo>
                <a:cubicBezTo>
                  <a:pt x="4010382" y="2853483"/>
                  <a:pt x="4002148" y="2860577"/>
                  <a:pt x="3996384" y="2874131"/>
                </a:cubicBezTo>
                <a:cubicBezTo>
                  <a:pt x="3979474" y="2878881"/>
                  <a:pt x="3962374" y="2885341"/>
                  <a:pt x="3945084" y="2893511"/>
                </a:cubicBezTo>
                <a:cubicBezTo>
                  <a:pt x="3927793" y="2901681"/>
                  <a:pt x="3911453" y="2910421"/>
                  <a:pt x="3896062" y="2919731"/>
                </a:cubicBezTo>
                <a:cubicBezTo>
                  <a:pt x="3887702" y="2920238"/>
                  <a:pt x="3881622" y="2922265"/>
                  <a:pt x="3877822" y="2925812"/>
                </a:cubicBezTo>
                <a:cubicBezTo>
                  <a:pt x="3874022" y="2929359"/>
                  <a:pt x="3867942" y="2931385"/>
                  <a:pt x="3859582" y="2931892"/>
                </a:cubicBezTo>
                <a:cubicBezTo>
                  <a:pt x="3846915" y="2937972"/>
                  <a:pt x="3835768" y="2947092"/>
                  <a:pt x="3826141" y="2959252"/>
                </a:cubicBezTo>
                <a:lnTo>
                  <a:pt x="3795740" y="2959252"/>
                </a:lnTo>
                <a:lnTo>
                  <a:pt x="3777500" y="2971413"/>
                </a:lnTo>
                <a:cubicBezTo>
                  <a:pt x="3774143" y="2976416"/>
                  <a:pt x="3764136" y="2981610"/>
                  <a:pt x="3747479" y="2986993"/>
                </a:cubicBezTo>
                <a:cubicBezTo>
                  <a:pt x="3730822" y="2992376"/>
                  <a:pt x="3718535" y="2995290"/>
                  <a:pt x="3710619" y="2995733"/>
                </a:cubicBezTo>
                <a:lnTo>
                  <a:pt x="3695418" y="3020054"/>
                </a:lnTo>
                <a:cubicBezTo>
                  <a:pt x="3688578" y="3019230"/>
                  <a:pt x="3680978" y="3018597"/>
                  <a:pt x="3672618" y="3018154"/>
                </a:cubicBezTo>
                <a:cubicBezTo>
                  <a:pt x="3664258" y="3017710"/>
                  <a:pt x="3659698" y="3022397"/>
                  <a:pt x="3658938" y="3032214"/>
                </a:cubicBezTo>
                <a:lnTo>
                  <a:pt x="3638730" y="3027162"/>
                </a:lnTo>
                <a:lnTo>
                  <a:pt x="3588844" y="3053572"/>
                </a:lnTo>
                <a:cubicBezTo>
                  <a:pt x="3586658" y="3067235"/>
                  <a:pt x="3575290" y="3080571"/>
                  <a:pt x="3554740" y="3093578"/>
                </a:cubicBezTo>
                <a:lnTo>
                  <a:pt x="3542484" y="3100513"/>
                </a:lnTo>
                <a:lnTo>
                  <a:pt x="3547291" y="3105398"/>
                </a:lnTo>
                <a:cubicBezTo>
                  <a:pt x="3544634" y="3110255"/>
                  <a:pt x="3533552" y="3117846"/>
                  <a:pt x="3514045" y="3128168"/>
                </a:cubicBezTo>
                <a:lnTo>
                  <a:pt x="3502432" y="3134101"/>
                </a:lnTo>
                <a:lnTo>
                  <a:pt x="3494403" y="3174246"/>
                </a:lnTo>
                <a:cubicBezTo>
                  <a:pt x="3486096" y="3174137"/>
                  <a:pt x="3477789" y="3175667"/>
                  <a:pt x="3469482" y="3178837"/>
                </a:cubicBezTo>
                <a:cubicBezTo>
                  <a:pt x="3461175" y="3182007"/>
                  <a:pt x="3455490" y="3187472"/>
                  <a:pt x="3452430" y="3195233"/>
                </a:cubicBezTo>
                <a:cubicBezTo>
                  <a:pt x="3439969" y="3195889"/>
                  <a:pt x="3429476" y="3198512"/>
                  <a:pt x="3420950" y="3203103"/>
                </a:cubicBezTo>
                <a:lnTo>
                  <a:pt x="3409489" y="3205968"/>
                </a:lnTo>
                <a:lnTo>
                  <a:pt x="3384310" y="3225399"/>
                </a:lnTo>
                <a:cubicBezTo>
                  <a:pt x="3374670" y="3232838"/>
                  <a:pt x="3368275" y="3237771"/>
                  <a:pt x="3365125" y="3240200"/>
                </a:cubicBezTo>
                <a:lnTo>
                  <a:pt x="3354086" y="3239280"/>
                </a:lnTo>
                <a:lnTo>
                  <a:pt x="3337003" y="3252946"/>
                </a:lnTo>
                <a:lnTo>
                  <a:pt x="3322076" y="3252946"/>
                </a:lnTo>
                <a:lnTo>
                  <a:pt x="3321405" y="3254774"/>
                </a:lnTo>
                <a:cubicBezTo>
                  <a:pt x="3309337" y="3258189"/>
                  <a:pt x="3290665" y="3272307"/>
                  <a:pt x="3265389" y="3297127"/>
                </a:cubicBezTo>
                <a:lnTo>
                  <a:pt x="3247258" y="3315468"/>
                </a:lnTo>
                <a:lnTo>
                  <a:pt x="3247809" y="3315906"/>
                </a:lnTo>
                <a:cubicBezTo>
                  <a:pt x="3259505" y="3314923"/>
                  <a:pt x="3280710" y="3309020"/>
                  <a:pt x="3311425" y="3298199"/>
                </a:cubicBezTo>
                <a:cubicBezTo>
                  <a:pt x="3342140" y="3287378"/>
                  <a:pt x="3359410" y="3277540"/>
                  <a:pt x="3363236" y="3268686"/>
                </a:cubicBezTo>
                <a:lnTo>
                  <a:pt x="3366919" y="3268686"/>
                </a:lnTo>
                <a:lnTo>
                  <a:pt x="3371956" y="3256595"/>
                </a:lnTo>
                <a:cubicBezTo>
                  <a:pt x="3376283" y="3252952"/>
                  <a:pt x="3381292" y="3251130"/>
                  <a:pt x="3386985" y="3251130"/>
                </a:cubicBezTo>
                <a:lnTo>
                  <a:pt x="3390628" y="3251130"/>
                </a:lnTo>
                <a:lnTo>
                  <a:pt x="3419775" y="3240200"/>
                </a:lnTo>
                <a:lnTo>
                  <a:pt x="3445278" y="3211054"/>
                </a:lnTo>
                <a:cubicBezTo>
                  <a:pt x="3447783" y="3210902"/>
                  <a:pt x="3451881" y="3211206"/>
                  <a:pt x="3457574" y="3211965"/>
                </a:cubicBezTo>
                <a:cubicBezTo>
                  <a:pt x="3463267" y="3212724"/>
                  <a:pt x="3466454" y="3214849"/>
                  <a:pt x="3467138" y="3218340"/>
                </a:cubicBezTo>
                <a:cubicBezTo>
                  <a:pt x="3466151" y="3225779"/>
                  <a:pt x="3460838" y="3232762"/>
                  <a:pt x="3451198" y="3239289"/>
                </a:cubicBezTo>
                <a:cubicBezTo>
                  <a:pt x="3441559" y="3245817"/>
                  <a:pt x="3433513" y="3250978"/>
                  <a:pt x="3427061" y="3254774"/>
                </a:cubicBezTo>
                <a:cubicBezTo>
                  <a:pt x="3422166" y="3255685"/>
                  <a:pt x="3417782" y="3257962"/>
                  <a:pt x="3413911" y="3261605"/>
                </a:cubicBezTo>
                <a:lnTo>
                  <a:pt x="3409164" y="3268686"/>
                </a:lnTo>
                <a:lnTo>
                  <a:pt x="3410456" y="3268686"/>
                </a:lnTo>
                <a:lnTo>
                  <a:pt x="3431443" y="3252946"/>
                </a:lnTo>
                <a:cubicBezTo>
                  <a:pt x="3452430" y="3252072"/>
                  <a:pt x="3473417" y="3248574"/>
                  <a:pt x="3494403" y="3242453"/>
                </a:cubicBezTo>
                <a:cubicBezTo>
                  <a:pt x="3515390" y="3236332"/>
                  <a:pt x="3536377" y="3232834"/>
                  <a:pt x="3557363" y="3231960"/>
                </a:cubicBezTo>
                <a:cubicBezTo>
                  <a:pt x="3569496" y="3223980"/>
                  <a:pt x="3592451" y="3215017"/>
                  <a:pt x="3626226" y="3205070"/>
                </a:cubicBezTo>
                <a:cubicBezTo>
                  <a:pt x="3660002" y="3195123"/>
                  <a:pt x="3679021" y="3184849"/>
                  <a:pt x="3683284" y="3174246"/>
                </a:cubicBezTo>
                <a:cubicBezTo>
                  <a:pt x="3691373" y="3174355"/>
                  <a:pt x="3698805" y="3172825"/>
                  <a:pt x="3705583" y="3169655"/>
                </a:cubicBezTo>
                <a:cubicBezTo>
                  <a:pt x="3712360" y="3166485"/>
                  <a:pt x="3717169" y="3161020"/>
                  <a:pt x="3720011" y="3153259"/>
                </a:cubicBezTo>
                <a:cubicBezTo>
                  <a:pt x="3728537" y="3153150"/>
                  <a:pt x="3737718" y="3150745"/>
                  <a:pt x="3747556" y="3146045"/>
                </a:cubicBezTo>
                <a:cubicBezTo>
                  <a:pt x="3757394" y="3141345"/>
                  <a:pt x="3763952" y="3135005"/>
                  <a:pt x="3767231" y="3127026"/>
                </a:cubicBezTo>
                <a:cubicBezTo>
                  <a:pt x="3780457" y="3126807"/>
                  <a:pt x="3790732" y="3123310"/>
                  <a:pt x="3798055" y="3116532"/>
                </a:cubicBezTo>
                <a:cubicBezTo>
                  <a:pt x="3805379" y="3109755"/>
                  <a:pt x="3809095" y="3101011"/>
                  <a:pt x="3809205" y="3090299"/>
                </a:cubicBezTo>
                <a:lnTo>
                  <a:pt x="3809205" y="3085052"/>
                </a:lnTo>
                <a:cubicBezTo>
                  <a:pt x="3817512" y="3085162"/>
                  <a:pt x="3825819" y="3083631"/>
                  <a:pt x="3834127" y="3080462"/>
                </a:cubicBezTo>
                <a:cubicBezTo>
                  <a:pt x="3842434" y="3077292"/>
                  <a:pt x="3848118" y="3071826"/>
                  <a:pt x="3851178" y="3064065"/>
                </a:cubicBezTo>
                <a:cubicBezTo>
                  <a:pt x="3877849" y="3062754"/>
                  <a:pt x="3904520" y="3054884"/>
                  <a:pt x="3931190" y="3040456"/>
                </a:cubicBezTo>
                <a:cubicBezTo>
                  <a:pt x="3957861" y="3026027"/>
                  <a:pt x="3981908" y="3012910"/>
                  <a:pt x="4003332" y="3001105"/>
                </a:cubicBezTo>
                <a:cubicBezTo>
                  <a:pt x="4003223" y="2995640"/>
                  <a:pt x="4004753" y="2990831"/>
                  <a:pt x="4007923" y="2986677"/>
                </a:cubicBezTo>
                <a:cubicBezTo>
                  <a:pt x="4011093" y="2982523"/>
                  <a:pt x="4016558" y="2980337"/>
                  <a:pt x="4024319" y="2980118"/>
                </a:cubicBezTo>
                <a:cubicBezTo>
                  <a:pt x="4033173" y="2980337"/>
                  <a:pt x="4043010" y="2983835"/>
                  <a:pt x="4053831" y="2990612"/>
                </a:cubicBezTo>
                <a:cubicBezTo>
                  <a:pt x="4064653" y="2997389"/>
                  <a:pt x="4070555" y="3006133"/>
                  <a:pt x="4071539" y="3016845"/>
                </a:cubicBezTo>
                <a:cubicBezTo>
                  <a:pt x="4068041" y="3033460"/>
                  <a:pt x="4052738" y="3044828"/>
                  <a:pt x="4025631" y="3050949"/>
                </a:cubicBezTo>
                <a:cubicBezTo>
                  <a:pt x="3998523" y="3057070"/>
                  <a:pt x="3980597" y="3068438"/>
                  <a:pt x="3971852" y="3085052"/>
                </a:cubicBezTo>
                <a:cubicBezTo>
                  <a:pt x="3954253" y="3086692"/>
                  <a:pt x="3943542" y="3096529"/>
                  <a:pt x="3939716" y="3114565"/>
                </a:cubicBezTo>
                <a:cubicBezTo>
                  <a:pt x="3935890" y="3132601"/>
                  <a:pt x="3934360" y="3148996"/>
                  <a:pt x="3935125" y="3163753"/>
                </a:cubicBezTo>
                <a:lnTo>
                  <a:pt x="3935125" y="3195233"/>
                </a:lnTo>
                <a:cubicBezTo>
                  <a:pt x="3944853" y="3179165"/>
                  <a:pt x="3958189" y="3171950"/>
                  <a:pt x="3975131" y="3173590"/>
                </a:cubicBezTo>
                <a:cubicBezTo>
                  <a:pt x="3992074" y="3175230"/>
                  <a:pt x="4001474" y="3187691"/>
                  <a:pt x="4003332" y="3210973"/>
                </a:cubicBezTo>
                <a:lnTo>
                  <a:pt x="4003332" y="3216220"/>
                </a:lnTo>
                <a:cubicBezTo>
                  <a:pt x="3994102" y="3223830"/>
                  <a:pt x="3961261" y="3244752"/>
                  <a:pt x="3904811" y="3278985"/>
                </a:cubicBezTo>
                <a:cubicBezTo>
                  <a:pt x="3848361" y="3313218"/>
                  <a:pt x="3792201" y="3346577"/>
                  <a:pt x="3736334" y="3379061"/>
                </a:cubicBezTo>
                <a:cubicBezTo>
                  <a:pt x="3680466" y="3411545"/>
                  <a:pt x="3648792" y="3428969"/>
                  <a:pt x="3641311" y="3431334"/>
                </a:cubicBezTo>
                <a:cubicBezTo>
                  <a:pt x="3634533" y="3430022"/>
                  <a:pt x="3631036" y="3424775"/>
                  <a:pt x="3630817" y="3415594"/>
                </a:cubicBezTo>
                <a:cubicBezTo>
                  <a:pt x="3630599" y="3406412"/>
                  <a:pt x="3627101" y="3401165"/>
                  <a:pt x="3620324" y="3399854"/>
                </a:cubicBezTo>
                <a:cubicBezTo>
                  <a:pt x="3597151" y="3401275"/>
                  <a:pt x="3576602" y="3410238"/>
                  <a:pt x="3558675" y="3426743"/>
                </a:cubicBezTo>
                <a:cubicBezTo>
                  <a:pt x="3540749" y="3443248"/>
                  <a:pt x="3522823" y="3458770"/>
                  <a:pt x="3504897" y="3473307"/>
                </a:cubicBezTo>
                <a:cubicBezTo>
                  <a:pt x="3531895" y="3468607"/>
                  <a:pt x="3544794" y="3475384"/>
                  <a:pt x="3543591" y="3493638"/>
                </a:cubicBezTo>
                <a:cubicBezTo>
                  <a:pt x="3542389" y="3511892"/>
                  <a:pt x="3553975" y="3522604"/>
                  <a:pt x="3578350" y="3525774"/>
                </a:cubicBezTo>
                <a:lnTo>
                  <a:pt x="3615077" y="3525774"/>
                </a:lnTo>
                <a:cubicBezTo>
                  <a:pt x="3622728" y="3514843"/>
                  <a:pt x="3636283" y="3507848"/>
                  <a:pt x="3655739" y="3504787"/>
                </a:cubicBezTo>
                <a:cubicBezTo>
                  <a:pt x="3675195" y="3501727"/>
                  <a:pt x="3686126" y="3505225"/>
                  <a:pt x="3688531" y="3515281"/>
                </a:cubicBezTo>
                <a:cubicBezTo>
                  <a:pt x="3684705" y="3522276"/>
                  <a:pt x="3668747" y="3533207"/>
                  <a:pt x="3640655" y="3548073"/>
                </a:cubicBezTo>
                <a:cubicBezTo>
                  <a:pt x="3612563" y="3562938"/>
                  <a:pt x="3595293" y="3571245"/>
                  <a:pt x="3588844" y="3572994"/>
                </a:cubicBezTo>
                <a:cubicBezTo>
                  <a:pt x="3582395" y="3585237"/>
                  <a:pt x="3555943" y="3609284"/>
                  <a:pt x="3509488" y="3645136"/>
                </a:cubicBezTo>
                <a:cubicBezTo>
                  <a:pt x="3463032" y="3680989"/>
                  <a:pt x="3435269" y="3702413"/>
                  <a:pt x="3426196" y="3709408"/>
                </a:cubicBezTo>
                <a:cubicBezTo>
                  <a:pt x="3414391" y="3707987"/>
                  <a:pt x="3401275" y="3706894"/>
                  <a:pt x="3386846" y="3706129"/>
                </a:cubicBezTo>
                <a:cubicBezTo>
                  <a:pt x="3372418" y="3705364"/>
                  <a:pt x="3364548" y="3713453"/>
                  <a:pt x="3363236" y="3730395"/>
                </a:cubicBezTo>
                <a:cubicBezTo>
                  <a:pt x="3345857" y="3735313"/>
                  <a:pt x="3318967" y="3755645"/>
                  <a:pt x="3282568" y="3791388"/>
                </a:cubicBezTo>
                <a:cubicBezTo>
                  <a:pt x="3246169" y="3827130"/>
                  <a:pt x="3225839" y="3848773"/>
                  <a:pt x="3221576" y="3856315"/>
                </a:cubicBezTo>
                <a:cubicBezTo>
                  <a:pt x="3215454" y="3856206"/>
                  <a:pt x="3208022" y="3857736"/>
                  <a:pt x="3199277" y="3860906"/>
                </a:cubicBezTo>
                <a:cubicBezTo>
                  <a:pt x="3190533" y="3864076"/>
                  <a:pt x="3185723" y="3869541"/>
                  <a:pt x="3184849" y="3877302"/>
                </a:cubicBezTo>
                <a:cubicBezTo>
                  <a:pt x="3181242" y="3876974"/>
                  <a:pt x="3175339" y="3877630"/>
                  <a:pt x="3167141" y="3879270"/>
                </a:cubicBezTo>
                <a:cubicBezTo>
                  <a:pt x="3158943" y="3880909"/>
                  <a:pt x="3154352" y="3885500"/>
                  <a:pt x="3153369" y="3893042"/>
                </a:cubicBezTo>
                <a:cubicBezTo>
                  <a:pt x="3153697" y="3895556"/>
                  <a:pt x="3155664" y="3897087"/>
                  <a:pt x="3159271" y="3897633"/>
                </a:cubicBezTo>
                <a:cubicBezTo>
                  <a:pt x="3162878" y="3898180"/>
                  <a:pt x="3166157" y="3898398"/>
                  <a:pt x="3169109" y="3898289"/>
                </a:cubicBezTo>
                <a:cubicBezTo>
                  <a:pt x="3175230" y="3901131"/>
                  <a:pt x="3182663" y="3905940"/>
                  <a:pt x="3191407" y="3912717"/>
                </a:cubicBezTo>
                <a:cubicBezTo>
                  <a:pt x="3200152" y="3919494"/>
                  <a:pt x="3204961" y="3926927"/>
                  <a:pt x="3205836" y="3935016"/>
                </a:cubicBezTo>
                <a:cubicBezTo>
                  <a:pt x="3205398" y="3937530"/>
                  <a:pt x="3203649" y="3939060"/>
                  <a:pt x="3200589" y="3939607"/>
                </a:cubicBezTo>
                <a:cubicBezTo>
                  <a:pt x="3197528" y="3940153"/>
                  <a:pt x="3195779" y="3940372"/>
                  <a:pt x="3195342" y="3940263"/>
                </a:cubicBezTo>
                <a:lnTo>
                  <a:pt x="3121889" y="3982236"/>
                </a:lnTo>
                <a:cubicBezTo>
                  <a:pt x="3119812" y="3995134"/>
                  <a:pt x="3109537" y="4002130"/>
                  <a:pt x="3091064" y="4003223"/>
                </a:cubicBezTo>
                <a:cubicBezTo>
                  <a:pt x="3072592" y="4004316"/>
                  <a:pt x="3058382" y="4016558"/>
                  <a:pt x="3048435" y="4039949"/>
                </a:cubicBezTo>
                <a:cubicBezTo>
                  <a:pt x="3019250" y="4048147"/>
                  <a:pt x="2989738" y="4059297"/>
                  <a:pt x="2959897" y="4073397"/>
                </a:cubicBezTo>
                <a:cubicBezTo>
                  <a:pt x="2930056" y="4087498"/>
                  <a:pt x="2901856" y="4102582"/>
                  <a:pt x="2875294" y="4118650"/>
                </a:cubicBezTo>
                <a:cubicBezTo>
                  <a:pt x="2860866" y="4119524"/>
                  <a:pt x="2850373" y="4123022"/>
                  <a:pt x="2843814" y="4129143"/>
                </a:cubicBezTo>
                <a:cubicBezTo>
                  <a:pt x="2837256" y="4135264"/>
                  <a:pt x="2826762" y="4138762"/>
                  <a:pt x="2812334" y="4139636"/>
                </a:cubicBezTo>
                <a:cubicBezTo>
                  <a:pt x="2790473" y="4150130"/>
                  <a:pt x="2771235" y="4165870"/>
                  <a:pt x="2754620" y="4186857"/>
                </a:cubicBezTo>
                <a:lnTo>
                  <a:pt x="2702153" y="4186857"/>
                </a:lnTo>
                <a:lnTo>
                  <a:pt x="2670673" y="4207843"/>
                </a:lnTo>
                <a:cubicBezTo>
                  <a:pt x="2664880" y="4216479"/>
                  <a:pt x="2647610" y="4225442"/>
                  <a:pt x="2618862" y="4234733"/>
                </a:cubicBezTo>
                <a:cubicBezTo>
                  <a:pt x="2590115" y="4244024"/>
                  <a:pt x="2568910" y="4249052"/>
                  <a:pt x="2555246" y="4249817"/>
                </a:cubicBezTo>
                <a:lnTo>
                  <a:pt x="2529013" y="4291791"/>
                </a:lnTo>
                <a:cubicBezTo>
                  <a:pt x="2517208" y="4290370"/>
                  <a:pt x="2504091" y="4289276"/>
                  <a:pt x="2489663" y="4288511"/>
                </a:cubicBezTo>
                <a:cubicBezTo>
                  <a:pt x="2475234" y="4287746"/>
                  <a:pt x="2467364" y="4295835"/>
                  <a:pt x="2466053" y="4312777"/>
                </a:cubicBezTo>
                <a:cubicBezTo>
                  <a:pt x="2452936" y="4310482"/>
                  <a:pt x="2434573" y="4305891"/>
                  <a:pt x="2410962" y="4299005"/>
                </a:cubicBezTo>
                <a:cubicBezTo>
                  <a:pt x="2387352" y="4292118"/>
                  <a:pt x="2374236" y="4296709"/>
                  <a:pt x="2371612" y="4312777"/>
                </a:cubicBezTo>
                <a:cubicBezTo>
                  <a:pt x="2347456" y="4323708"/>
                  <a:pt x="2321003" y="4333327"/>
                  <a:pt x="2292256" y="4341634"/>
                </a:cubicBezTo>
                <a:cubicBezTo>
                  <a:pt x="2263508" y="4349941"/>
                  <a:pt x="2235745" y="4354313"/>
                  <a:pt x="2208965" y="4354751"/>
                </a:cubicBezTo>
                <a:cubicBezTo>
                  <a:pt x="2200876" y="4354641"/>
                  <a:pt x="2192131" y="4353548"/>
                  <a:pt x="2182731" y="4351472"/>
                </a:cubicBezTo>
                <a:cubicBezTo>
                  <a:pt x="2173331" y="4349395"/>
                  <a:pt x="2164587" y="4346990"/>
                  <a:pt x="2156498" y="4344257"/>
                </a:cubicBezTo>
                <a:cubicBezTo>
                  <a:pt x="2142288" y="4347318"/>
                  <a:pt x="2119553" y="4353002"/>
                  <a:pt x="2088291" y="4361309"/>
                </a:cubicBezTo>
                <a:cubicBezTo>
                  <a:pt x="2057029" y="4369616"/>
                  <a:pt x="2039541" y="4377924"/>
                  <a:pt x="2035824" y="4386231"/>
                </a:cubicBezTo>
                <a:cubicBezTo>
                  <a:pt x="2030545" y="4404627"/>
                  <a:pt x="1989802" y="4425549"/>
                  <a:pt x="1913596" y="4448997"/>
                </a:cubicBezTo>
                <a:cubicBezTo>
                  <a:pt x="1837389" y="4472445"/>
                  <a:pt x="1757393" y="4492978"/>
                  <a:pt x="1673608" y="4510597"/>
                </a:cubicBezTo>
                <a:cubicBezTo>
                  <a:pt x="1589823" y="4528215"/>
                  <a:pt x="1533923" y="4537478"/>
                  <a:pt x="1505908" y="4538385"/>
                </a:cubicBezTo>
                <a:cubicBezTo>
                  <a:pt x="1497711" y="4538494"/>
                  <a:pt x="1489185" y="4536964"/>
                  <a:pt x="1480331" y="4533794"/>
                </a:cubicBezTo>
                <a:cubicBezTo>
                  <a:pt x="1471477" y="4530624"/>
                  <a:pt x="1464263" y="4525159"/>
                  <a:pt x="1458688" y="4517398"/>
                </a:cubicBezTo>
                <a:cubicBezTo>
                  <a:pt x="1455300" y="4517508"/>
                  <a:pt x="1450272" y="4517289"/>
                  <a:pt x="1443604" y="4516742"/>
                </a:cubicBezTo>
                <a:cubicBezTo>
                  <a:pt x="1436936" y="4516195"/>
                  <a:pt x="1433220" y="4514665"/>
                  <a:pt x="1432455" y="4512151"/>
                </a:cubicBezTo>
                <a:cubicBezTo>
                  <a:pt x="1433001" y="4507014"/>
                  <a:pt x="1435843" y="4502860"/>
                  <a:pt x="1440981" y="4499691"/>
                </a:cubicBezTo>
                <a:cubicBezTo>
                  <a:pt x="1446118" y="4496520"/>
                  <a:pt x="1450272" y="4493679"/>
                  <a:pt x="1453442" y="4491164"/>
                </a:cubicBezTo>
                <a:cubicBezTo>
                  <a:pt x="1452786" y="4483404"/>
                  <a:pt x="1448851" y="4477938"/>
                  <a:pt x="1441637" y="4474769"/>
                </a:cubicBezTo>
                <a:cubicBezTo>
                  <a:pt x="1434422" y="4471599"/>
                  <a:pt x="1427864" y="4470069"/>
                  <a:pt x="1421962" y="4470178"/>
                </a:cubicBezTo>
                <a:cubicBezTo>
                  <a:pt x="1414310" y="4470396"/>
                  <a:pt x="1400756" y="4472582"/>
                  <a:pt x="1381300" y="4476736"/>
                </a:cubicBezTo>
                <a:cubicBezTo>
                  <a:pt x="1361843" y="4480890"/>
                  <a:pt x="1350913" y="4485699"/>
                  <a:pt x="1348508" y="4491164"/>
                </a:cubicBezTo>
                <a:cubicBezTo>
                  <a:pt x="1349164" y="4493679"/>
                  <a:pt x="1351787" y="4495209"/>
                  <a:pt x="1356378" y="4495755"/>
                </a:cubicBezTo>
                <a:cubicBezTo>
                  <a:pt x="1360969" y="4496302"/>
                  <a:pt x="1363592" y="4496520"/>
                  <a:pt x="1364248" y="4496411"/>
                </a:cubicBezTo>
                <a:lnTo>
                  <a:pt x="1332768" y="4517398"/>
                </a:lnTo>
                <a:cubicBezTo>
                  <a:pt x="1306644" y="4516523"/>
                  <a:pt x="1282815" y="4513026"/>
                  <a:pt x="1261282" y="4506905"/>
                </a:cubicBezTo>
                <a:cubicBezTo>
                  <a:pt x="1239748" y="4500784"/>
                  <a:pt x="1219855" y="4497286"/>
                  <a:pt x="1201601" y="4496411"/>
                </a:cubicBezTo>
                <a:cubicBezTo>
                  <a:pt x="1188265" y="4497504"/>
                  <a:pt x="1171651" y="4501877"/>
                  <a:pt x="1151757" y="4509528"/>
                </a:cubicBezTo>
                <a:cubicBezTo>
                  <a:pt x="1131863" y="4517179"/>
                  <a:pt x="1110002" y="4521551"/>
                  <a:pt x="1086173" y="4522644"/>
                </a:cubicBezTo>
                <a:cubicBezTo>
                  <a:pt x="1077101" y="4523191"/>
                  <a:pt x="1066389" y="4522098"/>
                  <a:pt x="1054038" y="4519366"/>
                </a:cubicBezTo>
                <a:cubicBezTo>
                  <a:pt x="1041686" y="4516633"/>
                  <a:pt x="1034909" y="4508981"/>
                  <a:pt x="1033707" y="4496411"/>
                </a:cubicBezTo>
                <a:cubicBezTo>
                  <a:pt x="1015890" y="4497395"/>
                  <a:pt x="992498" y="4498051"/>
                  <a:pt x="963532" y="4498378"/>
                </a:cubicBezTo>
                <a:cubicBezTo>
                  <a:pt x="934566" y="4498707"/>
                  <a:pt x="912486" y="4492804"/>
                  <a:pt x="897293" y="4480671"/>
                </a:cubicBezTo>
                <a:lnTo>
                  <a:pt x="792359" y="4470178"/>
                </a:lnTo>
                <a:cubicBezTo>
                  <a:pt x="778586" y="4465040"/>
                  <a:pt x="764158" y="4458263"/>
                  <a:pt x="749074" y="4449847"/>
                </a:cubicBezTo>
                <a:cubicBezTo>
                  <a:pt x="733990" y="4441430"/>
                  <a:pt x="722185" y="4430718"/>
                  <a:pt x="713659" y="4417711"/>
                </a:cubicBezTo>
                <a:lnTo>
                  <a:pt x="703165" y="4438698"/>
                </a:lnTo>
                <a:lnTo>
                  <a:pt x="634958" y="4438698"/>
                </a:lnTo>
                <a:lnTo>
                  <a:pt x="519531" y="4386231"/>
                </a:lnTo>
                <a:cubicBezTo>
                  <a:pt x="518657" y="4380110"/>
                  <a:pt x="515159" y="4376612"/>
                  <a:pt x="509038" y="4375738"/>
                </a:cubicBezTo>
                <a:cubicBezTo>
                  <a:pt x="498545" y="4376175"/>
                  <a:pt x="490674" y="4375300"/>
                  <a:pt x="485428" y="4373114"/>
                </a:cubicBezTo>
                <a:cubicBezTo>
                  <a:pt x="480181" y="4370928"/>
                  <a:pt x="477558" y="4364807"/>
                  <a:pt x="477558" y="4354751"/>
                </a:cubicBezTo>
                <a:lnTo>
                  <a:pt x="398858" y="4281297"/>
                </a:lnTo>
                <a:cubicBezTo>
                  <a:pt x="385631" y="4283702"/>
                  <a:pt x="375357" y="4281516"/>
                  <a:pt x="368033" y="4274739"/>
                </a:cubicBezTo>
                <a:cubicBezTo>
                  <a:pt x="360710" y="4267962"/>
                  <a:pt x="356993" y="4257905"/>
                  <a:pt x="356884" y="4244570"/>
                </a:cubicBezTo>
                <a:lnTo>
                  <a:pt x="299170" y="4228830"/>
                </a:lnTo>
                <a:cubicBezTo>
                  <a:pt x="302231" y="4217900"/>
                  <a:pt x="302668" y="4208280"/>
                  <a:pt x="300482" y="4199973"/>
                </a:cubicBezTo>
                <a:cubicBezTo>
                  <a:pt x="298296" y="4191666"/>
                  <a:pt x="290863" y="4187294"/>
                  <a:pt x="278184" y="4186857"/>
                </a:cubicBezTo>
                <a:cubicBezTo>
                  <a:pt x="281026" y="4175707"/>
                  <a:pt x="280588" y="4165214"/>
                  <a:pt x="276872" y="4155377"/>
                </a:cubicBezTo>
                <a:cubicBezTo>
                  <a:pt x="273156" y="4145539"/>
                  <a:pt x="264848" y="4140292"/>
                  <a:pt x="251950" y="4139636"/>
                </a:cubicBezTo>
                <a:lnTo>
                  <a:pt x="204730" y="4113403"/>
                </a:lnTo>
                <a:cubicBezTo>
                  <a:pt x="202325" y="4091651"/>
                  <a:pt x="192706" y="4076130"/>
                  <a:pt x="175873" y="4066839"/>
                </a:cubicBezTo>
                <a:cubicBezTo>
                  <a:pt x="159040" y="4057548"/>
                  <a:pt x="149421" y="4043338"/>
                  <a:pt x="147016" y="4024209"/>
                </a:cubicBezTo>
                <a:lnTo>
                  <a:pt x="126030" y="3982236"/>
                </a:lnTo>
                <a:cubicBezTo>
                  <a:pt x="115974" y="3981689"/>
                  <a:pt x="109852" y="3977536"/>
                  <a:pt x="107666" y="3969775"/>
                </a:cubicBezTo>
                <a:cubicBezTo>
                  <a:pt x="105480" y="3962014"/>
                  <a:pt x="104606" y="3953926"/>
                  <a:pt x="105043" y="3945509"/>
                </a:cubicBezTo>
                <a:lnTo>
                  <a:pt x="105043" y="3903536"/>
                </a:lnTo>
                <a:lnTo>
                  <a:pt x="68316" y="3877302"/>
                </a:lnTo>
                <a:lnTo>
                  <a:pt x="68316" y="3793355"/>
                </a:lnTo>
                <a:cubicBezTo>
                  <a:pt x="36836" y="3756628"/>
                  <a:pt x="26343" y="3714655"/>
                  <a:pt x="36836" y="3667435"/>
                </a:cubicBezTo>
                <a:cubicBezTo>
                  <a:pt x="31371" y="3656723"/>
                  <a:pt x="26561" y="3645355"/>
                  <a:pt x="22408" y="3633331"/>
                </a:cubicBezTo>
                <a:cubicBezTo>
                  <a:pt x="18254" y="3621308"/>
                  <a:pt x="16068" y="3609940"/>
                  <a:pt x="15849" y="3599228"/>
                </a:cubicBezTo>
                <a:cubicBezTo>
                  <a:pt x="16942" y="3557364"/>
                  <a:pt x="21315" y="3516483"/>
                  <a:pt x="28966" y="3476586"/>
                </a:cubicBezTo>
                <a:cubicBezTo>
                  <a:pt x="36617" y="3436690"/>
                  <a:pt x="40990" y="3397121"/>
                  <a:pt x="42083" y="3357880"/>
                </a:cubicBezTo>
                <a:lnTo>
                  <a:pt x="21096" y="3347387"/>
                </a:lnTo>
                <a:cubicBezTo>
                  <a:pt x="18801" y="3331319"/>
                  <a:pt x="19456" y="3314923"/>
                  <a:pt x="23063" y="3298199"/>
                </a:cubicBezTo>
                <a:cubicBezTo>
                  <a:pt x="26671" y="3281475"/>
                  <a:pt x="31261" y="3266391"/>
                  <a:pt x="36836" y="3252946"/>
                </a:cubicBezTo>
                <a:cubicBezTo>
                  <a:pt x="11477" y="3253821"/>
                  <a:pt x="-765" y="3241578"/>
                  <a:pt x="109" y="3216220"/>
                </a:cubicBezTo>
                <a:cubicBezTo>
                  <a:pt x="-328" y="3202556"/>
                  <a:pt x="546" y="3187909"/>
                  <a:pt x="2733" y="3172279"/>
                </a:cubicBezTo>
                <a:cubicBezTo>
                  <a:pt x="4919" y="3156648"/>
                  <a:pt x="11040" y="3143312"/>
                  <a:pt x="21096" y="3132273"/>
                </a:cubicBezTo>
                <a:cubicBezTo>
                  <a:pt x="21970" y="3106039"/>
                  <a:pt x="25468" y="3079805"/>
                  <a:pt x="31589" y="3053572"/>
                </a:cubicBezTo>
                <a:cubicBezTo>
                  <a:pt x="37710" y="3027339"/>
                  <a:pt x="41208" y="3001105"/>
                  <a:pt x="42083" y="2974872"/>
                </a:cubicBezTo>
                <a:cubicBezTo>
                  <a:pt x="50062" y="2969406"/>
                  <a:pt x="56402" y="2961974"/>
                  <a:pt x="61102" y="2952573"/>
                </a:cubicBezTo>
                <a:cubicBezTo>
                  <a:pt x="65802" y="2943173"/>
                  <a:pt x="68207" y="2933117"/>
                  <a:pt x="68316" y="2922405"/>
                </a:cubicBezTo>
                <a:cubicBezTo>
                  <a:pt x="78372" y="2921312"/>
                  <a:pt x="84493" y="2915628"/>
                  <a:pt x="86680" y="2905353"/>
                </a:cubicBezTo>
                <a:cubicBezTo>
                  <a:pt x="88866" y="2895078"/>
                  <a:pt x="89740" y="2886771"/>
                  <a:pt x="89303" y="2880431"/>
                </a:cubicBezTo>
                <a:lnTo>
                  <a:pt x="89303" y="2854198"/>
                </a:lnTo>
                <a:cubicBezTo>
                  <a:pt x="94659" y="2835507"/>
                  <a:pt x="102310" y="2816487"/>
                  <a:pt x="112257" y="2797140"/>
                </a:cubicBezTo>
                <a:cubicBezTo>
                  <a:pt x="122204" y="2777793"/>
                  <a:pt x="133790" y="2760085"/>
                  <a:pt x="147016" y="2744017"/>
                </a:cubicBezTo>
                <a:cubicBezTo>
                  <a:pt x="148656" y="2709258"/>
                  <a:pt x="158494" y="2667285"/>
                  <a:pt x="176529" y="2618097"/>
                </a:cubicBezTo>
                <a:cubicBezTo>
                  <a:pt x="194565" y="2568909"/>
                  <a:pt x="210961" y="2532182"/>
                  <a:pt x="225717" y="2507916"/>
                </a:cubicBezTo>
                <a:cubicBezTo>
                  <a:pt x="227174" y="2487772"/>
                  <a:pt x="239416" y="2454607"/>
                  <a:pt x="262444" y="2408424"/>
                </a:cubicBezTo>
                <a:cubicBezTo>
                  <a:pt x="285471" y="2362240"/>
                  <a:pt x="310538" y="2318971"/>
                  <a:pt x="337646" y="2278617"/>
                </a:cubicBezTo>
                <a:cubicBezTo>
                  <a:pt x="364754" y="2238263"/>
                  <a:pt x="385158" y="2216758"/>
                  <a:pt x="398858" y="2214102"/>
                </a:cubicBezTo>
                <a:lnTo>
                  <a:pt x="409351" y="2135402"/>
                </a:lnTo>
                <a:cubicBezTo>
                  <a:pt x="456571" y="2061948"/>
                  <a:pt x="509038" y="1993741"/>
                  <a:pt x="566751" y="1930781"/>
                </a:cubicBezTo>
                <a:cubicBezTo>
                  <a:pt x="577245" y="1929907"/>
                  <a:pt x="582491" y="1926409"/>
                  <a:pt x="582491" y="1920287"/>
                </a:cubicBezTo>
                <a:cubicBezTo>
                  <a:pt x="581508" y="1912090"/>
                  <a:pt x="580852" y="1904876"/>
                  <a:pt x="580524" y="1898645"/>
                </a:cubicBezTo>
                <a:cubicBezTo>
                  <a:pt x="580196" y="1892415"/>
                  <a:pt x="586099" y="1889135"/>
                  <a:pt x="598232" y="1888807"/>
                </a:cubicBezTo>
                <a:cubicBezTo>
                  <a:pt x="609490" y="1864979"/>
                  <a:pt x="625011" y="1841806"/>
                  <a:pt x="644796" y="1819289"/>
                </a:cubicBezTo>
                <a:cubicBezTo>
                  <a:pt x="664580" y="1796772"/>
                  <a:pt x="684037" y="1776222"/>
                  <a:pt x="703165" y="1757640"/>
                </a:cubicBezTo>
                <a:cubicBezTo>
                  <a:pt x="704040" y="1748131"/>
                  <a:pt x="707538" y="1740916"/>
                  <a:pt x="713659" y="1735998"/>
                </a:cubicBezTo>
                <a:cubicBezTo>
                  <a:pt x="719780" y="1731079"/>
                  <a:pt x="723278" y="1722553"/>
                  <a:pt x="724152" y="1710420"/>
                </a:cubicBezTo>
                <a:lnTo>
                  <a:pt x="771372" y="1678940"/>
                </a:lnTo>
                <a:lnTo>
                  <a:pt x="813346" y="1574006"/>
                </a:lnTo>
                <a:lnTo>
                  <a:pt x="855319" y="1542526"/>
                </a:lnTo>
                <a:cubicBezTo>
                  <a:pt x="855210" y="1534219"/>
                  <a:pt x="856740" y="1525911"/>
                  <a:pt x="859910" y="1517604"/>
                </a:cubicBezTo>
                <a:cubicBezTo>
                  <a:pt x="863080" y="1509297"/>
                  <a:pt x="868545" y="1503613"/>
                  <a:pt x="876306" y="1500552"/>
                </a:cubicBezTo>
                <a:cubicBezTo>
                  <a:pt x="898167" y="1469947"/>
                  <a:pt x="917405" y="1436718"/>
                  <a:pt x="934020" y="1400865"/>
                </a:cubicBezTo>
                <a:cubicBezTo>
                  <a:pt x="965828" y="1371572"/>
                  <a:pt x="1003210" y="1339654"/>
                  <a:pt x="1046167" y="1305113"/>
                </a:cubicBezTo>
                <a:cubicBezTo>
                  <a:pt x="1089125" y="1270573"/>
                  <a:pt x="1119949" y="1236032"/>
                  <a:pt x="1138640" y="1201491"/>
                </a:cubicBezTo>
                <a:lnTo>
                  <a:pt x="1180614" y="1196245"/>
                </a:lnTo>
                <a:lnTo>
                  <a:pt x="1185861" y="1180505"/>
                </a:lnTo>
                <a:cubicBezTo>
                  <a:pt x="1191544" y="1180505"/>
                  <a:pt x="1197228" y="1179193"/>
                  <a:pt x="1202912" y="1176570"/>
                </a:cubicBezTo>
                <a:cubicBezTo>
                  <a:pt x="1208596" y="1173946"/>
                  <a:pt x="1211657" y="1170011"/>
                  <a:pt x="1212094" y="1164765"/>
                </a:cubicBezTo>
                <a:lnTo>
                  <a:pt x="1212094" y="1159518"/>
                </a:lnTo>
                <a:cubicBezTo>
                  <a:pt x="1241169" y="1133503"/>
                  <a:pt x="1269589" y="1106832"/>
                  <a:pt x="1297353" y="1079506"/>
                </a:cubicBezTo>
                <a:cubicBezTo>
                  <a:pt x="1325116" y="1052180"/>
                  <a:pt x="1350913" y="1022885"/>
                  <a:pt x="1374741" y="991624"/>
                </a:cubicBezTo>
                <a:cubicBezTo>
                  <a:pt x="1385453" y="992389"/>
                  <a:pt x="1394198" y="992170"/>
                  <a:pt x="1400975" y="990968"/>
                </a:cubicBezTo>
                <a:cubicBezTo>
                  <a:pt x="1407752" y="989766"/>
                  <a:pt x="1411250" y="982989"/>
                  <a:pt x="1411468" y="970637"/>
                </a:cubicBezTo>
                <a:lnTo>
                  <a:pt x="1411468" y="954897"/>
                </a:lnTo>
                <a:cubicBezTo>
                  <a:pt x="1426771" y="954022"/>
                  <a:pt x="1440762" y="950525"/>
                  <a:pt x="1453442" y="944404"/>
                </a:cubicBezTo>
                <a:cubicBezTo>
                  <a:pt x="1466121" y="938283"/>
                  <a:pt x="1480112" y="934785"/>
                  <a:pt x="1495415" y="933910"/>
                </a:cubicBezTo>
                <a:cubicBezTo>
                  <a:pt x="1498257" y="900791"/>
                  <a:pt x="1509625" y="887018"/>
                  <a:pt x="1529519" y="892593"/>
                </a:cubicBezTo>
                <a:cubicBezTo>
                  <a:pt x="1549412" y="898167"/>
                  <a:pt x="1560780" y="885706"/>
                  <a:pt x="1563622" y="855210"/>
                </a:cubicBezTo>
                <a:lnTo>
                  <a:pt x="1563622" y="849964"/>
                </a:lnTo>
                <a:cubicBezTo>
                  <a:pt x="1569962" y="850073"/>
                  <a:pt x="1578269" y="848543"/>
                  <a:pt x="1588544" y="845372"/>
                </a:cubicBezTo>
                <a:cubicBezTo>
                  <a:pt x="1598819" y="842203"/>
                  <a:pt x="1604503" y="836738"/>
                  <a:pt x="1605596" y="828977"/>
                </a:cubicBezTo>
                <a:lnTo>
                  <a:pt x="1637076" y="828977"/>
                </a:lnTo>
                <a:lnTo>
                  <a:pt x="1647569" y="781757"/>
                </a:lnTo>
                <a:cubicBezTo>
                  <a:pt x="1659811" y="770061"/>
                  <a:pt x="1674677" y="763284"/>
                  <a:pt x="1692166" y="761426"/>
                </a:cubicBezTo>
                <a:cubicBezTo>
                  <a:pt x="1709655" y="759567"/>
                  <a:pt x="1719274" y="754102"/>
                  <a:pt x="1721023" y="745030"/>
                </a:cubicBezTo>
                <a:cubicBezTo>
                  <a:pt x="1720695" y="739564"/>
                  <a:pt x="1721351" y="734755"/>
                  <a:pt x="1722990" y="730601"/>
                </a:cubicBezTo>
                <a:cubicBezTo>
                  <a:pt x="1724630" y="726447"/>
                  <a:pt x="1729221" y="724261"/>
                  <a:pt x="1736763" y="724043"/>
                </a:cubicBezTo>
                <a:cubicBezTo>
                  <a:pt x="1750098" y="718250"/>
                  <a:pt x="1762778" y="708850"/>
                  <a:pt x="1774801" y="695842"/>
                </a:cubicBezTo>
                <a:cubicBezTo>
                  <a:pt x="1786825" y="682835"/>
                  <a:pt x="1796881" y="669499"/>
                  <a:pt x="1804970" y="655836"/>
                </a:cubicBezTo>
                <a:cubicBezTo>
                  <a:pt x="1822240" y="656055"/>
                  <a:pt x="1840166" y="651682"/>
                  <a:pt x="1858748" y="642719"/>
                </a:cubicBezTo>
                <a:cubicBezTo>
                  <a:pt x="1877330" y="633756"/>
                  <a:pt x="1887387" y="618890"/>
                  <a:pt x="1888917" y="598122"/>
                </a:cubicBezTo>
                <a:cubicBezTo>
                  <a:pt x="1892415" y="579322"/>
                  <a:pt x="1906406" y="568391"/>
                  <a:pt x="1930890" y="565330"/>
                </a:cubicBezTo>
                <a:cubicBezTo>
                  <a:pt x="1955375" y="562270"/>
                  <a:pt x="1969366" y="553963"/>
                  <a:pt x="1972864" y="540409"/>
                </a:cubicBezTo>
                <a:cubicBezTo>
                  <a:pt x="1990134" y="535162"/>
                  <a:pt x="2018554" y="514176"/>
                  <a:pt x="2058122" y="477449"/>
                </a:cubicBezTo>
                <a:cubicBezTo>
                  <a:pt x="2097691" y="440722"/>
                  <a:pt x="2123488" y="419735"/>
                  <a:pt x="2135511" y="414488"/>
                </a:cubicBezTo>
                <a:cubicBezTo>
                  <a:pt x="2154749" y="401044"/>
                  <a:pt x="2177922" y="389894"/>
                  <a:pt x="2205030" y="381041"/>
                </a:cubicBezTo>
                <a:cubicBezTo>
                  <a:pt x="2232138" y="372187"/>
                  <a:pt x="2257934" y="367596"/>
                  <a:pt x="2282418" y="367268"/>
                </a:cubicBezTo>
                <a:lnTo>
                  <a:pt x="2313899" y="309554"/>
                </a:lnTo>
                <a:cubicBezTo>
                  <a:pt x="2335979" y="310757"/>
                  <a:pt x="2360026" y="310975"/>
                  <a:pt x="2386041" y="310210"/>
                </a:cubicBezTo>
                <a:cubicBezTo>
                  <a:pt x="2412055" y="309445"/>
                  <a:pt x="2433479" y="300482"/>
                  <a:pt x="2450313" y="283321"/>
                </a:cubicBezTo>
                <a:cubicBezTo>
                  <a:pt x="2451187" y="268456"/>
                  <a:pt x="2459931" y="261460"/>
                  <a:pt x="2476546" y="262334"/>
                </a:cubicBezTo>
                <a:cubicBezTo>
                  <a:pt x="2492505" y="264083"/>
                  <a:pt x="2505184" y="264521"/>
                  <a:pt x="2514585" y="263646"/>
                </a:cubicBezTo>
                <a:cubicBezTo>
                  <a:pt x="2523985" y="262771"/>
                  <a:pt x="2528794" y="250092"/>
                  <a:pt x="2529013" y="225608"/>
                </a:cubicBezTo>
                <a:lnTo>
                  <a:pt x="2628700" y="225608"/>
                </a:lnTo>
                <a:lnTo>
                  <a:pt x="2654933" y="204621"/>
                </a:lnTo>
                <a:cubicBezTo>
                  <a:pt x="2688928" y="202216"/>
                  <a:pt x="2724561" y="192597"/>
                  <a:pt x="2761835" y="175764"/>
                </a:cubicBezTo>
                <a:cubicBezTo>
                  <a:pt x="2799108" y="158931"/>
                  <a:pt x="2838677" y="149312"/>
                  <a:pt x="2880541" y="146907"/>
                </a:cubicBezTo>
                <a:lnTo>
                  <a:pt x="2864801" y="194127"/>
                </a:lnTo>
                <a:lnTo>
                  <a:pt x="2933008" y="183634"/>
                </a:lnTo>
                <a:lnTo>
                  <a:pt x="2995968" y="146907"/>
                </a:lnTo>
                <a:cubicBezTo>
                  <a:pt x="3022201" y="147235"/>
                  <a:pt x="3058928" y="142645"/>
                  <a:pt x="3106149" y="133135"/>
                </a:cubicBezTo>
                <a:cubicBezTo>
                  <a:pt x="3153369" y="123625"/>
                  <a:pt x="3179602" y="107229"/>
                  <a:pt x="3184849" y="83947"/>
                </a:cubicBezTo>
                <a:lnTo>
                  <a:pt x="3184849" y="78700"/>
                </a:lnTo>
                <a:cubicBezTo>
                  <a:pt x="3195233" y="79793"/>
                  <a:pt x="3211192" y="80231"/>
                  <a:pt x="3232725" y="80012"/>
                </a:cubicBezTo>
                <a:cubicBezTo>
                  <a:pt x="3254258" y="79793"/>
                  <a:pt x="3266282" y="72361"/>
                  <a:pt x="3268796" y="57714"/>
                </a:cubicBezTo>
                <a:cubicBezTo>
                  <a:pt x="3290001" y="57167"/>
                  <a:pt x="3324979" y="53013"/>
                  <a:pt x="3373730" y="45253"/>
                </a:cubicBezTo>
                <a:cubicBezTo>
                  <a:pt x="3422480" y="37492"/>
                  <a:pt x="3452211" y="29404"/>
                  <a:pt x="3462923" y="20987"/>
                </a:cubicBezTo>
                <a:cubicBezTo>
                  <a:pt x="3462704" y="17817"/>
                  <a:pt x="3463142" y="13663"/>
                  <a:pt x="3464235" y="8526"/>
                </a:cubicBezTo>
                <a:cubicBezTo>
                  <a:pt x="3465328" y="3389"/>
                  <a:pt x="3468389" y="547"/>
                  <a:pt x="3473417" y="0"/>
                </a:cubicBezTo>
                <a:close/>
              </a:path>
            </a:pathLst>
          </a:custGeom>
          <a:blipFill>
            <a:blip r:embed="rId2"/>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grpSp>
        <p:nvGrpSpPr>
          <p:cNvPr id="14" name="Group 2"/>
          <p:cNvGrpSpPr>
            <a:grpSpLocks/>
          </p:cNvGrpSpPr>
          <p:nvPr/>
        </p:nvGrpSpPr>
        <p:grpSpPr bwMode="auto">
          <a:xfrm>
            <a:off x="5975797" y="242996"/>
            <a:ext cx="6216202" cy="6516710"/>
            <a:chOff x="209" y="324"/>
            <a:chExt cx="11910" cy="16845"/>
          </a:xfrm>
        </p:grpSpPr>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19"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2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27"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9"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35"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9"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6945583" y="388317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4" name="TextBox 3"/>
          <p:cNvSpPr txBox="1"/>
          <p:nvPr/>
        </p:nvSpPr>
        <p:spPr>
          <a:xfrm>
            <a:off x="9911813" y="3920424"/>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
        <p:nvSpPr>
          <p:cNvPr id="36" name="TextBox 35"/>
          <p:cNvSpPr txBox="1"/>
          <p:nvPr/>
        </p:nvSpPr>
        <p:spPr>
          <a:xfrm>
            <a:off x="235527" y="387927"/>
            <a:ext cx="3352800" cy="1446550"/>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3.1.Nhân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thầy</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Đuy-sen</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1772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820" y="230117"/>
            <a:ext cx="7310906" cy="6516710"/>
            <a:chOff x="209" y="324"/>
            <a:chExt cx="11910" cy="16845"/>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 y="324"/>
              <a:ext cx="11910" cy="16845"/>
            </a:xfrm>
            <a:prstGeom prst="rect">
              <a:avLst/>
            </a:prstGeom>
            <a:solidFill>
              <a:srgbClr val="00B050">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p:cNvSpPr>
            <p:nvPr/>
          </p:nvSpPr>
          <p:spPr bwMode="auto">
            <a:xfrm>
              <a:off x="939" y="4564"/>
              <a:ext cx="5057" cy="5020"/>
            </a:xfrm>
            <a:custGeom>
              <a:avLst/>
              <a:gdLst>
                <a:gd name="T0" fmla="+- 0 5951 940"/>
                <a:gd name="T1" fmla="*/ T0 w 5057"/>
                <a:gd name="T2" fmla="+- 0 9644 4631"/>
                <a:gd name="T3" fmla="*/ 9644 h 5013"/>
                <a:gd name="T4" fmla="+- 0 986 940"/>
                <a:gd name="T5" fmla="*/ T4 w 5057"/>
                <a:gd name="T6" fmla="+- 0 9644 4631"/>
                <a:gd name="T7" fmla="*/ 9644 h 5013"/>
                <a:gd name="T8" fmla="+- 0 968 940"/>
                <a:gd name="T9" fmla="*/ T8 w 5057"/>
                <a:gd name="T10" fmla="+- 0 9640 4631"/>
                <a:gd name="T11" fmla="*/ 9640 h 5013"/>
                <a:gd name="T12" fmla="+- 0 953 940"/>
                <a:gd name="T13" fmla="*/ T12 w 5057"/>
                <a:gd name="T14" fmla="+- 0 9630 4631"/>
                <a:gd name="T15" fmla="*/ 9630 h 5013"/>
                <a:gd name="T16" fmla="+- 0 943 940"/>
                <a:gd name="T17" fmla="*/ T16 w 5057"/>
                <a:gd name="T18" fmla="+- 0 9615 4631"/>
                <a:gd name="T19" fmla="*/ 9615 h 5013"/>
                <a:gd name="T20" fmla="+- 0 940 940"/>
                <a:gd name="T21" fmla="*/ T20 w 5057"/>
                <a:gd name="T22" fmla="+- 0 9597 4631"/>
                <a:gd name="T23" fmla="*/ 9597 h 5013"/>
                <a:gd name="T24" fmla="+- 0 940 940"/>
                <a:gd name="T25" fmla="*/ T24 w 5057"/>
                <a:gd name="T26" fmla="+- 0 4677 4631"/>
                <a:gd name="T27" fmla="*/ 4677 h 5013"/>
                <a:gd name="T28" fmla="+- 0 943 940"/>
                <a:gd name="T29" fmla="*/ T28 w 5057"/>
                <a:gd name="T30" fmla="+- 0 4659 4631"/>
                <a:gd name="T31" fmla="*/ 4659 h 5013"/>
                <a:gd name="T32" fmla="+- 0 953 940"/>
                <a:gd name="T33" fmla="*/ T32 w 5057"/>
                <a:gd name="T34" fmla="+- 0 4645 4631"/>
                <a:gd name="T35" fmla="*/ 4645 h 5013"/>
                <a:gd name="T36" fmla="+- 0 968 940"/>
                <a:gd name="T37" fmla="*/ T36 w 5057"/>
                <a:gd name="T38" fmla="+- 0 4635 4631"/>
                <a:gd name="T39" fmla="*/ 4635 h 5013"/>
                <a:gd name="T40" fmla="+- 0 986 940"/>
                <a:gd name="T41" fmla="*/ T40 w 5057"/>
                <a:gd name="T42" fmla="+- 0 4631 4631"/>
                <a:gd name="T43" fmla="*/ 4631 h 5013"/>
                <a:gd name="T44" fmla="+- 0 5950 940"/>
                <a:gd name="T45" fmla="*/ T44 w 5057"/>
                <a:gd name="T46" fmla="+- 0 4631 4631"/>
                <a:gd name="T47" fmla="*/ 4631 h 5013"/>
                <a:gd name="T48" fmla="+- 0 5968 940"/>
                <a:gd name="T49" fmla="*/ T48 w 5057"/>
                <a:gd name="T50" fmla="+- 0 4635 4631"/>
                <a:gd name="T51" fmla="*/ 4635 h 5013"/>
                <a:gd name="T52" fmla="+- 0 5983 940"/>
                <a:gd name="T53" fmla="*/ T52 w 5057"/>
                <a:gd name="T54" fmla="+- 0 4645 4631"/>
                <a:gd name="T55" fmla="*/ 4645 h 5013"/>
                <a:gd name="T56" fmla="+- 0 5993 940"/>
                <a:gd name="T57" fmla="*/ T56 w 5057"/>
                <a:gd name="T58" fmla="+- 0 4659 4631"/>
                <a:gd name="T59" fmla="*/ 4659 h 5013"/>
                <a:gd name="T60" fmla="+- 0 5997 940"/>
                <a:gd name="T61" fmla="*/ T60 w 5057"/>
                <a:gd name="T62" fmla="+- 0 4677 4631"/>
                <a:gd name="T63" fmla="*/ 4677 h 5013"/>
                <a:gd name="T64" fmla="+- 0 5997 940"/>
                <a:gd name="T65" fmla="*/ T64 w 5057"/>
                <a:gd name="T66" fmla="+- 0 9597 4631"/>
                <a:gd name="T67" fmla="*/ 9597 h 5013"/>
                <a:gd name="T68" fmla="+- 0 5993 940"/>
                <a:gd name="T69" fmla="*/ T68 w 5057"/>
                <a:gd name="T70" fmla="+- 0 9615 4631"/>
                <a:gd name="T71" fmla="*/ 9615 h 5013"/>
                <a:gd name="T72" fmla="+- 0 5984 940"/>
                <a:gd name="T73" fmla="*/ T72 w 5057"/>
                <a:gd name="T74" fmla="+- 0 9630 4631"/>
                <a:gd name="T75" fmla="*/ 9630 h 5013"/>
                <a:gd name="T76" fmla="+- 0 5969 940"/>
                <a:gd name="T77" fmla="*/ T76 w 5057"/>
                <a:gd name="T78" fmla="+- 0 9640 4631"/>
                <a:gd name="T79" fmla="*/ 9640 h 5013"/>
                <a:gd name="T80" fmla="+- 0 5951 940"/>
                <a:gd name="T81" fmla="*/ T80 w 505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057" h="5013">
                  <a:moveTo>
                    <a:pt x="5011" y="5013"/>
                  </a:moveTo>
                  <a:lnTo>
                    <a:pt x="46" y="5013"/>
                  </a:lnTo>
                  <a:lnTo>
                    <a:pt x="28" y="5009"/>
                  </a:lnTo>
                  <a:lnTo>
                    <a:pt x="13" y="4999"/>
                  </a:lnTo>
                  <a:lnTo>
                    <a:pt x="3" y="4984"/>
                  </a:lnTo>
                  <a:lnTo>
                    <a:pt x="0" y="4966"/>
                  </a:lnTo>
                  <a:lnTo>
                    <a:pt x="0" y="46"/>
                  </a:lnTo>
                  <a:lnTo>
                    <a:pt x="3" y="28"/>
                  </a:lnTo>
                  <a:lnTo>
                    <a:pt x="13" y="14"/>
                  </a:lnTo>
                  <a:lnTo>
                    <a:pt x="28" y="4"/>
                  </a:lnTo>
                  <a:lnTo>
                    <a:pt x="46" y="0"/>
                  </a:lnTo>
                  <a:lnTo>
                    <a:pt x="5010" y="0"/>
                  </a:lnTo>
                  <a:lnTo>
                    <a:pt x="5028" y="4"/>
                  </a:lnTo>
                  <a:lnTo>
                    <a:pt x="5043" y="14"/>
                  </a:lnTo>
                  <a:lnTo>
                    <a:pt x="5053" y="28"/>
                  </a:lnTo>
                  <a:lnTo>
                    <a:pt x="5057" y="46"/>
                  </a:lnTo>
                  <a:lnTo>
                    <a:pt x="5057" y="4966"/>
                  </a:lnTo>
                  <a:lnTo>
                    <a:pt x="5053" y="4984"/>
                  </a:lnTo>
                  <a:lnTo>
                    <a:pt x="5044" y="4999"/>
                  </a:lnTo>
                  <a:lnTo>
                    <a:pt x="5029" y="5009"/>
                  </a:lnTo>
                  <a:lnTo>
                    <a:pt x="501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5"/>
            <p:cNvSpPr>
              <a:spLocks/>
            </p:cNvSpPr>
            <p:nvPr/>
          </p:nvSpPr>
          <p:spPr bwMode="auto">
            <a:xfrm>
              <a:off x="923" y="4615"/>
              <a:ext cx="5090" cy="5045"/>
            </a:xfrm>
            <a:custGeom>
              <a:avLst/>
              <a:gdLst>
                <a:gd name="T0" fmla="+- 0 5951 924"/>
                <a:gd name="T1" fmla="*/ T0 w 5090"/>
                <a:gd name="T2" fmla="+- 0 9659 4615"/>
                <a:gd name="T3" fmla="*/ 9659 h 5045"/>
                <a:gd name="T4" fmla="+- 0 986 924"/>
                <a:gd name="T5" fmla="*/ T4 w 5090"/>
                <a:gd name="T6" fmla="+- 0 9659 4615"/>
                <a:gd name="T7" fmla="*/ 9659 h 5045"/>
                <a:gd name="T8" fmla="+- 0 962 924"/>
                <a:gd name="T9" fmla="*/ T8 w 5090"/>
                <a:gd name="T10" fmla="+- 0 9655 4615"/>
                <a:gd name="T11" fmla="*/ 9655 h 5045"/>
                <a:gd name="T12" fmla="+- 0 942 924"/>
                <a:gd name="T13" fmla="*/ T12 w 5090"/>
                <a:gd name="T14" fmla="+- 0 9641 4615"/>
                <a:gd name="T15" fmla="*/ 9641 h 5045"/>
                <a:gd name="T16" fmla="+- 0 929 924"/>
                <a:gd name="T17" fmla="*/ T16 w 5090"/>
                <a:gd name="T18" fmla="+- 0 9621 4615"/>
                <a:gd name="T19" fmla="*/ 9621 h 5045"/>
                <a:gd name="T20" fmla="+- 0 924 924"/>
                <a:gd name="T21" fmla="*/ T20 w 5090"/>
                <a:gd name="T22" fmla="+- 0 9597 4615"/>
                <a:gd name="T23" fmla="*/ 9597 h 5045"/>
                <a:gd name="T24" fmla="+- 0 924 924"/>
                <a:gd name="T25" fmla="*/ T24 w 5090"/>
                <a:gd name="T26" fmla="+- 0 4677 4615"/>
                <a:gd name="T27" fmla="*/ 4677 h 5045"/>
                <a:gd name="T28" fmla="+- 0 929 924"/>
                <a:gd name="T29" fmla="*/ T28 w 5090"/>
                <a:gd name="T30" fmla="+- 0 4653 4615"/>
                <a:gd name="T31" fmla="*/ 4653 h 5045"/>
                <a:gd name="T32" fmla="+- 0 942 924"/>
                <a:gd name="T33" fmla="*/ T32 w 5090"/>
                <a:gd name="T34" fmla="+- 0 4633 4615"/>
                <a:gd name="T35" fmla="*/ 4633 h 5045"/>
                <a:gd name="T36" fmla="+- 0 962 924"/>
                <a:gd name="T37" fmla="*/ T36 w 5090"/>
                <a:gd name="T38" fmla="+- 0 4620 4615"/>
                <a:gd name="T39" fmla="*/ 4620 h 5045"/>
                <a:gd name="T40" fmla="+- 0 986 924"/>
                <a:gd name="T41" fmla="*/ T40 w 5090"/>
                <a:gd name="T42" fmla="+- 0 4615 4615"/>
                <a:gd name="T43" fmla="*/ 4615 h 5045"/>
                <a:gd name="T44" fmla="+- 0 5951 924"/>
                <a:gd name="T45" fmla="*/ T44 w 5090"/>
                <a:gd name="T46" fmla="+- 0 4615 4615"/>
                <a:gd name="T47" fmla="*/ 4615 h 5045"/>
                <a:gd name="T48" fmla="+- 0 5975 924"/>
                <a:gd name="T49" fmla="*/ T48 w 5090"/>
                <a:gd name="T50" fmla="+- 0 4620 4615"/>
                <a:gd name="T51" fmla="*/ 4620 h 5045"/>
                <a:gd name="T52" fmla="+- 0 5995 924"/>
                <a:gd name="T53" fmla="*/ T52 w 5090"/>
                <a:gd name="T54" fmla="+- 0 4633 4615"/>
                <a:gd name="T55" fmla="*/ 4633 h 5045"/>
                <a:gd name="T56" fmla="+- 0 6003 924"/>
                <a:gd name="T57" fmla="*/ T56 w 5090"/>
                <a:gd name="T58" fmla="+- 0 4645 4615"/>
                <a:gd name="T59" fmla="*/ 4645 h 5045"/>
                <a:gd name="T60" fmla="+- 0 986 924"/>
                <a:gd name="T61" fmla="*/ T60 w 5090"/>
                <a:gd name="T62" fmla="+- 0 4645 4615"/>
                <a:gd name="T63" fmla="*/ 4645 h 5045"/>
                <a:gd name="T64" fmla="+- 0 974 924"/>
                <a:gd name="T65" fmla="*/ T64 w 5090"/>
                <a:gd name="T66" fmla="+- 0 4648 4615"/>
                <a:gd name="T67" fmla="*/ 4648 h 5045"/>
                <a:gd name="T68" fmla="+- 0 963 924"/>
                <a:gd name="T69" fmla="*/ T68 w 5090"/>
                <a:gd name="T70" fmla="+- 0 4654 4615"/>
                <a:gd name="T71" fmla="*/ 4654 h 5045"/>
                <a:gd name="T72" fmla="+- 0 956 924"/>
                <a:gd name="T73" fmla="*/ T72 w 5090"/>
                <a:gd name="T74" fmla="+- 0 4665 4615"/>
                <a:gd name="T75" fmla="*/ 4665 h 5045"/>
                <a:gd name="T76" fmla="+- 0 954 924"/>
                <a:gd name="T77" fmla="*/ T76 w 5090"/>
                <a:gd name="T78" fmla="+- 0 4677 4615"/>
                <a:gd name="T79" fmla="*/ 4677 h 5045"/>
                <a:gd name="T80" fmla="+- 0 954 924"/>
                <a:gd name="T81" fmla="*/ T80 w 5090"/>
                <a:gd name="T82" fmla="+- 0 9597 4615"/>
                <a:gd name="T83" fmla="*/ 9597 h 5045"/>
                <a:gd name="T84" fmla="+- 0 956 924"/>
                <a:gd name="T85" fmla="*/ T84 w 5090"/>
                <a:gd name="T86" fmla="+- 0 9610 4615"/>
                <a:gd name="T87" fmla="*/ 9610 h 5045"/>
                <a:gd name="T88" fmla="+- 0 963 924"/>
                <a:gd name="T89" fmla="*/ T88 w 5090"/>
                <a:gd name="T90" fmla="+- 0 9620 4615"/>
                <a:gd name="T91" fmla="*/ 9620 h 5045"/>
                <a:gd name="T92" fmla="+- 0 974 924"/>
                <a:gd name="T93" fmla="*/ T92 w 5090"/>
                <a:gd name="T94" fmla="+- 0 9627 4615"/>
                <a:gd name="T95" fmla="*/ 9627 h 5045"/>
                <a:gd name="T96" fmla="+- 0 986 924"/>
                <a:gd name="T97" fmla="*/ T96 w 5090"/>
                <a:gd name="T98" fmla="+- 0 9630 4615"/>
                <a:gd name="T99" fmla="*/ 9630 h 5045"/>
                <a:gd name="T100" fmla="+- 0 6003 924"/>
                <a:gd name="T101" fmla="*/ T100 w 5090"/>
                <a:gd name="T102" fmla="+- 0 9630 4615"/>
                <a:gd name="T103" fmla="*/ 9630 h 5045"/>
                <a:gd name="T104" fmla="+- 0 5995 924"/>
                <a:gd name="T105" fmla="*/ T104 w 5090"/>
                <a:gd name="T106" fmla="+- 0 9641 4615"/>
                <a:gd name="T107" fmla="*/ 9641 h 5045"/>
                <a:gd name="T108" fmla="+- 0 5975 924"/>
                <a:gd name="T109" fmla="*/ T108 w 5090"/>
                <a:gd name="T110" fmla="+- 0 9655 4615"/>
                <a:gd name="T111" fmla="*/ 9655 h 5045"/>
                <a:gd name="T112" fmla="+- 0 5951 924"/>
                <a:gd name="T113" fmla="*/ T112 w 5090"/>
                <a:gd name="T114" fmla="+- 0 9659 4615"/>
                <a:gd name="T115" fmla="*/ 9659 h 5045"/>
                <a:gd name="T116" fmla="+- 0 6003 924"/>
                <a:gd name="T117" fmla="*/ T116 w 5090"/>
                <a:gd name="T118" fmla="+- 0 9630 4615"/>
                <a:gd name="T119" fmla="*/ 9630 h 5045"/>
                <a:gd name="T120" fmla="+- 0 5951 924"/>
                <a:gd name="T121" fmla="*/ T120 w 5090"/>
                <a:gd name="T122" fmla="+- 0 9630 4615"/>
                <a:gd name="T123" fmla="*/ 9630 h 5045"/>
                <a:gd name="T124" fmla="+- 0 5963 924"/>
                <a:gd name="T125" fmla="*/ T124 w 5090"/>
                <a:gd name="T126" fmla="+- 0 9627 4615"/>
                <a:gd name="T127" fmla="*/ 9627 h 5045"/>
                <a:gd name="T128" fmla="+- 0 5974 924"/>
                <a:gd name="T129" fmla="*/ T128 w 5090"/>
                <a:gd name="T130" fmla="+- 0 9620 4615"/>
                <a:gd name="T131" fmla="*/ 9620 h 5045"/>
                <a:gd name="T132" fmla="+- 0 5981 924"/>
                <a:gd name="T133" fmla="*/ T132 w 5090"/>
                <a:gd name="T134" fmla="+- 0 9610 4615"/>
                <a:gd name="T135" fmla="*/ 9610 h 5045"/>
                <a:gd name="T136" fmla="+- 0 5983 924"/>
                <a:gd name="T137" fmla="*/ T136 w 5090"/>
                <a:gd name="T138" fmla="+- 0 9597 4615"/>
                <a:gd name="T139" fmla="*/ 9597 h 5045"/>
                <a:gd name="T140" fmla="+- 0 5983 924"/>
                <a:gd name="T141" fmla="*/ T140 w 5090"/>
                <a:gd name="T142" fmla="+- 0 4677 4615"/>
                <a:gd name="T143" fmla="*/ 4677 h 5045"/>
                <a:gd name="T144" fmla="+- 0 5981 924"/>
                <a:gd name="T145" fmla="*/ T144 w 5090"/>
                <a:gd name="T146" fmla="+- 0 4665 4615"/>
                <a:gd name="T147" fmla="*/ 4665 h 5045"/>
                <a:gd name="T148" fmla="+- 0 5974 924"/>
                <a:gd name="T149" fmla="*/ T148 w 5090"/>
                <a:gd name="T150" fmla="+- 0 4654 4615"/>
                <a:gd name="T151" fmla="*/ 4654 h 5045"/>
                <a:gd name="T152" fmla="+- 0 5963 924"/>
                <a:gd name="T153" fmla="*/ T152 w 5090"/>
                <a:gd name="T154" fmla="+- 0 4648 4615"/>
                <a:gd name="T155" fmla="*/ 4648 h 5045"/>
                <a:gd name="T156" fmla="+- 0 5951 924"/>
                <a:gd name="T157" fmla="*/ T156 w 5090"/>
                <a:gd name="T158" fmla="+- 0 4645 4615"/>
                <a:gd name="T159" fmla="*/ 4645 h 5045"/>
                <a:gd name="T160" fmla="+- 0 6003 924"/>
                <a:gd name="T161" fmla="*/ T160 w 5090"/>
                <a:gd name="T162" fmla="+- 0 4645 4615"/>
                <a:gd name="T163" fmla="*/ 4645 h 5045"/>
                <a:gd name="T164" fmla="+- 0 6008 924"/>
                <a:gd name="T165" fmla="*/ T164 w 5090"/>
                <a:gd name="T166" fmla="+- 0 4653 4615"/>
                <a:gd name="T167" fmla="*/ 4653 h 5045"/>
                <a:gd name="T168" fmla="+- 0 6013 924"/>
                <a:gd name="T169" fmla="*/ T168 w 5090"/>
                <a:gd name="T170" fmla="+- 0 4677 4615"/>
                <a:gd name="T171" fmla="*/ 4677 h 5045"/>
                <a:gd name="T172" fmla="+- 0 6013 924"/>
                <a:gd name="T173" fmla="*/ T172 w 5090"/>
                <a:gd name="T174" fmla="+- 0 9597 4615"/>
                <a:gd name="T175" fmla="*/ 9597 h 5045"/>
                <a:gd name="T176" fmla="+- 0 6008 924"/>
                <a:gd name="T177" fmla="*/ T176 w 5090"/>
                <a:gd name="T178" fmla="+- 0 9621 4615"/>
                <a:gd name="T179" fmla="*/ 9621 h 5045"/>
                <a:gd name="T180" fmla="+- 0 6003 924"/>
                <a:gd name="T181" fmla="*/ T180 w 509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090" h="5045">
                  <a:moveTo>
                    <a:pt x="5027" y="5044"/>
                  </a:moveTo>
                  <a:lnTo>
                    <a:pt x="62" y="5044"/>
                  </a:lnTo>
                  <a:lnTo>
                    <a:pt x="38" y="5040"/>
                  </a:lnTo>
                  <a:lnTo>
                    <a:pt x="18" y="5026"/>
                  </a:lnTo>
                  <a:lnTo>
                    <a:pt x="5" y="5006"/>
                  </a:lnTo>
                  <a:lnTo>
                    <a:pt x="0" y="4982"/>
                  </a:lnTo>
                  <a:lnTo>
                    <a:pt x="0" y="62"/>
                  </a:lnTo>
                  <a:lnTo>
                    <a:pt x="5" y="38"/>
                  </a:lnTo>
                  <a:lnTo>
                    <a:pt x="18" y="18"/>
                  </a:lnTo>
                  <a:lnTo>
                    <a:pt x="38" y="5"/>
                  </a:lnTo>
                  <a:lnTo>
                    <a:pt x="62" y="0"/>
                  </a:lnTo>
                  <a:lnTo>
                    <a:pt x="5027" y="0"/>
                  </a:lnTo>
                  <a:lnTo>
                    <a:pt x="5051" y="5"/>
                  </a:lnTo>
                  <a:lnTo>
                    <a:pt x="5071" y="18"/>
                  </a:lnTo>
                  <a:lnTo>
                    <a:pt x="5079" y="30"/>
                  </a:lnTo>
                  <a:lnTo>
                    <a:pt x="62" y="30"/>
                  </a:lnTo>
                  <a:lnTo>
                    <a:pt x="50" y="33"/>
                  </a:lnTo>
                  <a:lnTo>
                    <a:pt x="39" y="39"/>
                  </a:lnTo>
                  <a:lnTo>
                    <a:pt x="32" y="50"/>
                  </a:lnTo>
                  <a:lnTo>
                    <a:pt x="30" y="62"/>
                  </a:lnTo>
                  <a:lnTo>
                    <a:pt x="30" y="4982"/>
                  </a:lnTo>
                  <a:lnTo>
                    <a:pt x="32" y="4995"/>
                  </a:lnTo>
                  <a:lnTo>
                    <a:pt x="39" y="5005"/>
                  </a:lnTo>
                  <a:lnTo>
                    <a:pt x="50" y="5012"/>
                  </a:lnTo>
                  <a:lnTo>
                    <a:pt x="62" y="5015"/>
                  </a:lnTo>
                  <a:lnTo>
                    <a:pt x="5079" y="5015"/>
                  </a:lnTo>
                  <a:lnTo>
                    <a:pt x="5071" y="5026"/>
                  </a:lnTo>
                  <a:lnTo>
                    <a:pt x="5051" y="5040"/>
                  </a:lnTo>
                  <a:lnTo>
                    <a:pt x="5027" y="5044"/>
                  </a:lnTo>
                  <a:close/>
                  <a:moveTo>
                    <a:pt x="5079" y="5015"/>
                  </a:moveTo>
                  <a:lnTo>
                    <a:pt x="5027" y="5015"/>
                  </a:lnTo>
                  <a:lnTo>
                    <a:pt x="5039" y="5012"/>
                  </a:lnTo>
                  <a:lnTo>
                    <a:pt x="5050" y="5005"/>
                  </a:lnTo>
                  <a:lnTo>
                    <a:pt x="5057" y="4995"/>
                  </a:lnTo>
                  <a:lnTo>
                    <a:pt x="5059" y="4982"/>
                  </a:lnTo>
                  <a:lnTo>
                    <a:pt x="5059" y="62"/>
                  </a:lnTo>
                  <a:lnTo>
                    <a:pt x="5057" y="50"/>
                  </a:lnTo>
                  <a:lnTo>
                    <a:pt x="5050" y="39"/>
                  </a:lnTo>
                  <a:lnTo>
                    <a:pt x="5039" y="33"/>
                  </a:lnTo>
                  <a:lnTo>
                    <a:pt x="5027" y="30"/>
                  </a:lnTo>
                  <a:lnTo>
                    <a:pt x="5079" y="30"/>
                  </a:lnTo>
                  <a:lnTo>
                    <a:pt x="5084" y="38"/>
                  </a:lnTo>
                  <a:lnTo>
                    <a:pt x="5089" y="62"/>
                  </a:lnTo>
                  <a:lnTo>
                    <a:pt x="5089" y="4982"/>
                  </a:lnTo>
                  <a:lnTo>
                    <a:pt x="5084" y="5006"/>
                  </a:lnTo>
                  <a:lnTo>
                    <a:pt x="507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958" y="340"/>
              <a:ext cx="10432" cy="2037"/>
            </a:xfrm>
            <a:custGeom>
              <a:avLst/>
              <a:gdLst>
                <a:gd name="T0" fmla="+- 0 11344 958"/>
                <a:gd name="T1" fmla="*/ T0 w 10432"/>
                <a:gd name="T2" fmla="+- 0 2891 340"/>
                <a:gd name="T3" fmla="*/ 2891 h 2551"/>
                <a:gd name="T4" fmla="+- 0 1004 958"/>
                <a:gd name="T5" fmla="*/ T4 w 10432"/>
                <a:gd name="T6" fmla="+- 0 2891 340"/>
                <a:gd name="T7" fmla="*/ 2891 h 2551"/>
                <a:gd name="T8" fmla="+- 0 987 958"/>
                <a:gd name="T9" fmla="*/ T8 w 10432"/>
                <a:gd name="T10" fmla="+- 0 2887 340"/>
                <a:gd name="T11" fmla="*/ 2887 h 2551"/>
                <a:gd name="T12" fmla="+- 0 972 958"/>
                <a:gd name="T13" fmla="*/ T12 w 10432"/>
                <a:gd name="T14" fmla="+- 0 2877 340"/>
                <a:gd name="T15" fmla="*/ 2877 h 2551"/>
                <a:gd name="T16" fmla="+- 0 962 958"/>
                <a:gd name="T17" fmla="*/ T16 w 10432"/>
                <a:gd name="T18" fmla="+- 0 2862 340"/>
                <a:gd name="T19" fmla="*/ 2862 h 2551"/>
                <a:gd name="T20" fmla="+- 0 958 958"/>
                <a:gd name="T21" fmla="*/ T20 w 10432"/>
                <a:gd name="T22" fmla="+- 0 2844 340"/>
                <a:gd name="T23" fmla="*/ 2844 h 2551"/>
                <a:gd name="T24" fmla="+- 0 958 958"/>
                <a:gd name="T25" fmla="*/ T24 w 10432"/>
                <a:gd name="T26" fmla="+- 0 386 340"/>
                <a:gd name="T27" fmla="*/ 386 h 2551"/>
                <a:gd name="T28" fmla="+- 0 962 958"/>
                <a:gd name="T29" fmla="*/ T28 w 10432"/>
                <a:gd name="T30" fmla="+- 0 368 340"/>
                <a:gd name="T31" fmla="*/ 368 h 2551"/>
                <a:gd name="T32" fmla="+- 0 972 958"/>
                <a:gd name="T33" fmla="*/ T32 w 10432"/>
                <a:gd name="T34" fmla="+- 0 354 340"/>
                <a:gd name="T35" fmla="*/ 354 h 2551"/>
                <a:gd name="T36" fmla="+- 0 987 958"/>
                <a:gd name="T37" fmla="*/ T36 w 10432"/>
                <a:gd name="T38" fmla="+- 0 344 340"/>
                <a:gd name="T39" fmla="*/ 344 h 2551"/>
                <a:gd name="T40" fmla="+- 0 1004 958"/>
                <a:gd name="T41" fmla="*/ T40 w 10432"/>
                <a:gd name="T42" fmla="+- 0 340 340"/>
                <a:gd name="T43" fmla="*/ 340 h 2551"/>
                <a:gd name="T44" fmla="+- 0 11343 958"/>
                <a:gd name="T45" fmla="*/ T44 w 10432"/>
                <a:gd name="T46" fmla="+- 0 340 340"/>
                <a:gd name="T47" fmla="*/ 340 h 2551"/>
                <a:gd name="T48" fmla="+- 0 11361 958"/>
                <a:gd name="T49" fmla="*/ T48 w 10432"/>
                <a:gd name="T50" fmla="+- 0 344 340"/>
                <a:gd name="T51" fmla="*/ 344 h 2551"/>
                <a:gd name="T52" fmla="+- 0 11376 958"/>
                <a:gd name="T53" fmla="*/ T52 w 10432"/>
                <a:gd name="T54" fmla="+- 0 354 340"/>
                <a:gd name="T55" fmla="*/ 354 h 2551"/>
                <a:gd name="T56" fmla="+- 0 11386 958"/>
                <a:gd name="T57" fmla="*/ T56 w 10432"/>
                <a:gd name="T58" fmla="+- 0 368 340"/>
                <a:gd name="T59" fmla="*/ 368 h 2551"/>
                <a:gd name="T60" fmla="+- 0 11389 958"/>
                <a:gd name="T61" fmla="*/ T60 w 10432"/>
                <a:gd name="T62" fmla="+- 0 386 340"/>
                <a:gd name="T63" fmla="*/ 386 h 2551"/>
                <a:gd name="T64" fmla="+- 0 11389 958"/>
                <a:gd name="T65" fmla="*/ T64 w 10432"/>
                <a:gd name="T66" fmla="+- 0 2844 340"/>
                <a:gd name="T67" fmla="*/ 2844 h 2551"/>
                <a:gd name="T68" fmla="+- 0 11386 958"/>
                <a:gd name="T69" fmla="*/ T68 w 10432"/>
                <a:gd name="T70" fmla="+- 0 2862 340"/>
                <a:gd name="T71" fmla="*/ 2862 h 2551"/>
                <a:gd name="T72" fmla="+- 0 11376 958"/>
                <a:gd name="T73" fmla="*/ T72 w 10432"/>
                <a:gd name="T74" fmla="+- 0 2877 340"/>
                <a:gd name="T75" fmla="*/ 2877 h 2551"/>
                <a:gd name="T76" fmla="+- 0 11362 958"/>
                <a:gd name="T77" fmla="*/ T76 w 10432"/>
                <a:gd name="T78" fmla="+- 0 2887 340"/>
                <a:gd name="T79" fmla="*/ 2887 h 2551"/>
                <a:gd name="T80" fmla="+- 0 11344 958"/>
                <a:gd name="T81" fmla="*/ T80 w 10432"/>
                <a:gd name="T82" fmla="+- 0 2891 340"/>
                <a:gd name="T83" fmla="*/ 2891 h 25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32" h="2551">
                  <a:moveTo>
                    <a:pt x="10386" y="2551"/>
                  </a:moveTo>
                  <a:lnTo>
                    <a:pt x="46" y="2551"/>
                  </a:lnTo>
                  <a:lnTo>
                    <a:pt x="29" y="2547"/>
                  </a:lnTo>
                  <a:lnTo>
                    <a:pt x="14" y="2537"/>
                  </a:lnTo>
                  <a:lnTo>
                    <a:pt x="4" y="2522"/>
                  </a:lnTo>
                  <a:lnTo>
                    <a:pt x="0" y="2504"/>
                  </a:lnTo>
                  <a:lnTo>
                    <a:pt x="0" y="46"/>
                  </a:lnTo>
                  <a:lnTo>
                    <a:pt x="4" y="28"/>
                  </a:lnTo>
                  <a:lnTo>
                    <a:pt x="14" y="14"/>
                  </a:lnTo>
                  <a:lnTo>
                    <a:pt x="29" y="4"/>
                  </a:lnTo>
                  <a:lnTo>
                    <a:pt x="46" y="0"/>
                  </a:lnTo>
                  <a:lnTo>
                    <a:pt x="10385" y="0"/>
                  </a:lnTo>
                  <a:lnTo>
                    <a:pt x="10403" y="4"/>
                  </a:lnTo>
                  <a:lnTo>
                    <a:pt x="10418" y="14"/>
                  </a:lnTo>
                  <a:lnTo>
                    <a:pt x="10428" y="28"/>
                  </a:lnTo>
                  <a:lnTo>
                    <a:pt x="10431" y="46"/>
                  </a:lnTo>
                  <a:lnTo>
                    <a:pt x="10431" y="2504"/>
                  </a:lnTo>
                  <a:lnTo>
                    <a:pt x="10428" y="2522"/>
                  </a:lnTo>
                  <a:lnTo>
                    <a:pt x="10418" y="2537"/>
                  </a:lnTo>
                  <a:lnTo>
                    <a:pt x="10404" y="2547"/>
                  </a:lnTo>
                  <a:lnTo>
                    <a:pt x="10386" y="2551"/>
                  </a:lnTo>
                  <a:close/>
                </a:path>
              </a:pathLst>
            </a:cu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algn="ctr"/>
              <a:r>
                <a:rPr lang="en-US" sz="2000" smtClean="0">
                  <a:latin typeface="Times New Roman" panose="02020603050405020304" pitchFamily="18" charset="0"/>
                  <a:cs typeface="Times New Roman" panose="02020603050405020304" pitchFamily="18" charset="0"/>
                </a:rPr>
                <a:t>Nhân vật thầy Đuy-sen qua lời kể, cảm xúc của An-tư-nai </a:t>
              </a:r>
              <a:endParaRPr lang="en-US" sz="2000">
                <a:latin typeface="Times New Roman" panose="02020603050405020304" pitchFamily="18" charset="0"/>
                <a:cs typeface="Times New Roman" panose="02020603050405020304" pitchFamily="18" charset="0"/>
              </a:endParaRPr>
            </a:p>
          </p:txBody>
        </p:sp>
        <p:sp>
          <p:nvSpPr>
            <p:cNvPr id="7" name="AutoShape 7"/>
            <p:cNvSpPr>
              <a:spLocks/>
            </p:cNvSpPr>
            <p:nvPr/>
          </p:nvSpPr>
          <p:spPr bwMode="auto">
            <a:xfrm>
              <a:off x="942" y="324"/>
              <a:ext cx="10464" cy="2148"/>
            </a:xfrm>
            <a:custGeom>
              <a:avLst/>
              <a:gdLst>
                <a:gd name="T0" fmla="+- 0 11344 942"/>
                <a:gd name="T1" fmla="*/ T0 w 10464"/>
                <a:gd name="T2" fmla="+- 0 2906 324"/>
                <a:gd name="T3" fmla="*/ 2906 h 2583"/>
                <a:gd name="T4" fmla="+- 0 1004 942"/>
                <a:gd name="T5" fmla="*/ T4 w 10464"/>
                <a:gd name="T6" fmla="+- 0 2906 324"/>
                <a:gd name="T7" fmla="*/ 2906 h 2583"/>
                <a:gd name="T8" fmla="+- 0 980 942"/>
                <a:gd name="T9" fmla="*/ T8 w 10464"/>
                <a:gd name="T10" fmla="+- 0 2902 324"/>
                <a:gd name="T11" fmla="*/ 2902 h 2583"/>
                <a:gd name="T12" fmla="+- 0 961 942"/>
                <a:gd name="T13" fmla="*/ T12 w 10464"/>
                <a:gd name="T14" fmla="+- 0 2888 324"/>
                <a:gd name="T15" fmla="*/ 2888 h 2583"/>
                <a:gd name="T16" fmla="+- 0 947 942"/>
                <a:gd name="T17" fmla="*/ T16 w 10464"/>
                <a:gd name="T18" fmla="+- 0 2869 324"/>
                <a:gd name="T19" fmla="*/ 2869 h 2583"/>
                <a:gd name="T20" fmla="+- 0 942 942"/>
                <a:gd name="T21" fmla="*/ T20 w 10464"/>
                <a:gd name="T22" fmla="+- 0 2844 324"/>
                <a:gd name="T23" fmla="*/ 2844 h 2583"/>
                <a:gd name="T24" fmla="+- 0 942 942"/>
                <a:gd name="T25" fmla="*/ T24 w 10464"/>
                <a:gd name="T26" fmla="+- 0 386 324"/>
                <a:gd name="T27" fmla="*/ 386 h 2583"/>
                <a:gd name="T28" fmla="+- 0 947 942"/>
                <a:gd name="T29" fmla="*/ T28 w 10464"/>
                <a:gd name="T30" fmla="+- 0 362 324"/>
                <a:gd name="T31" fmla="*/ 362 h 2583"/>
                <a:gd name="T32" fmla="+- 0 961 942"/>
                <a:gd name="T33" fmla="*/ T32 w 10464"/>
                <a:gd name="T34" fmla="+- 0 343 324"/>
                <a:gd name="T35" fmla="*/ 343 h 2583"/>
                <a:gd name="T36" fmla="+- 0 980 942"/>
                <a:gd name="T37" fmla="*/ T36 w 10464"/>
                <a:gd name="T38" fmla="+- 0 329 324"/>
                <a:gd name="T39" fmla="*/ 329 h 2583"/>
                <a:gd name="T40" fmla="+- 0 1004 942"/>
                <a:gd name="T41" fmla="*/ T40 w 10464"/>
                <a:gd name="T42" fmla="+- 0 324 324"/>
                <a:gd name="T43" fmla="*/ 324 h 2583"/>
                <a:gd name="T44" fmla="+- 0 11344 942"/>
                <a:gd name="T45" fmla="*/ T44 w 10464"/>
                <a:gd name="T46" fmla="+- 0 324 324"/>
                <a:gd name="T47" fmla="*/ 324 h 2583"/>
                <a:gd name="T48" fmla="+- 0 11368 942"/>
                <a:gd name="T49" fmla="*/ T48 w 10464"/>
                <a:gd name="T50" fmla="+- 0 329 324"/>
                <a:gd name="T51" fmla="*/ 329 h 2583"/>
                <a:gd name="T52" fmla="+- 0 11388 942"/>
                <a:gd name="T53" fmla="*/ T52 w 10464"/>
                <a:gd name="T54" fmla="+- 0 343 324"/>
                <a:gd name="T55" fmla="*/ 343 h 2583"/>
                <a:gd name="T56" fmla="+- 0 11396 942"/>
                <a:gd name="T57" fmla="*/ T56 w 10464"/>
                <a:gd name="T58" fmla="+- 0 354 324"/>
                <a:gd name="T59" fmla="*/ 354 h 2583"/>
                <a:gd name="T60" fmla="+- 0 1004 942"/>
                <a:gd name="T61" fmla="*/ T60 w 10464"/>
                <a:gd name="T62" fmla="+- 0 354 324"/>
                <a:gd name="T63" fmla="*/ 354 h 2583"/>
                <a:gd name="T64" fmla="+- 0 992 942"/>
                <a:gd name="T65" fmla="*/ T64 w 10464"/>
                <a:gd name="T66" fmla="+- 0 357 324"/>
                <a:gd name="T67" fmla="*/ 357 h 2583"/>
                <a:gd name="T68" fmla="+- 0 982 942"/>
                <a:gd name="T69" fmla="*/ T68 w 10464"/>
                <a:gd name="T70" fmla="+- 0 364 324"/>
                <a:gd name="T71" fmla="*/ 364 h 2583"/>
                <a:gd name="T72" fmla="+- 0 975 942"/>
                <a:gd name="T73" fmla="*/ T72 w 10464"/>
                <a:gd name="T74" fmla="+- 0 374 324"/>
                <a:gd name="T75" fmla="*/ 374 h 2583"/>
                <a:gd name="T76" fmla="+- 0 972 942"/>
                <a:gd name="T77" fmla="*/ T76 w 10464"/>
                <a:gd name="T78" fmla="+- 0 386 324"/>
                <a:gd name="T79" fmla="*/ 386 h 2583"/>
                <a:gd name="T80" fmla="+- 0 972 942"/>
                <a:gd name="T81" fmla="*/ T80 w 10464"/>
                <a:gd name="T82" fmla="+- 0 2844 324"/>
                <a:gd name="T83" fmla="*/ 2844 h 2583"/>
                <a:gd name="T84" fmla="+- 0 975 942"/>
                <a:gd name="T85" fmla="*/ T84 w 10464"/>
                <a:gd name="T86" fmla="+- 0 2857 324"/>
                <a:gd name="T87" fmla="*/ 2857 h 2583"/>
                <a:gd name="T88" fmla="+- 0 982 942"/>
                <a:gd name="T89" fmla="*/ T88 w 10464"/>
                <a:gd name="T90" fmla="+- 0 2867 324"/>
                <a:gd name="T91" fmla="*/ 2867 h 2583"/>
                <a:gd name="T92" fmla="+- 0 992 942"/>
                <a:gd name="T93" fmla="*/ T92 w 10464"/>
                <a:gd name="T94" fmla="+- 0 2874 324"/>
                <a:gd name="T95" fmla="*/ 2874 h 2583"/>
                <a:gd name="T96" fmla="+- 0 1004 942"/>
                <a:gd name="T97" fmla="*/ T96 w 10464"/>
                <a:gd name="T98" fmla="+- 0 2877 324"/>
                <a:gd name="T99" fmla="*/ 2877 h 2583"/>
                <a:gd name="T100" fmla="+- 0 11396 942"/>
                <a:gd name="T101" fmla="*/ T100 w 10464"/>
                <a:gd name="T102" fmla="+- 0 2877 324"/>
                <a:gd name="T103" fmla="*/ 2877 h 2583"/>
                <a:gd name="T104" fmla="+- 0 11388 942"/>
                <a:gd name="T105" fmla="*/ T104 w 10464"/>
                <a:gd name="T106" fmla="+- 0 2888 324"/>
                <a:gd name="T107" fmla="*/ 2888 h 2583"/>
                <a:gd name="T108" fmla="+- 0 11368 942"/>
                <a:gd name="T109" fmla="*/ T108 w 10464"/>
                <a:gd name="T110" fmla="+- 0 2902 324"/>
                <a:gd name="T111" fmla="*/ 2902 h 2583"/>
                <a:gd name="T112" fmla="+- 0 11344 942"/>
                <a:gd name="T113" fmla="*/ T112 w 10464"/>
                <a:gd name="T114" fmla="+- 0 2906 324"/>
                <a:gd name="T115" fmla="*/ 2906 h 2583"/>
                <a:gd name="T116" fmla="+- 0 11396 942"/>
                <a:gd name="T117" fmla="*/ T116 w 10464"/>
                <a:gd name="T118" fmla="+- 0 2877 324"/>
                <a:gd name="T119" fmla="*/ 2877 h 2583"/>
                <a:gd name="T120" fmla="+- 0 11344 942"/>
                <a:gd name="T121" fmla="*/ T120 w 10464"/>
                <a:gd name="T122" fmla="+- 0 2877 324"/>
                <a:gd name="T123" fmla="*/ 2877 h 2583"/>
                <a:gd name="T124" fmla="+- 0 11356 942"/>
                <a:gd name="T125" fmla="*/ T124 w 10464"/>
                <a:gd name="T126" fmla="+- 0 2874 324"/>
                <a:gd name="T127" fmla="*/ 2874 h 2583"/>
                <a:gd name="T128" fmla="+- 0 11367 942"/>
                <a:gd name="T129" fmla="*/ T128 w 10464"/>
                <a:gd name="T130" fmla="+- 0 2867 324"/>
                <a:gd name="T131" fmla="*/ 2867 h 2583"/>
                <a:gd name="T132" fmla="+- 0 11374 942"/>
                <a:gd name="T133" fmla="*/ T132 w 10464"/>
                <a:gd name="T134" fmla="+- 0 2857 324"/>
                <a:gd name="T135" fmla="*/ 2857 h 2583"/>
                <a:gd name="T136" fmla="+- 0 11376 942"/>
                <a:gd name="T137" fmla="*/ T136 w 10464"/>
                <a:gd name="T138" fmla="+- 0 2844 324"/>
                <a:gd name="T139" fmla="*/ 2844 h 2583"/>
                <a:gd name="T140" fmla="+- 0 11376 942"/>
                <a:gd name="T141" fmla="*/ T140 w 10464"/>
                <a:gd name="T142" fmla="+- 0 386 324"/>
                <a:gd name="T143" fmla="*/ 386 h 2583"/>
                <a:gd name="T144" fmla="+- 0 11374 942"/>
                <a:gd name="T145" fmla="*/ T144 w 10464"/>
                <a:gd name="T146" fmla="+- 0 374 324"/>
                <a:gd name="T147" fmla="*/ 374 h 2583"/>
                <a:gd name="T148" fmla="+- 0 11367 942"/>
                <a:gd name="T149" fmla="*/ T148 w 10464"/>
                <a:gd name="T150" fmla="+- 0 364 324"/>
                <a:gd name="T151" fmla="*/ 364 h 2583"/>
                <a:gd name="T152" fmla="+- 0 11356 942"/>
                <a:gd name="T153" fmla="*/ T152 w 10464"/>
                <a:gd name="T154" fmla="+- 0 357 324"/>
                <a:gd name="T155" fmla="*/ 357 h 2583"/>
                <a:gd name="T156" fmla="+- 0 11344 942"/>
                <a:gd name="T157" fmla="*/ T156 w 10464"/>
                <a:gd name="T158" fmla="+- 0 354 324"/>
                <a:gd name="T159" fmla="*/ 354 h 2583"/>
                <a:gd name="T160" fmla="+- 0 11396 942"/>
                <a:gd name="T161" fmla="*/ T160 w 10464"/>
                <a:gd name="T162" fmla="+- 0 354 324"/>
                <a:gd name="T163" fmla="*/ 354 h 2583"/>
                <a:gd name="T164" fmla="+- 0 11401 942"/>
                <a:gd name="T165" fmla="*/ T164 w 10464"/>
                <a:gd name="T166" fmla="+- 0 362 324"/>
                <a:gd name="T167" fmla="*/ 362 h 2583"/>
                <a:gd name="T168" fmla="+- 0 11406 942"/>
                <a:gd name="T169" fmla="*/ T168 w 10464"/>
                <a:gd name="T170" fmla="+- 0 386 324"/>
                <a:gd name="T171" fmla="*/ 386 h 2583"/>
                <a:gd name="T172" fmla="+- 0 11406 942"/>
                <a:gd name="T173" fmla="*/ T172 w 10464"/>
                <a:gd name="T174" fmla="+- 0 2844 324"/>
                <a:gd name="T175" fmla="*/ 2844 h 2583"/>
                <a:gd name="T176" fmla="+- 0 11401 942"/>
                <a:gd name="T177" fmla="*/ T176 w 10464"/>
                <a:gd name="T178" fmla="+- 0 2869 324"/>
                <a:gd name="T179" fmla="*/ 2869 h 2583"/>
                <a:gd name="T180" fmla="+- 0 11396 942"/>
                <a:gd name="T181" fmla="*/ T180 w 10464"/>
                <a:gd name="T182" fmla="+- 0 2877 324"/>
                <a:gd name="T183" fmla="*/ 2877 h 25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64" h="2583">
                  <a:moveTo>
                    <a:pt x="10402" y="2582"/>
                  </a:moveTo>
                  <a:lnTo>
                    <a:pt x="62" y="2582"/>
                  </a:lnTo>
                  <a:lnTo>
                    <a:pt x="38" y="2578"/>
                  </a:lnTo>
                  <a:lnTo>
                    <a:pt x="19" y="2564"/>
                  </a:lnTo>
                  <a:lnTo>
                    <a:pt x="5" y="2545"/>
                  </a:lnTo>
                  <a:lnTo>
                    <a:pt x="0" y="2520"/>
                  </a:lnTo>
                  <a:lnTo>
                    <a:pt x="0" y="62"/>
                  </a:lnTo>
                  <a:lnTo>
                    <a:pt x="5" y="38"/>
                  </a:lnTo>
                  <a:lnTo>
                    <a:pt x="19" y="19"/>
                  </a:lnTo>
                  <a:lnTo>
                    <a:pt x="38" y="5"/>
                  </a:lnTo>
                  <a:lnTo>
                    <a:pt x="62" y="0"/>
                  </a:lnTo>
                  <a:lnTo>
                    <a:pt x="10402" y="0"/>
                  </a:lnTo>
                  <a:lnTo>
                    <a:pt x="10426" y="5"/>
                  </a:lnTo>
                  <a:lnTo>
                    <a:pt x="10446" y="19"/>
                  </a:lnTo>
                  <a:lnTo>
                    <a:pt x="10454" y="30"/>
                  </a:lnTo>
                  <a:lnTo>
                    <a:pt x="62" y="30"/>
                  </a:lnTo>
                  <a:lnTo>
                    <a:pt x="50" y="33"/>
                  </a:lnTo>
                  <a:lnTo>
                    <a:pt x="40" y="40"/>
                  </a:lnTo>
                  <a:lnTo>
                    <a:pt x="33" y="50"/>
                  </a:lnTo>
                  <a:lnTo>
                    <a:pt x="30" y="62"/>
                  </a:lnTo>
                  <a:lnTo>
                    <a:pt x="30" y="2520"/>
                  </a:lnTo>
                  <a:lnTo>
                    <a:pt x="33" y="2533"/>
                  </a:lnTo>
                  <a:lnTo>
                    <a:pt x="40" y="2543"/>
                  </a:lnTo>
                  <a:lnTo>
                    <a:pt x="50" y="2550"/>
                  </a:lnTo>
                  <a:lnTo>
                    <a:pt x="62" y="2553"/>
                  </a:lnTo>
                  <a:lnTo>
                    <a:pt x="10454" y="2553"/>
                  </a:lnTo>
                  <a:lnTo>
                    <a:pt x="10446" y="2564"/>
                  </a:lnTo>
                  <a:lnTo>
                    <a:pt x="10426" y="2578"/>
                  </a:lnTo>
                  <a:lnTo>
                    <a:pt x="10402" y="2582"/>
                  </a:lnTo>
                  <a:close/>
                  <a:moveTo>
                    <a:pt x="10454" y="2553"/>
                  </a:moveTo>
                  <a:lnTo>
                    <a:pt x="10402" y="2553"/>
                  </a:lnTo>
                  <a:lnTo>
                    <a:pt x="10414" y="2550"/>
                  </a:lnTo>
                  <a:lnTo>
                    <a:pt x="10425" y="2543"/>
                  </a:lnTo>
                  <a:lnTo>
                    <a:pt x="10432" y="2533"/>
                  </a:lnTo>
                  <a:lnTo>
                    <a:pt x="10434" y="2520"/>
                  </a:lnTo>
                  <a:lnTo>
                    <a:pt x="10434" y="62"/>
                  </a:lnTo>
                  <a:lnTo>
                    <a:pt x="10432" y="50"/>
                  </a:lnTo>
                  <a:lnTo>
                    <a:pt x="10425" y="40"/>
                  </a:lnTo>
                  <a:lnTo>
                    <a:pt x="10414" y="33"/>
                  </a:lnTo>
                  <a:lnTo>
                    <a:pt x="10402" y="30"/>
                  </a:lnTo>
                  <a:lnTo>
                    <a:pt x="10454" y="30"/>
                  </a:lnTo>
                  <a:lnTo>
                    <a:pt x="10459" y="38"/>
                  </a:lnTo>
                  <a:lnTo>
                    <a:pt x="10464" y="62"/>
                  </a:lnTo>
                  <a:lnTo>
                    <a:pt x="10464" y="2520"/>
                  </a:lnTo>
                  <a:lnTo>
                    <a:pt x="10459" y="2545"/>
                  </a:lnTo>
                  <a:lnTo>
                    <a:pt x="10454" y="2553"/>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6274" y="4567"/>
              <a:ext cx="5147" cy="5013"/>
            </a:xfrm>
            <a:custGeom>
              <a:avLst/>
              <a:gdLst>
                <a:gd name="T0" fmla="+- 0 11368 6267"/>
                <a:gd name="T1" fmla="*/ T0 w 5147"/>
                <a:gd name="T2" fmla="+- 0 9644 4631"/>
                <a:gd name="T3" fmla="*/ 9644 h 5013"/>
                <a:gd name="T4" fmla="+- 0 6313 6267"/>
                <a:gd name="T5" fmla="*/ T4 w 5147"/>
                <a:gd name="T6" fmla="+- 0 9644 4631"/>
                <a:gd name="T7" fmla="*/ 9644 h 5013"/>
                <a:gd name="T8" fmla="+- 0 6295 6267"/>
                <a:gd name="T9" fmla="*/ T8 w 5147"/>
                <a:gd name="T10" fmla="+- 0 9640 4631"/>
                <a:gd name="T11" fmla="*/ 9640 h 5013"/>
                <a:gd name="T12" fmla="+- 0 6281 6267"/>
                <a:gd name="T13" fmla="*/ T12 w 5147"/>
                <a:gd name="T14" fmla="+- 0 9630 4631"/>
                <a:gd name="T15" fmla="*/ 9630 h 5013"/>
                <a:gd name="T16" fmla="+- 0 6271 6267"/>
                <a:gd name="T17" fmla="*/ T16 w 5147"/>
                <a:gd name="T18" fmla="+- 0 9615 4631"/>
                <a:gd name="T19" fmla="*/ 9615 h 5013"/>
                <a:gd name="T20" fmla="+- 0 6267 6267"/>
                <a:gd name="T21" fmla="*/ T20 w 5147"/>
                <a:gd name="T22" fmla="+- 0 9597 4631"/>
                <a:gd name="T23" fmla="*/ 9597 h 5013"/>
                <a:gd name="T24" fmla="+- 0 6267 6267"/>
                <a:gd name="T25" fmla="*/ T24 w 5147"/>
                <a:gd name="T26" fmla="+- 0 4677 4631"/>
                <a:gd name="T27" fmla="*/ 4677 h 5013"/>
                <a:gd name="T28" fmla="+- 0 6271 6267"/>
                <a:gd name="T29" fmla="*/ T28 w 5147"/>
                <a:gd name="T30" fmla="+- 0 4659 4631"/>
                <a:gd name="T31" fmla="*/ 4659 h 5013"/>
                <a:gd name="T32" fmla="+- 0 6281 6267"/>
                <a:gd name="T33" fmla="*/ T32 w 5147"/>
                <a:gd name="T34" fmla="+- 0 4645 4631"/>
                <a:gd name="T35" fmla="*/ 4645 h 5013"/>
                <a:gd name="T36" fmla="+- 0 6295 6267"/>
                <a:gd name="T37" fmla="*/ T36 w 5147"/>
                <a:gd name="T38" fmla="+- 0 4635 4631"/>
                <a:gd name="T39" fmla="*/ 4635 h 5013"/>
                <a:gd name="T40" fmla="+- 0 6313 6267"/>
                <a:gd name="T41" fmla="*/ T40 w 5147"/>
                <a:gd name="T42" fmla="+- 0 4631 4631"/>
                <a:gd name="T43" fmla="*/ 4631 h 5013"/>
                <a:gd name="T44" fmla="+- 0 11368 6267"/>
                <a:gd name="T45" fmla="*/ T44 w 5147"/>
                <a:gd name="T46" fmla="+- 0 4631 4631"/>
                <a:gd name="T47" fmla="*/ 4631 h 5013"/>
                <a:gd name="T48" fmla="+- 0 11386 6267"/>
                <a:gd name="T49" fmla="*/ T48 w 5147"/>
                <a:gd name="T50" fmla="+- 0 4635 4631"/>
                <a:gd name="T51" fmla="*/ 4635 h 5013"/>
                <a:gd name="T52" fmla="+- 0 11400 6267"/>
                <a:gd name="T53" fmla="*/ T52 w 5147"/>
                <a:gd name="T54" fmla="+- 0 4645 4631"/>
                <a:gd name="T55" fmla="*/ 4645 h 5013"/>
                <a:gd name="T56" fmla="+- 0 11410 6267"/>
                <a:gd name="T57" fmla="*/ T56 w 5147"/>
                <a:gd name="T58" fmla="+- 0 4659 4631"/>
                <a:gd name="T59" fmla="*/ 4659 h 5013"/>
                <a:gd name="T60" fmla="+- 0 11414 6267"/>
                <a:gd name="T61" fmla="*/ T60 w 5147"/>
                <a:gd name="T62" fmla="+- 0 4677 4631"/>
                <a:gd name="T63" fmla="*/ 4677 h 5013"/>
                <a:gd name="T64" fmla="+- 0 11414 6267"/>
                <a:gd name="T65" fmla="*/ T64 w 5147"/>
                <a:gd name="T66" fmla="+- 0 9597 4631"/>
                <a:gd name="T67" fmla="*/ 9597 h 5013"/>
                <a:gd name="T68" fmla="+- 0 11411 6267"/>
                <a:gd name="T69" fmla="*/ T68 w 5147"/>
                <a:gd name="T70" fmla="+- 0 9615 4631"/>
                <a:gd name="T71" fmla="*/ 9615 h 5013"/>
                <a:gd name="T72" fmla="+- 0 11401 6267"/>
                <a:gd name="T73" fmla="*/ T72 w 5147"/>
                <a:gd name="T74" fmla="+- 0 9630 4631"/>
                <a:gd name="T75" fmla="*/ 9630 h 5013"/>
                <a:gd name="T76" fmla="+- 0 11386 6267"/>
                <a:gd name="T77" fmla="*/ T76 w 5147"/>
                <a:gd name="T78" fmla="+- 0 9640 4631"/>
                <a:gd name="T79" fmla="*/ 9640 h 5013"/>
                <a:gd name="T80" fmla="+- 0 11368 6267"/>
                <a:gd name="T81" fmla="*/ T80 w 5147"/>
                <a:gd name="T82" fmla="+- 0 9644 4631"/>
                <a:gd name="T83" fmla="*/ 9644 h 50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147" h="5013">
                  <a:moveTo>
                    <a:pt x="5101" y="5013"/>
                  </a:moveTo>
                  <a:lnTo>
                    <a:pt x="46" y="5013"/>
                  </a:lnTo>
                  <a:lnTo>
                    <a:pt x="28" y="5009"/>
                  </a:lnTo>
                  <a:lnTo>
                    <a:pt x="14" y="4999"/>
                  </a:lnTo>
                  <a:lnTo>
                    <a:pt x="4" y="4984"/>
                  </a:lnTo>
                  <a:lnTo>
                    <a:pt x="0" y="4966"/>
                  </a:lnTo>
                  <a:lnTo>
                    <a:pt x="0" y="46"/>
                  </a:lnTo>
                  <a:lnTo>
                    <a:pt x="4" y="28"/>
                  </a:lnTo>
                  <a:lnTo>
                    <a:pt x="14" y="14"/>
                  </a:lnTo>
                  <a:lnTo>
                    <a:pt x="28" y="4"/>
                  </a:lnTo>
                  <a:lnTo>
                    <a:pt x="46" y="0"/>
                  </a:lnTo>
                  <a:lnTo>
                    <a:pt x="5101" y="0"/>
                  </a:lnTo>
                  <a:lnTo>
                    <a:pt x="5119" y="4"/>
                  </a:lnTo>
                  <a:lnTo>
                    <a:pt x="5133" y="14"/>
                  </a:lnTo>
                  <a:lnTo>
                    <a:pt x="5143" y="28"/>
                  </a:lnTo>
                  <a:lnTo>
                    <a:pt x="5147" y="46"/>
                  </a:lnTo>
                  <a:lnTo>
                    <a:pt x="5147" y="4966"/>
                  </a:lnTo>
                  <a:lnTo>
                    <a:pt x="5144" y="4984"/>
                  </a:lnTo>
                  <a:lnTo>
                    <a:pt x="5134" y="4999"/>
                  </a:lnTo>
                  <a:lnTo>
                    <a:pt x="5119" y="5009"/>
                  </a:lnTo>
                  <a:lnTo>
                    <a:pt x="5101" y="50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9"/>
            <p:cNvSpPr>
              <a:spLocks/>
            </p:cNvSpPr>
            <p:nvPr/>
          </p:nvSpPr>
          <p:spPr bwMode="auto">
            <a:xfrm>
              <a:off x="6251" y="4615"/>
              <a:ext cx="5180" cy="5045"/>
            </a:xfrm>
            <a:custGeom>
              <a:avLst/>
              <a:gdLst>
                <a:gd name="T0" fmla="+- 0 11368 6251"/>
                <a:gd name="T1" fmla="*/ T0 w 5180"/>
                <a:gd name="T2" fmla="+- 0 9659 4615"/>
                <a:gd name="T3" fmla="*/ 9659 h 5045"/>
                <a:gd name="T4" fmla="+- 0 6313 6251"/>
                <a:gd name="T5" fmla="*/ T4 w 5180"/>
                <a:gd name="T6" fmla="+- 0 9659 4615"/>
                <a:gd name="T7" fmla="*/ 9659 h 5045"/>
                <a:gd name="T8" fmla="+- 0 6289 6251"/>
                <a:gd name="T9" fmla="*/ T8 w 5180"/>
                <a:gd name="T10" fmla="+- 0 9654 4615"/>
                <a:gd name="T11" fmla="*/ 9654 h 5045"/>
                <a:gd name="T12" fmla="+- 0 6269 6251"/>
                <a:gd name="T13" fmla="*/ T12 w 5180"/>
                <a:gd name="T14" fmla="+- 0 9641 4615"/>
                <a:gd name="T15" fmla="*/ 9641 h 5045"/>
                <a:gd name="T16" fmla="+- 0 6256 6251"/>
                <a:gd name="T17" fmla="*/ T16 w 5180"/>
                <a:gd name="T18" fmla="+- 0 9621 4615"/>
                <a:gd name="T19" fmla="*/ 9621 h 5045"/>
                <a:gd name="T20" fmla="+- 0 6251 6251"/>
                <a:gd name="T21" fmla="*/ T20 w 5180"/>
                <a:gd name="T22" fmla="+- 0 9597 4615"/>
                <a:gd name="T23" fmla="*/ 9597 h 5045"/>
                <a:gd name="T24" fmla="+- 0 6251 6251"/>
                <a:gd name="T25" fmla="*/ T24 w 5180"/>
                <a:gd name="T26" fmla="+- 0 4677 4615"/>
                <a:gd name="T27" fmla="*/ 4677 h 5045"/>
                <a:gd name="T28" fmla="+- 0 6256 6251"/>
                <a:gd name="T29" fmla="*/ T28 w 5180"/>
                <a:gd name="T30" fmla="+- 0 4653 4615"/>
                <a:gd name="T31" fmla="*/ 4653 h 5045"/>
                <a:gd name="T32" fmla="+- 0 6269 6251"/>
                <a:gd name="T33" fmla="*/ T32 w 5180"/>
                <a:gd name="T34" fmla="+- 0 4633 4615"/>
                <a:gd name="T35" fmla="*/ 4633 h 5045"/>
                <a:gd name="T36" fmla="+- 0 6289 6251"/>
                <a:gd name="T37" fmla="*/ T36 w 5180"/>
                <a:gd name="T38" fmla="+- 0 4620 4615"/>
                <a:gd name="T39" fmla="*/ 4620 h 5045"/>
                <a:gd name="T40" fmla="+- 0 6313 6251"/>
                <a:gd name="T41" fmla="*/ T40 w 5180"/>
                <a:gd name="T42" fmla="+- 0 4615 4615"/>
                <a:gd name="T43" fmla="*/ 4615 h 5045"/>
                <a:gd name="T44" fmla="+- 0 11368 6251"/>
                <a:gd name="T45" fmla="*/ T44 w 5180"/>
                <a:gd name="T46" fmla="+- 0 4615 4615"/>
                <a:gd name="T47" fmla="*/ 4615 h 5045"/>
                <a:gd name="T48" fmla="+- 0 11392 6251"/>
                <a:gd name="T49" fmla="*/ T48 w 5180"/>
                <a:gd name="T50" fmla="+- 0 4620 4615"/>
                <a:gd name="T51" fmla="*/ 4620 h 5045"/>
                <a:gd name="T52" fmla="+- 0 11412 6251"/>
                <a:gd name="T53" fmla="*/ T52 w 5180"/>
                <a:gd name="T54" fmla="+- 0 4633 4615"/>
                <a:gd name="T55" fmla="*/ 4633 h 5045"/>
                <a:gd name="T56" fmla="+- 0 11420 6251"/>
                <a:gd name="T57" fmla="*/ T56 w 5180"/>
                <a:gd name="T58" fmla="+- 0 4645 4615"/>
                <a:gd name="T59" fmla="*/ 4645 h 5045"/>
                <a:gd name="T60" fmla="+- 0 6313 6251"/>
                <a:gd name="T61" fmla="*/ T60 w 5180"/>
                <a:gd name="T62" fmla="+- 0 4645 4615"/>
                <a:gd name="T63" fmla="*/ 4645 h 5045"/>
                <a:gd name="T64" fmla="+- 0 6301 6251"/>
                <a:gd name="T65" fmla="*/ T64 w 5180"/>
                <a:gd name="T66" fmla="+- 0 4648 4615"/>
                <a:gd name="T67" fmla="*/ 4648 h 5045"/>
                <a:gd name="T68" fmla="+- 0 6290 6251"/>
                <a:gd name="T69" fmla="*/ T68 w 5180"/>
                <a:gd name="T70" fmla="+- 0 4655 4615"/>
                <a:gd name="T71" fmla="*/ 4655 h 5045"/>
                <a:gd name="T72" fmla="+- 0 6284 6251"/>
                <a:gd name="T73" fmla="*/ T72 w 5180"/>
                <a:gd name="T74" fmla="+- 0 4665 4615"/>
                <a:gd name="T75" fmla="*/ 4665 h 5045"/>
                <a:gd name="T76" fmla="+- 0 6281 6251"/>
                <a:gd name="T77" fmla="*/ T76 w 5180"/>
                <a:gd name="T78" fmla="+- 0 4677 4615"/>
                <a:gd name="T79" fmla="*/ 4677 h 5045"/>
                <a:gd name="T80" fmla="+- 0 6281 6251"/>
                <a:gd name="T81" fmla="*/ T80 w 5180"/>
                <a:gd name="T82" fmla="+- 0 9597 4615"/>
                <a:gd name="T83" fmla="*/ 9597 h 5045"/>
                <a:gd name="T84" fmla="+- 0 6284 6251"/>
                <a:gd name="T85" fmla="*/ T84 w 5180"/>
                <a:gd name="T86" fmla="+- 0 9610 4615"/>
                <a:gd name="T87" fmla="*/ 9610 h 5045"/>
                <a:gd name="T88" fmla="+- 0 6290 6251"/>
                <a:gd name="T89" fmla="*/ T88 w 5180"/>
                <a:gd name="T90" fmla="+- 0 9620 4615"/>
                <a:gd name="T91" fmla="*/ 9620 h 5045"/>
                <a:gd name="T92" fmla="+- 0 6301 6251"/>
                <a:gd name="T93" fmla="*/ T92 w 5180"/>
                <a:gd name="T94" fmla="+- 0 9627 4615"/>
                <a:gd name="T95" fmla="*/ 9627 h 5045"/>
                <a:gd name="T96" fmla="+- 0 6313 6251"/>
                <a:gd name="T97" fmla="*/ T96 w 5180"/>
                <a:gd name="T98" fmla="+- 0 9630 4615"/>
                <a:gd name="T99" fmla="*/ 9630 h 5045"/>
                <a:gd name="T100" fmla="+- 0 11420 6251"/>
                <a:gd name="T101" fmla="*/ T100 w 5180"/>
                <a:gd name="T102" fmla="+- 0 9630 4615"/>
                <a:gd name="T103" fmla="*/ 9630 h 5045"/>
                <a:gd name="T104" fmla="+- 0 11412 6251"/>
                <a:gd name="T105" fmla="*/ T104 w 5180"/>
                <a:gd name="T106" fmla="+- 0 9641 4615"/>
                <a:gd name="T107" fmla="*/ 9641 h 5045"/>
                <a:gd name="T108" fmla="+- 0 11392 6251"/>
                <a:gd name="T109" fmla="*/ T108 w 5180"/>
                <a:gd name="T110" fmla="+- 0 9654 4615"/>
                <a:gd name="T111" fmla="*/ 9654 h 5045"/>
                <a:gd name="T112" fmla="+- 0 11368 6251"/>
                <a:gd name="T113" fmla="*/ T112 w 5180"/>
                <a:gd name="T114" fmla="+- 0 9659 4615"/>
                <a:gd name="T115" fmla="*/ 9659 h 5045"/>
                <a:gd name="T116" fmla="+- 0 11420 6251"/>
                <a:gd name="T117" fmla="*/ T116 w 5180"/>
                <a:gd name="T118" fmla="+- 0 9630 4615"/>
                <a:gd name="T119" fmla="*/ 9630 h 5045"/>
                <a:gd name="T120" fmla="+- 0 11368 6251"/>
                <a:gd name="T121" fmla="*/ T120 w 5180"/>
                <a:gd name="T122" fmla="+- 0 9630 4615"/>
                <a:gd name="T123" fmla="*/ 9630 h 5045"/>
                <a:gd name="T124" fmla="+- 0 11381 6251"/>
                <a:gd name="T125" fmla="*/ T124 w 5180"/>
                <a:gd name="T126" fmla="+- 0 9627 4615"/>
                <a:gd name="T127" fmla="*/ 9627 h 5045"/>
                <a:gd name="T128" fmla="+- 0 11391 6251"/>
                <a:gd name="T129" fmla="*/ T128 w 5180"/>
                <a:gd name="T130" fmla="+- 0 9620 4615"/>
                <a:gd name="T131" fmla="*/ 9620 h 5045"/>
                <a:gd name="T132" fmla="+- 0 11398 6251"/>
                <a:gd name="T133" fmla="*/ T132 w 5180"/>
                <a:gd name="T134" fmla="+- 0 9610 4615"/>
                <a:gd name="T135" fmla="*/ 9610 h 5045"/>
                <a:gd name="T136" fmla="+- 0 11401 6251"/>
                <a:gd name="T137" fmla="*/ T136 w 5180"/>
                <a:gd name="T138" fmla="+- 0 9597 4615"/>
                <a:gd name="T139" fmla="*/ 9597 h 5045"/>
                <a:gd name="T140" fmla="+- 0 11401 6251"/>
                <a:gd name="T141" fmla="*/ T140 w 5180"/>
                <a:gd name="T142" fmla="+- 0 4677 4615"/>
                <a:gd name="T143" fmla="*/ 4677 h 5045"/>
                <a:gd name="T144" fmla="+- 0 11398 6251"/>
                <a:gd name="T145" fmla="*/ T144 w 5180"/>
                <a:gd name="T146" fmla="+- 0 4665 4615"/>
                <a:gd name="T147" fmla="*/ 4665 h 5045"/>
                <a:gd name="T148" fmla="+- 0 11391 6251"/>
                <a:gd name="T149" fmla="*/ T148 w 5180"/>
                <a:gd name="T150" fmla="+- 0 4655 4615"/>
                <a:gd name="T151" fmla="*/ 4655 h 5045"/>
                <a:gd name="T152" fmla="+- 0 11381 6251"/>
                <a:gd name="T153" fmla="*/ T152 w 5180"/>
                <a:gd name="T154" fmla="+- 0 4648 4615"/>
                <a:gd name="T155" fmla="*/ 4648 h 5045"/>
                <a:gd name="T156" fmla="+- 0 11368 6251"/>
                <a:gd name="T157" fmla="*/ T156 w 5180"/>
                <a:gd name="T158" fmla="+- 0 4645 4615"/>
                <a:gd name="T159" fmla="*/ 4645 h 5045"/>
                <a:gd name="T160" fmla="+- 0 11420 6251"/>
                <a:gd name="T161" fmla="*/ T160 w 5180"/>
                <a:gd name="T162" fmla="+- 0 4645 4615"/>
                <a:gd name="T163" fmla="*/ 4645 h 5045"/>
                <a:gd name="T164" fmla="+- 0 11426 6251"/>
                <a:gd name="T165" fmla="*/ T164 w 5180"/>
                <a:gd name="T166" fmla="+- 0 4653 4615"/>
                <a:gd name="T167" fmla="*/ 4653 h 5045"/>
                <a:gd name="T168" fmla="+- 0 11430 6251"/>
                <a:gd name="T169" fmla="*/ T168 w 5180"/>
                <a:gd name="T170" fmla="+- 0 4677 4615"/>
                <a:gd name="T171" fmla="*/ 4677 h 5045"/>
                <a:gd name="T172" fmla="+- 0 11430 6251"/>
                <a:gd name="T173" fmla="*/ T172 w 5180"/>
                <a:gd name="T174" fmla="+- 0 9597 4615"/>
                <a:gd name="T175" fmla="*/ 9597 h 5045"/>
                <a:gd name="T176" fmla="+- 0 11426 6251"/>
                <a:gd name="T177" fmla="*/ T176 w 5180"/>
                <a:gd name="T178" fmla="+- 0 9621 4615"/>
                <a:gd name="T179" fmla="*/ 9621 h 5045"/>
                <a:gd name="T180" fmla="+- 0 11420 6251"/>
                <a:gd name="T181" fmla="*/ T180 w 5180"/>
                <a:gd name="T182" fmla="+- 0 9630 4615"/>
                <a:gd name="T183" fmla="*/ 9630 h 50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180" h="5045">
                  <a:moveTo>
                    <a:pt x="5117" y="5044"/>
                  </a:moveTo>
                  <a:lnTo>
                    <a:pt x="62" y="5044"/>
                  </a:lnTo>
                  <a:lnTo>
                    <a:pt x="38" y="5039"/>
                  </a:lnTo>
                  <a:lnTo>
                    <a:pt x="18" y="5026"/>
                  </a:lnTo>
                  <a:lnTo>
                    <a:pt x="5" y="5006"/>
                  </a:lnTo>
                  <a:lnTo>
                    <a:pt x="0" y="4982"/>
                  </a:lnTo>
                  <a:lnTo>
                    <a:pt x="0" y="62"/>
                  </a:lnTo>
                  <a:lnTo>
                    <a:pt x="5" y="38"/>
                  </a:lnTo>
                  <a:lnTo>
                    <a:pt x="18" y="18"/>
                  </a:lnTo>
                  <a:lnTo>
                    <a:pt x="38" y="5"/>
                  </a:lnTo>
                  <a:lnTo>
                    <a:pt x="62" y="0"/>
                  </a:lnTo>
                  <a:lnTo>
                    <a:pt x="5117" y="0"/>
                  </a:lnTo>
                  <a:lnTo>
                    <a:pt x="5141" y="5"/>
                  </a:lnTo>
                  <a:lnTo>
                    <a:pt x="5161" y="18"/>
                  </a:lnTo>
                  <a:lnTo>
                    <a:pt x="5169" y="30"/>
                  </a:lnTo>
                  <a:lnTo>
                    <a:pt x="62" y="30"/>
                  </a:lnTo>
                  <a:lnTo>
                    <a:pt x="50" y="33"/>
                  </a:lnTo>
                  <a:lnTo>
                    <a:pt x="39" y="40"/>
                  </a:lnTo>
                  <a:lnTo>
                    <a:pt x="33" y="50"/>
                  </a:lnTo>
                  <a:lnTo>
                    <a:pt x="30" y="62"/>
                  </a:lnTo>
                  <a:lnTo>
                    <a:pt x="30" y="4982"/>
                  </a:lnTo>
                  <a:lnTo>
                    <a:pt x="33" y="4995"/>
                  </a:lnTo>
                  <a:lnTo>
                    <a:pt x="39" y="5005"/>
                  </a:lnTo>
                  <a:lnTo>
                    <a:pt x="50" y="5012"/>
                  </a:lnTo>
                  <a:lnTo>
                    <a:pt x="62" y="5015"/>
                  </a:lnTo>
                  <a:lnTo>
                    <a:pt x="5169" y="5015"/>
                  </a:lnTo>
                  <a:lnTo>
                    <a:pt x="5161" y="5026"/>
                  </a:lnTo>
                  <a:lnTo>
                    <a:pt x="5141" y="5039"/>
                  </a:lnTo>
                  <a:lnTo>
                    <a:pt x="5117" y="5044"/>
                  </a:lnTo>
                  <a:close/>
                  <a:moveTo>
                    <a:pt x="5169" y="5015"/>
                  </a:moveTo>
                  <a:lnTo>
                    <a:pt x="5117" y="5015"/>
                  </a:lnTo>
                  <a:lnTo>
                    <a:pt x="5130" y="5012"/>
                  </a:lnTo>
                  <a:lnTo>
                    <a:pt x="5140" y="5005"/>
                  </a:lnTo>
                  <a:lnTo>
                    <a:pt x="5147" y="4995"/>
                  </a:lnTo>
                  <a:lnTo>
                    <a:pt x="5150" y="4982"/>
                  </a:lnTo>
                  <a:lnTo>
                    <a:pt x="5150" y="62"/>
                  </a:lnTo>
                  <a:lnTo>
                    <a:pt x="5147" y="50"/>
                  </a:lnTo>
                  <a:lnTo>
                    <a:pt x="5140" y="40"/>
                  </a:lnTo>
                  <a:lnTo>
                    <a:pt x="5130" y="33"/>
                  </a:lnTo>
                  <a:lnTo>
                    <a:pt x="5117" y="30"/>
                  </a:lnTo>
                  <a:lnTo>
                    <a:pt x="5169" y="30"/>
                  </a:lnTo>
                  <a:lnTo>
                    <a:pt x="5175" y="38"/>
                  </a:lnTo>
                  <a:lnTo>
                    <a:pt x="5179" y="62"/>
                  </a:lnTo>
                  <a:lnTo>
                    <a:pt x="5179" y="4982"/>
                  </a:lnTo>
                  <a:lnTo>
                    <a:pt x="5175" y="5006"/>
                  </a:lnTo>
                  <a:lnTo>
                    <a:pt x="5169" y="5015"/>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 y="9925"/>
              <a:ext cx="509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1"/>
            <p:cNvSpPr>
              <a:spLocks/>
            </p:cNvSpPr>
            <p:nvPr/>
          </p:nvSpPr>
          <p:spPr bwMode="auto">
            <a:xfrm>
              <a:off x="945" y="15657"/>
              <a:ext cx="10460" cy="990"/>
            </a:xfrm>
            <a:custGeom>
              <a:avLst/>
              <a:gdLst>
                <a:gd name="T0" fmla="+- 0 11359 945"/>
                <a:gd name="T1" fmla="*/ T0 w 10460"/>
                <a:gd name="T2" fmla="+- 0 16647 15658"/>
                <a:gd name="T3" fmla="*/ 16647 h 990"/>
                <a:gd name="T4" fmla="+- 0 991 945"/>
                <a:gd name="T5" fmla="*/ T4 w 10460"/>
                <a:gd name="T6" fmla="+- 0 16647 15658"/>
                <a:gd name="T7" fmla="*/ 16647 h 990"/>
                <a:gd name="T8" fmla="+- 0 973 945"/>
                <a:gd name="T9" fmla="*/ T8 w 10460"/>
                <a:gd name="T10" fmla="+- 0 16643 15658"/>
                <a:gd name="T11" fmla="*/ 16643 h 990"/>
                <a:gd name="T12" fmla="+- 0 959 945"/>
                <a:gd name="T13" fmla="*/ T12 w 10460"/>
                <a:gd name="T14" fmla="+- 0 16633 15658"/>
                <a:gd name="T15" fmla="*/ 16633 h 990"/>
                <a:gd name="T16" fmla="+- 0 949 945"/>
                <a:gd name="T17" fmla="*/ T16 w 10460"/>
                <a:gd name="T18" fmla="+- 0 16619 15658"/>
                <a:gd name="T19" fmla="*/ 16619 h 990"/>
                <a:gd name="T20" fmla="+- 0 945 945"/>
                <a:gd name="T21" fmla="*/ T20 w 10460"/>
                <a:gd name="T22" fmla="+- 0 16601 15658"/>
                <a:gd name="T23" fmla="*/ 16601 h 990"/>
                <a:gd name="T24" fmla="+- 0 945 945"/>
                <a:gd name="T25" fmla="*/ T24 w 10460"/>
                <a:gd name="T26" fmla="+- 0 15704 15658"/>
                <a:gd name="T27" fmla="*/ 15704 h 990"/>
                <a:gd name="T28" fmla="+- 0 949 945"/>
                <a:gd name="T29" fmla="*/ T28 w 10460"/>
                <a:gd name="T30" fmla="+- 0 15686 15658"/>
                <a:gd name="T31" fmla="*/ 15686 h 990"/>
                <a:gd name="T32" fmla="+- 0 959 945"/>
                <a:gd name="T33" fmla="*/ T32 w 10460"/>
                <a:gd name="T34" fmla="+- 0 15671 15658"/>
                <a:gd name="T35" fmla="*/ 15671 h 990"/>
                <a:gd name="T36" fmla="+- 0 973 945"/>
                <a:gd name="T37" fmla="*/ T36 w 10460"/>
                <a:gd name="T38" fmla="+- 0 15661 15658"/>
                <a:gd name="T39" fmla="*/ 15661 h 990"/>
                <a:gd name="T40" fmla="+- 0 991 945"/>
                <a:gd name="T41" fmla="*/ T40 w 10460"/>
                <a:gd name="T42" fmla="+- 0 15658 15658"/>
                <a:gd name="T43" fmla="*/ 15658 h 990"/>
                <a:gd name="T44" fmla="+- 0 11358 945"/>
                <a:gd name="T45" fmla="*/ T44 w 10460"/>
                <a:gd name="T46" fmla="+- 0 15658 15658"/>
                <a:gd name="T47" fmla="*/ 15658 h 990"/>
                <a:gd name="T48" fmla="+- 0 11376 945"/>
                <a:gd name="T49" fmla="*/ T48 w 10460"/>
                <a:gd name="T50" fmla="+- 0 15661 15658"/>
                <a:gd name="T51" fmla="*/ 15661 h 990"/>
                <a:gd name="T52" fmla="+- 0 11391 945"/>
                <a:gd name="T53" fmla="*/ T52 w 10460"/>
                <a:gd name="T54" fmla="+- 0 15671 15658"/>
                <a:gd name="T55" fmla="*/ 15671 h 990"/>
                <a:gd name="T56" fmla="+- 0 11401 945"/>
                <a:gd name="T57" fmla="*/ T56 w 10460"/>
                <a:gd name="T58" fmla="+- 0 15686 15658"/>
                <a:gd name="T59" fmla="*/ 15686 h 990"/>
                <a:gd name="T60" fmla="+- 0 11404 945"/>
                <a:gd name="T61" fmla="*/ T60 w 10460"/>
                <a:gd name="T62" fmla="+- 0 15704 15658"/>
                <a:gd name="T63" fmla="*/ 15704 h 990"/>
                <a:gd name="T64" fmla="+- 0 11404 945"/>
                <a:gd name="T65" fmla="*/ T64 w 10460"/>
                <a:gd name="T66" fmla="+- 0 16600 15658"/>
                <a:gd name="T67" fmla="*/ 16600 h 990"/>
                <a:gd name="T68" fmla="+- 0 11401 945"/>
                <a:gd name="T69" fmla="*/ T68 w 10460"/>
                <a:gd name="T70" fmla="+- 0 16618 15658"/>
                <a:gd name="T71" fmla="*/ 16618 h 990"/>
                <a:gd name="T72" fmla="+- 0 11391 945"/>
                <a:gd name="T73" fmla="*/ T72 w 10460"/>
                <a:gd name="T74" fmla="+- 0 16633 15658"/>
                <a:gd name="T75" fmla="*/ 16633 h 990"/>
                <a:gd name="T76" fmla="+- 0 11377 945"/>
                <a:gd name="T77" fmla="*/ T76 w 10460"/>
                <a:gd name="T78" fmla="+- 0 16643 15658"/>
                <a:gd name="T79" fmla="*/ 16643 h 990"/>
                <a:gd name="T80" fmla="+- 0 11359 945"/>
                <a:gd name="T81" fmla="*/ T80 w 10460"/>
                <a:gd name="T82" fmla="+- 0 16647 15658"/>
                <a:gd name="T83" fmla="*/ 16647 h 9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460" h="990">
                  <a:moveTo>
                    <a:pt x="10414" y="989"/>
                  </a:moveTo>
                  <a:lnTo>
                    <a:pt x="46" y="989"/>
                  </a:lnTo>
                  <a:lnTo>
                    <a:pt x="28" y="985"/>
                  </a:lnTo>
                  <a:lnTo>
                    <a:pt x="14" y="975"/>
                  </a:lnTo>
                  <a:lnTo>
                    <a:pt x="4" y="961"/>
                  </a:lnTo>
                  <a:lnTo>
                    <a:pt x="0" y="943"/>
                  </a:lnTo>
                  <a:lnTo>
                    <a:pt x="0" y="46"/>
                  </a:lnTo>
                  <a:lnTo>
                    <a:pt x="4" y="28"/>
                  </a:lnTo>
                  <a:lnTo>
                    <a:pt x="14" y="13"/>
                  </a:lnTo>
                  <a:lnTo>
                    <a:pt x="28" y="3"/>
                  </a:lnTo>
                  <a:lnTo>
                    <a:pt x="46" y="0"/>
                  </a:lnTo>
                  <a:lnTo>
                    <a:pt x="10413" y="0"/>
                  </a:lnTo>
                  <a:lnTo>
                    <a:pt x="10431" y="3"/>
                  </a:lnTo>
                  <a:lnTo>
                    <a:pt x="10446" y="13"/>
                  </a:lnTo>
                  <a:lnTo>
                    <a:pt x="10456" y="28"/>
                  </a:lnTo>
                  <a:lnTo>
                    <a:pt x="10459" y="46"/>
                  </a:lnTo>
                  <a:lnTo>
                    <a:pt x="10459" y="942"/>
                  </a:lnTo>
                  <a:lnTo>
                    <a:pt x="10456" y="960"/>
                  </a:lnTo>
                  <a:lnTo>
                    <a:pt x="10446" y="975"/>
                  </a:lnTo>
                  <a:lnTo>
                    <a:pt x="10432" y="985"/>
                  </a:lnTo>
                  <a:lnTo>
                    <a:pt x="10414" y="9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mtClean="0">
                  <a:latin typeface="Times New Roman" panose="02020603050405020304" pitchFamily="18" charset="0"/>
                  <a:cs typeface="Times New Roman" panose="02020603050405020304" pitchFamily="18" charset="0"/>
                </a:rPr>
                <a:t>Tên nhóm:                                                  Lớp:</a:t>
              </a:r>
              <a:endParaRPr lang="en-US">
                <a:latin typeface="Times New Roman" panose="02020603050405020304" pitchFamily="18" charset="0"/>
                <a:cs typeface="Times New Roman" panose="02020603050405020304" pitchFamily="18" charset="0"/>
              </a:endParaRPr>
            </a:p>
          </p:txBody>
        </p:sp>
        <p:pic>
          <p:nvPicPr>
            <p:cNvPr id="1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 y="9939"/>
              <a:ext cx="5150" cy="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3"/>
            <p:cNvSpPr>
              <a:spLocks/>
            </p:cNvSpPr>
            <p:nvPr/>
          </p:nvSpPr>
          <p:spPr bwMode="auto">
            <a:xfrm>
              <a:off x="929" y="15641"/>
              <a:ext cx="10492" cy="1021"/>
            </a:xfrm>
            <a:custGeom>
              <a:avLst/>
              <a:gdLst>
                <a:gd name="T0" fmla="+- 0 11359 929"/>
                <a:gd name="T1" fmla="*/ T0 w 10492"/>
                <a:gd name="T2" fmla="+- 0 16663 15642"/>
                <a:gd name="T3" fmla="*/ 16663 h 1021"/>
                <a:gd name="T4" fmla="+- 0 991 929"/>
                <a:gd name="T5" fmla="*/ T4 w 10492"/>
                <a:gd name="T6" fmla="+- 0 16663 15642"/>
                <a:gd name="T7" fmla="*/ 16663 h 1021"/>
                <a:gd name="T8" fmla="+- 0 967 929"/>
                <a:gd name="T9" fmla="*/ T8 w 10492"/>
                <a:gd name="T10" fmla="+- 0 16658 15642"/>
                <a:gd name="T11" fmla="*/ 16658 h 1021"/>
                <a:gd name="T12" fmla="+- 0 947 929"/>
                <a:gd name="T13" fmla="*/ T12 w 10492"/>
                <a:gd name="T14" fmla="+- 0 16645 15642"/>
                <a:gd name="T15" fmla="*/ 16645 h 1021"/>
                <a:gd name="T16" fmla="+- 0 934 929"/>
                <a:gd name="T17" fmla="*/ T16 w 10492"/>
                <a:gd name="T18" fmla="+- 0 16625 15642"/>
                <a:gd name="T19" fmla="*/ 16625 h 1021"/>
                <a:gd name="T20" fmla="+- 0 929 929"/>
                <a:gd name="T21" fmla="*/ T20 w 10492"/>
                <a:gd name="T22" fmla="+- 0 16601 15642"/>
                <a:gd name="T23" fmla="*/ 16601 h 1021"/>
                <a:gd name="T24" fmla="+- 0 929 929"/>
                <a:gd name="T25" fmla="*/ T24 w 10492"/>
                <a:gd name="T26" fmla="+- 0 15704 15642"/>
                <a:gd name="T27" fmla="*/ 15704 h 1021"/>
                <a:gd name="T28" fmla="+- 0 934 929"/>
                <a:gd name="T29" fmla="*/ T28 w 10492"/>
                <a:gd name="T30" fmla="+- 0 15680 15642"/>
                <a:gd name="T31" fmla="*/ 15680 h 1021"/>
                <a:gd name="T32" fmla="+- 0 947 929"/>
                <a:gd name="T33" fmla="*/ T32 w 10492"/>
                <a:gd name="T34" fmla="+- 0 15660 15642"/>
                <a:gd name="T35" fmla="*/ 15660 h 1021"/>
                <a:gd name="T36" fmla="+- 0 967 929"/>
                <a:gd name="T37" fmla="*/ T36 w 10492"/>
                <a:gd name="T38" fmla="+- 0 15647 15642"/>
                <a:gd name="T39" fmla="*/ 15647 h 1021"/>
                <a:gd name="T40" fmla="+- 0 991 929"/>
                <a:gd name="T41" fmla="*/ T40 w 10492"/>
                <a:gd name="T42" fmla="+- 0 15642 15642"/>
                <a:gd name="T43" fmla="*/ 15642 h 1021"/>
                <a:gd name="T44" fmla="+- 0 11359 929"/>
                <a:gd name="T45" fmla="*/ T44 w 10492"/>
                <a:gd name="T46" fmla="+- 0 15642 15642"/>
                <a:gd name="T47" fmla="*/ 15642 h 1021"/>
                <a:gd name="T48" fmla="+- 0 11383 929"/>
                <a:gd name="T49" fmla="*/ T48 w 10492"/>
                <a:gd name="T50" fmla="+- 0 15647 15642"/>
                <a:gd name="T51" fmla="*/ 15647 h 1021"/>
                <a:gd name="T52" fmla="+- 0 11403 929"/>
                <a:gd name="T53" fmla="*/ T52 w 10492"/>
                <a:gd name="T54" fmla="+- 0 15660 15642"/>
                <a:gd name="T55" fmla="*/ 15660 h 1021"/>
                <a:gd name="T56" fmla="+- 0 11410 929"/>
                <a:gd name="T57" fmla="*/ T56 w 10492"/>
                <a:gd name="T58" fmla="+- 0 15672 15642"/>
                <a:gd name="T59" fmla="*/ 15672 h 1021"/>
                <a:gd name="T60" fmla="+- 0 991 929"/>
                <a:gd name="T61" fmla="*/ T60 w 10492"/>
                <a:gd name="T62" fmla="+- 0 15672 15642"/>
                <a:gd name="T63" fmla="*/ 15672 h 1021"/>
                <a:gd name="T64" fmla="+- 0 979 929"/>
                <a:gd name="T65" fmla="*/ T64 w 10492"/>
                <a:gd name="T66" fmla="+- 0 15674 15642"/>
                <a:gd name="T67" fmla="*/ 15674 h 1021"/>
                <a:gd name="T68" fmla="+- 0 968 929"/>
                <a:gd name="T69" fmla="*/ T68 w 10492"/>
                <a:gd name="T70" fmla="+- 0 15681 15642"/>
                <a:gd name="T71" fmla="*/ 15681 h 1021"/>
                <a:gd name="T72" fmla="+- 0 962 929"/>
                <a:gd name="T73" fmla="*/ T72 w 10492"/>
                <a:gd name="T74" fmla="+- 0 15691 15642"/>
                <a:gd name="T75" fmla="*/ 15691 h 1021"/>
                <a:gd name="T76" fmla="+- 0 959 929"/>
                <a:gd name="T77" fmla="*/ T76 w 10492"/>
                <a:gd name="T78" fmla="+- 0 15704 15642"/>
                <a:gd name="T79" fmla="*/ 15704 h 1021"/>
                <a:gd name="T80" fmla="+- 0 959 929"/>
                <a:gd name="T81" fmla="*/ T80 w 10492"/>
                <a:gd name="T82" fmla="+- 0 16601 15642"/>
                <a:gd name="T83" fmla="*/ 16601 h 1021"/>
                <a:gd name="T84" fmla="+- 0 962 929"/>
                <a:gd name="T85" fmla="*/ T84 w 10492"/>
                <a:gd name="T86" fmla="+- 0 16613 15642"/>
                <a:gd name="T87" fmla="*/ 16613 h 1021"/>
                <a:gd name="T88" fmla="+- 0 968 929"/>
                <a:gd name="T89" fmla="*/ T88 w 10492"/>
                <a:gd name="T90" fmla="+- 0 16624 15642"/>
                <a:gd name="T91" fmla="*/ 16624 h 1021"/>
                <a:gd name="T92" fmla="+- 0 979 929"/>
                <a:gd name="T93" fmla="*/ T92 w 10492"/>
                <a:gd name="T94" fmla="+- 0 16630 15642"/>
                <a:gd name="T95" fmla="*/ 16630 h 1021"/>
                <a:gd name="T96" fmla="+- 0 991 929"/>
                <a:gd name="T97" fmla="*/ T96 w 10492"/>
                <a:gd name="T98" fmla="+- 0 16633 15642"/>
                <a:gd name="T99" fmla="*/ 16633 h 1021"/>
                <a:gd name="T100" fmla="+- 0 11410 929"/>
                <a:gd name="T101" fmla="*/ T100 w 10492"/>
                <a:gd name="T102" fmla="+- 0 16633 15642"/>
                <a:gd name="T103" fmla="*/ 16633 h 1021"/>
                <a:gd name="T104" fmla="+- 0 11403 929"/>
                <a:gd name="T105" fmla="*/ T104 w 10492"/>
                <a:gd name="T106" fmla="+- 0 16645 15642"/>
                <a:gd name="T107" fmla="*/ 16645 h 1021"/>
                <a:gd name="T108" fmla="+- 0 11383 929"/>
                <a:gd name="T109" fmla="*/ T108 w 10492"/>
                <a:gd name="T110" fmla="+- 0 16658 15642"/>
                <a:gd name="T111" fmla="*/ 16658 h 1021"/>
                <a:gd name="T112" fmla="+- 0 11359 929"/>
                <a:gd name="T113" fmla="*/ T112 w 10492"/>
                <a:gd name="T114" fmla="+- 0 16663 15642"/>
                <a:gd name="T115" fmla="*/ 16663 h 1021"/>
                <a:gd name="T116" fmla="+- 0 11410 929"/>
                <a:gd name="T117" fmla="*/ T116 w 10492"/>
                <a:gd name="T118" fmla="+- 0 16633 15642"/>
                <a:gd name="T119" fmla="*/ 16633 h 1021"/>
                <a:gd name="T120" fmla="+- 0 11359 929"/>
                <a:gd name="T121" fmla="*/ T120 w 10492"/>
                <a:gd name="T122" fmla="+- 0 16633 15642"/>
                <a:gd name="T123" fmla="*/ 16633 h 1021"/>
                <a:gd name="T124" fmla="+- 0 11371 929"/>
                <a:gd name="T125" fmla="*/ T124 w 10492"/>
                <a:gd name="T126" fmla="+- 0 16630 15642"/>
                <a:gd name="T127" fmla="*/ 16630 h 1021"/>
                <a:gd name="T128" fmla="+- 0 11382 929"/>
                <a:gd name="T129" fmla="*/ T128 w 10492"/>
                <a:gd name="T130" fmla="+- 0 16624 15642"/>
                <a:gd name="T131" fmla="*/ 16624 h 1021"/>
                <a:gd name="T132" fmla="+- 0 11389 929"/>
                <a:gd name="T133" fmla="*/ T132 w 10492"/>
                <a:gd name="T134" fmla="+- 0 16613 15642"/>
                <a:gd name="T135" fmla="*/ 16613 h 1021"/>
                <a:gd name="T136" fmla="+- 0 11391 929"/>
                <a:gd name="T137" fmla="*/ T136 w 10492"/>
                <a:gd name="T138" fmla="+- 0 16601 15642"/>
                <a:gd name="T139" fmla="*/ 16601 h 1021"/>
                <a:gd name="T140" fmla="+- 0 11391 929"/>
                <a:gd name="T141" fmla="*/ T140 w 10492"/>
                <a:gd name="T142" fmla="+- 0 15704 15642"/>
                <a:gd name="T143" fmla="*/ 15704 h 1021"/>
                <a:gd name="T144" fmla="+- 0 11389 929"/>
                <a:gd name="T145" fmla="*/ T144 w 10492"/>
                <a:gd name="T146" fmla="+- 0 15691 15642"/>
                <a:gd name="T147" fmla="*/ 15691 h 1021"/>
                <a:gd name="T148" fmla="+- 0 11382 929"/>
                <a:gd name="T149" fmla="*/ T148 w 10492"/>
                <a:gd name="T150" fmla="+- 0 15681 15642"/>
                <a:gd name="T151" fmla="*/ 15681 h 1021"/>
                <a:gd name="T152" fmla="+- 0 11371 929"/>
                <a:gd name="T153" fmla="*/ T152 w 10492"/>
                <a:gd name="T154" fmla="+- 0 15674 15642"/>
                <a:gd name="T155" fmla="*/ 15674 h 1021"/>
                <a:gd name="T156" fmla="+- 0 11359 929"/>
                <a:gd name="T157" fmla="*/ T156 w 10492"/>
                <a:gd name="T158" fmla="+- 0 15672 15642"/>
                <a:gd name="T159" fmla="*/ 15672 h 1021"/>
                <a:gd name="T160" fmla="+- 0 11410 929"/>
                <a:gd name="T161" fmla="*/ T160 w 10492"/>
                <a:gd name="T162" fmla="+- 0 15672 15642"/>
                <a:gd name="T163" fmla="*/ 15672 h 1021"/>
                <a:gd name="T164" fmla="+- 0 11416 929"/>
                <a:gd name="T165" fmla="*/ T164 w 10492"/>
                <a:gd name="T166" fmla="+- 0 15680 15642"/>
                <a:gd name="T167" fmla="*/ 15680 h 1021"/>
                <a:gd name="T168" fmla="+- 0 11421 929"/>
                <a:gd name="T169" fmla="*/ T168 w 10492"/>
                <a:gd name="T170" fmla="+- 0 15704 15642"/>
                <a:gd name="T171" fmla="*/ 15704 h 1021"/>
                <a:gd name="T172" fmla="+- 0 11421 929"/>
                <a:gd name="T173" fmla="*/ T172 w 10492"/>
                <a:gd name="T174" fmla="+- 0 16601 15642"/>
                <a:gd name="T175" fmla="*/ 16601 h 1021"/>
                <a:gd name="T176" fmla="+- 0 11416 929"/>
                <a:gd name="T177" fmla="*/ T176 w 10492"/>
                <a:gd name="T178" fmla="+- 0 16625 15642"/>
                <a:gd name="T179" fmla="*/ 16625 h 1021"/>
                <a:gd name="T180" fmla="+- 0 11410 929"/>
                <a:gd name="T181" fmla="*/ T180 w 10492"/>
                <a:gd name="T182" fmla="+- 0 16633 15642"/>
                <a:gd name="T183" fmla="*/ 16633 h 10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0492" h="1021">
                  <a:moveTo>
                    <a:pt x="10430" y="1021"/>
                  </a:moveTo>
                  <a:lnTo>
                    <a:pt x="62" y="1021"/>
                  </a:lnTo>
                  <a:lnTo>
                    <a:pt x="38" y="1016"/>
                  </a:lnTo>
                  <a:lnTo>
                    <a:pt x="18" y="1003"/>
                  </a:lnTo>
                  <a:lnTo>
                    <a:pt x="5" y="983"/>
                  </a:lnTo>
                  <a:lnTo>
                    <a:pt x="0" y="959"/>
                  </a:lnTo>
                  <a:lnTo>
                    <a:pt x="0" y="62"/>
                  </a:lnTo>
                  <a:lnTo>
                    <a:pt x="5" y="38"/>
                  </a:lnTo>
                  <a:lnTo>
                    <a:pt x="18" y="18"/>
                  </a:lnTo>
                  <a:lnTo>
                    <a:pt x="38" y="5"/>
                  </a:lnTo>
                  <a:lnTo>
                    <a:pt x="62" y="0"/>
                  </a:lnTo>
                  <a:lnTo>
                    <a:pt x="10430" y="0"/>
                  </a:lnTo>
                  <a:lnTo>
                    <a:pt x="10454" y="5"/>
                  </a:lnTo>
                  <a:lnTo>
                    <a:pt x="10474" y="18"/>
                  </a:lnTo>
                  <a:lnTo>
                    <a:pt x="10481" y="30"/>
                  </a:lnTo>
                  <a:lnTo>
                    <a:pt x="62" y="30"/>
                  </a:lnTo>
                  <a:lnTo>
                    <a:pt x="50" y="32"/>
                  </a:lnTo>
                  <a:lnTo>
                    <a:pt x="39" y="39"/>
                  </a:lnTo>
                  <a:lnTo>
                    <a:pt x="33" y="49"/>
                  </a:lnTo>
                  <a:lnTo>
                    <a:pt x="30" y="62"/>
                  </a:lnTo>
                  <a:lnTo>
                    <a:pt x="30" y="959"/>
                  </a:lnTo>
                  <a:lnTo>
                    <a:pt x="33" y="971"/>
                  </a:lnTo>
                  <a:lnTo>
                    <a:pt x="39" y="982"/>
                  </a:lnTo>
                  <a:lnTo>
                    <a:pt x="50" y="988"/>
                  </a:lnTo>
                  <a:lnTo>
                    <a:pt x="62" y="991"/>
                  </a:lnTo>
                  <a:lnTo>
                    <a:pt x="10481" y="991"/>
                  </a:lnTo>
                  <a:lnTo>
                    <a:pt x="10474" y="1003"/>
                  </a:lnTo>
                  <a:lnTo>
                    <a:pt x="10454" y="1016"/>
                  </a:lnTo>
                  <a:lnTo>
                    <a:pt x="10430" y="1021"/>
                  </a:lnTo>
                  <a:close/>
                  <a:moveTo>
                    <a:pt x="10481" y="991"/>
                  </a:moveTo>
                  <a:lnTo>
                    <a:pt x="10430" y="991"/>
                  </a:lnTo>
                  <a:lnTo>
                    <a:pt x="10442" y="988"/>
                  </a:lnTo>
                  <a:lnTo>
                    <a:pt x="10453" y="982"/>
                  </a:lnTo>
                  <a:lnTo>
                    <a:pt x="10460" y="971"/>
                  </a:lnTo>
                  <a:lnTo>
                    <a:pt x="10462" y="959"/>
                  </a:lnTo>
                  <a:lnTo>
                    <a:pt x="10462" y="62"/>
                  </a:lnTo>
                  <a:lnTo>
                    <a:pt x="10460" y="49"/>
                  </a:lnTo>
                  <a:lnTo>
                    <a:pt x="10453" y="39"/>
                  </a:lnTo>
                  <a:lnTo>
                    <a:pt x="10442" y="32"/>
                  </a:lnTo>
                  <a:lnTo>
                    <a:pt x="10430" y="30"/>
                  </a:lnTo>
                  <a:lnTo>
                    <a:pt x="10481" y="30"/>
                  </a:lnTo>
                  <a:lnTo>
                    <a:pt x="10487" y="38"/>
                  </a:lnTo>
                  <a:lnTo>
                    <a:pt x="10492" y="62"/>
                  </a:lnTo>
                  <a:lnTo>
                    <a:pt x="10492" y="959"/>
                  </a:lnTo>
                  <a:lnTo>
                    <a:pt x="10487" y="983"/>
                  </a:lnTo>
                  <a:lnTo>
                    <a:pt x="10481" y="991"/>
                  </a:lnTo>
                  <a:close/>
                </a:path>
              </a:pathLst>
            </a:custGeom>
            <a:solidFill>
              <a:srgbClr val="484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p:nvSpPr>
          <p:spPr bwMode="auto">
            <a:xfrm>
              <a:off x="1994" y="4398"/>
              <a:ext cx="3164" cy="672"/>
            </a:xfrm>
            <a:custGeom>
              <a:avLst/>
              <a:gdLst>
                <a:gd name="T0" fmla="+- 0 4992 1876"/>
                <a:gd name="T1" fmla="*/ T0 w 3164"/>
                <a:gd name="T2" fmla="+- 0 5109 4437"/>
                <a:gd name="T3" fmla="*/ 5109 h 672"/>
                <a:gd name="T4" fmla="+- 0 1925 1876"/>
                <a:gd name="T5" fmla="*/ T4 w 3164"/>
                <a:gd name="T6" fmla="+- 0 5109 4437"/>
                <a:gd name="T7" fmla="*/ 5109 h 672"/>
                <a:gd name="T8" fmla="+- 0 1906 1876"/>
                <a:gd name="T9" fmla="*/ T8 w 3164"/>
                <a:gd name="T10" fmla="+- 0 5105 4437"/>
                <a:gd name="T11" fmla="*/ 5105 h 672"/>
                <a:gd name="T12" fmla="+- 0 1891 1876"/>
                <a:gd name="T13" fmla="*/ T12 w 3164"/>
                <a:gd name="T14" fmla="+- 0 5095 4437"/>
                <a:gd name="T15" fmla="*/ 5095 h 672"/>
                <a:gd name="T16" fmla="+- 0 1880 1876"/>
                <a:gd name="T17" fmla="*/ T16 w 3164"/>
                <a:gd name="T18" fmla="+- 0 5079 4437"/>
                <a:gd name="T19" fmla="*/ 5079 h 672"/>
                <a:gd name="T20" fmla="+- 0 1876 1876"/>
                <a:gd name="T21" fmla="*/ T20 w 3164"/>
                <a:gd name="T22" fmla="+- 0 5060 4437"/>
                <a:gd name="T23" fmla="*/ 5060 h 672"/>
                <a:gd name="T24" fmla="+- 0 1876 1876"/>
                <a:gd name="T25" fmla="*/ T24 w 3164"/>
                <a:gd name="T26" fmla="+- 0 4487 4437"/>
                <a:gd name="T27" fmla="*/ 4487 h 672"/>
                <a:gd name="T28" fmla="+- 0 1880 1876"/>
                <a:gd name="T29" fmla="*/ T28 w 3164"/>
                <a:gd name="T30" fmla="+- 0 4467 4437"/>
                <a:gd name="T31" fmla="*/ 4467 h 672"/>
                <a:gd name="T32" fmla="+- 0 1891 1876"/>
                <a:gd name="T33" fmla="*/ T32 w 3164"/>
                <a:gd name="T34" fmla="+- 0 4452 4437"/>
                <a:gd name="T35" fmla="*/ 4452 h 672"/>
                <a:gd name="T36" fmla="+- 0 1906 1876"/>
                <a:gd name="T37" fmla="*/ T36 w 3164"/>
                <a:gd name="T38" fmla="+- 0 4441 4437"/>
                <a:gd name="T39" fmla="*/ 4441 h 672"/>
                <a:gd name="T40" fmla="+- 0 1925 1876"/>
                <a:gd name="T41" fmla="*/ T40 w 3164"/>
                <a:gd name="T42" fmla="+- 0 4437 4437"/>
                <a:gd name="T43" fmla="*/ 4437 h 672"/>
                <a:gd name="T44" fmla="+- 0 4991 1876"/>
                <a:gd name="T45" fmla="*/ T44 w 3164"/>
                <a:gd name="T46" fmla="+- 0 4437 4437"/>
                <a:gd name="T47" fmla="*/ 4437 h 672"/>
                <a:gd name="T48" fmla="+- 0 5010 1876"/>
                <a:gd name="T49" fmla="*/ T48 w 3164"/>
                <a:gd name="T50" fmla="+- 0 4441 4437"/>
                <a:gd name="T51" fmla="*/ 4441 h 672"/>
                <a:gd name="T52" fmla="+- 0 5026 1876"/>
                <a:gd name="T53" fmla="*/ T52 w 3164"/>
                <a:gd name="T54" fmla="+- 0 4452 4437"/>
                <a:gd name="T55" fmla="*/ 4452 h 672"/>
                <a:gd name="T56" fmla="+- 0 5036 1876"/>
                <a:gd name="T57" fmla="*/ T56 w 3164"/>
                <a:gd name="T58" fmla="+- 0 4467 4437"/>
                <a:gd name="T59" fmla="*/ 4467 h 672"/>
                <a:gd name="T60" fmla="+- 0 5040 1876"/>
                <a:gd name="T61" fmla="*/ T60 w 3164"/>
                <a:gd name="T62" fmla="+- 0 4487 4437"/>
                <a:gd name="T63" fmla="*/ 4487 h 672"/>
                <a:gd name="T64" fmla="+- 0 5040 1876"/>
                <a:gd name="T65" fmla="*/ T64 w 3164"/>
                <a:gd name="T66" fmla="+- 0 5059 4437"/>
                <a:gd name="T67" fmla="*/ 5059 h 672"/>
                <a:gd name="T68" fmla="+- 0 5036 1876"/>
                <a:gd name="T69" fmla="*/ T68 w 3164"/>
                <a:gd name="T70" fmla="+- 0 5079 4437"/>
                <a:gd name="T71" fmla="*/ 5079 h 672"/>
                <a:gd name="T72" fmla="+- 0 5026 1876"/>
                <a:gd name="T73" fmla="*/ T72 w 3164"/>
                <a:gd name="T74" fmla="+- 0 5094 4437"/>
                <a:gd name="T75" fmla="*/ 5094 h 672"/>
                <a:gd name="T76" fmla="+- 0 5011 1876"/>
                <a:gd name="T77" fmla="*/ T76 w 3164"/>
                <a:gd name="T78" fmla="+- 0 5105 4437"/>
                <a:gd name="T79" fmla="*/ 5105 h 672"/>
                <a:gd name="T80" fmla="+- 0 4992 18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50"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smtClean="0">
                  <a:latin typeface="Times New Roman" panose="02020603050405020304" pitchFamily="18" charset="0"/>
                  <a:cs typeface="Times New Roman" panose="02020603050405020304" pitchFamily="18" charset="0"/>
                </a:rPr>
                <a:t>1. Ngôn ngữ</a:t>
              </a:r>
              <a:endParaRPr lang="en-US" sz="2000">
                <a:latin typeface="Times New Roman" panose="02020603050405020304" pitchFamily="18" charset="0"/>
                <a:cs typeface="Times New Roman" panose="02020603050405020304" pitchFamily="18" charset="0"/>
              </a:endParaRPr>
            </a:p>
          </p:txBody>
        </p:sp>
        <p:sp>
          <p:nvSpPr>
            <p:cNvPr id="15" name="AutoShape 15"/>
            <p:cNvSpPr>
              <a:spLocks/>
            </p:cNvSpPr>
            <p:nvPr/>
          </p:nvSpPr>
          <p:spPr bwMode="auto">
            <a:xfrm>
              <a:off x="1859" y="4420"/>
              <a:ext cx="3198" cy="813"/>
            </a:xfrm>
            <a:custGeom>
              <a:avLst/>
              <a:gdLst>
                <a:gd name="T0" fmla="+- 0 4992 1860"/>
                <a:gd name="T1" fmla="*/ T0 w 3198"/>
                <a:gd name="T2" fmla="+- 0 5126 4420"/>
                <a:gd name="T3" fmla="*/ 5126 h 706"/>
                <a:gd name="T4" fmla="+- 0 1925 1860"/>
                <a:gd name="T5" fmla="*/ T4 w 3198"/>
                <a:gd name="T6" fmla="+- 0 5126 4420"/>
                <a:gd name="T7" fmla="*/ 5126 h 706"/>
                <a:gd name="T8" fmla="+- 0 1900 1860"/>
                <a:gd name="T9" fmla="*/ T8 w 3198"/>
                <a:gd name="T10" fmla="+- 0 5121 4420"/>
                <a:gd name="T11" fmla="*/ 5121 h 706"/>
                <a:gd name="T12" fmla="+- 0 1879 1860"/>
                <a:gd name="T13" fmla="*/ T12 w 3198"/>
                <a:gd name="T14" fmla="+- 0 5107 4420"/>
                <a:gd name="T15" fmla="*/ 5107 h 706"/>
                <a:gd name="T16" fmla="+- 0 1865 1860"/>
                <a:gd name="T17" fmla="*/ T16 w 3198"/>
                <a:gd name="T18" fmla="+- 0 5085 4420"/>
                <a:gd name="T19" fmla="*/ 5085 h 706"/>
                <a:gd name="T20" fmla="+- 0 1860 1860"/>
                <a:gd name="T21" fmla="*/ T20 w 3198"/>
                <a:gd name="T22" fmla="+- 0 5060 4420"/>
                <a:gd name="T23" fmla="*/ 5060 h 706"/>
                <a:gd name="T24" fmla="+- 0 1860 1860"/>
                <a:gd name="T25" fmla="*/ T24 w 3198"/>
                <a:gd name="T26" fmla="+- 0 4487 4420"/>
                <a:gd name="T27" fmla="*/ 4487 h 706"/>
                <a:gd name="T28" fmla="+- 0 1865 1860"/>
                <a:gd name="T29" fmla="*/ T28 w 3198"/>
                <a:gd name="T30" fmla="+- 0 4461 4420"/>
                <a:gd name="T31" fmla="*/ 4461 h 706"/>
                <a:gd name="T32" fmla="+- 0 1879 1860"/>
                <a:gd name="T33" fmla="*/ T32 w 3198"/>
                <a:gd name="T34" fmla="+- 0 4440 4420"/>
                <a:gd name="T35" fmla="*/ 4440 h 706"/>
                <a:gd name="T36" fmla="+- 0 1900 1860"/>
                <a:gd name="T37" fmla="*/ T36 w 3198"/>
                <a:gd name="T38" fmla="+- 0 4426 4420"/>
                <a:gd name="T39" fmla="*/ 4426 h 706"/>
                <a:gd name="T40" fmla="+- 0 1925 1860"/>
                <a:gd name="T41" fmla="*/ T40 w 3198"/>
                <a:gd name="T42" fmla="+- 0 4420 4420"/>
                <a:gd name="T43" fmla="*/ 4420 h 706"/>
                <a:gd name="T44" fmla="+- 0 4992 1860"/>
                <a:gd name="T45" fmla="*/ T44 w 3198"/>
                <a:gd name="T46" fmla="+- 0 4420 4420"/>
                <a:gd name="T47" fmla="*/ 4420 h 706"/>
                <a:gd name="T48" fmla="+- 0 5017 1860"/>
                <a:gd name="T49" fmla="*/ T48 w 3198"/>
                <a:gd name="T50" fmla="+- 0 4426 4420"/>
                <a:gd name="T51" fmla="*/ 4426 h 706"/>
                <a:gd name="T52" fmla="+- 0 5038 1860"/>
                <a:gd name="T53" fmla="*/ T52 w 3198"/>
                <a:gd name="T54" fmla="+- 0 4440 4420"/>
                <a:gd name="T55" fmla="*/ 4440 h 706"/>
                <a:gd name="T56" fmla="+- 0 5046 1860"/>
                <a:gd name="T57" fmla="*/ T56 w 3198"/>
                <a:gd name="T58" fmla="+- 0 4452 4420"/>
                <a:gd name="T59" fmla="*/ 4452 h 706"/>
                <a:gd name="T60" fmla="+- 0 1925 1860"/>
                <a:gd name="T61" fmla="*/ T60 w 3198"/>
                <a:gd name="T62" fmla="+- 0 4452 4420"/>
                <a:gd name="T63" fmla="*/ 4452 h 706"/>
                <a:gd name="T64" fmla="+- 0 1912 1860"/>
                <a:gd name="T65" fmla="*/ T64 w 3198"/>
                <a:gd name="T66" fmla="+- 0 4455 4420"/>
                <a:gd name="T67" fmla="*/ 4455 h 706"/>
                <a:gd name="T68" fmla="+- 0 1901 1860"/>
                <a:gd name="T69" fmla="*/ T68 w 3198"/>
                <a:gd name="T70" fmla="+- 0 4462 4420"/>
                <a:gd name="T71" fmla="*/ 4462 h 706"/>
                <a:gd name="T72" fmla="+- 0 1894 1860"/>
                <a:gd name="T73" fmla="*/ T72 w 3198"/>
                <a:gd name="T74" fmla="+- 0 4473 4420"/>
                <a:gd name="T75" fmla="*/ 4473 h 706"/>
                <a:gd name="T76" fmla="+- 0 1891 1860"/>
                <a:gd name="T77" fmla="*/ T76 w 3198"/>
                <a:gd name="T78" fmla="+- 0 4487 4420"/>
                <a:gd name="T79" fmla="*/ 4487 h 706"/>
                <a:gd name="T80" fmla="+- 0 1891 1860"/>
                <a:gd name="T81" fmla="*/ T80 w 3198"/>
                <a:gd name="T82" fmla="+- 0 5060 4420"/>
                <a:gd name="T83" fmla="*/ 5060 h 706"/>
                <a:gd name="T84" fmla="+- 0 1894 1860"/>
                <a:gd name="T85" fmla="*/ T84 w 3198"/>
                <a:gd name="T86" fmla="+- 0 5073 4420"/>
                <a:gd name="T87" fmla="*/ 5073 h 706"/>
                <a:gd name="T88" fmla="+- 0 1901 1860"/>
                <a:gd name="T89" fmla="*/ T88 w 3198"/>
                <a:gd name="T90" fmla="+- 0 5084 4420"/>
                <a:gd name="T91" fmla="*/ 5084 h 706"/>
                <a:gd name="T92" fmla="+- 0 1912 1860"/>
                <a:gd name="T93" fmla="*/ T92 w 3198"/>
                <a:gd name="T94" fmla="+- 0 5091 4420"/>
                <a:gd name="T95" fmla="*/ 5091 h 706"/>
                <a:gd name="T96" fmla="+- 0 1925 1860"/>
                <a:gd name="T97" fmla="*/ T96 w 3198"/>
                <a:gd name="T98" fmla="+- 0 5094 4420"/>
                <a:gd name="T99" fmla="*/ 5094 h 706"/>
                <a:gd name="T100" fmla="+- 0 5046 1860"/>
                <a:gd name="T101" fmla="*/ T100 w 3198"/>
                <a:gd name="T102" fmla="+- 0 5094 4420"/>
                <a:gd name="T103" fmla="*/ 5094 h 706"/>
                <a:gd name="T104" fmla="+- 0 5038 1860"/>
                <a:gd name="T105" fmla="*/ T104 w 3198"/>
                <a:gd name="T106" fmla="+- 0 5107 4420"/>
                <a:gd name="T107" fmla="*/ 5107 h 706"/>
                <a:gd name="T108" fmla="+- 0 5017 1860"/>
                <a:gd name="T109" fmla="*/ T108 w 3198"/>
                <a:gd name="T110" fmla="+- 0 5121 4420"/>
                <a:gd name="T111" fmla="*/ 5121 h 706"/>
                <a:gd name="T112" fmla="+- 0 4992 1860"/>
                <a:gd name="T113" fmla="*/ T112 w 3198"/>
                <a:gd name="T114" fmla="+- 0 5126 4420"/>
                <a:gd name="T115" fmla="*/ 5126 h 706"/>
                <a:gd name="T116" fmla="+- 0 5046 1860"/>
                <a:gd name="T117" fmla="*/ T116 w 3198"/>
                <a:gd name="T118" fmla="+- 0 5094 4420"/>
                <a:gd name="T119" fmla="*/ 5094 h 706"/>
                <a:gd name="T120" fmla="+- 0 4992 1860"/>
                <a:gd name="T121" fmla="*/ T120 w 3198"/>
                <a:gd name="T122" fmla="+- 0 5094 4420"/>
                <a:gd name="T123" fmla="*/ 5094 h 706"/>
                <a:gd name="T124" fmla="+- 0 5005 1860"/>
                <a:gd name="T125" fmla="*/ T124 w 3198"/>
                <a:gd name="T126" fmla="+- 0 5091 4420"/>
                <a:gd name="T127" fmla="*/ 5091 h 706"/>
                <a:gd name="T128" fmla="+- 0 5016 1860"/>
                <a:gd name="T129" fmla="*/ T128 w 3198"/>
                <a:gd name="T130" fmla="+- 0 5084 4420"/>
                <a:gd name="T131" fmla="*/ 5084 h 706"/>
                <a:gd name="T132" fmla="+- 0 5023 1860"/>
                <a:gd name="T133" fmla="*/ T132 w 3198"/>
                <a:gd name="T134" fmla="+- 0 5073 4420"/>
                <a:gd name="T135" fmla="*/ 5073 h 706"/>
                <a:gd name="T136" fmla="+- 0 5026 1860"/>
                <a:gd name="T137" fmla="*/ T136 w 3198"/>
                <a:gd name="T138" fmla="+- 0 5060 4420"/>
                <a:gd name="T139" fmla="*/ 5060 h 706"/>
                <a:gd name="T140" fmla="+- 0 5026 1860"/>
                <a:gd name="T141" fmla="*/ T140 w 3198"/>
                <a:gd name="T142" fmla="+- 0 4487 4420"/>
                <a:gd name="T143" fmla="*/ 4487 h 706"/>
                <a:gd name="T144" fmla="+- 0 5023 1860"/>
                <a:gd name="T145" fmla="*/ T144 w 3198"/>
                <a:gd name="T146" fmla="+- 0 4473 4420"/>
                <a:gd name="T147" fmla="*/ 4473 h 706"/>
                <a:gd name="T148" fmla="+- 0 5016 1860"/>
                <a:gd name="T149" fmla="*/ T148 w 3198"/>
                <a:gd name="T150" fmla="+- 0 4462 4420"/>
                <a:gd name="T151" fmla="*/ 4462 h 706"/>
                <a:gd name="T152" fmla="+- 0 5005 1860"/>
                <a:gd name="T153" fmla="*/ T152 w 3198"/>
                <a:gd name="T154" fmla="+- 0 4455 4420"/>
                <a:gd name="T155" fmla="*/ 4455 h 706"/>
                <a:gd name="T156" fmla="+- 0 4992 1860"/>
                <a:gd name="T157" fmla="*/ T156 w 3198"/>
                <a:gd name="T158" fmla="+- 0 4452 4420"/>
                <a:gd name="T159" fmla="*/ 4452 h 706"/>
                <a:gd name="T160" fmla="+- 0 5046 1860"/>
                <a:gd name="T161" fmla="*/ T160 w 3198"/>
                <a:gd name="T162" fmla="+- 0 4452 4420"/>
                <a:gd name="T163" fmla="*/ 4452 h 706"/>
                <a:gd name="T164" fmla="+- 0 5052 1860"/>
                <a:gd name="T165" fmla="*/ T164 w 3198"/>
                <a:gd name="T166" fmla="+- 0 4461 4420"/>
                <a:gd name="T167" fmla="*/ 4461 h 706"/>
                <a:gd name="T168" fmla="+- 0 5057 1860"/>
                <a:gd name="T169" fmla="*/ T168 w 3198"/>
                <a:gd name="T170" fmla="+- 0 4487 4420"/>
                <a:gd name="T171" fmla="*/ 4487 h 706"/>
                <a:gd name="T172" fmla="+- 0 5057 1860"/>
                <a:gd name="T173" fmla="*/ T172 w 3198"/>
                <a:gd name="T174" fmla="+- 0 5060 4420"/>
                <a:gd name="T175" fmla="*/ 5060 h 706"/>
                <a:gd name="T176" fmla="+- 0 5052 1860"/>
                <a:gd name="T177" fmla="*/ T176 w 3198"/>
                <a:gd name="T178" fmla="+- 0 5085 4420"/>
                <a:gd name="T179" fmla="*/ 5085 h 706"/>
                <a:gd name="T180" fmla="+- 0 5046 18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1984" y="4794"/>
              <a:ext cx="504" cy="241"/>
            </a:xfrm>
            <a:custGeom>
              <a:avLst/>
              <a:gdLst>
                <a:gd name="T0" fmla="+- 0 2237 1985"/>
                <a:gd name="T1" fmla="*/ T0 w 504"/>
                <a:gd name="T2" fmla="+- 0 5034 4794"/>
                <a:gd name="T3" fmla="*/ 5034 h 241"/>
                <a:gd name="T4" fmla="+- 0 2198 1985"/>
                <a:gd name="T5" fmla="*/ T4 w 504"/>
                <a:gd name="T6" fmla="+- 0 4999 4794"/>
                <a:gd name="T7" fmla="*/ 4999 h 241"/>
                <a:gd name="T8" fmla="+- 0 2170 1985"/>
                <a:gd name="T9" fmla="*/ T8 w 504"/>
                <a:gd name="T10" fmla="+- 0 4981 4794"/>
                <a:gd name="T11" fmla="*/ 4981 h 241"/>
                <a:gd name="T12" fmla="+- 0 2136 1985"/>
                <a:gd name="T13" fmla="*/ T12 w 504"/>
                <a:gd name="T14" fmla="+- 0 4974 4794"/>
                <a:gd name="T15" fmla="*/ 4974 h 241"/>
                <a:gd name="T16" fmla="+- 0 2085 1985"/>
                <a:gd name="T17" fmla="*/ T16 w 504"/>
                <a:gd name="T18" fmla="+- 0 4972 4794"/>
                <a:gd name="T19" fmla="*/ 4972 h 241"/>
                <a:gd name="T20" fmla="+- 0 2042 1985"/>
                <a:gd name="T21" fmla="*/ T20 w 504"/>
                <a:gd name="T22" fmla="+- 0 4974 4794"/>
                <a:gd name="T23" fmla="*/ 4974 h 241"/>
                <a:gd name="T24" fmla="+- 0 2011 1985"/>
                <a:gd name="T25" fmla="*/ T24 w 504"/>
                <a:gd name="T26" fmla="+- 0 4979 4794"/>
                <a:gd name="T27" fmla="*/ 4979 h 241"/>
                <a:gd name="T28" fmla="+- 0 1992 1985"/>
                <a:gd name="T29" fmla="*/ T28 w 504"/>
                <a:gd name="T30" fmla="+- 0 4984 4794"/>
                <a:gd name="T31" fmla="*/ 4984 h 241"/>
                <a:gd name="T32" fmla="+- 0 1985 1985"/>
                <a:gd name="T33" fmla="*/ T32 w 504"/>
                <a:gd name="T34" fmla="+- 0 4986 4794"/>
                <a:gd name="T35" fmla="*/ 4986 h 241"/>
                <a:gd name="T36" fmla="+- 0 2060 1985"/>
                <a:gd name="T37" fmla="*/ T36 w 504"/>
                <a:gd name="T38" fmla="+- 0 4794 4794"/>
                <a:gd name="T39" fmla="*/ 4794 h 241"/>
                <a:gd name="T40" fmla="+- 0 2081 1985"/>
                <a:gd name="T41" fmla="*/ T40 w 504"/>
                <a:gd name="T42" fmla="+- 0 4796 4794"/>
                <a:gd name="T43" fmla="*/ 4796 h 241"/>
                <a:gd name="T44" fmla="+- 0 2098 1985"/>
                <a:gd name="T45" fmla="*/ T44 w 504"/>
                <a:gd name="T46" fmla="+- 0 4798 4794"/>
                <a:gd name="T47" fmla="*/ 4798 h 241"/>
                <a:gd name="T48" fmla="+- 0 2120 1985"/>
                <a:gd name="T49" fmla="*/ T48 w 504"/>
                <a:gd name="T50" fmla="+- 0 4800 4794"/>
                <a:gd name="T51" fmla="*/ 4800 h 241"/>
                <a:gd name="T52" fmla="+- 0 2157 1985"/>
                <a:gd name="T53" fmla="*/ T52 w 504"/>
                <a:gd name="T54" fmla="+- 0 4803 4794"/>
                <a:gd name="T55" fmla="*/ 4803 h 241"/>
                <a:gd name="T56" fmla="+- 0 2196 1985"/>
                <a:gd name="T57" fmla="*/ T56 w 504"/>
                <a:gd name="T58" fmla="+- 0 4812 4794"/>
                <a:gd name="T59" fmla="*/ 4812 h 241"/>
                <a:gd name="T60" fmla="+- 0 2220 1985"/>
                <a:gd name="T61" fmla="*/ T60 w 504"/>
                <a:gd name="T62" fmla="+- 0 4826 4794"/>
                <a:gd name="T63" fmla="*/ 4826 h 241"/>
                <a:gd name="T64" fmla="+- 0 2233 1985"/>
                <a:gd name="T65" fmla="*/ T64 w 504"/>
                <a:gd name="T66" fmla="+- 0 4840 4794"/>
                <a:gd name="T67" fmla="*/ 4840 h 241"/>
                <a:gd name="T68" fmla="+- 0 2237 1985"/>
                <a:gd name="T69" fmla="*/ T68 w 504"/>
                <a:gd name="T70" fmla="+- 0 4846 4794"/>
                <a:gd name="T71" fmla="*/ 4846 h 241"/>
                <a:gd name="T72" fmla="+- 0 2248 1985"/>
                <a:gd name="T73" fmla="*/ T72 w 504"/>
                <a:gd name="T74" fmla="+- 0 4824 4794"/>
                <a:gd name="T75" fmla="*/ 4824 h 241"/>
                <a:gd name="T76" fmla="+- 0 2260 1985"/>
                <a:gd name="T77" fmla="*/ T76 w 504"/>
                <a:gd name="T78" fmla="+- 0 4812 4794"/>
                <a:gd name="T79" fmla="*/ 4812 h 241"/>
                <a:gd name="T80" fmla="+- 0 2281 1985"/>
                <a:gd name="T81" fmla="*/ T80 w 504"/>
                <a:gd name="T82" fmla="+- 0 4806 4794"/>
                <a:gd name="T83" fmla="*/ 4806 h 241"/>
                <a:gd name="T84" fmla="+- 0 2317 1985"/>
                <a:gd name="T85" fmla="*/ T84 w 504"/>
                <a:gd name="T86" fmla="+- 0 4803 4794"/>
                <a:gd name="T87" fmla="*/ 4803 h 241"/>
                <a:gd name="T88" fmla="+- 0 2358 1985"/>
                <a:gd name="T89" fmla="*/ T88 w 504"/>
                <a:gd name="T90" fmla="+- 0 4799 4794"/>
                <a:gd name="T91" fmla="*/ 4799 h 241"/>
                <a:gd name="T92" fmla="+- 0 2388 1985"/>
                <a:gd name="T93" fmla="*/ T92 w 504"/>
                <a:gd name="T94" fmla="+- 0 4797 4794"/>
                <a:gd name="T95" fmla="*/ 4797 h 241"/>
                <a:gd name="T96" fmla="+- 0 2407 1985"/>
                <a:gd name="T97" fmla="*/ T96 w 504"/>
                <a:gd name="T98" fmla="+- 0 4795 4794"/>
                <a:gd name="T99" fmla="*/ 4795 h 241"/>
                <a:gd name="T100" fmla="+- 0 2414 1985"/>
                <a:gd name="T101" fmla="*/ T100 w 504"/>
                <a:gd name="T102" fmla="+- 0 4794 4794"/>
                <a:gd name="T103" fmla="*/ 4794 h 241"/>
                <a:gd name="T104" fmla="+- 0 2489 1985"/>
                <a:gd name="T105" fmla="*/ T104 w 504"/>
                <a:gd name="T106" fmla="+- 0 4986 4794"/>
                <a:gd name="T107" fmla="*/ 4986 h 241"/>
                <a:gd name="T108" fmla="+- 0 2466 1985"/>
                <a:gd name="T109" fmla="*/ T108 w 504"/>
                <a:gd name="T110" fmla="+- 0 4977 4794"/>
                <a:gd name="T111" fmla="*/ 4977 h 241"/>
                <a:gd name="T112" fmla="+- 0 2449 1985"/>
                <a:gd name="T113" fmla="*/ T112 w 504"/>
                <a:gd name="T114" fmla="+- 0 4973 4794"/>
                <a:gd name="T115" fmla="*/ 4973 h 241"/>
                <a:gd name="T116" fmla="+- 0 2426 1985"/>
                <a:gd name="T117" fmla="*/ T116 w 504"/>
                <a:gd name="T118" fmla="+- 0 4972 4794"/>
                <a:gd name="T119" fmla="*/ 4972 h 241"/>
                <a:gd name="T120" fmla="+- 0 2389 1985"/>
                <a:gd name="T121" fmla="*/ T120 w 504"/>
                <a:gd name="T122" fmla="+- 0 4972 4794"/>
                <a:gd name="T123" fmla="*/ 4972 h 241"/>
                <a:gd name="T124" fmla="+- 0 2328 1985"/>
                <a:gd name="T125" fmla="*/ T124 w 504"/>
                <a:gd name="T126" fmla="+- 0 4982 4794"/>
                <a:gd name="T127" fmla="*/ 4982 h 241"/>
                <a:gd name="T128" fmla="+- 0 2280 1985"/>
                <a:gd name="T129" fmla="*/ T128 w 504"/>
                <a:gd name="T130" fmla="+- 0 5004 4794"/>
                <a:gd name="T131" fmla="*/ 5004 h 241"/>
                <a:gd name="T132" fmla="+- 0 2248 1985"/>
                <a:gd name="T133" fmla="*/ T132 w 504"/>
                <a:gd name="T134" fmla="+- 0 5025 4794"/>
                <a:gd name="T135" fmla="*/ 5025 h 241"/>
                <a:gd name="T136" fmla="+- 0 2237 1985"/>
                <a:gd name="T137" fmla="*/ T136 w 504"/>
                <a:gd name="T138" fmla="+- 0 5034 4794"/>
                <a:gd name="T139" fmla="*/ 5034 h 2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504" h="241">
                  <a:moveTo>
                    <a:pt x="252" y="240"/>
                  </a:moveTo>
                  <a:lnTo>
                    <a:pt x="213" y="205"/>
                  </a:lnTo>
                  <a:lnTo>
                    <a:pt x="185" y="187"/>
                  </a:lnTo>
                  <a:lnTo>
                    <a:pt x="151" y="180"/>
                  </a:lnTo>
                  <a:lnTo>
                    <a:pt x="100" y="178"/>
                  </a:lnTo>
                  <a:lnTo>
                    <a:pt x="57" y="180"/>
                  </a:lnTo>
                  <a:lnTo>
                    <a:pt x="26" y="185"/>
                  </a:lnTo>
                  <a:lnTo>
                    <a:pt x="7" y="190"/>
                  </a:lnTo>
                  <a:lnTo>
                    <a:pt x="0" y="192"/>
                  </a:lnTo>
                  <a:lnTo>
                    <a:pt x="75" y="0"/>
                  </a:lnTo>
                  <a:lnTo>
                    <a:pt x="96" y="2"/>
                  </a:lnTo>
                  <a:lnTo>
                    <a:pt x="113" y="4"/>
                  </a:lnTo>
                  <a:lnTo>
                    <a:pt x="135" y="6"/>
                  </a:lnTo>
                  <a:lnTo>
                    <a:pt x="172" y="9"/>
                  </a:lnTo>
                  <a:lnTo>
                    <a:pt x="211" y="18"/>
                  </a:lnTo>
                  <a:lnTo>
                    <a:pt x="235" y="32"/>
                  </a:lnTo>
                  <a:lnTo>
                    <a:pt x="248" y="46"/>
                  </a:lnTo>
                  <a:lnTo>
                    <a:pt x="252" y="52"/>
                  </a:lnTo>
                  <a:lnTo>
                    <a:pt x="263" y="30"/>
                  </a:lnTo>
                  <a:lnTo>
                    <a:pt x="275" y="18"/>
                  </a:lnTo>
                  <a:lnTo>
                    <a:pt x="296" y="12"/>
                  </a:lnTo>
                  <a:lnTo>
                    <a:pt x="332" y="9"/>
                  </a:lnTo>
                  <a:lnTo>
                    <a:pt x="373" y="5"/>
                  </a:lnTo>
                  <a:lnTo>
                    <a:pt x="403" y="3"/>
                  </a:lnTo>
                  <a:lnTo>
                    <a:pt x="422" y="1"/>
                  </a:lnTo>
                  <a:lnTo>
                    <a:pt x="429" y="0"/>
                  </a:lnTo>
                  <a:lnTo>
                    <a:pt x="504" y="192"/>
                  </a:lnTo>
                  <a:lnTo>
                    <a:pt x="481" y="183"/>
                  </a:lnTo>
                  <a:lnTo>
                    <a:pt x="464" y="179"/>
                  </a:lnTo>
                  <a:lnTo>
                    <a:pt x="441" y="178"/>
                  </a:lnTo>
                  <a:lnTo>
                    <a:pt x="404" y="178"/>
                  </a:lnTo>
                  <a:lnTo>
                    <a:pt x="343" y="188"/>
                  </a:lnTo>
                  <a:lnTo>
                    <a:pt x="295" y="210"/>
                  </a:lnTo>
                  <a:lnTo>
                    <a:pt x="263" y="231"/>
                  </a:lnTo>
                  <a:lnTo>
                    <a:pt x="252" y="240"/>
                  </a:lnTo>
                  <a:close/>
                </a:path>
              </a:pathLst>
            </a:custGeom>
            <a:solidFill>
              <a:srgbClr val="FAE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 y="4794"/>
              <a:ext cx="367"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 y="4794"/>
              <a:ext cx="16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9"/>
            <p:cNvSpPr>
              <a:spLocks/>
            </p:cNvSpPr>
            <p:nvPr/>
          </p:nvSpPr>
          <p:spPr bwMode="auto">
            <a:xfrm>
              <a:off x="1978" y="4454"/>
              <a:ext cx="517" cy="663"/>
            </a:xfrm>
            <a:custGeom>
              <a:avLst/>
              <a:gdLst>
                <a:gd name="T0" fmla="+- 0 2002 1979"/>
                <a:gd name="T1" fmla="*/ T0 w 517"/>
                <a:gd name="T2" fmla="+- 0 4702 4455"/>
                <a:gd name="T3" fmla="*/ 4702 h 663"/>
                <a:gd name="T4" fmla="+- 0 2022 1979"/>
                <a:gd name="T5" fmla="*/ T4 w 517"/>
                <a:gd name="T6" fmla="+- 0 4711 4455"/>
                <a:gd name="T7" fmla="*/ 4711 h 663"/>
                <a:gd name="T8" fmla="+- 0 2112 1979"/>
                <a:gd name="T9" fmla="*/ T8 w 517"/>
                <a:gd name="T10" fmla="+- 0 4702 4455"/>
                <a:gd name="T11" fmla="*/ 4702 h 663"/>
                <a:gd name="T12" fmla="+- 0 2394 1979"/>
                <a:gd name="T13" fmla="*/ T12 w 517"/>
                <a:gd name="T14" fmla="+- 0 4567 4455"/>
                <a:gd name="T15" fmla="*/ 4567 h 663"/>
                <a:gd name="T16" fmla="+- 0 2428 1979"/>
                <a:gd name="T17" fmla="*/ T16 w 517"/>
                <a:gd name="T18" fmla="+- 0 4533 4455"/>
                <a:gd name="T19" fmla="*/ 4533 h 663"/>
                <a:gd name="T20" fmla="+- 0 2045 1979"/>
                <a:gd name="T21" fmla="*/ T20 w 517"/>
                <a:gd name="T22" fmla="+- 0 4533 4455"/>
                <a:gd name="T23" fmla="*/ 4533 h 663"/>
                <a:gd name="T24" fmla="+- 0 2140 1979"/>
                <a:gd name="T25" fmla="*/ T24 w 517"/>
                <a:gd name="T26" fmla="+- 0 4627 4455"/>
                <a:gd name="T27" fmla="*/ 4627 h 663"/>
                <a:gd name="T28" fmla="+- 0 2232 1979"/>
                <a:gd name="T29" fmla="*/ T28 w 517"/>
                <a:gd name="T30" fmla="+- 0 4528 4455"/>
                <a:gd name="T31" fmla="*/ 4528 h 663"/>
                <a:gd name="T32" fmla="+- 0 2242 1979"/>
                <a:gd name="T33" fmla="*/ T32 w 517"/>
                <a:gd name="T34" fmla="+- 0 4587 4455"/>
                <a:gd name="T35" fmla="*/ 4587 h 663"/>
                <a:gd name="T36" fmla="+- 0 2242 1979"/>
                <a:gd name="T37" fmla="*/ T36 w 517"/>
                <a:gd name="T38" fmla="+- 0 4561 4455"/>
                <a:gd name="T39" fmla="*/ 4561 h 663"/>
                <a:gd name="T40" fmla="+- 0 2327 1979"/>
                <a:gd name="T41" fmla="*/ T40 w 517"/>
                <a:gd name="T42" fmla="+- 0 4620 4455"/>
                <a:gd name="T43" fmla="*/ 4620 h 663"/>
                <a:gd name="T44" fmla="+- 0 2334 1979"/>
                <a:gd name="T45" fmla="*/ T44 w 517"/>
                <a:gd name="T46" fmla="+- 0 4627 4455"/>
                <a:gd name="T47" fmla="*/ 4627 h 663"/>
                <a:gd name="T48" fmla="+- 0 2173 1979"/>
                <a:gd name="T49" fmla="*/ T48 w 517"/>
                <a:gd name="T50" fmla="+- 0 4844 4455"/>
                <a:gd name="T51" fmla="*/ 4844 h 663"/>
                <a:gd name="T52" fmla="+- 0 2165 1979"/>
                <a:gd name="T53" fmla="*/ T52 w 517"/>
                <a:gd name="T54" fmla="+- 0 4803 4455"/>
                <a:gd name="T55" fmla="*/ 4803 h 663"/>
                <a:gd name="T56" fmla="+- 0 2134 1979"/>
                <a:gd name="T57" fmla="*/ T56 w 517"/>
                <a:gd name="T58" fmla="+- 0 4758 4455"/>
                <a:gd name="T59" fmla="*/ 4758 h 663"/>
                <a:gd name="T60" fmla="+- 0 2121 1979"/>
                <a:gd name="T61" fmla="*/ T60 w 517"/>
                <a:gd name="T62" fmla="+- 0 4711 4455"/>
                <a:gd name="T63" fmla="*/ 4711 h 663"/>
                <a:gd name="T64" fmla="+- 0 2154 1979"/>
                <a:gd name="T65" fmla="*/ T64 w 517"/>
                <a:gd name="T66" fmla="+- 0 4628 4455"/>
                <a:gd name="T67" fmla="*/ 4628 h 663"/>
                <a:gd name="T68" fmla="+- 0 2282 1979"/>
                <a:gd name="T69" fmla="*/ T68 w 517"/>
                <a:gd name="T70" fmla="+- 0 4603 4455"/>
                <a:gd name="T71" fmla="*/ 4603 h 663"/>
                <a:gd name="T72" fmla="+- 0 2242 1979"/>
                <a:gd name="T73" fmla="*/ T72 w 517"/>
                <a:gd name="T74" fmla="+- 0 4624 4455"/>
                <a:gd name="T75" fmla="*/ 4624 h 663"/>
                <a:gd name="T76" fmla="+- 0 2291 1979"/>
                <a:gd name="T77" fmla="*/ T76 w 517"/>
                <a:gd name="T78" fmla="+- 0 4655 4455"/>
                <a:gd name="T79" fmla="*/ 4655 h 663"/>
                <a:gd name="T80" fmla="+- 0 2317 1979"/>
                <a:gd name="T81" fmla="*/ T80 w 517"/>
                <a:gd name="T82" fmla="+- 0 4708 4455"/>
                <a:gd name="T83" fmla="*/ 4708 h 663"/>
                <a:gd name="T84" fmla="+- 0 2352 1979"/>
                <a:gd name="T85" fmla="*/ T84 w 517"/>
                <a:gd name="T86" fmla="+- 0 4722 4455"/>
                <a:gd name="T87" fmla="*/ 4722 h 663"/>
                <a:gd name="T88" fmla="+- 0 2183 1979"/>
                <a:gd name="T89" fmla="*/ T88 w 517"/>
                <a:gd name="T90" fmla="+- 0 4752 4455"/>
                <a:gd name="T91" fmla="*/ 4752 h 663"/>
                <a:gd name="T92" fmla="+- 0 2216 1979"/>
                <a:gd name="T93" fmla="*/ T92 w 517"/>
                <a:gd name="T94" fmla="+- 0 4852 4455"/>
                <a:gd name="T95" fmla="*/ 4852 h 663"/>
                <a:gd name="T96" fmla="+- 0 2323 1979"/>
                <a:gd name="T97" fmla="*/ T96 w 517"/>
                <a:gd name="T98" fmla="+- 0 4707 4455"/>
                <a:gd name="T99" fmla="*/ 4707 h 663"/>
                <a:gd name="T100" fmla="+- 0 2296 1979"/>
                <a:gd name="T101" fmla="*/ T100 w 517"/>
                <a:gd name="T102" fmla="+- 0 4651 4455"/>
                <a:gd name="T103" fmla="*/ 4651 h 663"/>
                <a:gd name="T104" fmla="+- 0 2244 1979"/>
                <a:gd name="T105" fmla="*/ T104 w 517"/>
                <a:gd name="T106" fmla="+- 0 4618 4455"/>
                <a:gd name="T107" fmla="*/ 4618 h 663"/>
                <a:gd name="T108" fmla="+- 0 2344 1979"/>
                <a:gd name="T109" fmla="*/ T108 w 517"/>
                <a:gd name="T110" fmla="+- 0 4664 4455"/>
                <a:gd name="T111" fmla="*/ 4664 h 663"/>
                <a:gd name="T112" fmla="+- 0 2414 1979"/>
                <a:gd name="T113" fmla="*/ T112 w 517"/>
                <a:gd name="T114" fmla="+- 0 4702 4455"/>
                <a:gd name="T115" fmla="*/ 4702 h 663"/>
                <a:gd name="T116" fmla="+- 0 2495 1979"/>
                <a:gd name="T117" fmla="*/ T116 w 517"/>
                <a:gd name="T118" fmla="+- 0 4711 4455"/>
                <a:gd name="T119" fmla="*/ 4711 h 663"/>
                <a:gd name="T120" fmla="+- 0 2361 1979"/>
                <a:gd name="T121" fmla="*/ T120 w 517"/>
                <a:gd name="T122" fmla="+- 0 4702 4455"/>
                <a:gd name="T123" fmla="*/ 4702 h 663"/>
                <a:gd name="T124" fmla="+- 0 2406 1979"/>
                <a:gd name="T125" fmla="*/ T124 w 517"/>
                <a:gd name="T126" fmla="+- 0 4711 4455"/>
                <a:gd name="T127" fmla="*/ 4711 h 663"/>
                <a:gd name="T128" fmla="+- 0 2222 1979"/>
                <a:gd name="T129" fmla="*/ T128 w 517"/>
                <a:gd name="T130" fmla="+- 0 4755 4455"/>
                <a:gd name="T131" fmla="*/ 4755 h 663"/>
                <a:gd name="T132" fmla="+- 0 2260 1979"/>
                <a:gd name="T133" fmla="*/ T132 w 517"/>
                <a:gd name="T134" fmla="+- 0 4722 4455"/>
                <a:gd name="T135" fmla="*/ 4722 h 663"/>
                <a:gd name="T136" fmla="+- 0 2297 1979"/>
                <a:gd name="T137" fmla="*/ T136 w 517"/>
                <a:gd name="T138" fmla="+- 0 4852 4455"/>
                <a:gd name="T139" fmla="*/ 4852 h 663"/>
                <a:gd name="T140" fmla="+- 0 2282 1979"/>
                <a:gd name="T141" fmla="*/ T140 w 517"/>
                <a:gd name="T142" fmla="+- 0 4761 4455"/>
                <a:gd name="T143" fmla="*/ 4761 h 663"/>
                <a:gd name="T144" fmla="+- 0 2282 1979"/>
                <a:gd name="T145" fmla="*/ T144 w 517"/>
                <a:gd name="T146" fmla="+- 0 4722 4455"/>
                <a:gd name="T147" fmla="*/ 4722 h 663"/>
                <a:gd name="T148" fmla="+- 0 2319 1979"/>
                <a:gd name="T149" fmla="*/ T148 w 517"/>
                <a:gd name="T150" fmla="+- 0 4725 4455"/>
                <a:gd name="T151" fmla="*/ 4725 h 663"/>
                <a:gd name="T152" fmla="+- 0 2343 1979"/>
                <a:gd name="T153" fmla="*/ T152 w 517"/>
                <a:gd name="T154" fmla="+- 0 4752 4455"/>
                <a:gd name="T155" fmla="*/ 4752 h 663"/>
                <a:gd name="T156" fmla="+- 0 2317 1979"/>
                <a:gd name="T157" fmla="*/ T156 w 517"/>
                <a:gd name="T158" fmla="+- 0 4790 4455"/>
                <a:gd name="T159" fmla="*/ 4790 h 663"/>
                <a:gd name="T160" fmla="+- 0 2301 1979"/>
                <a:gd name="T161" fmla="*/ T160 w 517"/>
                <a:gd name="T162" fmla="+- 0 4827 4455"/>
                <a:gd name="T163" fmla="*/ 4827 h 663"/>
                <a:gd name="T164" fmla="+- 0 2343 1979"/>
                <a:gd name="T165" fmla="*/ T164 w 517"/>
                <a:gd name="T166" fmla="+- 0 4752 4455"/>
                <a:gd name="T167" fmla="*/ 4752 h 663"/>
                <a:gd name="T168" fmla="+- 0 2326 1979"/>
                <a:gd name="T169" fmla="*/ T168 w 517"/>
                <a:gd name="T170" fmla="+- 0 4725 4455"/>
                <a:gd name="T171" fmla="*/ 4725 h 663"/>
                <a:gd name="T172" fmla="+- 0 2352 1979"/>
                <a:gd name="T173" fmla="*/ T172 w 517"/>
                <a:gd name="T174" fmla="+- 0 4725 4455"/>
                <a:gd name="T175" fmla="*/ 4725 h 663"/>
                <a:gd name="T176" fmla="+- 0 2216 1979"/>
                <a:gd name="T177" fmla="*/ T176 w 517"/>
                <a:gd name="T178" fmla="+- 0 4755 4455"/>
                <a:gd name="T179" fmla="*/ 4755 h 663"/>
                <a:gd name="T180" fmla="+- 0 2189 1979"/>
                <a:gd name="T181" fmla="*/ T180 w 517"/>
                <a:gd name="T182" fmla="+- 0 4734 4455"/>
                <a:gd name="T183" fmla="*/ 4734 h 663"/>
                <a:gd name="T184" fmla="+- 0 2216 1979"/>
                <a:gd name="T185" fmla="*/ T184 w 517"/>
                <a:gd name="T186" fmla="+- 0 4734 4455"/>
                <a:gd name="T187" fmla="*/ 4734 h 663"/>
                <a:gd name="T188" fmla="+- 0 2257 1979"/>
                <a:gd name="T189" fmla="*/ T188 w 517"/>
                <a:gd name="T190" fmla="+- 0 4755 4455"/>
                <a:gd name="T191" fmla="*/ 4755 h 663"/>
                <a:gd name="T192" fmla="+- 0 2278 1979"/>
                <a:gd name="T193" fmla="*/ T192 w 517"/>
                <a:gd name="T194" fmla="+- 0 4728 4455"/>
                <a:gd name="T195" fmla="*/ 4728 h 663"/>
                <a:gd name="T196" fmla="+- 0 2278 1979"/>
                <a:gd name="T197" fmla="*/ T196 w 517"/>
                <a:gd name="T198" fmla="+- 0 4755 4455"/>
                <a:gd name="T199" fmla="*/ 4755 h 663"/>
                <a:gd name="T200" fmla="+- 0 2222 1979"/>
                <a:gd name="T201" fmla="*/ T200 w 517"/>
                <a:gd name="T202" fmla="+- 0 4761 4455"/>
                <a:gd name="T203" fmla="*/ 4761 h 663"/>
                <a:gd name="T204" fmla="+- 0 2242 1979"/>
                <a:gd name="T205" fmla="*/ T204 w 517"/>
                <a:gd name="T206" fmla="+- 0 4523 4455"/>
                <a:gd name="T207" fmla="*/ 4523 h 663"/>
                <a:gd name="T208" fmla="+- 0 2242 1979"/>
                <a:gd name="T209" fmla="*/ T208 w 517"/>
                <a:gd name="T210" fmla="+- 0 4455 4455"/>
                <a:gd name="T211" fmla="*/ 4455 h 663"/>
                <a:gd name="T212" fmla="+- 0 2323 1979"/>
                <a:gd name="T213" fmla="*/ T212 w 517"/>
                <a:gd name="T214" fmla="+- 0 5057 4455"/>
                <a:gd name="T215" fmla="*/ 5057 h 663"/>
                <a:gd name="T216" fmla="+- 0 2305 1979"/>
                <a:gd name="T217" fmla="*/ T216 w 517"/>
                <a:gd name="T218" fmla="+- 0 4991 4455"/>
                <a:gd name="T219" fmla="*/ 4991 h 663"/>
                <a:gd name="T220" fmla="+- 0 2350 1979"/>
                <a:gd name="T221" fmla="*/ T220 w 517"/>
                <a:gd name="T222" fmla="+- 0 4976 4455"/>
                <a:gd name="T223" fmla="*/ 4976 h 663"/>
                <a:gd name="T224" fmla="+- 0 2385 1979"/>
                <a:gd name="T225" fmla="*/ T224 w 517"/>
                <a:gd name="T226" fmla="+- 0 5032 4455"/>
                <a:gd name="T227" fmla="*/ 5032 h 663"/>
                <a:gd name="T228" fmla="+- 0 2353 1979"/>
                <a:gd name="T229" fmla="*/ T228 w 517"/>
                <a:gd name="T230" fmla="+- 0 5082 4455"/>
                <a:gd name="T231" fmla="*/ 5082 h 663"/>
                <a:gd name="T232" fmla="+- 0 2353 1979"/>
                <a:gd name="T233" fmla="*/ T232 w 517"/>
                <a:gd name="T234" fmla="+- 0 5082 4455"/>
                <a:gd name="T235" fmla="*/ 5082 h 6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517" h="663">
                  <a:moveTo>
                    <a:pt x="0" y="256"/>
                  </a:moveTo>
                  <a:lnTo>
                    <a:pt x="0" y="247"/>
                  </a:lnTo>
                  <a:lnTo>
                    <a:pt x="23" y="247"/>
                  </a:lnTo>
                  <a:lnTo>
                    <a:pt x="23" y="256"/>
                  </a:lnTo>
                  <a:lnTo>
                    <a:pt x="0" y="256"/>
                  </a:lnTo>
                  <a:close/>
                  <a:moveTo>
                    <a:pt x="43" y="256"/>
                  </a:moveTo>
                  <a:lnTo>
                    <a:pt x="36" y="256"/>
                  </a:lnTo>
                  <a:lnTo>
                    <a:pt x="36" y="247"/>
                  </a:lnTo>
                  <a:lnTo>
                    <a:pt x="133" y="247"/>
                  </a:lnTo>
                  <a:lnTo>
                    <a:pt x="133" y="256"/>
                  </a:lnTo>
                  <a:lnTo>
                    <a:pt x="43" y="256"/>
                  </a:lnTo>
                  <a:close/>
                  <a:moveTo>
                    <a:pt x="415" y="112"/>
                  </a:moveTo>
                  <a:lnTo>
                    <a:pt x="408" y="105"/>
                  </a:lnTo>
                  <a:lnTo>
                    <a:pt x="442" y="71"/>
                  </a:lnTo>
                  <a:lnTo>
                    <a:pt x="449" y="78"/>
                  </a:lnTo>
                  <a:lnTo>
                    <a:pt x="415" y="112"/>
                  </a:lnTo>
                  <a:close/>
                  <a:moveTo>
                    <a:pt x="161" y="172"/>
                  </a:moveTo>
                  <a:lnTo>
                    <a:pt x="66" y="78"/>
                  </a:lnTo>
                  <a:lnTo>
                    <a:pt x="73" y="71"/>
                  </a:lnTo>
                  <a:lnTo>
                    <a:pt x="168" y="165"/>
                  </a:lnTo>
                  <a:lnTo>
                    <a:pt x="161" y="172"/>
                  </a:lnTo>
                  <a:close/>
                  <a:moveTo>
                    <a:pt x="263" y="98"/>
                  </a:moveTo>
                  <a:lnTo>
                    <a:pt x="253" y="98"/>
                  </a:lnTo>
                  <a:lnTo>
                    <a:pt x="253" y="73"/>
                  </a:lnTo>
                  <a:lnTo>
                    <a:pt x="263" y="73"/>
                  </a:lnTo>
                  <a:lnTo>
                    <a:pt x="263" y="98"/>
                  </a:lnTo>
                  <a:close/>
                  <a:moveTo>
                    <a:pt x="263" y="132"/>
                  </a:moveTo>
                  <a:lnTo>
                    <a:pt x="253" y="132"/>
                  </a:lnTo>
                  <a:lnTo>
                    <a:pt x="253" y="106"/>
                  </a:lnTo>
                  <a:lnTo>
                    <a:pt x="263" y="106"/>
                  </a:lnTo>
                  <a:lnTo>
                    <a:pt x="263" y="132"/>
                  </a:lnTo>
                  <a:close/>
                  <a:moveTo>
                    <a:pt x="355" y="172"/>
                  </a:moveTo>
                  <a:lnTo>
                    <a:pt x="348" y="165"/>
                  </a:lnTo>
                  <a:lnTo>
                    <a:pt x="404" y="110"/>
                  </a:lnTo>
                  <a:lnTo>
                    <a:pt x="411" y="116"/>
                  </a:lnTo>
                  <a:lnTo>
                    <a:pt x="355" y="172"/>
                  </a:lnTo>
                  <a:close/>
                  <a:moveTo>
                    <a:pt x="237" y="397"/>
                  </a:moveTo>
                  <a:lnTo>
                    <a:pt x="197" y="397"/>
                  </a:lnTo>
                  <a:lnTo>
                    <a:pt x="194" y="389"/>
                  </a:lnTo>
                  <a:lnTo>
                    <a:pt x="194" y="372"/>
                  </a:lnTo>
                  <a:lnTo>
                    <a:pt x="192" y="360"/>
                  </a:lnTo>
                  <a:lnTo>
                    <a:pt x="186" y="348"/>
                  </a:lnTo>
                  <a:lnTo>
                    <a:pt x="178" y="335"/>
                  </a:lnTo>
                  <a:lnTo>
                    <a:pt x="166" y="320"/>
                  </a:lnTo>
                  <a:lnTo>
                    <a:pt x="155" y="303"/>
                  </a:lnTo>
                  <a:lnTo>
                    <a:pt x="147" y="287"/>
                  </a:lnTo>
                  <a:lnTo>
                    <a:pt x="143" y="270"/>
                  </a:lnTo>
                  <a:lnTo>
                    <a:pt x="142" y="256"/>
                  </a:lnTo>
                  <a:lnTo>
                    <a:pt x="141" y="253"/>
                  </a:lnTo>
                  <a:lnTo>
                    <a:pt x="150" y="209"/>
                  </a:lnTo>
                  <a:lnTo>
                    <a:pt x="175" y="173"/>
                  </a:lnTo>
                  <a:lnTo>
                    <a:pt x="212" y="148"/>
                  </a:lnTo>
                  <a:lnTo>
                    <a:pt x="258" y="139"/>
                  </a:lnTo>
                  <a:lnTo>
                    <a:pt x="303" y="148"/>
                  </a:lnTo>
                  <a:lnTo>
                    <a:pt x="325" y="163"/>
                  </a:lnTo>
                  <a:lnTo>
                    <a:pt x="265" y="163"/>
                  </a:lnTo>
                  <a:lnTo>
                    <a:pt x="263" y="169"/>
                  </a:lnTo>
                  <a:lnTo>
                    <a:pt x="267" y="170"/>
                  </a:lnTo>
                  <a:lnTo>
                    <a:pt x="292" y="182"/>
                  </a:lnTo>
                  <a:lnTo>
                    <a:pt x="312" y="200"/>
                  </a:lnTo>
                  <a:lnTo>
                    <a:pt x="327" y="224"/>
                  </a:lnTo>
                  <a:lnTo>
                    <a:pt x="337" y="249"/>
                  </a:lnTo>
                  <a:lnTo>
                    <a:pt x="338" y="253"/>
                  </a:lnTo>
                  <a:lnTo>
                    <a:pt x="374" y="253"/>
                  </a:lnTo>
                  <a:lnTo>
                    <a:pt x="374" y="256"/>
                  </a:lnTo>
                  <a:lnTo>
                    <a:pt x="373" y="267"/>
                  </a:lnTo>
                  <a:lnTo>
                    <a:pt x="213" y="267"/>
                  </a:lnTo>
                  <a:lnTo>
                    <a:pt x="204" y="276"/>
                  </a:lnTo>
                  <a:lnTo>
                    <a:pt x="204" y="297"/>
                  </a:lnTo>
                  <a:lnTo>
                    <a:pt x="213" y="306"/>
                  </a:lnTo>
                  <a:lnTo>
                    <a:pt x="237" y="306"/>
                  </a:lnTo>
                  <a:lnTo>
                    <a:pt x="237" y="397"/>
                  </a:lnTo>
                  <a:close/>
                  <a:moveTo>
                    <a:pt x="374" y="253"/>
                  </a:moveTo>
                  <a:lnTo>
                    <a:pt x="338" y="253"/>
                  </a:lnTo>
                  <a:lnTo>
                    <a:pt x="344" y="252"/>
                  </a:lnTo>
                  <a:lnTo>
                    <a:pt x="343" y="248"/>
                  </a:lnTo>
                  <a:lnTo>
                    <a:pt x="333" y="221"/>
                  </a:lnTo>
                  <a:lnTo>
                    <a:pt x="317" y="196"/>
                  </a:lnTo>
                  <a:lnTo>
                    <a:pt x="295" y="176"/>
                  </a:lnTo>
                  <a:lnTo>
                    <a:pt x="268" y="164"/>
                  </a:lnTo>
                  <a:lnTo>
                    <a:pt x="265" y="163"/>
                  </a:lnTo>
                  <a:lnTo>
                    <a:pt x="325" y="163"/>
                  </a:lnTo>
                  <a:lnTo>
                    <a:pt x="340" y="173"/>
                  </a:lnTo>
                  <a:lnTo>
                    <a:pt x="365" y="209"/>
                  </a:lnTo>
                  <a:lnTo>
                    <a:pt x="374" y="253"/>
                  </a:lnTo>
                  <a:close/>
                  <a:moveTo>
                    <a:pt x="435" y="256"/>
                  </a:moveTo>
                  <a:lnTo>
                    <a:pt x="435" y="247"/>
                  </a:lnTo>
                  <a:lnTo>
                    <a:pt x="510" y="247"/>
                  </a:lnTo>
                  <a:lnTo>
                    <a:pt x="516" y="247"/>
                  </a:lnTo>
                  <a:lnTo>
                    <a:pt x="516" y="256"/>
                  </a:lnTo>
                  <a:lnTo>
                    <a:pt x="435" y="256"/>
                  </a:lnTo>
                  <a:close/>
                  <a:moveTo>
                    <a:pt x="382" y="256"/>
                  </a:moveTo>
                  <a:lnTo>
                    <a:pt x="382" y="247"/>
                  </a:lnTo>
                  <a:lnTo>
                    <a:pt x="420" y="247"/>
                  </a:lnTo>
                  <a:lnTo>
                    <a:pt x="427" y="247"/>
                  </a:lnTo>
                  <a:lnTo>
                    <a:pt x="427" y="256"/>
                  </a:lnTo>
                  <a:lnTo>
                    <a:pt x="382" y="256"/>
                  </a:lnTo>
                  <a:close/>
                  <a:moveTo>
                    <a:pt x="272" y="300"/>
                  </a:moveTo>
                  <a:lnTo>
                    <a:pt x="243" y="300"/>
                  </a:lnTo>
                  <a:lnTo>
                    <a:pt x="243" y="276"/>
                  </a:lnTo>
                  <a:lnTo>
                    <a:pt x="235" y="267"/>
                  </a:lnTo>
                  <a:lnTo>
                    <a:pt x="281" y="267"/>
                  </a:lnTo>
                  <a:lnTo>
                    <a:pt x="272" y="276"/>
                  </a:lnTo>
                  <a:lnTo>
                    <a:pt x="272" y="300"/>
                  </a:lnTo>
                  <a:close/>
                  <a:moveTo>
                    <a:pt x="318" y="397"/>
                  </a:moveTo>
                  <a:lnTo>
                    <a:pt x="278" y="397"/>
                  </a:lnTo>
                  <a:lnTo>
                    <a:pt x="278" y="306"/>
                  </a:lnTo>
                  <a:lnTo>
                    <a:pt x="303" y="306"/>
                  </a:lnTo>
                  <a:lnTo>
                    <a:pt x="312" y="297"/>
                  </a:lnTo>
                  <a:lnTo>
                    <a:pt x="312" y="276"/>
                  </a:lnTo>
                  <a:lnTo>
                    <a:pt x="303" y="267"/>
                  </a:lnTo>
                  <a:lnTo>
                    <a:pt x="373" y="267"/>
                  </a:lnTo>
                  <a:lnTo>
                    <a:pt x="373" y="270"/>
                  </a:lnTo>
                  <a:lnTo>
                    <a:pt x="340" y="270"/>
                  </a:lnTo>
                  <a:lnTo>
                    <a:pt x="341" y="279"/>
                  </a:lnTo>
                  <a:lnTo>
                    <a:pt x="341" y="297"/>
                  </a:lnTo>
                  <a:lnTo>
                    <a:pt x="364" y="297"/>
                  </a:lnTo>
                  <a:lnTo>
                    <a:pt x="361" y="303"/>
                  </a:lnTo>
                  <a:lnTo>
                    <a:pt x="350" y="320"/>
                  </a:lnTo>
                  <a:lnTo>
                    <a:pt x="338" y="335"/>
                  </a:lnTo>
                  <a:lnTo>
                    <a:pt x="329" y="348"/>
                  </a:lnTo>
                  <a:lnTo>
                    <a:pt x="324" y="360"/>
                  </a:lnTo>
                  <a:lnTo>
                    <a:pt x="322" y="372"/>
                  </a:lnTo>
                  <a:lnTo>
                    <a:pt x="322" y="389"/>
                  </a:lnTo>
                  <a:lnTo>
                    <a:pt x="318" y="397"/>
                  </a:lnTo>
                  <a:close/>
                  <a:moveTo>
                    <a:pt x="364" y="297"/>
                  </a:moveTo>
                  <a:lnTo>
                    <a:pt x="347" y="297"/>
                  </a:lnTo>
                  <a:lnTo>
                    <a:pt x="347" y="279"/>
                  </a:lnTo>
                  <a:lnTo>
                    <a:pt x="347" y="270"/>
                  </a:lnTo>
                  <a:lnTo>
                    <a:pt x="340" y="270"/>
                  </a:lnTo>
                  <a:lnTo>
                    <a:pt x="373" y="270"/>
                  </a:lnTo>
                  <a:lnTo>
                    <a:pt x="369" y="287"/>
                  </a:lnTo>
                  <a:lnTo>
                    <a:pt x="364" y="297"/>
                  </a:lnTo>
                  <a:close/>
                  <a:moveTo>
                    <a:pt x="237" y="300"/>
                  </a:moveTo>
                  <a:lnTo>
                    <a:pt x="216" y="300"/>
                  </a:lnTo>
                  <a:lnTo>
                    <a:pt x="210" y="294"/>
                  </a:lnTo>
                  <a:lnTo>
                    <a:pt x="210" y="279"/>
                  </a:lnTo>
                  <a:lnTo>
                    <a:pt x="216" y="273"/>
                  </a:lnTo>
                  <a:lnTo>
                    <a:pt x="231" y="273"/>
                  </a:lnTo>
                  <a:lnTo>
                    <a:pt x="237" y="279"/>
                  </a:lnTo>
                  <a:lnTo>
                    <a:pt x="237" y="300"/>
                  </a:lnTo>
                  <a:close/>
                  <a:moveTo>
                    <a:pt x="299" y="300"/>
                  </a:moveTo>
                  <a:lnTo>
                    <a:pt x="278" y="300"/>
                  </a:lnTo>
                  <a:lnTo>
                    <a:pt x="278" y="279"/>
                  </a:lnTo>
                  <a:lnTo>
                    <a:pt x="284" y="273"/>
                  </a:lnTo>
                  <a:lnTo>
                    <a:pt x="299" y="273"/>
                  </a:lnTo>
                  <a:lnTo>
                    <a:pt x="306" y="279"/>
                  </a:lnTo>
                  <a:lnTo>
                    <a:pt x="306" y="294"/>
                  </a:lnTo>
                  <a:lnTo>
                    <a:pt x="299" y="300"/>
                  </a:lnTo>
                  <a:close/>
                  <a:moveTo>
                    <a:pt x="272" y="397"/>
                  </a:moveTo>
                  <a:lnTo>
                    <a:pt x="243" y="397"/>
                  </a:lnTo>
                  <a:lnTo>
                    <a:pt x="243" y="306"/>
                  </a:lnTo>
                  <a:lnTo>
                    <a:pt x="272" y="306"/>
                  </a:lnTo>
                  <a:lnTo>
                    <a:pt x="272" y="397"/>
                  </a:lnTo>
                  <a:close/>
                  <a:moveTo>
                    <a:pt x="263" y="68"/>
                  </a:moveTo>
                  <a:lnTo>
                    <a:pt x="253" y="68"/>
                  </a:lnTo>
                  <a:lnTo>
                    <a:pt x="253" y="0"/>
                  </a:lnTo>
                  <a:lnTo>
                    <a:pt x="263" y="0"/>
                  </a:lnTo>
                  <a:lnTo>
                    <a:pt x="263" y="68"/>
                  </a:lnTo>
                  <a:close/>
                  <a:moveTo>
                    <a:pt x="337" y="641"/>
                  </a:moveTo>
                  <a:lnTo>
                    <a:pt x="344" y="602"/>
                  </a:lnTo>
                  <a:lnTo>
                    <a:pt x="340" y="570"/>
                  </a:lnTo>
                  <a:lnTo>
                    <a:pt x="332" y="547"/>
                  </a:lnTo>
                  <a:lnTo>
                    <a:pt x="326" y="536"/>
                  </a:lnTo>
                  <a:lnTo>
                    <a:pt x="340" y="530"/>
                  </a:lnTo>
                  <a:lnTo>
                    <a:pt x="355" y="525"/>
                  </a:lnTo>
                  <a:lnTo>
                    <a:pt x="371" y="521"/>
                  </a:lnTo>
                  <a:lnTo>
                    <a:pt x="388" y="518"/>
                  </a:lnTo>
                  <a:lnTo>
                    <a:pt x="399" y="544"/>
                  </a:lnTo>
                  <a:lnTo>
                    <a:pt x="406" y="577"/>
                  </a:lnTo>
                  <a:lnTo>
                    <a:pt x="407" y="617"/>
                  </a:lnTo>
                  <a:lnTo>
                    <a:pt x="405" y="627"/>
                  </a:lnTo>
                  <a:lnTo>
                    <a:pt x="374" y="627"/>
                  </a:lnTo>
                  <a:lnTo>
                    <a:pt x="337" y="641"/>
                  </a:lnTo>
                  <a:close/>
                  <a:moveTo>
                    <a:pt x="397" y="662"/>
                  </a:moveTo>
                  <a:lnTo>
                    <a:pt x="374" y="627"/>
                  </a:lnTo>
                  <a:lnTo>
                    <a:pt x="405" y="627"/>
                  </a:lnTo>
                  <a:lnTo>
                    <a:pt x="397" y="662"/>
                  </a:lnTo>
                  <a:close/>
                </a:path>
              </a:pathLst>
            </a:custGeom>
            <a:solidFill>
              <a:srgbClr val="EDBD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AutoShape 20"/>
            <p:cNvSpPr>
              <a:spLocks/>
            </p:cNvSpPr>
            <p:nvPr/>
          </p:nvSpPr>
          <p:spPr bwMode="auto">
            <a:xfrm>
              <a:off x="1906" y="4846"/>
              <a:ext cx="661" cy="181"/>
            </a:xfrm>
            <a:custGeom>
              <a:avLst/>
              <a:gdLst>
                <a:gd name="T0" fmla="+- 0 2320 1907"/>
                <a:gd name="T1" fmla="*/ T0 w 661"/>
                <a:gd name="T2" fmla="+- 0 5027 4846"/>
                <a:gd name="T3" fmla="*/ 5027 h 181"/>
                <a:gd name="T4" fmla="+- 0 2253 1907"/>
                <a:gd name="T5" fmla="*/ T4 w 661"/>
                <a:gd name="T6" fmla="+- 0 5027 4846"/>
                <a:gd name="T7" fmla="*/ 5027 h 181"/>
                <a:gd name="T8" fmla="+- 0 2268 1907"/>
                <a:gd name="T9" fmla="*/ T8 w 661"/>
                <a:gd name="T10" fmla="+- 0 5021 4846"/>
                <a:gd name="T11" fmla="*/ 5021 h 181"/>
                <a:gd name="T12" fmla="+- 0 2283 1907"/>
                <a:gd name="T13" fmla="*/ T12 w 661"/>
                <a:gd name="T14" fmla="+- 0 5016 4846"/>
                <a:gd name="T15" fmla="*/ 5016 h 181"/>
                <a:gd name="T16" fmla="+- 0 2298 1907"/>
                <a:gd name="T17" fmla="*/ T16 w 661"/>
                <a:gd name="T18" fmla="+- 0 5012 4846"/>
                <a:gd name="T19" fmla="*/ 5012 h 181"/>
                <a:gd name="T20" fmla="+- 0 2314 1907"/>
                <a:gd name="T21" fmla="*/ T20 w 661"/>
                <a:gd name="T22" fmla="+- 0 5008 4846"/>
                <a:gd name="T23" fmla="*/ 5008 h 181"/>
                <a:gd name="T24" fmla="+- 0 2316 1907"/>
                <a:gd name="T25" fmla="*/ T24 w 661"/>
                <a:gd name="T26" fmla="+- 0 5013 4846"/>
                <a:gd name="T27" fmla="*/ 5013 h 181"/>
                <a:gd name="T28" fmla="+- 0 2318 1907"/>
                <a:gd name="T29" fmla="*/ T28 w 661"/>
                <a:gd name="T30" fmla="+- 0 5020 4846"/>
                <a:gd name="T31" fmla="*/ 5020 h 181"/>
                <a:gd name="T32" fmla="+- 0 2320 1907"/>
                <a:gd name="T33" fmla="*/ T32 w 661"/>
                <a:gd name="T34" fmla="+- 0 5027 4846"/>
                <a:gd name="T35" fmla="*/ 5027 h 181"/>
                <a:gd name="T36" fmla="+- 0 2562 1907"/>
                <a:gd name="T37" fmla="*/ T36 w 661"/>
                <a:gd name="T38" fmla="+- 0 5016 4846"/>
                <a:gd name="T39" fmla="*/ 5016 h 181"/>
                <a:gd name="T40" fmla="+- 0 2527 1907"/>
                <a:gd name="T41" fmla="*/ T40 w 661"/>
                <a:gd name="T42" fmla="+- 0 5016 4846"/>
                <a:gd name="T43" fmla="*/ 5016 h 181"/>
                <a:gd name="T44" fmla="+- 0 2458 1907"/>
                <a:gd name="T45" fmla="*/ T44 w 661"/>
                <a:gd name="T46" fmla="+- 0 4846 4846"/>
                <a:gd name="T47" fmla="*/ 4846 h 181"/>
                <a:gd name="T48" fmla="+- 0 2491 1907"/>
                <a:gd name="T49" fmla="*/ T48 w 661"/>
                <a:gd name="T50" fmla="+- 0 4846 4846"/>
                <a:gd name="T51" fmla="*/ 4846 h 181"/>
                <a:gd name="T52" fmla="+- 0 2562 1907"/>
                <a:gd name="T53" fmla="*/ T52 w 661"/>
                <a:gd name="T54" fmla="+- 0 5016 4846"/>
                <a:gd name="T55" fmla="*/ 5016 h 181"/>
                <a:gd name="T56" fmla="+- 0 2567 1907"/>
                <a:gd name="T57" fmla="*/ T56 w 661"/>
                <a:gd name="T58" fmla="+- 0 5027 4846"/>
                <a:gd name="T59" fmla="*/ 5027 h 181"/>
                <a:gd name="T60" fmla="+- 0 2384 1907"/>
                <a:gd name="T61" fmla="*/ T60 w 661"/>
                <a:gd name="T62" fmla="+- 0 5027 4846"/>
                <a:gd name="T63" fmla="*/ 5027 h 181"/>
                <a:gd name="T64" fmla="+- 0 2383 1907"/>
                <a:gd name="T65" fmla="*/ T64 w 661"/>
                <a:gd name="T66" fmla="+- 0 5017 4846"/>
                <a:gd name="T67" fmla="*/ 5017 h 181"/>
                <a:gd name="T68" fmla="+- 0 2381 1907"/>
                <a:gd name="T69" fmla="*/ T68 w 661"/>
                <a:gd name="T70" fmla="+- 0 5009 4846"/>
                <a:gd name="T71" fmla="*/ 5009 h 181"/>
                <a:gd name="T72" fmla="+- 0 2378 1907"/>
                <a:gd name="T73" fmla="*/ T72 w 661"/>
                <a:gd name="T74" fmla="+- 0 5001 4846"/>
                <a:gd name="T75" fmla="*/ 5001 h 181"/>
                <a:gd name="T76" fmla="+- 0 2426 1907"/>
                <a:gd name="T77" fmla="*/ T76 w 661"/>
                <a:gd name="T78" fmla="+- 0 4999 4846"/>
                <a:gd name="T79" fmla="*/ 4999 h 181"/>
                <a:gd name="T80" fmla="+- 0 2458 1907"/>
                <a:gd name="T81" fmla="*/ T80 w 661"/>
                <a:gd name="T82" fmla="+- 0 5000 4846"/>
                <a:gd name="T83" fmla="*/ 5000 h 181"/>
                <a:gd name="T84" fmla="+- 0 2486 1907"/>
                <a:gd name="T85" fmla="*/ T84 w 661"/>
                <a:gd name="T86" fmla="+- 0 5006 4846"/>
                <a:gd name="T87" fmla="*/ 5006 h 181"/>
                <a:gd name="T88" fmla="+- 0 2527 1907"/>
                <a:gd name="T89" fmla="*/ T88 w 661"/>
                <a:gd name="T90" fmla="+- 0 5016 4846"/>
                <a:gd name="T91" fmla="*/ 5016 h 181"/>
                <a:gd name="T92" fmla="+- 0 2562 1907"/>
                <a:gd name="T93" fmla="*/ T92 w 661"/>
                <a:gd name="T94" fmla="+- 0 5016 4846"/>
                <a:gd name="T95" fmla="*/ 5016 h 181"/>
                <a:gd name="T96" fmla="+- 0 2567 1907"/>
                <a:gd name="T97" fmla="*/ T96 w 661"/>
                <a:gd name="T98" fmla="+- 0 5027 4846"/>
                <a:gd name="T99" fmla="*/ 5027 h 181"/>
                <a:gd name="T100" fmla="+- 0 2221 1907"/>
                <a:gd name="T101" fmla="*/ T100 w 661"/>
                <a:gd name="T102" fmla="+- 0 5027 4846"/>
                <a:gd name="T103" fmla="*/ 5027 h 181"/>
                <a:gd name="T104" fmla="+- 0 1907 1907"/>
                <a:gd name="T105" fmla="*/ T104 w 661"/>
                <a:gd name="T106" fmla="+- 0 5027 4846"/>
                <a:gd name="T107" fmla="*/ 5027 h 181"/>
                <a:gd name="T108" fmla="+- 0 1982 1907"/>
                <a:gd name="T109" fmla="*/ T108 w 661"/>
                <a:gd name="T110" fmla="+- 0 4846 4846"/>
                <a:gd name="T111" fmla="*/ 4846 h 181"/>
                <a:gd name="T112" fmla="+- 0 2015 1907"/>
                <a:gd name="T113" fmla="*/ T112 w 661"/>
                <a:gd name="T114" fmla="+- 0 4846 4846"/>
                <a:gd name="T115" fmla="*/ 4846 h 181"/>
                <a:gd name="T116" fmla="+- 0 1947 1907"/>
                <a:gd name="T117" fmla="*/ T116 w 661"/>
                <a:gd name="T118" fmla="+- 0 5016 4846"/>
                <a:gd name="T119" fmla="*/ 5016 h 181"/>
                <a:gd name="T120" fmla="+- 0 2195 1907"/>
                <a:gd name="T121" fmla="*/ T120 w 661"/>
                <a:gd name="T122" fmla="+- 0 5016 4846"/>
                <a:gd name="T123" fmla="*/ 5016 h 181"/>
                <a:gd name="T124" fmla="+- 0 2221 1907"/>
                <a:gd name="T125" fmla="*/ T124 w 661"/>
                <a:gd name="T126" fmla="+- 0 5027 4846"/>
                <a:gd name="T127" fmla="*/ 5027 h 181"/>
                <a:gd name="T128" fmla="+- 0 2183 1907"/>
                <a:gd name="T129" fmla="*/ T128 w 661"/>
                <a:gd name="T130" fmla="+- 0 4889 4846"/>
                <a:gd name="T131" fmla="*/ 4889 h 181"/>
                <a:gd name="T132" fmla="+- 0 2180 1907"/>
                <a:gd name="T133" fmla="*/ T132 w 661"/>
                <a:gd name="T134" fmla="+- 0 4887 4846"/>
                <a:gd name="T135" fmla="*/ 4887 h 181"/>
                <a:gd name="T136" fmla="+- 0 2180 1907"/>
                <a:gd name="T137" fmla="*/ T136 w 661"/>
                <a:gd name="T138" fmla="+- 0 4880 4846"/>
                <a:gd name="T139" fmla="*/ 4880 h 181"/>
                <a:gd name="T140" fmla="+- 0 2183 1907"/>
                <a:gd name="T141" fmla="*/ T140 w 661"/>
                <a:gd name="T142" fmla="+- 0 4877 4846"/>
                <a:gd name="T143" fmla="*/ 4877 h 181"/>
                <a:gd name="T144" fmla="+- 0 2290 1907"/>
                <a:gd name="T145" fmla="*/ T144 w 661"/>
                <a:gd name="T146" fmla="+- 0 4866 4846"/>
                <a:gd name="T147" fmla="*/ 4866 h 181"/>
                <a:gd name="T148" fmla="+- 0 2293 1907"/>
                <a:gd name="T149" fmla="*/ T148 w 661"/>
                <a:gd name="T150" fmla="+- 0 4868 4846"/>
                <a:gd name="T151" fmla="*/ 4868 h 181"/>
                <a:gd name="T152" fmla="+- 0 2293 1907"/>
                <a:gd name="T153" fmla="*/ T152 w 661"/>
                <a:gd name="T154" fmla="+- 0 4875 4846"/>
                <a:gd name="T155" fmla="*/ 4875 h 181"/>
                <a:gd name="T156" fmla="+- 0 2290 1907"/>
                <a:gd name="T157" fmla="*/ T156 w 661"/>
                <a:gd name="T158" fmla="+- 0 4878 4846"/>
                <a:gd name="T159" fmla="*/ 4878 h 181"/>
                <a:gd name="T160" fmla="+- 0 2183 1907"/>
                <a:gd name="T161" fmla="*/ T160 w 661"/>
                <a:gd name="T162" fmla="+- 0 4889 4846"/>
                <a:gd name="T163" fmla="*/ 4889 h 181"/>
                <a:gd name="T164" fmla="+- 0 2183 1907"/>
                <a:gd name="T165" fmla="*/ T164 w 661"/>
                <a:gd name="T166" fmla="+- 0 4915 4846"/>
                <a:gd name="T167" fmla="*/ 4915 h 181"/>
                <a:gd name="T168" fmla="+- 0 2180 1907"/>
                <a:gd name="T169" fmla="*/ T168 w 661"/>
                <a:gd name="T170" fmla="+- 0 4913 4846"/>
                <a:gd name="T171" fmla="*/ 4913 h 181"/>
                <a:gd name="T172" fmla="+- 0 2180 1907"/>
                <a:gd name="T173" fmla="*/ T172 w 661"/>
                <a:gd name="T174" fmla="+- 0 4906 4846"/>
                <a:gd name="T175" fmla="*/ 4906 h 181"/>
                <a:gd name="T176" fmla="+- 0 2183 1907"/>
                <a:gd name="T177" fmla="*/ T176 w 661"/>
                <a:gd name="T178" fmla="+- 0 4903 4846"/>
                <a:gd name="T179" fmla="*/ 4903 h 181"/>
                <a:gd name="T180" fmla="+- 0 2290 1907"/>
                <a:gd name="T181" fmla="*/ T180 w 661"/>
                <a:gd name="T182" fmla="+- 0 4892 4846"/>
                <a:gd name="T183" fmla="*/ 4892 h 181"/>
                <a:gd name="T184" fmla="+- 0 2293 1907"/>
                <a:gd name="T185" fmla="*/ T184 w 661"/>
                <a:gd name="T186" fmla="+- 0 4894 4846"/>
                <a:gd name="T187" fmla="*/ 4894 h 181"/>
                <a:gd name="T188" fmla="+- 0 2293 1907"/>
                <a:gd name="T189" fmla="*/ T188 w 661"/>
                <a:gd name="T190" fmla="+- 0 4901 4846"/>
                <a:gd name="T191" fmla="*/ 4901 h 181"/>
                <a:gd name="T192" fmla="+- 0 2290 1907"/>
                <a:gd name="T193" fmla="*/ T192 w 661"/>
                <a:gd name="T194" fmla="+- 0 4904 4846"/>
                <a:gd name="T195" fmla="*/ 4904 h 181"/>
                <a:gd name="T196" fmla="+- 0 2183 1907"/>
                <a:gd name="T197" fmla="*/ T196 w 661"/>
                <a:gd name="T198" fmla="+- 0 4915 4846"/>
                <a:gd name="T199" fmla="*/ 4915 h 181"/>
                <a:gd name="T200" fmla="+- 0 2195 1907"/>
                <a:gd name="T201" fmla="*/ T200 w 661"/>
                <a:gd name="T202" fmla="+- 0 5016 4846"/>
                <a:gd name="T203" fmla="*/ 5016 h 181"/>
                <a:gd name="T204" fmla="+- 0 1947 1907"/>
                <a:gd name="T205" fmla="*/ T204 w 661"/>
                <a:gd name="T206" fmla="+- 0 5016 4846"/>
                <a:gd name="T207" fmla="*/ 5016 h 181"/>
                <a:gd name="T208" fmla="+- 0 2036 1907"/>
                <a:gd name="T209" fmla="*/ T208 w 661"/>
                <a:gd name="T210" fmla="+- 0 4993 4846"/>
                <a:gd name="T211" fmla="*/ 4993 h 181"/>
                <a:gd name="T212" fmla="+- 0 2095 1907"/>
                <a:gd name="T213" fmla="*/ T212 w 661"/>
                <a:gd name="T214" fmla="+- 0 4986 4846"/>
                <a:gd name="T215" fmla="*/ 4986 h 181"/>
                <a:gd name="T216" fmla="+- 0 2148 1907"/>
                <a:gd name="T217" fmla="*/ T216 w 661"/>
                <a:gd name="T218" fmla="+- 0 4997 4846"/>
                <a:gd name="T219" fmla="*/ 4997 h 181"/>
                <a:gd name="T220" fmla="+- 0 2195 1907"/>
                <a:gd name="T221" fmla="*/ T220 w 661"/>
                <a:gd name="T222" fmla="+- 0 5016 4846"/>
                <a:gd name="T223" fmla="*/ 5016 h 1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661" h="181">
                  <a:moveTo>
                    <a:pt x="413" y="181"/>
                  </a:moveTo>
                  <a:lnTo>
                    <a:pt x="346" y="181"/>
                  </a:lnTo>
                  <a:lnTo>
                    <a:pt x="361" y="175"/>
                  </a:lnTo>
                  <a:lnTo>
                    <a:pt x="376" y="170"/>
                  </a:lnTo>
                  <a:lnTo>
                    <a:pt x="391" y="166"/>
                  </a:lnTo>
                  <a:lnTo>
                    <a:pt x="407" y="162"/>
                  </a:lnTo>
                  <a:lnTo>
                    <a:pt x="409" y="167"/>
                  </a:lnTo>
                  <a:lnTo>
                    <a:pt x="411" y="174"/>
                  </a:lnTo>
                  <a:lnTo>
                    <a:pt x="413" y="181"/>
                  </a:lnTo>
                  <a:close/>
                  <a:moveTo>
                    <a:pt x="655" y="170"/>
                  </a:moveTo>
                  <a:lnTo>
                    <a:pt x="620" y="170"/>
                  </a:lnTo>
                  <a:lnTo>
                    <a:pt x="551" y="0"/>
                  </a:lnTo>
                  <a:lnTo>
                    <a:pt x="584" y="0"/>
                  </a:lnTo>
                  <a:lnTo>
                    <a:pt x="655" y="170"/>
                  </a:lnTo>
                  <a:close/>
                  <a:moveTo>
                    <a:pt x="660" y="181"/>
                  </a:moveTo>
                  <a:lnTo>
                    <a:pt x="477" y="181"/>
                  </a:lnTo>
                  <a:lnTo>
                    <a:pt x="476" y="171"/>
                  </a:lnTo>
                  <a:lnTo>
                    <a:pt x="474" y="163"/>
                  </a:lnTo>
                  <a:lnTo>
                    <a:pt x="471" y="155"/>
                  </a:lnTo>
                  <a:lnTo>
                    <a:pt x="519" y="153"/>
                  </a:lnTo>
                  <a:lnTo>
                    <a:pt x="551" y="154"/>
                  </a:lnTo>
                  <a:lnTo>
                    <a:pt x="579" y="160"/>
                  </a:lnTo>
                  <a:lnTo>
                    <a:pt x="620" y="170"/>
                  </a:lnTo>
                  <a:lnTo>
                    <a:pt x="655" y="170"/>
                  </a:lnTo>
                  <a:lnTo>
                    <a:pt x="660" y="181"/>
                  </a:lnTo>
                  <a:close/>
                  <a:moveTo>
                    <a:pt x="314" y="181"/>
                  </a:moveTo>
                  <a:lnTo>
                    <a:pt x="0" y="181"/>
                  </a:lnTo>
                  <a:lnTo>
                    <a:pt x="75" y="0"/>
                  </a:lnTo>
                  <a:lnTo>
                    <a:pt x="108" y="0"/>
                  </a:lnTo>
                  <a:lnTo>
                    <a:pt x="40" y="170"/>
                  </a:lnTo>
                  <a:lnTo>
                    <a:pt x="288" y="170"/>
                  </a:lnTo>
                  <a:lnTo>
                    <a:pt x="314" y="181"/>
                  </a:lnTo>
                  <a:close/>
                  <a:moveTo>
                    <a:pt x="276" y="43"/>
                  </a:moveTo>
                  <a:lnTo>
                    <a:pt x="273" y="41"/>
                  </a:lnTo>
                  <a:lnTo>
                    <a:pt x="273" y="34"/>
                  </a:lnTo>
                  <a:lnTo>
                    <a:pt x="276" y="31"/>
                  </a:lnTo>
                  <a:lnTo>
                    <a:pt x="383" y="20"/>
                  </a:lnTo>
                  <a:lnTo>
                    <a:pt x="386" y="22"/>
                  </a:lnTo>
                  <a:lnTo>
                    <a:pt x="386" y="29"/>
                  </a:lnTo>
                  <a:lnTo>
                    <a:pt x="383" y="32"/>
                  </a:lnTo>
                  <a:lnTo>
                    <a:pt x="276" y="43"/>
                  </a:lnTo>
                  <a:close/>
                  <a:moveTo>
                    <a:pt x="276" y="69"/>
                  </a:moveTo>
                  <a:lnTo>
                    <a:pt x="273" y="67"/>
                  </a:lnTo>
                  <a:lnTo>
                    <a:pt x="273" y="60"/>
                  </a:lnTo>
                  <a:lnTo>
                    <a:pt x="276" y="57"/>
                  </a:lnTo>
                  <a:lnTo>
                    <a:pt x="383" y="46"/>
                  </a:lnTo>
                  <a:lnTo>
                    <a:pt x="386" y="48"/>
                  </a:lnTo>
                  <a:lnTo>
                    <a:pt x="386" y="55"/>
                  </a:lnTo>
                  <a:lnTo>
                    <a:pt x="383" y="58"/>
                  </a:lnTo>
                  <a:lnTo>
                    <a:pt x="276" y="69"/>
                  </a:lnTo>
                  <a:close/>
                  <a:moveTo>
                    <a:pt x="288" y="170"/>
                  </a:moveTo>
                  <a:lnTo>
                    <a:pt x="40" y="170"/>
                  </a:lnTo>
                  <a:lnTo>
                    <a:pt x="129" y="147"/>
                  </a:lnTo>
                  <a:lnTo>
                    <a:pt x="188" y="140"/>
                  </a:lnTo>
                  <a:lnTo>
                    <a:pt x="241" y="151"/>
                  </a:lnTo>
                  <a:lnTo>
                    <a:pt x="288" y="170"/>
                  </a:lnTo>
                  <a:close/>
                </a:path>
              </a:pathLst>
            </a:custGeom>
            <a:solidFill>
              <a:srgbClr val="4D5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1"/>
            <p:cNvSpPr>
              <a:spLocks/>
            </p:cNvSpPr>
            <p:nvPr/>
          </p:nvSpPr>
          <p:spPr bwMode="auto">
            <a:xfrm>
              <a:off x="1906" y="4852"/>
              <a:ext cx="661" cy="224"/>
            </a:xfrm>
            <a:custGeom>
              <a:avLst/>
              <a:gdLst>
                <a:gd name="T0" fmla="+- 0 2567 1907"/>
                <a:gd name="T1" fmla="*/ T0 w 661"/>
                <a:gd name="T2" fmla="+- 0 5056 4852"/>
                <a:gd name="T3" fmla="*/ 5056 h 224"/>
                <a:gd name="T4" fmla="+- 0 2387 1907"/>
                <a:gd name="T5" fmla="*/ T4 w 661"/>
                <a:gd name="T6" fmla="+- 0 5056 4852"/>
                <a:gd name="T7" fmla="*/ 5056 h 224"/>
                <a:gd name="T8" fmla="+- 0 2387 1907"/>
                <a:gd name="T9" fmla="*/ T8 w 661"/>
                <a:gd name="T10" fmla="+- 0 5046 4852"/>
                <a:gd name="T11" fmla="*/ 5046 h 224"/>
                <a:gd name="T12" fmla="+- 0 2386 1907"/>
                <a:gd name="T13" fmla="*/ T12 w 661"/>
                <a:gd name="T14" fmla="+- 0 5036 4852"/>
                <a:gd name="T15" fmla="*/ 5036 h 224"/>
                <a:gd name="T16" fmla="+- 0 2384 1907"/>
                <a:gd name="T17" fmla="*/ T16 w 661"/>
                <a:gd name="T18" fmla="+- 0 5027 4852"/>
                <a:gd name="T19" fmla="*/ 5027 h 224"/>
                <a:gd name="T20" fmla="+- 0 2567 1907"/>
                <a:gd name="T21" fmla="*/ T20 w 661"/>
                <a:gd name="T22" fmla="+- 0 5027 4852"/>
                <a:gd name="T23" fmla="*/ 5027 h 224"/>
                <a:gd name="T24" fmla="+- 0 2567 1907"/>
                <a:gd name="T25" fmla="*/ T24 w 661"/>
                <a:gd name="T26" fmla="+- 0 5056 4852"/>
                <a:gd name="T27" fmla="*/ 5056 h 224"/>
                <a:gd name="T28" fmla="+- 0 2323 1907"/>
                <a:gd name="T29" fmla="*/ T28 w 661"/>
                <a:gd name="T30" fmla="+- 0 5056 4852"/>
                <a:gd name="T31" fmla="*/ 5056 h 224"/>
                <a:gd name="T32" fmla="+- 0 1907 1907"/>
                <a:gd name="T33" fmla="*/ T32 w 661"/>
                <a:gd name="T34" fmla="+- 0 5056 4852"/>
                <a:gd name="T35" fmla="*/ 5056 h 224"/>
                <a:gd name="T36" fmla="+- 0 1907 1907"/>
                <a:gd name="T37" fmla="*/ T36 w 661"/>
                <a:gd name="T38" fmla="+- 0 5027 4852"/>
                <a:gd name="T39" fmla="*/ 5027 h 224"/>
                <a:gd name="T40" fmla="+- 0 2320 1907"/>
                <a:gd name="T41" fmla="*/ T40 w 661"/>
                <a:gd name="T42" fmla="+- 0 5027 4852"/>
                <a:gd name="T43" fmla="*/ 5027 h 224"/>
                <a:gd name="T44" fmla="+- 0 2322 1907"/>
                <a:gd name="T45" fmla="*/ T44 w 661"/>
                <a:gd name="T46" fmla="+- 0 5035 4852"/>
                <a:gd name="T47" fmla="*/ 5035 h 224"/>
                <a:gd name="T48" fmla="+- 0 2323 1907"/>
                <a:gd name="T49" fmla="*/ T48 w 661"/>
                <a:gd name="T50" fmla="+- 0 5045 4852"/>
                <a:gd name="T51" fmla="*/ 5045 h 224"/>
                <a:gd name="T52" fmla="+- 0 2323 1907"/>
                <a:gd name="T53" fmla="*/ T52 w 661"/>
                <a:gd name="T54" fmla="+- 0 5056 4852"/>
                <a:gd name="T55" fmla="*/ 5056 h 224"/>
                <a:gd name="T56" fmla="+- 0 2250 1907"/>
                <a:gd name="T57" fmla="*/ T56 w 661"/>
                <a:gd name="T58" fmla="+- 0 5076 4852"/>
                <a:gd name="T59" fmla="*/ 5076 h 224"/>
                <a:gd name="T60" fmla="+- 0 2224 1907"/>
                <a:gd name="T61" fmla="*/ T60 w 661"/>
                <a:gd name="T62" fmla="+- 0 5076 4852"/>
                <a:gd name="T63" fmla="*/ 5076 h 224"/>
                <a:gd name="T64" fmla="+- 0 2213 1907"/>
                <a:gd name="T65" fmla="*/ T64 w 661"/>
                <a:gd name="T66" fmla="+- 0 5068 4852"/>
                <a:gd name="T67" fmla="*/ 5068 h 224"/>
                <a:gd name="T68" fmla="+- 0 2210 1907"/>
                <a:gd name="T69" fmla="*/ T68 w 661"/>
                <a:gd name="T70" fmla="+- 0 5056 4852"/>
                <a:gd name="T71" fmla="*/ 5056 h 224"/>
                <a:gd name="T72" fmla="+- 0 2264 1907"/>
                <a:gd name="T73" fmla="*/ T72 w 661"/>
                <a:gd name="T74" fmla="+- 0 5056 4852"/>
                <a:gd name="T75" fmla="*/ 5056 h 224"/>
                <a:gd name="T76" fmla="+- 0 2261 1907"/>
                <a:gd name="T77" fmla="*/ T76 w 661"/>
                <a:gd name="T78" fmla="+- 0 5068 4852"/>
                <a:gd name="T79" fmla="*/ 5068 h 224"/>
                <a:gd name="T80" fmla="+- 0 2250 1907"/>
                <a:gd name="T81" fmla="*/ T80 w 661"/>
                <a:gd name="T82" fmla="+- 0 5076 4852"/>
                <a:gd name="T83" fmla="*/ 5076 h 224"/>
                <a:gd name="T84" fmla="+- 0 2237 1907"/>
                <a:gd name="T85" fmla="*/ T84 w 661"/>
                <a:gd name="T86" fmla="+- 0 4935 4852"/>
                <a:gd name="T87" fmla="*/ 4935 h 224"/>
                <a:gd name="T88" fmla="+- 0 2225 1907"/>
                <a:gd name="T89" fmla="*/ T88 w 661"/>
                <a:gd name="T90" fmla="+- 0 4933 4852"/>
                <a:gd name="T91" fmla="*/ 4933 h 224"/>
                <a:gd name="T92" fmla="+- 0 2215 1907"/>
                <a:gd name="T93" fmla="*/ T92 w 661"/>
                <a:gd name="T94" fmla="+- 0 4929 4852"/>
                <a:gd name="T95" fmla="*/ 4929 h 224"/>
                <a:gd name="T96" fmla="+- 0 2205 1907"/>
                <a:gd name="T97" fmla="*/ T96 w 661"/>
                <a:gd name="T98" fmla="+- 0 4922 4852"/>
                <a:gd name="T99" fmla="*/ 4922 h 224"/>
                <a:gd name="T100" fmla="+- 0 2198 1907"/>
                <a:gd name="T101" fmla="*/ T100 w 661"/>
                <a:gd name="T102" fmla="+- 0 4914 4852"/>
                <a:gd name="T103" fmla="*/ 4914 h 224"/>
                <a:gd name="T104" fmla="+- 0 2280 1907"/>
                <a:gd name="T105" fmla="*/ T104 w 661"/>
                <a:gd name="T106" fmla="+- 0 4905 4852"/>
                <a:gd name="T107" fmla="*/ 4905 h 224"/>
                <a:gd name="T108" fmla="+- 0 2273 1907"/>
                <a:gd name="T109" fmla="*/ T108 w 661"/>
                <a:gd name="T110" fmla="+- 0 4917 4852"/>
                <a:gd name="T111" fmla="*/ 4917 h 224"/>
                <a:gd name="T112" fmla="+- 0 2263 1907"/>
                <a:gd name="T113" fmla="*/ T112 w 661"/>
                <a:gd name="T114" fmla="+- 0 4926 4852"/>
                <a:gd name="T115" fmla="*/ 4926 h 224"/>
                <a:gd name="T116" fmla="+- 0 2251 1907"/>
                <a:gd name="T117" fmla="*/ T116 w 661"/>
                <a:gd name="T118" fmla="+- 0 4933 4852"/>
                <a:gd name="T119" fmla="*/ 4933 h 224"/>
                <a:gd name="T120" fmla="+- 0 2237 1907"/>
                <a:gd name="T121" fmla="*/ T120 w 661"/>
                <a:gd name="T122" fmla="+- 0 4935 4852"/>
                <a:gd name="T123" fmla="*/ 4935 h 224"/>
                <a:gd name="T124" fmla="+- 0 2191 1907"/>
                <a:gd name="T125" fmla="*/ T124 w 661"/>
                <a:gd name="T126" fmla="+- 0 4876 4852"/>
                <a:gd name="T127" fmla="*/ 4876 h 224"/>
                <a:gd name="T128" fmla="+- 0 2191 1907"/>
                <a:gd name="T129" fmla="*/ T128 w 661"/>
                <a:gd name="T130" fmla="+- 0 4852 4852"/>
                <a:gd name="T131" fmla="*/ 4852 h 224"/>
                <a:gd name="T132" fmla="+- 0 2282 1907"/>
                <a:gd name="T133" fmla="*/ T132 w 661"/>
                <a:gd name="T134" fmla="+- 0 4852 4852"/>
                <a:gd name="T135" fmla="*/ 4852 h 224"/>
                <a:gd name="T136" fmla="+- 0 2282 1907"/>
                <a:gd name="T137" fmla="*/ T136 w 661"/>
                <a:gd name="T138" fmla="+- 0 4866 4852"/>
                <a:gd name="T139" fmla="*/ 4866 h 224"/>
                <a:gd name="T140" fmla="+- 0 2191 1907"/>
                <a:gd name="T141" fmla="*/ T140 w 661"/>
                <a:gd name="T142" fmla="+- 0 4876 4852"/>
                <a:gd name="T143" fmla="*/ 4876 h 224"/>
                <a:gd name="T144" fmla="+- 0 2193 1907"/>
                <a:gd name="T145" fmla="*/ T144 w 661"/>
                <a:gd name="T146" fmla="+- 0 4902 4852"/>
                <a:gd name="T147" fmla="*/ 4902 h 224"/>
                <a:gd name="T148" fmla="+- 0 2192 1907"/>
                <a:gd name="T149" fmla="*/ T148 w 661"/>
                <a:gd name="T150" fmla="+- 0 4898 4852"/>
                <a:gd name="T151" fmla="*/ 4898 h 224"/>
                <a:gd name="T152" fmla="+- 0 2191 1907"/>
                <a:gd name="T153" fmla="*/ T152 w 661"/>
                <a:gd name="T154" fmla="+- 0 4894 4852"/>
                <a:gd name="T155" fmla="*/ 4894 h 224"/>
                <a:gd name="T156" fmla="+- 0 2191 1907"/>
                <a:gd name="T157" fmla="*/ T156 w 661"/>
                <a:gd name="T158" fmla="+- 0 4888 4852"/>
                <a:gd name="T159" fmla="*/ 4888 h 224"/>
                <a:gd name="T160" fmla="+- 0 2282 1907"/>
                <a:gd name="T161" fmla="*/ T160 w 661"/>
                <a:gd name="T162" fmla="+- 0 4878 4852"/>
                <a:gd name="T163" fmla="*/ 4878 h 224"/>
                <a:gd name="T164" fmla="+- 0 2282 1907"/>
                <a:gd name="T165" fmla="*/ T164 w 661"/>
                <a:gd name="T166" fmla="+- 0 4893 4852"/>
                <a:gd name="T167" fmla="*/ 4893 h 224"/>
                <a:gd name="T168" fmla="+- 0 2193 1907"/>
                <a:gd name="T169" fmla="*/ T168 w 661"/>
                <a:gd name="T170" fmla="+- 0 4902 4852"/>
                <a:gd name="T171" fmla="*/ 4902 h 2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661" h="224">
                  <a:moveTo>
                    <a:pt x="660" y="204"/>
                  </a:moveTo>
                  <a:lnTo>
                    <a:pt x="480" y="204"/>
                  </a:lnTo>
                  <a:lnTo>
                    <a:pt x="480" y="194"/>
                  </a:lnTo>
                  <a:lnTo>
                    <a:pt x="479" y="184"/>
                  </a:lnTo>
                  <a:lnTo>
                    <a:pt x="477" y="175"/>
                  </a:lnTo>
                  <a:lnTo>
                    <a:pt x="660" y="175"/>
                  </a:lnTo>
                  <a:lnTo>
                    <a:pt x="660" y="204"/>
                  </a:lnTo>
                  <a:close/>
                  <a:moveTo>
                    <a:pt x="416" y="204"/>
                  </a:moveTo>
                  <a:lnTo>
                    <a:pt x="0" y="204"/>
                  </a:lnTo>
                  <a:lnTo>
                    <a:pt x="0" y="175"/>
                  </a:lnTo>
                  <a:lnTo>
                    <a:pt x="413" y="175"/>
                  </a:lnTo>
                  <a:lnTo>
                    <a:pt x="415" y="183"/>
                  </a:lnTo>
                  <a:lnTo>
                    <a:pt x="416" y="193"/>
                  </a:lnTo>
                  <a:lnTo>
                    <a:pt x="416" y="204"/>
                  </a:lnTo>
                  <a:close/>
                  <a:moveTo>
                    <a:pt x="343" y="224"/>
                  </a:moveTo>
                  <a:lnTo>
                    <a:pt x="317" y="224"/>
                  </a:lnTo>
                  <a:lnTo>
                    <a:pt x="306" y="216"/>
                  </a:lnTo>
                  <a:lnTo>
                    <a:pt x="303" y="204"/>
                  </a:lnTo>
                  <a:lnTo>
                    <a:pt x="357" y="204"/>
                  </a:lnTo>
                  <a:lnTo>
                    <a:pt x="354" y="216"/>
                  </a:lnTo>
                  <a:lnTo>
                    <a:pt x="343" y="224"/>
                  </a:lnTo>
                  <a:close/>
                  <a:moveTo>
                    <a:pt x="330" y="83"/>
                  </a:moveTo>
                  <a:lnTo>
                    <a:pt x="318" y="81"/>
                  </a:lnTo>
                  <a:lnTo>
                    <a:pt x="308" y="77"/>
                  </a:lnTo>
                  <a:lnTo>
                    <a:pt x="298" y="70"/>
                  </a:lnTo>
                  <a:lnTo>
                    <a:pt x="291" y="62"/>
                  </a:lnTo>
                  <a:lnTo>
                    <a:pt x="373" y="53"/>
                  </a:lnTo>
                  <a:lnTo>
                    <a:pt x="366" y="65"/>
                  </a:lnTo>
                  <a:lnTo>
                    <a:pt x="356" y="74"/>
                  </a:lnTo>
                  <a:lnTo>
                    <a:pt x="344" y="81"/>
                  </a:lnTo>
                  <a:lnTo>
                    <a:pt x="330" y="83"/>
                  </a:lnTo>
                  <a:close/>
                  <a:moveTo>
                    <a:pt x="284" y="24"/>
                  </a:moveTo>
                  <a:lnTo>
                    <a:pt x="284" y="0"/>
                  </a:lnTo>
                  <a:lnTo>
                    <a:pt x="375" y="0"/>
                  </a:lnTo>
                  <a:lnTo>
                    <a:pt x="375" y="14"/>
                  </a:lnTo>
                  <a:lnTo>
                    <a:pt x="284" y="24"/>
                  </a:lnTo>
                  <a:close/>
                  <a:moveTo>
                    <a:pt x="286" y="50"/>
                  </a:moveTo>
                  <a:lnTo>
                    <a:pt x="285" y="46"/>
                  </a:lnTo>
                  <a:lnTo>
                    <a:pt x="284" y="42"/>
                  </a:lnTo>
                  <a:lnTo>
                    <a:pt x="284" y="36"/>
                  </a:lnTo>
                  <a:lnTo>
                    <a:pt x="375" y="26"/>
                  </a:lnTo>
                  <a:lnTo>
                    <a:pt x="375" y="41"/>
                  </a:lnTo>
                  <a:lnTo>
                    <a:pt x="286" y="50"/>
                  </a:lnTo>
                  <a:close/>
                </a:path>
              </a:pathLst>
            </a:custGeom>
            <a:solidFill>
              <a:srgbClr val="2B3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p:cNvSpPr>
            <p:nvPr/>
          </p:nvSpPr>
          <p:spPr bwMode="auto">
            <a:xfrm>
              <a:off x="7697" y="4276"/>
              <a:ext cx="3164" cy="884"/>
            </a:xfrm>
            <a:custGeom>
              <a:avLst/>
              <a:gdLst>
                <a:gd name="T0" fmla="+- 0 10392 7276"/>
                <a:gd name="T1" fmla="*/ T0 w 3164"/>
                <a:gd name="T2" fmla="+- 0 5109 4437"/>
                <a:gd name="T3" fmla="*/ 5109 h 672"/>
                <a:gd name="T4" fmla="+- 0 7325 7276"/>
                <a:gd name="T5" fmla="*/ T4 w 3164"/>
                <a:gd name="T6" fmla="+- 0 5109 4437"/>
                <a:gd name="T7" fmla="*/ 5109 h 672"/>
                <a:gd name="T8" fmla="+- 0 7306 7276"/>
                <a:gd name="T9" fmla="*/ T8 w 3164"/>
                <a:gd name="T10" fmla="+- 0 5105 4437"/>
                <a:gd name="T11" fmla="*/ 5105 h 672"/>
                <a:gd name="T12" fmla="+- 0 7291 7276"/>
                <a:gd name="T13" fmla="*/ T12 w 3164"/>
                <a:gd name="T14" fmla="+- 0 5095 4437"/>
                <a:gd name="T15" fmla="*/ 5095 h 672"/>
                <a:gd name="T16" fmla="+- 0 7280 7276"/>
                <a:gd name="T17" fmla="*/ T16 w 3164"/>
                <a:gd name="T18" fmla="+- 0 5079 4437"/>
                <a:gd name="T19" fmla="*/ 5079 h 672"/>
                <a:gd name="T20" fmla="+- 0 7276 7276"/>
                <a:gd name="T21" fmla="*/ T20 w 3164"/>
                <a:gd name="T22" fmla="+- 0 5060 4437"/>
                <a:gd name="T23" fmla="*/ 5060 h 672"/>
                <a:gd name="T24" fmla="+- 0 7276 7276"/>
                <a:gd name="T25" fmla="*/ T24 w 3164"/>
                <a:gd name="T26" fmla="+- 0 4487 4437"/>
                <a:gd name="T27" fmla="*/ 4487 h 672"/>
                <a:gd name="T28" fmla="+- 0 7280 7276"/>
                <a:gd name="T29" fmla="*/ T28 w 3164"/>
                <a:gd name="T30" fmla="+- 0 4467 4437"/>
                <a:gd name="T31" fmla="*/ 4467 h 672"/>
                <a:gd name="T32" fmla="+- 0 7291 7276"/>
                <a:gd name="T33" fmla="*/ T32 w 3164"/>
                <a:gd name="T34" fmla="+- 0 4452 4437"/>
                <a:gd name="T35" fmla="*/ 4452 h 672"/>
                <a:gd name="T36" fmla="+- 0 7306 7276"/>
                <a:gd name="T37" fmla="*/ T36 w 3164"/>
                <a:gd name="T38" fmla="+- 0 4441 4437"/>
                <a:gd name="T39" fmla="*/ 4441 h 672"/>
                <a:gd name="T40" fmla="+- 0 7325 7276"/>
                <a:gd name="T41" fmla="*/ T40 w 3164"/>
                <a:gd name="T42" fmla="+- 0 4437 4437"/>
                <a:gd name="T43" fmla="*/ 4437 h 672"/>
                <a:gd name="T44" fmla="+- 0 10391 7276"/>
                <a:gd name="T45" fmla="*/ T44 w 3164"/>
                <a:gd name="T46" fmla="+- 0 4437 4437"/>
                <a:gd name="T47" fmla="*/ 4437 h 672"/>
                <a:gd name="T48" fmla="+- 0 10410 7276"/>
                <a:gd name="T49" fmla="*/ T48 w 3164"/>
                <a:gd name="T50" fmla="+- 0 4441 4437"/>
                <a:gd name="T51" fmla="*/ 4441 h 672"/>
                <a:gd name="T52" fmla="+- 0 10425 7276"/>
                <a:gd name="T53" fmla="*/ T52 w 3164"/>
                <a:gd name="T54" fmla="+- 0 4452 4437"/>
                <a:gd name="T55" fmla="*/ 4452 h 672"/>
                <a:gd name="T56" fmla="+- 0 10436 7276"/>
                <a:gd name="T57" fmla="*/ T56 w 3164"/>
                <a:gd name="T58" fmla="+- 0 4467 4437"/>
                <a:gd name="T59" fmla="*/ 4467 h 672"/>
                <a:gd name="T60" fmla="+- 0 10440 7276"/>
                <a:gd name="T61" fmla="*/ T60 w 3164"/>
                <a:gd name="T62" fmla="+- 0 4487 4437"/>
                <a:gd name="T63" fmla="*/ 4487 h 672"/>
                <a:gd name="T64" fmla="+- 0 10440 7276"/>
                <a:gd name="T65" fmla="*/ T64 w 3164"/>
                <a:gd name="T66" fmla="+- 0 5059 4437"/>
                <a:gd name="T67" fmla="*/ 5059 h 672"/>
                <a:gd name="T68" fmla="+- 0 10436 7276"/>
                <a:gd name="T69" fmla="*/ T68 w 3164"/>
                <a:gd name="T70" fmla="+- 0 5079 4437"/>
                <a:gd name="T71" fmla="*/ 5079 h 672"/>
                <a:gd name="T72" fmla="+- 0 10426 7276"/>
                <a:gd name="T73" fmla="*/ T72 w 3164"/>
                <a:gd name="T74" fmla="+- 0 5094 4437"/>
                <a:gd name="T75" fmla="*/ 5094 h 672"/>
                <a:gd name="T76" fmla="+- 0 10411 7276"/>
                <a:gd name="T77" fmla="*/ T76 w 3164"/>
                <a:gd name="T78" fmla="+- 0 5105 4437"/>
                <a:gd name="T79" fmla="*/ 5105 h 672"/>
                <a:gd name="T80" fmla="+- 0 10392 7276"/>
                <a:gd name="T81" fmla="*/ T80 w 3164"/>
                <a:gd name="T82" fmla="+- 0 5109 4437"/>
                <a:gd name="T83" fmla="*/ 5109 h 6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64" h="672">
                  <a:moveTo>
                    <a:pt x="3116" y="672"/>
                  </a:moveTo>
                  <a:lnTo>
                    <a:pt x="49" y="672"/>
                  </a:lnTo>
                  <a:lnTo>
                    <a:pt x="30" y="668"/>
                  </a:lnTo>
                  <a:lnTo>
                    <a:pt x="15" y="658"/>
                  </a:lnTo>
                  <a:lnTo>
                    <a:pt x="4" y="642"/>
                  </a:lnTo>
                  <a:lnTo>
                    <a:pt x="0" y="623"/>
                  </a:lnTo>
                  <a:lnTo>
                    <a:pt x="0" y="50"/>
                  </a:lnTo>
                  <a:lnTo>
                    <a:pt x="4" y="30"/>
                  </a:lnTo>
                  <a:lnTo>
                    <a:pt x="15" y="15"/>
                  </a:lnTo>
                  <a:lnTo>
                    <a:pt x="30" y="4"/>
                  </a:lnTo>
                  <a:lnTo>
                    <a:pt x="49" y="0"/>
                  </a:lnTo>
                  <a:lnTo>
                    <a:pt x="3115" y="0"/>
                  </a:lnTo>
                  <a:lnTo>
                    <a:pt x="3134" y="4"/>
                  </a:lnTo>
                  <a:lnTo>
                    <a:pt x="3149" y="15"/>
                  </a:lnTo>
                  <a:lnTo>
                    <a:pt x="3160" y="30"/>
                  </a:lnTo>
                  <a:lnTo>
                    <a:pt x="3164" y="50"/>
                  </a:lnTo>
                  <a:lnTo>
                    <a:pt x="3164" y="622"/>
                  </a:lnTo>
                  <a:lnTo>
                    <a:pt x="3160" y="642"/>
                  </a:lnTo>
                  <a:lnTo>
                    <a:pt x="3150" y="657"/>
                  </a:lnTo>
                  <a:lnTo>
                    <a:pt x="3135" y="668"/>
                  </a:lnTo>
                  <a:lnTo>
                    <a:pt x="3116" y="6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sz="2000">
                  <a:latin typeface="Times New Roman" panose="02020603050405020304" pitchFamily="18" charset="0"/>
                  <a:cs typeface="Times New Roman" panose="02020603050405020304" pitchFamily="18" charset="0"/>
                </a:rPr>
                <a:t>3</a:t>
              </a:r>
              <a:r>
                <a:rPr lang="en-US" sz="2000" smtClean="0">
                  <a:latin typeface="Times New Roman" panose="02020603050405020304" pitchFamily="18" charset="0"/>
                  <a:cs typeface="Times New Roman" panose="02020603050405020304" pitchFamily="18" charset="0"/>
                </a:rPr>
                <a:t>. Tính cách</a:t>
              </a:r>
              <a:endParaRPr lang="en-US" sz="2000">
                <a:latin typeface="Times New Roman" panose="02020603050405020304" pitchFamily="18" charset="0"/>
                <a:cs typeface="Times New Roman" panose="02020603050405020304" pitchFamily="18" charset="0"/>
              </a:endParaRPr>
            </a:p>
          </p:txBody>
        </p:sp>
        <p:sp>
          <p:nvSpPr>
            <p:cNvPr id="23" name="AutoShape 23"/>
            <p:cNvSpPr>
              <a:spLocks/>
            </p:cNvSpPr>
            <p:nvPr/>
          </p:nvSpPr>
          <p:spPr bwMode="auto">
            <a:xfrm>
              <a:off x="7259" y="4420"/>
              <a:ext cx="3198" cy="706"/>
            </a:xfrm>
            <a:custGeom>
              <a:avLst/>
              <a:gdLst>
                <a:gd name="T0" fmla="+- 0 10392 7260"/>
                <a:gd name="T1" fmla="*/ T0 w 3198"/>
                <a:gd name="T2" fmla="+- 0 5126 4420"/>
                <a:gd name="T3" fmla="*/ 5126 h 706"/>
                <a:gd name="T4" fmla="+- 0 7325 7260"/>
                <a:gd name="T5" fmla="*/ T4 w 3198"/>
                <a:gd name="T6" fmla="+- 0 5126 4420"/>
                <a:gd name="T7" fmla="*/ 5126 h 706"/>
                <a:gd name="T8" fmla="+- 0 7300 7260"/>
                <a:gd name="T9" fmla="*/ T8 w 3198"/>
                <a:gd name="T10" fmla="+- 0 5121 4420"/>
                <a:gd name="T11" fmla="*/ 5121 h 706"/>
                <a:gd name="T12" fmla="+- 0 7279 7260"/>
                <a:gd name="T13" fmla="*/ T12 w 3198"/>
                <a:gd name="T14" fmla="+- 0 5107 4420"/>
                <a:gd name="T15" fmla="*/ 5107 h 706"/>
                <a:gd name="T16" fmla="+- 0 7265 7260"/>
                <a:gd name="T17" fmla="*/ T16 w 3198"/>
                <a:gd name="T18" fmla="+- 0 5085 4420"/>
                <a:gd name="T19" fmla="*/ 5085 h 706"/>
                <a:gd name="T20" fmla="+- 0 7260 7260"/>
                <a:gd name="T21" fmla="*/ T20 w 3198"/>
                <a:gd name="T22" fmla="+- 0 5060 4420"/>
                <a:gd name="T23" fmla="*/ 5060 h 706"/>
                <a:gd name="T24" fmla="+- 0 7260 7260"/>
                <a:gd name="T25" fmla="*/ T24 w 3198"/>
                <a:gd name="T26" fmla="+- 0 4487 4420"/>
                <a:gd name="T27" fmla="*/ 4487 h 706"/>
                <a:gd name="T28" fmla="+- 0 7265 7260"/>
                <a:gd name="T29" fmla="*/ T28 w 3198"/>
                <a:gd name="T30" fmla="+- 0 4461 4420"/>
                <a:gd name="T31" fmla="*/ 4461 h 706"/>
                <a:gd name="T32" fmla="+- 0 7279 7260"/>
                <a:gd name="T33" fmla="*/ T32 w 3198"/>
                <a:gd name="T34" fmla="+- 0 4440 4420"/>
                <a:gd name="T35" fmla="*/ 4440 h 706"/>
                <a:gd name="T36" fmla="+- 0 7300 7260"/>
                <a:gd name="T37" fmla="*/ T36 w 3198"/>
                <a:gd name="T38" fmla="+- 0 4426 4420"/>
                <a:gd name="T39" fmla="*/ 4426 h 706"/>
                <a:gd name="T40" fmla="+- 0 7325 7260"/>
                <a:gd name="T41" fmla="*/ T40 w 3198"/>
                <a:gd name="T42" fmla="+- 0 4420 4420"/>
                <a:gd name="T43" fmla="*/ 4420 h 706"/>
                <a:gd name="T44" fmla="+- 0 10392 7260"/>
                <a:gd name="T45" fmla="*/ T44 w 3198"/>
                <a:gd name="T46" fmla="+- 0 4420 4420"/>
                <a:gd name="T47" fmla="*/ 4420 h 706"/>
                <a:gd name="T48" fmla="+- 0 10417 7260"/>
                <a:gd name="T49" fmla="*/ T48 w 3198"/>
                <a:gd name="T50" fmla="+- 0 4426 4420"/>
                <a:gd name="T51" fmla="*/ 4426 h 706"/>
                <a:gd name="T52" fmla="+- 0 10438 7260"/>
                <a:gd name="T53" fmla="*/ T52 w 3198"/>
                <a:gd name="T54" fmla="+- 0 4440 4420"/>
                <a:gd name="T55" fmla="*/ 4440 h 706"/>
                <a:gd name="T56" fmla="+- 0 10446 7260"/>
                <a:gd name="T57" fmla="*/ T56 w 3198"/>
                <a:gd name="T58" fmla="+- 0 4452 4420"/>
                <a:gd name="T59" fmla="*/ 4452 h 706"/>
                <a:gd name="T60" fmla="+- 0 7325 7260"/>
                <a:gd name="T61" fmla="*/ T60 w 3198"/>
                <a:gd name="T62" fmla="+- 0 4452 4420"/>
                <a:gd name="T63" fmla="*/ 4452 h 706"/>
                <a:gd name="T64" fmla="+- 0 7312 7260"/>
                <a:gd name="T65" fmla="*/ T64 w 3198"/>
                <a:gd name="T66" fmla="+- 0 4455 4420"/>
                <a:gd name="T67" fmla="*/ 4455 h 706"/>
                <a:gd name="T68" fmla="+- 0 7301 7260"/>
                <a:gd name="T69" fmla="*/ T68 w 3198"/>
                <a:gd name="T70" fmla="+- 0 4462 4420"/>
                <a:gd name="T71" fmla="*/ 4462 h 706"/>
                <a:gd name="T72" fmla="+- 0 7294 7260"/>
                <a:gd name="T73" fmla="*/ T72 w 3198"/>
                <a:gd name="T74" fmla="+- 0 4473 4420"/>
                <a:gd name="T75" fmla="*/ 4473 h 706"/>
                <a:gd name="T76" fmla="+- 0 7291 7260"/>
                <a:gd name="T77" fmla="*/ T76 w 3198"/>
                <a:gd name="T78" fmla="+- 0 4487 4420"/>
                <a:gd name="T79" fmla="*/ 4487 h 706"/>
                <a:gd name="T80" fmla="+- 0 7291 7260"/>
                <a:gd name="T81" fmla="*/ T80 w 3198"/>
                <a:gd name="T82" fmla="+- 0 5060 4420"/>
                <a:gd name="T83" fmla="*/ 5060 h 706"/>
                <a:gd name="T84" fmla="+- 0 7294 7260"/>
                <a:gd name="T85" fmla="*/ T84 w 3198"/>
                <a:gd name="T86" fmla="+- 0 5073 4420"/>
                <a:gd name="T87" fmla="*/ 5073 h 706"/>
                <a:gd name="T88" fmla="+- 0 7301 7260"/>
                <a:gd name="T89" fmla="*/ T88 w 3198"/>
                <a:gd name="T90" fmla="+- 0 5084 4420"/>
                <a:gd name="T91" fmla="*/ 5084 h 706"/>
                <a:gd name="T92" fmla="+- 0 7312 7260"/>
                <a:gd name="T93" fmla="*/ T92 w 3198"/>
                <a:gd name="T94" fmla="+- 0 5091 4420"/>
                <a:gd name="T95" fmla="*/ 5091 h 706"/>
                <a:gd name="T96" fmla="+- 0 7325 7260"/>
                <a:gd name="T97" fmla="*/ T96 w 3198"/>
                <a:gd name="T98" fmla="+- 0 5094 4420"/>
                <a:gd name="T99" fmla="*/ 5094 h 706"/>
                <a:gd name="T100" fmla="+- 0 10446 7260"/>
                <a:gd name="T101" fmla="*/ T100 w 3198"/>
                <a:gd name="T102" fmla="+- 0 5094 4420"/>
                <a:gd name="T103" fmla="*/ 5094 h 706"/>
                <a:gd name="T104" fmla="+- 0 10438 7260"/>
                <a:gd name="T105" fmla="*/ T104 w 3198"/>
                <a:gd name="T106" fmla="+- 0 5107 4420"/>
                <a:gd name="T107" fmla="*/ 5107 h 706"/>
                <a:gd name="T108" fmla="+- 0 10417 7260"/>
                <a:gd name="T109" fmla="*/ T108 w 3198"/>
                <a:gd name="T110" fmla="+- 0 5121 4420"/>
                <a:gd name="T111" fmla="*/ 5121 h 706"/>
                <a:gd name="T112" fmla="+- 0 10392 7260"/>
                <a:gd name="T113" fmla="*/ T112 w 3198"/>
                <a:gd name="T114" fmla="+- 0 5126 4420"/>
                <a:gd name="T115" fmla="*/ 5126 h 706"/>
                <a:gd name="T116" fmla="+- 0 10446 7260"/>
                <a:gd name="T117" fmla="*/ T116 w 3198"/>
                <a:gd name="T118" fmla="+- 0 5094 4420"/>
                <a:gd name="T119" fmla="*/ 5094 h 706"/>
                <a:gd name="T120" fmla="+- 0 10392 7260"/>
                <a:gd name="T121" fmla="*/ T120 w 3198"/>
                <a:gd name="T122" fmla="+- 0 5094 4420"/>
                <a:gd name="T123" fmla="*/ 5094 h 706"/>
                <a:gd name="T124" fmla="+- 0 10405 7260"/>
                <a:gd name="T125" fmla="*/ T124 w 3198"/>
                <a:gd name="T126" fmla="+- 0 5091 4420"/>
                <a:gd name="T127" fmla="*/ 5091 h 706"/>
                <a:gd name="T128" fmla="+- 0 10416 7260"/>
                <a:gd name="T129" fmla="*/ T128 w 3198"/>
                <a:gd name="T130" fmla="+- 0 5084 4420"/>
                <a:gd name="T131" fmla="*/ 5084 h 706"/>
                <a:gd name="T132" fmla="+- 0 10423 7260"/>
                <a:gd name="T133" fmla="*/ T132 w 3198"/>
                <a:gd name="T134" fmla="+- 0 5073 4420"/>
                <a:gd name="T135" fmla="*/ 5073 h 706"/>
                <a:gd name="T136" fmla="+- 0 10426 7260"/>
                <a:gd name="T137" fmla="*/ T136 w 3198"/>
                <a:gd name="T138" fmla="+- 0 5060 4420"/>
                <a:gd name="T139" fmla="*/ 5060 h 706"/>
                <a:gd name="T140" fmla="+- 0 10426 7260"/>
                <a:gd name="T141" fmla="*/ T140 w 3198"/>
                <a:gd name="T142" fmla="+- 0 4487 4420"/>
                <a:gd name="T143" fmla="*/ 4487 h 706"/>
                <a:gd name="T144" fmla="+- 0 10423 7260"/>
                <a:gd name="T145" fmla="*/ T144 w 3198"/>
                <a:gd name="T146" fmla="+- 0 4473 4420"/>
                <a:gd name="T147" fmla="*/ 4473 h 706"/>
                <a:gd name="T148" fmla="+- 0 10416 7260"/>
                <a:gd name="T149" fmla="*/ T148 w 3198"/>
                <a:gd name="T150" fmla="+- 0 4462 4420"/>
                <a:gd name="T151" fmla="*/ 4462 h 706"/>
                <a:gd name="T152" fmla="+- 0 10405 7260"/>
                <a:gd name="T153" fmla="*/ T152 w 3198"/>
                <a:gd name="T154" fmla="+- 0 4455 4420"/>
                <a:gd name="T155" fmla="*/ 4455 h 706"/>
                <a:gd name="T156" fmla="+- 0 10392 7260"/>
                <a:gd name="T157" fmla="*/ T156 w 3198"/>
                <a:gd name="T158" fmla="+- 0 4452 4420"/>
                <a:gd name="T159" fmla="*/ 4452 h 706"/>
                <a:gd name="T160" fmla="+- 0 10446 7260"/>
                <a:gd name="T161" fmla="*/ T160 w 3198"/>
                <a:gd name="T162" fmla="+- 0 4452 4420"/>
                <a:gd name="T163" fmla="*/ 4452 h 706"/>
                <a:gd name="T164" fmla="+- 0 10452 7260"/>
                <a:gd name="T165" fmla="*/ T164 w 3198"/>
                <a:gd name="T166" fmla="+- 0 4461 4420"/>
                <a:gd name="T167" fmla="*/ 4461 h 706"/>
                <a:gd name="T168" fmla="+- 0 10457 7260"/>
                <a:gd name="T169" fmla="*/ T168 w 3198"/>
                <a:gd name="T170" fmla="+- 0 4487 4420"/>
                <a:gd name="T171" fmla="*/ 4487 h 706"/>
                <a:gd name="T172" fmla="+- 0 10457 7260"/>
                <a:gd name="T173" fmla="*/ T172 w 3198"/>
                <a:gd name="T174" fmla="+- 0 5060 4420"/>
                <a:gd name="T175" fmla="*/ 5060 h 706"/>
                <a:gd name="T176" fmla="+- 0 10452 7260"/>
                <a:gd name="T177" fmla="*/ T176 w 3198"/>
                <a:gd name="T178" fmla="+- 0 5085 4420"/>
                <a:gd name="T179" fmla="*/ 5085 h 706"/>
                <a:gd name="T180" fmla="+- 0 10446 7260"/>
                <a:gd name="T181" fmla="*/ T180 w 3198"/>
                <a:gd name="T182" fmla="+- 0 5094 4420"/>
                <a:gd name="T183" fmla="*/ 5094 h 7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3198" h="706">
                  <a:moveTo>
                    <a:pt x="3132" y="706"/>
                  </a:moveTo>
                  <a:lnTo>
                    <a:pt x="65" y="706"/>
                  </a:lnTo>
                  <a:lnTo>
                    <a:pt x="40" y="701"/>
                  </a:lnTo>
                  <a:lnTo>
                    <a:pt x="19" y="687"/>
                  </a:lnTo>
                  <a:lnTo>
                    <a:pt x="5" y="665"/>
                  </a:lnTo>
                  <a:lnTo>
                    <a:pt x="0" y="640"/>
                  </a:lnTo>
                  <a:lnTo>
                    <a:pt x="0" y="67"/>
                  </a:lnTo>
                  <a:lnTo>
                    <a:pt x="5" y="41"/>
                  </a:lnTo>
                  <a:lnTo>
                    <a:pt x="19" y="20"/>
                  </a:lnTo>
                  <a:lnTo>
                    <a:pt x="40" y="6"/>
                  </a:lnTo>
                  <a:lnTo>
                    <a:pt x="65" y="0"/>
                  </a:lnTo>
                  <a:lnTo>
                    <a:pt x="3132" y="0"/>
                  </a:lnTo>
                  <a:lnTo>
                    <a:pt x="3157" y="6"/>
                  </a:lnTo>
                  <a:lnTo>
                    <a:pt x="3178" y="20"/>
                  </a:lnTo>
                  <a:lnTo>
                    <a:pt x="3186" y="32"/>
                  </a:lnTo>
                  <a:lnTo>
                    <a:pt x="65" y="32"/>
                  </a:lnTo>
                  <a:lnTo>
                    <a:pt x="52" y="35"/>
                  </a:lnTo>
                  <a:lnTo>
                    <a:pt x="41" y="42"/>
                  </a:lnTo>
                  <a:lnTo>
                    <a:pt x="34" y="53"/>
                  </a:lnTo>
                  <a:lnTo>
                    <a:pt x="31" y="67"/>
                  </a:lnTo>
                  <a:lnTo>
                    <a:pt x="31" y="640"/>
                  </a:lnTo>
                  <a:lnTo>
                    <a:pt x="34" y="653"/>
                  </a:lnTo>
                  <a:lnTo>
                    <a:pt x="41" y="664"/>
                  </a:lnTo>
                  <a:lnTo>
                    <a:pt x="52" y="671"/>
                  </a:lnTo>
                  <a:lnTo>
                    <a:pt x="65" y="674"/>
                  </a:lnTo>
                  <a:lnTo>
                    <a:pt x="3186" y="674"/>
                  </a:lnTo>
                  <a:lnTo>
                    <a:pt x="3178" y="687"/>
                  </a:lnTo>
                  <a:lnTo>
                    <a:pt x="3157" y="701"/>
                  </a:lnTo>
                  <a:lnTo>
                    <a:pt x="3132" y="706"/>
                  </a:lnTo>
                  <a:close/>
                  <a:moveTo>
                    <a:pt x="3186" y="674"/>
                  </a:moveTo>
                  <a:lnTo>
                    <a:pt x="3132" y="674"/>
                  </a:lnTo>
                  <a:lnTo>
                    <a:pt x="3145" y="671"/>
                  </a:lnTo>
                  <a:lnTo>
                    <a:pt x="3156" y="664"/>
                  </a:lnTo>
                  <a:lnTo>
                    <a:pt x="3163" y="653"/>
                  </a:lnTo>
                  <a:lnTo>
                    <a:pt x="3166" y="640"/>
                  </a:lnTo>
                  <a:lnTo>
                    <a:pt x="3166" y="67"/>
                  </a:lnTo>
                  <a:lnTo>
                    <a:pt x="3163" y="53"/>
                  </a:lnTo>
                  <a:lnTo>
                    <a:pt x="3156" y="42"/>
                  </a:lnTo>
                  <a:lnTo>
                    <a:pt x="3145" y="35"/>
                  </a:lnTo>
                  <a:lnTo>
                    <a:pt x="3132" y="32"/>
                  </a:lnTo>
                  <a:lnTo>
                    <a:pt x="3186" y="32"/>
                  </a:lnTo>
                  <a:lnTo>
                    <a:pt x="3192" y="41"/>
                  </a:lnTo>
                  <a:lnTo>
                    <a:pt x="3197" y="67"/>
                  </a:lnTo>
                  <a:lnTo>
                    <a:pt x="3197" y="640"/>
                  </a:lnTo>
                  <a:lnTo>
                    <a:pt x="3192" y="665"/>
                  </a:lnTo>
                  <a:lnTo>
                    <a:pt x="3186" y="674"/>
                  </a:lnTo>
                  <a:close/>
                </a:path>
              </a:pathLst>
            </a:custGeom>
            <a:solidFill>
              <a:srgbClr val="8B53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AutoShape 26"/>
            <p:cNvSpPr>
              <a:spLocks/>
            </p:cNvSpPr>
            <p:nvPr/>
          </p:nvSpPr>
          <p:spPr bwMode="auto">
            <a:xfrm>
              <a:off x="7282" y="4535"/>
              <a:ext cx="500" cy="550"/>
            </a:xfrm>
            <a:custGeom>
              <a:avLst/>
              <a:gdLst>
                <a:gd name="T0" fmla="+- 0 7468 7282"/>
                <a:gd name="T1" fmla="*/ T0 w 500"/>
                <a:gd name="T2" fmla="+- 0 4850 4535"/>
                <a:gd name="T3" fmla="*/ 4850 h 550"/>
                <a:gd name="T4" fmla="+- 0 7428 7282"/>
                <a:gd name="T5" fmla="*/ T4 w 500"/>
                <a:gd name="T6" fmla="+- 0 4794 4535"/>
                <a:gd name="T7" fmla="*/ 4794 h 550"/>
                <a:gd name="T8" fmla="+- 0 7414 7282"/>
                <a:gd name="T9" fmla="*/ T8 w 500"/>
                <a:gd name="T10" fmla="+- 0 4693 4535"/>
                <a:gd name="T11" fmla="*/ 4693 h 550"/>
                <a:gd name="T12" fmla="+- 0 7455 7282"/>
                <a:gd name="T13" fmla="*/ T12 w 500"/>
                <a:gd name="T14" fmla="+- 0 4600 4535"/>
                <a:gd name="T15" fmla="*/ 4600 h 550"/>
                <a:gd name="T16" fmla="+- 0 7651 7282"/>
                <a:gd name="T17" fmla="*/ T16 w 500"/>
                <a:gd name="T18" fmla="+- 0 4543 4535"/>
                <a:gd name="T19" fmla="*/ 4543 h 550"/>
                <a:gd name="T20" fmla="+- 0 7774 7282"/>
                <a:gd name="T21" fmla="*/ T20 w 500"/>
                <a:gd name="T22" fmla="+- 0 4677 4535"/>
                <a:gd name="T23" fmla="*/ 4677 h 550"/>
                <a:gd name="T24" fmla="+- 0 7584 7282"/>
                <a:gd name="T25" fmla="*/ T24 w 500"/>
                <a:gd name="T26" fmla="+- 0 4574 4535"/>
                <a:gd name="T27" fmla="*/ 4574 h 550"/>
                <a:gd name="T28" fmla="+- 0 7457 7282"/>
                <a:gd name="T29" fmla="*/ T28 w 500"/>
                <a:gd name="T30" fmla="+- 0 4676 4535"/>
                <a:gd name="T31" fmla="*/ 4676 h 550"/>
                <a:gd name="T32" fmla="+- 0 7504 7282"/>
                <a:gd name="T33" fmla="*/ T32 w 500"/>
                <a:gd name="T34" fmla="+- 0 4831 4535"/>
                <a:gd name="T35" fmla="*/ 4831 h 550"/>
                <a:gd name="T36" fmla="+- 0 7555 7282"/>
                <a:gd name="T37" fmla="*/ T36 w 500"/>
                <a:gd name="T38" fmla="+- 0 4899 4535"/>
                <a:gd name="T39" fmla="*/ 4899 h 550"/>
                <a:gd name="T40" fmla="+- 0 7492 7282"/>
                <a:gd name="T41" fmla="*/ T40 w 500"/>
                <a:gd name="T42" fmla="+- 0 4871 4535"/>
                <a:gd name="T43" fmla="*/ 4871 h 550"/>
                <a:gd name="T44" fmla="+- 0 7504 7282"/>
                <a:gd name="T45" fmla="*/ T44 w 500"/>
                <a:gd name="T46" fmla="+- 0 4831 4535"/>
                <a:gd name="T47" fmla="*/ 4831 h 550"/>
                <a:gd name="T48" fmla="+- 0 7665 7282"/>
                <a:gd name="T49" fmla="*/ T48 w 500"/>
                <a:gd name="T50" fmla="+- 0 4850 4535"/>
                <a:gd name="T51" fmla="*/ 4850 h 550"/>
                <a:gd name="T52" fmla="+- 0 7744 7282"/>
                <a:gd name="T53" fmla="*/ T52 w 500"/>
                <a:gd name="T54" fmla="+- 0 4707 4535"/>
                <a:gd name="T55" fmla="*/ 4707 h 550"/>
                <a:gd name="T56" fmla="+- 0 7774 7282"/>
                <a:gd name="T57" fmla="*/ T56 w 500"/>
                <a:gd name="T58" fmla="+- 0 4677 4535"/>
                <a:gd name="T59" fmla="*/ 4677 h 550"/>
                <a:gd name="T60" fmla="+- 0 7740 7282"/>
                <a:gd name="T61" fmla="*/ T60 w 500"/>
                <a:gd name="T62" fmla="+- 0 4839 4535"/>
                <a:gd name="T63" fmla="*/ 4839 h 550"/>
                <a:gd name="T64" fmla="+- 0 7656 7282"/>
                <a:gd name="T65" fmla="*/ T64 w 500"/>
                <a:gd name="T66" fmla="+- 0 4896 4535"/>
                <a:gd name="T67" fmla="*/ 4896 h 550"/>
                <a:gd name="T68" fmla="+- 0 7502 7282"/>
                <a:gd name="T69" fmla="*/ T68 w 500"/>
                <a:gd name="T70" fmla="+- 0 4649 4535"/>
                <a:gd name="T71" fmla="*/ 4649 h 550"/>
                <a:gd name="T72" fmla="+- 0 7498 7282"/>
                <a:gd name="T73" fmla="*/ T72 w 500"/>
                <a:gd name="T74" fmla="+- 0 4636 4535"/>
                <a:gd name="T75" fmla="*/ 4636 h 550"/>
                <a:gd name="T76" fmla="+- 0 7582 7282"/>
                <a:gd name="T77" fmla="*/ T76 w 500"/>
                <a:gd name="T78" fmla="+- 0 4591 4535"/>
                <a:gd name="T79" fmla="*/ 4591 h 550"/>
                <a:gd name="T80" fmla="+- 0 7650 7282"/>
                <a:gd name="T81" fmla="*/ T80 w 500"/>
                <a:gd name="T82" fmla="+- 0 4601 4535"/>
                <a:gd name="T83" fmla="*/ 4601 h 550"/>
                <a:gd name="T84" fmla="+- 0 7684 7282"/>
                <a:gd name="T85" fmla="*/ T84 w 500"/>
                <a:gd name="T86" fmla="+- 0 4623 4535"/>
                <a:gd name="T87" fmla="*/ 4623 h 550"/>
                <a:gd name="T88" fmla="+- 0 7674 7282"/>
                <a:gd name="T89" fmla="*/ T88 w 500"/>
                <a:gd name="T90" fmla="+- 0 4635 4535"/>
                <a:gd name="T91" fmla="*/ 4635 h 550"/>
                <a:gd name="T92" fmla="+- 0 7644 7282"/>
                <a:gd name="T93" fmla="*/ T92 w 500"/>
                <a:gd name="T94" fmla="+- 0 4615 4535"/>
                <a:gd name="T95" fmla="*/ 4615 h 550"/>
                <a:gd name="T96" fmla="+- 0 7584 7282"/>
                <a:gd name="T97" fmla="*/ T96 w 500"/>
                <a:gd name="T98" fmla="+- 0 4606 4535"/>
                <a:gd name="T99" fmla="*/ 4606 h 550"/>
                <a:gd name="T100" fmla="+- 0 7509 7282"/>
                <a:gd name="T101" fmla="*/ T100 w 500"/>
                <a:gd name="T102" fmla="+- 0 4646 4535"/>
                <a:gd name="T103" fmla="*/ 4646 h 550"/>
                <a:gd name="T104" fmla="+- 0 7472 7282"/>
                <a:gd name="T105" fmla="*/ T104 w 500"/>
                <a:gd name="T106" fmla="+- 0 4712 4535"/>
                <a:gd name="T107" fmla="*/ 4712 h 550"/>
                <a:gd name="T108" fmla="+- 0 7470 7282"/>
                <a:gd name="T109" fmla="*/ T108 w 500"/>
                <a:gd name="T110" fmla="+- 0 4692 4535"/>
                <a:gd name="T111" fmla="*/ 4692 h 550"/>
                <a:gd name="T112" fmla="+- 0 7484 7282"/>
                <a:gd name="T113" fmla="*/ T112 w 500"/>
                <a:gd name="T114" fmla="+- 0 4663 4535"/>
                <a:gd name="T115" fmla="*/ 4663 h 550"/>
                <a:gd name="T116" fmla="+- 0 7492 7282"/>
                <a:gd name="T117" fmla="*/ T116 w 500"/>
                <a:gd name="T118" fmla="+- 0 4668 4535"/>
                <a:gd name="T119" fmla="*/ 4668 h 550"/>
                <a:gd name="T120" fmla="+- 0 7485 7282"/>
                <a:gd name="T121" fmla="*/ T120 w 500"/>
                <a:gd name="T122" fmla="+- 0 4695 4535"/>
                <a:gd name="T123" fmla="*/ 4695 h 550"/>
                <a:gd name="T124" fmla="+- 0 7474 7282"/>
                <a:gd name="T125" fmla="*/ T124 w 500"/>
                <a:gd name="T126" fmla="+- 0 4713 4535"/>
                <a:gd name="T127" fmla="*/ 4713 h 550"/>
                <a:gd name="T128" fmla="+- 0 7416 7282"/>
                <a:gd name="T129" fmla="*/ T128 w 500"/>
                <a:gd name="T130" fmla="+- 0 4886 4535"/>
                <a:gd name="T131" fmla="*/ 4886 h 550"/>
                <a:gd name="T132" fmla="+- 0 7437 7282"/>
                <a:gd name="T133" fmla="*/ T132 w 500"/>
                <a:gd name="T134" fmla="+- 0 4887 4535"/>
                <a:gd name="T135" fmla="*/ 4887 h 550"/>
                <a:gd name="T136" fmla="+- 0 7466 7282"/>
                <a:gd name="T137" fmla="*/ T136 w 500"/>
                <a:gd name="T138" fmla="+- 0 4851 4535"/>
                <a:gd name="T139" fmla="*/ 4851 h 550"/>
                <a:gd name="T140" fmla="+- 0 7482 7282"/>
                <a:gd name="T141" fmla="*/ T140 w 500"/>
                <a:gd name="T142" fmla="+- 0 4884 4535"/>
                <a:gd name="T143" fmla="*/ 4884 h 550"/>
                <a:gd name="T144" fmla="+- 0 7462 7282"/>
                <a:gd name="T145" fmla="*/ T144 w 500"/>
                <a:gd name="T146" fmla="+- 0 4908 4535"/>
                <a:gd name="T147" fmla="*/ 4908 h 550"/>
                <a:gd name="T148" fmla="+- 0 7465 7282"/>
                <a:gd name="T149" fmla="*/ T148 w 500"/>
                <a:gd name="T150" fmla="+- 0 4928 4535"/>
                <a:gd name="T151" fmla="*/ 4928 h 550"/>
                <a:gd name="T152" fmla="+- 0 7492 7282"/>
                <a:gd name="T153" fmla="*/ T152 w 500"/>
                <a:gd name="T154" fmla="+- 0 4872 4535"/>
                <a:gd name="T155" fmla="*/ 4872 h 550"/>
                <a:gd name="T156" fmla="+- 0 7416 7282"/>
                <a:gd name="T157" fmla="*/ T156 w 500"/>
                <a:gd name="T158" fmla="+- 0 4888 4535"/>
                <a:gd name="T159" fmla="*/ 4888 h 550"/>
                <a:gd name="T160" fmla="+- 0 7464 7282"/>
                <a:gd name="T161" fmla="*/ T160 w 500"/>
                <a:gd name="T162" fmla="+- 0 4928 4535"/>
                <a:gd name="T163" fmla="*/ 4928 h 550"/>
                <a:gd name="T164" fmla="+- 0 7415 7282"/>
                <a:gd name="T165" fmla="*/ T164 w 500"/>
                <a:gd name="T166" fmla="+- 0 4889 4535"/>
                <a:gd name="T167" fmla="*/ 4889 h 550"/>
                <a:gd name="T168" fmla="+- 0 7414 7282"/>
                <a:gd name="T169" fmla="*/ T168 w 500"/>
                <a:gd name="T170" fmla="+- 0 4887 4535"/>
                <a:gd name="T171" fmla="*/ 4887 h 550"/>
                <a:gd name="T172" fmla="+- 0 7465 7282"/>
                <a:gd name="T173" fmla="*/ T172 w 500"/>
                <a:gd name="T174" fmla="+- 0 4930 4535"/>
                <a:gd name="T175" fmla="*/ 4930 h 550"/>
                <a:gd name="T176" fmla="+- 0 7463 7282"/>
                <a:gd name="T177" fmla="*/ T176 w 500"/>
                <a:gd name="T178" fmla="+- 0 4929 4535"/>
                <a:gd name="T179" fmla="*/ 4929 h 550"/>
                <a:gd name="T180" fmla="+- 0 7360 7282"/>
                <a:gd name="T181" fmla="*/ T180 w 500"/>
                <a:gd name="T182" fmla="+- 0 5072 4535"/>
                <a:gd name="T183" fmla="*/ 5072 h 550"/>
                <a:gd name="T184" fmla="+- 0 7414 7282"/>
                <a:gd name="T185" fmla="*/ T184 w 500"/>
                <a:gd name="T186" fmla="+- 0 4890 4535"/>
                <a:gd name="T187" fmla="*/ 4890 h 550"/>
                <a:gd name="T188" fmla="+- 0 7292 7282"/>
                <a:gd name="T189" fmla="*/ T188 w 500"/>
                <a:gd name="T190" fmla="+- 0 5015 4535"/>
                <a:gd name="T191" fmla="*/ 5015 h 550"/>
                <a:gd name="T192" fmla="+- 0 7357 7282"/>
                <a:gd name="T193" fmla="*/ T192 w 500"/>
                <a:gd name="T194" fmla="+- 0 5075 4535"/>
                <a:gd name="T195" fmla="*/ 5075 h 550"/>
                <a:gd name="T196" fmla="+- 0 7291 7282"/>
                <a:gd name="T197" fmla="*/ T196 w 500"/>
                <a:gd name="T198" fmla="+- 0 5017 4535"/>
                <a:gd name="T199" fmla="*/ 5017 h 550"/>
                <a:gd name="T200" fmla="+- 0 7293 7282"/>
                <a:gd name="T201" fmla="*/ T200 w 500"/>
                <a:gd name="T202" fmla="+- 0 5016 4535"/>
                <a:gd name="T203" fmla="*/ 5016 h 550"/>
                <a:gd name="T204" fmla="+- 0 7359 7282"/>
                <a:gd name="T205" fmla="*/ T204 w 500"/>
                <a:gd name="T206" fmla="+- 0 5073 4535"/>
                <a:gd name="T207" fmla="*/ 5073 h 550"/>
                <a:gd name="T208" fmla="+- 0 7357 7282"/>
                <a:gd name="T209" fmla="*/ T208 w 500"/>
                <a:gd name="T210" fmla="+- 0 5075 4535"/>
                <a:gd name="T211" fmla="*/ 5075 h 550"/>
                <a:gd name="T212" fmla="+- 0 7282 7282"/>
                <a:gd name="T213" fmla="*/ T212 w 500"/>
                <a:gd name="T214" fmla="+- 0 5025 4535"/>
                <a:gd name="T215" fmla="*/ 5025 h 550"/>
                <a:gd name="T216" fmla="+- 0 7290 7282"/>
                <a:gd name="T217" fmla="*/ T216 w 500"/>
                <a:gd name="T218" fmla="+- 0 5018 4535"/>
                <a:gd name="T219" fmla="*/ 5018 h 550"/>
                <a:gd name="T220" fmla="+- 0 7341 7282"/>
                <a:gd name="T221" fmla="*/ T220 w 500"/>
                <a:gd name="T222" fmla="+- 0 5085 4535"/>
                <a:gd name="T223" fmla="*/ 5085 h 550"/>
                <a:gd name="T224" fmla="+- 0 7358 7282"/>
                <a:gd name="T225" fmla="*/ T224 w 500"/>
                <a:gd name="T226" fmla="+- 0 5075 4535"/>
                <a:gd name="T227" fmla="*/ 5075 h 5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500" h="550">
                  <a:moveTo>
                    <a:pt x="209" y="337"/>
                  </a:moveTo>
                  <a:lnTo>
                    <a:pt x="185" y="317"/>
                  </a:lnTo>
                  <a:lnTo>
                    <a:pt x="186" y="315"/>
                  </a:lnTo>
                  <a:lnTo>
                    <a:pt x="185" y="315"/>
                  </a:lnTo>
                  <a:lnTo>
                    <a:pt x="163" y="288"/>
                  </a:lnTo>
                  <a:lnTo>
                    <a:pt x="146" y="259"/>
                  </a:lnTo>
                  <a:lnTo>
                    <a:pt x="135" y="226"/>
                  </a:lnTo>
                  <a:lnTo>
                    <a:pt x="131" y="192"/>
                  </a:lnTo>
                  <a:lnTo>
                    <a:pt x="132" y="158"/>
                  </a:lnTo>
                  <a:lnTo>
                    <a:pt x="140" y="125"/>
                  </a:lnTo>
                  <a:lnTo>
                    <a:pt x="154" y="93"/>
                  </a:lnTo>
                  <a:lnTo>
                    <a:pt x="173" y="65"/>
                  </a:lnTo>
                  <a:lnTo>
                    <a:pt x="230" y="20"/>
                  </a:lnTo>
                  <a:lnTo>
                    <a:pt x="299" y="0"/>
                  </a:lnTo>
                  <a:lnTo>
                    <a:pt x="369" y="8"/>
                  </a:lnTo>
                  <a:lnTo>
                    <a:pt x="434" y="43"/>
                  </a:lnTo>
                  <a:lnTo>
                    <a:pt x="480" y="101"/>
                  </a:lnTo>
                  <a:lnTo>
                    <a:pt x="492" y="142"/>
                  </a:lnTo>
                  <a:lnTo>
                    <a:pt x="409" y="73"/>
                  </a:lnTo>
                  <a:lnTo>
                    <a:pt x="358" y="45"/>
                  </a:lnTo>
                  <a:lnTo>
                    <a:pt x="302" y="39"/>
                  </a:lnTo>
                  <a:lnTo>
                    <a:pt x="248" y="54"/>
                  </a:lnTo>
                  <a:lnTo>
                    <a:pt x="203" y="90"/>
                  </a:lnTo>
                  <a:lnTo>
                    <a:pt x="175" y="141"/>
                  </a:lnTo>
                  <a:lnTo>
                    <a:pt x="170" y="197"/>
                  </a:lnTo>
                  <a:lnTo>
                    <a:pt x="185" y="251"/>
                  </a:lnTo>
                  <a:lnTo>
                    <a:pt x="222" y="296"/>
                  </a:lnTo>
                  <a:lnTo>
                    <a:pt x="309" y="369"/>
                  </a:lnTo>
                  <a:lnTo>
                    <a:pt x="306" y="369"/>
                  </a:lnTo>
                  <a:lnTo>
                    <a:pt x="273" y="364"/>
                  </a:lnTo>
                  <a:lnTo>
                    <a:pt x="240" y="353"/>
                  </a:lnTo>
                  <a:lnTo>
                    <a:pt x="211" y="336"/>
                  </a:lnTo>
                  <a:lnTo>
                    <a:pt x="210" y="336"/>
                  </a:lnTo>
                  <a:lnTo>
                    <a:pt x="209" y="337"/>
                  </a:lnTo>
                  <a:close/>
                  <a:moveTo>
                    <a:pt x="309" y="369"/>
                  </a:moveTo>
                  <a:lnTo>
                    <a:pt x="222" y="296"/>
                  </a:lnTo>
                  <a:lnTo>
                    <a:pt x="273" y="324"/>
                  </a:lnTo>
                  <a:lnTo>
                    <a:pt x="329" y="330"/>
                  </a:lnTo>
                  <a:lnTo>
                    <a:pt x="383" y="315"/>
                  </a:lnTo>
                  <a:lnTo>
                    <a:pt x="428" y="279"/>
                  </a:lnTo>
                  <a:lnTo>
                    <a:pt x="456" y="228"/>
                  </a:lnTo>
                  <a:lnTo>
                    <a:pt x="462" y="172"/>
                  </a:lnTo>
                  <a:lnTo>
                    <a:pt x="446" y="118"/>
                  </a:lnTo>
                  <a:lnTo>
                    <a:pt x="409" y="73"/>
                  </a:lnTo>
                  <a:lnTo>
                    <a:pt x="492" y="142"/>
                  </a:lnTo>
                  <a:lnTo>
                    <a:pt x="500" y="169"/>
                  </a:lnTo>
                  <a:lnTo>
                    <a:pt x="493" y="240"/>
                  </a:lnTo>
                  <a:lnTo>
                    <a:pt x="458" y="304"/>
                  </a:lnTo>
                  <a:lnTo>
                    <a:pt x="434" y="328"/>
                  </a:lnTo>
                  <a:lnTo>
                    <a:pt x="405" y="347"/>
                  </a:lnTo>
                  <a:lnTo>
                    <a:pt x="374" y="361"/>
                  </a:lnTo>
                  <a:lnTo>
                    <a:pt x="340" y="368"/>
                  </a:lnTo>
                  <a:lnTo>
                    <a:pt x="309" y="369"/>
                  </a:lnTo>
                  <a:close/>
                  <a:moveTo>
                    <a:pt x="220" y="114"/>
                  </a:moveTo>
                  <a:lnTo>
                    <a:pt x="214" y="109"/>
                  </a:lnTo>
                  <a:lnTo>
                    <a:pt x="213" y="104"/>
                  </a:lnTo>
                  <a:lnTo>
                    <a:pt x="216" y="101"/>
                  </a:lnTo>
                  <a:lnTo>
                    <a:pt x="240" y="79"/>
                  </a:lnTo>
                  <a:lnTo>
                    <a:pt x="268" y="63"/>
                  </a:lnTo>
                  <a:lnTo>
                    <a:pt x="300" y="56"/>
                  </a:lnTo>
                  <a:lnTo>
                    <a:pt x="333" y="56"/>
                  </a:lnTo>
                  <a:lnTo>
                    <a:pt x="351" y="60"/>
                  </a:lnTo>
                  <a:lnTo>
                    <a:pt x="368" y="66"/>
                  </a:lnTo>
                  <a:lnTo>
                    <a:pt x="384" y="75"/>
                  </a:lnTo>
                  <a:lnTo>
                    <a:pt x="399" y="86"/>
                  </a:lnTo>
                  <a:lnTo>
                    <a:pt x="402" y="88"/>
                  </a:lnTo>
                  <a:lnTo>
                    <a:pt x="402" y="93"/>
                  </a:lnTo>
                  <a:lnTo>
                    <a:pt x="397" y="99"/>
                  </a:lnTo>
                  <a:lnTo>
                    <a:pt x="392" y="100"/>
                  </a:lnTo>
                  <a:lnTo>
                    <a:pt x="389" y="97"/>
                  </a:lnTo>
                  <a:lnTo>
                    <a:pt x="376" y="87"/>
                  </a:lnTo>
                  <a:lnTo>
                    <a:pt x="362" y="80"/>
                  </a:lnTo>
                  <a:lnTo>
                    <a:pt x="347" y="74"/>
                  </a:lnTo>
                  <a:lnTo>
                    <a:pt x="331" y="71"/>
                  </a:lnTo>
                  <a:lnTo>
                    <a:pt x="302" y="71"/>
                  </a:lnTo>
                  <a:lnTo>
                    <a:pt x="274" y="77"/>
                  </a:lnTo>
                  <a:lnTo>
                    <a:pt x="249" y="91"/>
                  </a:lnTo>
                  <a:lnTo>
                    <a:pt x="227" y="111"/>
                  </a:lnTo>
                  <a:lnTo>
                    <a:pt x="225" y="114"/>
                  </a:lnTo>
                  <a:lnTo>
                    <a:pt x="220" y="114"/>
                  </a:lnTo>
                  <a:close/>
                  <a:moveTo>
                    <a:pt x="190" y="177"/>
                  </a:moveTo>
                  <a:lnTo>
                    <a:pt x="187" y="175"/>
                  </a:lnTo>
                  <a:lnTo>
                    <a:pt x="186" y="172"/>
                  </a:lnTo>
                  <a:lnTo>
                    <a:pt x="188" y="157"/>
                  </a:lnTo>
                  <a:lnTo>
                    <a:pt x="191" y="145"/>
                  </a:lnTo>
                  <a:lnTo>
                    <a:pt x="198" y="129"/>
                  </a:lnTo>
                  <a:lnTo>
                    <a:pt x="202" y="128"/>
                  </a:lnTo>
                  <a:lnTo>
                    <a:pt x="207" y="130"/>
                  </a:lnTo>
                  <a:lnTo>
                    <a:pt x="210" y="133"/>
                  </a:lnTo>
                  <a:lnTo>
                    <a:pt x="211" y="136"/>
                  </a:lnTo>
                  <a:lnTo>
                    <a:pt x="206" y="149"/>
                  </a:lnTo>
                  <a:lnTo>
                    <a:pt x="203" y="160"/>
                  </a:lnTo>
                  <a:lnTo>
                    <a:pt x="201" y="176"/>
                  </a:lnTo>
                  <a:lnTo>
                    <a:pt x="197" y="178"/>
                  </a:lnTo>
                  <a:lnTo>
                    <a:pt x="192" y="178"/>
                  </a:lnTo>
                  <a:lnTo>
                    <a:pt x="190" y="177"/>
                  </a:lnTo>
                  <a:close/>
                  <a:moveTo>
                    <a:pt x="183" y="393"/>
                  </a:moveTo>
                  <a:lnTo>
                    <a:pt x="134" y="351"/>
                  </a:lnTo>
                  <a:lnTo>
                    <a:pt x="140" y="347"/>
                  </a:lnTo>
                  <a:lnTo>
                    <a:pt x="148" y="347"/>
                  </a:lnTo>
                  <a:lnTo>
                    <a:pt x="155" y="352"/>
                  </a:lnTo>
                  <a:lnTo>
                    <a:pt x="175" y="329"/>
                  </a:lnTo>
                  <a:lnTo>
                    <a:pt x="174" y="328"/>
                  </a:lnTo>
                  <a:lnTo>
                    <a:pt x="184" y="316"/>
                  </a:lnTo>
                  <a:lnTo>
                    <a:pt x="185" y="317"/>
                  </a:lnTo>
                  <a:lnTo>
                    <a:pt x="210" y="337"/>
                  </a:lnTo>
                  <a:lnTo>
                    <a:pt x="200" y="349"/>
                  </a:lnTo>
                  <a:lnTo>
                    <a:pt x="199" y="349"/>
                  </a:lnTo>
                  <a:lnTo>
                    <a:pt x="179" y="372"/>
                  </a:lnTo>
                  <a:lnTo>
                    <a:pt x="180" y="373"/>
                  </a:lnTo>
                  <a:lnTo>
                    <a:pt x="186" y="378"/>
                  </a:lnTo>
                  <a:lnTo>
                    <a:pt x="187" y="386"/>
                  </a:lnTo>
                  <a:lnTo>
                    <a:pt x="183" y="393"/>
                  </a:lnTo>
                  <a:close/>
                  <a:moveTo>
                    <a:pt x="210" y="337"/>
                  </a:moveTo>
                  <a:lnTo>
                    <a:pt x="209" y="337"/>
                  </a:lnTo>
                  <a:lnTo>
                    <a:pt x="210" y="337"/>
                  </a:lnTo>
                  <a:close/>
                  <a:moveTo>
                    <a:pt x="182" y="393"/>
                  </a:moveTo>
                  <a:lnTo>
                    <a:pt x="134" y="353"/>
                  </a:lnTo>
                  <a:lnTo>
                    <a:pt x="135" y="352"/>
                  </a:lnTo>
                  <a:lnTo>
                    <a:pt x="182" y="392"/>
                  </a:lnTo>
                  <a:lnTo>
                    <a:pt x="182" y="393"/>
                  </a:lnTo>
                  <a:close/>
                  <a:moveTo>
                    <a:pt x="180" y="395"/>
                  </a:moveTo>
                  <a:lnTo>
                    <a:pt x="132" y="355"/>
                  </a:lnTo>
                  <a:lnTo>
                    <a:pt x="133" y="354"/>
                  </a:lnTo>
                  <a:lnTo>
                    <a:pt x="132" y="353"/>
                  </a:lnTo>
                  <a:lnTo>
                    <a:pt x="132" y="352"/>
                  </a:lnTo>
                  <a:lnTo>
                    <a:pt x="183" y="394"/>
                  </a:lnTo>
                  <a:lnTo>
                    <a:pt x="183" y="395"/>
                  </a:lnTo>
                  <a:lnTo>
                    <a:pt x="182" y="395"/>
                  </a:lnTo>
                  <a:lnTo>
                    <a:pt x="181" y="394"/>
                  </a:lnTo>
                  <a:lnTo>
                    <a:pt x="180" y="395"/>
                  </a:lnTo>
                  <a:close/>
                  <a:moveTo>
                    <a:pt x="78" y="537"/>
                  </a:moveTo>
                  <a:lnTo>
                    <a:pt x="78" y="537"/>
                  </a:lnTo>
                  <a:lnTo>
                    <a:pt x="10" y="480"/>
                  </a:lnTo>
                  <a:lnTo>
                    <a:pt x="131" y="354"/>
                  </a:lnTo>
                  <a:lnTo>
                    <a:pt x="132" y="355"/>
                  </a:lnTo>
                  <a:lnTo>
                    <a:pt x="181" y="396"/>
                  </a:lnTo>
                  <a:lnTo>
                    <a:pt x="78" y="537"/>
                  </a:lnTo>
                  <a:lnTo>
                    <a:pt x="10" y="480"/>
                  </a:lnTo>
                  <a:lnTo>
                    <a:pt x="78" y="537"/>
                  </a:lnTo>
                  <a:close/>
                  <a:moveTo>
                    <a:pt x="75" y="540"/>
                  </a:moveTo>
                  <a:lnTo>
                    <a:pt x="8" y="484"/>
                  </a:lnTo>
                  <a:lnTo>
                    <a:pt x="9" y="483"/>
                  </a:lnTo>
                  <a:lnTo>
                    <a:pt x="9" y="482"/>
                  </a:lnTo>
                  <a:lnTo>
                    <a:pt x="9" y="481"/>
                  </a:lnTo>
                  <a:lnTo>
                    <a:pt x="10" y="482"/>
                  </a:lnTo>
                  <a:lnTo>
                    <a:pt x="11" y="481"/>
                  </a:lnTo>
                  <a:lnTo>
                    <a:pt x="77" y="536"/>
                  </a:lnTo>
                  <a:lnTo>
                    <a:pt x="76" y="537"/>
                  </a:lnTo>
                  <a:lnTo>
                    <a:pt x="77" y="538"/>
                  </a:lnTo>
                  <a:lnTo>
                    <a:pt x="76" y="539"/>
                  </a:lnTo>
                  <a:lnTo>
                    <a:pt x="75" y="539"/>
                  </a:lnTo>
                  <a:lnTo>
                    <a:pt x="75" y="540"/>
                  </a:lnTo>
                  <a:close/>
                  <a:moveTo>
                    <a:pt x="59" y="550"/>
                  </a:moveTo>
                  <a:lnTo>
                    <a:pt x="1" y="501"/>
                  </a:lnTo>
                  <a:lnTo>
                    <a:pt x="0" y="490"/>
                  </a:lnTo>
                  <a:lnTo>
                    <a:pt x="7" y="483"/>
                  </a:lnTo>
                  <a:lnTo>
                    <a:pt x="8" y="483"/>
                  </a:lnTo>
                  <a:lnTo>
                    <a:pt x="76" y="541"/>
                  </a:lnTo>
                  <a:lnTo>
                    <a:pt x="70" y="549"/>
                  </a:lnTo>
                  <a:lnTo>
                    <a:pt x="59" y="550"/>
                  </a:lnTo>
                  <a:close/>
                  <a:moveTo>
                    <a:pt x="76" y="541"/>
                  </a:moveTo>
                  <a:lnTo>
                    <a:pt x="75" y="540"/>
                  </a:lnTo>
                  <a:lnTo>
                    <a:pt x="76" y="540"/>
                  </a:lnTo>
                  <a:lnTo>
                    <a:pt x="76" y="541"/>
                  </a:lnTo>
                  <a:close/>
                </a:path>
              </a:pathLst>
            </a:custGeom>
            <a:solidFill>
              <a:srgbClr val="049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 y="4533"/>
              <a:ext cx="373"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28"/>
            <p:cNvSpPr>
              <a:spLocks/>
            </p:cNvSpPr>
            <p:nvPr/>
          </p:nvSpPr>
          <p:spPr bwMode="auto">
            <a:xfrm>
              <a:off x="7289" y="4564"/>
              <a:ext cx="465" cy="512"/>
            </a:xfrm>
            <a:custGeom>
              <a:avLst/>
              <a:gdLst>
                <a:gd name="T0" fmla="+- 0 7413 7289"/>
                <a:gd name="T1" fmla="*/ T0 w 465"/>
                <a:gd name="T2" fmla="+- 0 4889 4564"/>
                <a:gd name="T3" fmla="*/ 4889 h 512"/>
                <a:gd name="T4" fmla="+- 0 7412 7289"/>
                <a:gd name="T5" fmla="*/ T4 w 465"/>
                <a:gd name="T6" fmla="+- 0 4887 4564"/>
                <a:gd name="T7" fmla="*/ 4887 h 512"/>
                <a:gd name="T8" fmla="+- 0 7415 7289"/>
                <a:gd name="T9" fmla="*/ T8 w 465"/>
                <a:gd name="T10" fmla="+- 0 4885 4564"/>
                <a:gd name="T11" fmla="*/ 4885 h 512"/>
                <a:gd name="T12" fmla="+- 0 7467 7289"/>
                <a:gd name="T13" fmla="*/ T12 w 465"/>
                <a:gd name="T14" fmla="+- 0 4930 4564"/>
                <a:gd name="T15" fmla="*/ 4930 h 512"/>
                <a:gd name="T16" fmla="+- 0 7464 7289"/>
                <a:gd name="T17" fmla="*/ T16 w 465"/>
                <a:gd name="T18" fmla="+- 0 4932 4564"/>
                <a:gd name="T19" fmla="*/ 4932 h 512"/>
                <a:gd name="T20" fmla="+- 0 7357 7289"/>
                <a:gd name="T21" fmla="*/ T20 w 465"/>
                <a:gd name="T22" fmla="+- 0 5075 4564"/>
                <a:gd name="T23" fmla="*/ 5075 h 512"/>
                <a:gd name="T24" fmla="+- 0 7289 7289"/>
                <a:gd name="T25" fmla="*/ T24 w 465"/>
                <a:gd name="T26" fmla="+- 0 5018 4564"/>
                <a:gd name="T27" fmla="*/ 5018 h 512"/>
                <a:gd name="T28" fmla="+- 0 7289 7289"/>
                <a:gd name="T29" fmla="*/ T28 w 465"/>
                <a:gd name="T30" fmla="+- 0 5016 4564"/>
                <a:gd name="T31" fmla="*/ 5016 h 512"/>
                <a:gd name="T32" fmla="+- 0 7291 7289"/>
                <a:gd name="T33" fmla="*/ T32 w 465"/>
                <a:gd name="T34" fmla="+- 0 5015 4564"/>
                <a:gd name="T35" fmla="*/ 5015 h 512"/>
                <a:gd name="T36" fmla="+- 0 7292 7289"/>
                <a:gd name="T37" fmla="*/ T36 w 465"/>
                <a:gd name="T38" fmla="+- 0 5015 4564"/>
                <a:gd name="T39" fmla="*/ 5015 h 512"/>
                <a:gd name="T40" fmla="+- 0 7360 7289"/>
                <a:gd name="T41" fmla="*/ T40 w 465"/>
                <a:gd name="T42" fmla="+- 0 5072 4564"/>
                <a:gd name="T43" fmla="*/ 5072 h 512"/>
                <a:gd name="T44" fmla="+- 0 7360 7289"/>
                <a:gd name="T45" fmla="*/ T44 w 465"/>
                <a:gd name="T46" fmla="+- 0 5074 4564"/>
                <a:gd name="T47" fmla="*/ 5074 h 512"/>
                <a:gd name="T48" fmla="+- 0 7359 7289"/>
                <a:gd name="T49" fmla="*/ T48 w 465"/>
                <a:gd name="T50" fmla="+- 0 5075 4564"/>
                <a:gd name="T51" fmla="*/ 5075 h 512"/>
                <a:gd name="T52" fmla="+- 0 7357 7289"/>
                <a:gd name="T53" fmla="*/ T52 w 465"/>
                <a:gd name="T54" fmla="+- 0 5075 4564"/>
                <a:gd name="T55" fmla="*/ 5075 h 512"/>
                <a:gd name="T56" fmla="+- 0 7459 7289"/>
                <a:gd name="T57" fmla="*/ T56 w 465"/>
                <a:gd name="T58" fmla="+- 0 4790 4564"/>
                <a:gd name="T59" fmla="*/ 4790 h 512"/>
                <a:gd name="T60" fmla="+- 0 7448 7289"/>
                <a:gd name="T61" fmla="*/ T60 w 465"/>
                <a:gd name="T62" fmla="+- 0 4673 4564"/>
                <a:gd name="T63" fmla="*/ 4673 h 512"/>
                <a:gd name="T64" fmla="+- 0 7526 7289"/>
                <a:gd name="T65" fmla="*/ T64 w 465"/>
                <a:gd name="T66" fmla="+- 0 4580 4564"/>
                <a:gd name="T67" fmla="*/ 4580 h 512"/>
                <a:gd name="T68" fmla="+- 0 7643 7289"/>
                <a:gd name="T69" fmla="*/ T68 w 465"/>
                <a:gd name="T70" fmla="+- 0 4571 4564"/>
                <a:gd name="T71" fmla="*/ 4571 h 512"/>
                <a:gd name="T72" fmla="+- 0 7732 7289"/>
                <a:gd name="T73" fmla="*/ T72 w 465"/>
                <a:gd name="T74" fmla="+- 0 4644 4564"/>
                <a:gd name="T75" fmla="*/ 4644 h 512"/>
                <a:gd name="T76" fmla="+- 0 7640 7289"/>
                <a:gd name="T77" fmla="*/ T76 w 465"/>
                <a:gd name="T78" fmla="+- 0 4581 4564"/>
                <a:gd name="T79" fmla="*/ 4581 h 512"/>
                <a:gd name="T80" fmla="+- 0 7531 7289"/>
                <a:gd name="T81" fmla="*/ T80 w 465"/>
                <a:gd name="T82" fmla="+- 0 4590 4564"/>
                <a:gd name="T83" fmla="*/ 4590 h 512"/>
                <a:gd name="T84" fmla="+- 0 7459 7289"/>
                <a:gd name="T85" fmla="*/ T84 w 465"/>
                <a:gd name="T86" fmla="+- 0 4676 4564"/>
                <a:gd name="T87" fmla="*/ 4676 h 512"/>
                <a:gd name="T88" fmla="+- 0 7469 7289"/>
                <a:gd name="T89" fmla="*/ T88 w 465"/>
                <a:gd name="T90" fmla="+- 0 4785 4564"/>
                <a:gd name="T91" fmla="*/ 4785 h 512"/>
                <a:gd name="T92" fmla="+- 0 7546 7289"/>
                <a:gd name="T93" fmla="*/ T92 w 465"/>
                <a:gd name="T94" fmla="+- 0 4865 4564"/>
                <a:gd name="T95" fmla="*/ 4865 h 512"/>
                <a:gd name="T96" fmla="+- 0 7546 7289"/>
                <a:gd name="T97" fmla="*/ T96 w 465"/>
                <a:gd name="T98" fmla="+- 0 4865 4564"/>
                <a:gd name="T99" fmla="*/ 4865 h 512"/>
                <a:gd name="T100" fmla="+- 0 7556 7289"/>
                <a:gd name="T101" fmla="*/ T100 w 465"/>
                <a:gd name="T102" fmla="+- 0 4858 4564"/>
                <a:gd name="T103" fmla="*/ 4858 h 512"/>
                <a:gd name="T104" fmla="+- 0 7664 7289"/>
                <a:gd name="T105" fmla="*/ T104 w 465"/>
                <a:gd name="T106" fmla="+- 0 4849 4564"/>
                <a:gd name="T107" fmla="*/ 4849 h 512"/>
                <a:gd name="T108" fmla="+- 0 7737 7289"/>
                <a:gd name="T109" fmla="*/ T108 w 465"/>
                <a:gd name="T110" fmla="+- 0 4763 4564"/>
                <a:gd name="T111" fmla="*/ 4763 h 512"/>
                <a:gd name="T112" fmla="+- 0 7727 7289"/>
                <a:gd name="T113" fmla="*/ T112 w 465"/>
                <a:gd name="T114" fmla="+- 0 4654 4564"/>
                <a:gd name="T115" fmla="*/ 4654 h 512"/>
                <a:gd name="T116" fmla="+- 0 7732 7289"/>
                <a:gd name="T117" fmla="*/ T116 w 465"/>
                <a:gd name="T118" fmla="+- 0 4644 4564"/>
                <a:gd name="T119" fmla="*/ 4644 h 512"/>
                <a:gd name="T120" fmla="+- 0 7753 7289"/>
                <a:gd name="T121" fmla="*/ T120 w 465"/>
                <a:gd name="T122" fmla="+- 0 4706 4564"/>
                <a:gd name="T123" fmla="*/ 4706 h 512"/>
                <a:gd name="T124" fmla="+- 0 7718 7289"/>
                <a:gd name="T125" fmla="*/ T124 w 465"/>
                <a:gd name="T126" fmla="+- 0 4820 4564"/>
                <a:gd name="T127" fmla="*/ 4820 h 512"/>
                <a:gd name="T128" fmla="+- 0 7612 7289"/>
                <a:gd name="T129" fmla="*/ T128 w 465"/>
                <a:gd name="T130" fmla="+- 0 4875 4564"/>
                <a:gd name="T131" fmla="*/ 4875 h 512"/>
                <a:gd name="T132" fmla="+- 0 7546 7289"/>
                <a:gd name="T133" fmla="*/ T132 w 465"/>
                <a:gd name="T134" fmla="+- 0 4865 4564"/>
                <a:gd name="T135" fmla="*/ 4865 h 512"/>
                <a:gd name="T136" fmla="+- 0 7436 7289"/>
                <a:gd name="T137" fmla="*/ T136 w 465"/>
                <a:gd name="T138" fmla="+- 0 4886 4564"/>
                <a:gd name="T139" fmla="*/ 4886 h 512"/>
                <a:gd name="T140" fmla="+- 0 7460 7289"/>
                <a:gd name="T141" fmla="*/ T140 w 465"/>
                <a:gd name="T142" fmla="+- 0 4867 4564"/>
                <a:gd name="T143" fmla="*/ 4867 h 512"/>
                <a:gd name="T144" fmla="+- 0 7481 7289"/>
                <a:gd name="T145" fmla="*/ T144 w 465"/>
                <a:gd name="T146" fmla="+- 0 4885 4564"/>
                <a:gd name="T147" fmla="*/ 4885 h 512"/>
                <a:gd name="T148" fmla="+- 0 7481 7289"/>
                <a:gd name="T149" fmla="*/ T148 w 465"/>
                <a:gd name="T150" fmla="+- 0 4885 4564"/>
                <a:gd name="T151" fmla="*/ 4885 h 512"/>
                <a:gd name="T152" fmla="+- 0 7477 7289"/>
                <a:gd name="T153" fmla="*/ T152 w 465"/>
                <a:gd name="T154" fmla="+- 0 4881 4564"/>
                <a:gd name="T155" fmla="*/ 4881 h 512"/>
                <a:gd name="T156" fmla="+- 0 7481 7289"/>
                <a:gd name="T157" fmla="*/ T156 w 465"/>
                <a:gd name="T158" fmla="+- 0 4885 4564"/>
                <a:gd name="T159" fmla="*/ 4885 h 5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465" h="512">
                  <a:moveTo>
                    <a:pt x="174" y="367"/>
                  </a:moveTo>
                  <a:lnTo>
                    <a:pt x="124" y="325"/>
                  </a:lnTo>
                  <a:lnTo>
                    <a:pt x="123" y="324"/>
                  </a:lnTo>
                  <a:lnTo>
                    <a:pt x="123" y="323"/>
                  </a:lnTo>
                  <a:lnTo>
                    <a:pt x="125" y="321"/>
                  </a:lnTo>
                  <a:lnTo>
                    <a:pt x="126" y="321"/>
                  </a:lnTo>
                  <a:lnTo>
                    <a:pt x="177" y="365"/>
                  </a:lnTo>
                  <a:lnTo>
                    <a:pt x="178" y="366"/>
                  </a:lnTo>
                  <a:lnTo>
                    <a:pt x="176" y="368"/>
                  </a:lnTo>
                  <a:lnTo>
                    <a:pt x="175" y="368"/>
                  </a:lnTo>
                  <a:lnTo>
                    <a:pt x="174" y="367"/>
                  </a:lnTo>
                  <a:close/>
                  <a:moveTo>
                    <a:pt x="68" y="511"/>
                  </a:moveTo>
                  <a:lnTo>
                    <a:pt x="1" y="454"/>
                  </a:lnTo>
                  <a:lnTo>
                    <a:pt x="0" y="454"/>
                  </a:lnTo>
                  <a:lnTo>
                    <a:pt x="0" y="453"/>
                  </a:lnTo>
                  <a:lnTo>
                    <a:pt x="0" y="452"/>
                  </a:lnTo>
                  <a:lnTo>
                    <a:pt x="1" y="451"/>
                  </a:lnTo>
                  <a:lnTo>
                    <a:pt x="2" y="451"/>
                  </a:lnTo>
                  <a:lnTo>
                    <a:pt x="3" y="451"/>
                  </a:lnTo>
                  <a:lnTo>
                    <a:pt x="71" y="508"/>
                  </a:lnTo>
                  <a:lnTo>
                    <a:pt x="71" y="509"/>
                  </a:lnTo>
                  <a:lnTo>
                    <a:pt x="71" y="510"/>
                  </a:lnTo>
                  <a:lnTo>
                    <a:pt x="70" y="511"/>
                  </a:lnTo>
                  <a:lnTo>
                    <a:pt x="69" y="511"/>
                  </a:lnTo>
                  <a:lnTo>
                    <a:pt x="68" y="511"/>
                  </a:lnTo>
                  <a:close/>
                  <a:moveTo>
                    <a:pt x="209" y="275"/>
                  </a:moveTo>
                  <a:lnTo>
                    <a:pt x="170" y="226"/>
                  </a:lnTo>
                  <a:lnTo>
                    <a:pt x="153" y="169"/>
                  </a:lnTo>
                  <a:lnTo>
                    <a:pt x="159" y="109"/>
                  </a:lnTo>
                  <a:lnTo>
                    <a:pt x="189" y="55"/>
                  </a:lnTo>
                  <a:lnTo>
                    <a:pt x="237" y="16"/>
                  </a:lnTo>
                  <a:lnTo>
                    <a:pt x="294" y="0"/>
                  </a:lnTo>
                  <a:lnTo>
                    <a:pt x="354" y="7"/>
                  </a:lnTo>
                  <a:lnTo>
                    <a:pt x="409" y="36"/>
                  </a:lnTo>
                  <a:lnTo>
                    <a:pt x="443" y="80"/>
                  </a:lnTo>
                  <a:lnTo>
                    <a:pt x="402" y="45"/>
                  </a:lnTo>
                  <a:lnTo>
                    <a:pt x="351" y="17"/>
                  </a:lnTo>
                  <a:lnTo>
                    <a:pt x="295" y="11"/>
                  </a:lnTo>
                  <a:lnTo>
                    <a:pt x="242" y="26"/>
                  </a:lnTo>
                  <a:lnTo>
                    <a:pt x="197" y="62"/>
                  </a:lnTo>
                  <a:lnTo>
                    <a:pt x="170" y="112"/>
                  </a:lnTo>
                  <a:lnTo>
                    <a:pt x="164" y="168"/>
                  </a:lnTo>
                  <a:lnTo>
                    <a:pt x="180" y="221"/>
                  </a:lnTo>
                  <a:lnTo>
                    <a:pt x="216" y="266"/>
                  </a:lnTo>
                  <a:lnTo>
                    <a:pt x="257" y="301"/>
                  </a:lnTo>
                  <a:lnTo>
                    <a:pt x="209" y="275"/>
                  </a:lnTo>
                  <a:close/>
                  <a:moveTo>
                    <a:pt x="257" y="301"/>
                  </a:moveTo>
                  <a:lnTo>
                    <a:pt x="216" y="266"/>
                  </a:lnTo>
                  <a:lnTo>
                    <a:pt x="267" y="294"/>
                  </a:lnTo>
                  <a:lnTo>
                    <a:pt x="322" y="300"/>
                  </a:lnTo>
                  <a:lnTo>
                    <a:pt x="375" y="285"/>
                  </a:lnTo>
                  <a:lnTo>
                    <a:pt x="420" y="249"/>
                  </a:lnTo>
                  <a:lnTo>
                    <a:pt x="448" y="199"/>
                  </a:lnTo>
                  <a:lnTo>
                    <a:pt x="453" y="143"/>
                  </a:lnTo>
                  <a:lnTo>
                    <a:pt x="438" y="90"/>
                  </a:lnTo>
                  <a:lnTo>
                    <a:pt x="402" y="45"/>
                  </a:lnTo>
                  <a:lnTo>
                    <a:pt x="443" y="80"/>
                  </a:lnTo>
                  <a:lnTo>
                    <a:pt x="447" y="85"/>
                  </a:lnTo>
                  <a:lnTo>
                    <a:pt x="464" y="142"/>
                  </a:lnTo>
                  <a:lnTo>
                    <a:pt x="458" y="202"/>
                  </a:lnTo>
                  <a:lnTo>
                    <a:pt x="429" y="256"/>
                  </a:lnTo>
                  <a:lnTo>
                    <a:pt x="380" y="295"/>
                  </a:lnTo>
                  <a:lnTo>
                    <a:pt x="323" y="311"/>
                  </a:lnTo>
                  <a:lnTo>
                    <a:pt x="263" y="305"/>
                  </a:lnTo>
                  <a:lnTo>
                    <a:pt x="257" y="301"/>
                  </a:lnTo>
                  <a:close/>
                  <a:moveTo>
                    <a:pt x="173" y="344"/>
                  </a:moveTo>
                  <a:lnTo>
                    <a:pt x="147" y="322"/>
                  </a:lnTo>
                  <a:lnTo>
                    <a:pt x="167" y="299"/>
                  </a:lnTo>
                  <a:lnTo>
                    <a:pt x="171" y="303"/>
                  </a:lnTo>
                  <a:lnTo>
                    <a:pt x="175" y="306"/>
                  </a:lnTo>
                  <a:lnTo>
                    <a:pt x="192" y="321"/>
                  </a:lnTo>
                  <a:lnTo>
                    <a:pt x="173" y="344"/>
                  </a:lnTo>
                  <a:close/>
                  <a:moveTo>
                    <a:pt x="192" y="321"/>
                  </a:moveTo>
                  <a:lnTo>
                    <a:pt x="184" y="314"/>
                  </a:lnTo>
                  <a:lnTo>
                    <a:pt x="188" y="317"/>
                  </a:lnTo>
                  <a:lnTo>
                    <a:pt x="193" y="320"/>
                  </a:lnTo>
                  <a:lnTo>
                    <a:pt x="192" y="321"/>
                  </a:lnTo>
                  <a:close/>
                </a:path>
              </a:pathLst>
            </a:custGeom>
            <a:solidFill>
              <a:srgbClr val="FAC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AutoShape 29"/>
            <p:cNvSpPr>
              <a:spLocks/>
            </p:cNvSpPr>
            <p:nvPr/>
          </p:nvSpPr>
          <p:spPr bwMode="auto">
            <a:xfrm>
              <a:off x="1048" y="5514"/>
              <a:ext cx="10357" cy="9425"/>
            </a:xfrm>
            <a:custGeom>
              <a:avLst/>
              <a:gdLst>
                <a:gd name="T0" fmla="+- 0 4389 986"/>
                <a:gd name="T1" fmla="*/ T0 w 10357"/>
                <a:gd name="T2" fmla="+- 0 9366 5514"/>
                <a:gd name="T3" fmla="*/ 9366 h 9425"/>
                <a:gd name="T4" fmla="+- 0 986 986"/>
                <a:gd name="T5" fmla="*/ T4 w 10357"/>
                <a:gd name="T6" fmla="+- 0 8929 5514"/>
                <a:gd name="T7" fmla="*/ 8929 h 9425"/>
                <a:gd name="T8" fmla="+- 0 5955 986"/>
                <a:gd name="T9" fmla="*/ T8 w 10357"/>
                <a:gd name="T10" fmla="+- 0 8502 5514"/>
                <a:gd name="T11" fmla="*/ 8502 h 9425"/>
                <a:gd name="T12" fmla="+- 0 5955 986"/>
                <a:gd name="T13" fmla="*/ T12 w 10357"/>
                <a:gd name="T14" fmla="+- 0 8513 5514"/>
                <a:gd name="T15" fmla="*/ 8513 h 9425"/>
                <a:gd name="T16" fmla="+- 0 986 986"/>
                <a:gd name="T17" fmla="*/ T16 w 10357"/>
                <a:gd name="T18" fmla="+- 0 8085 5514"/>
                <a:gd name="T19" fmla="*/ 8085 h 9425"/>
                <a:gd name="T20" fmla="+- 0 4389 986"/>
                <a:gd name="T21" fmla="*/ T20 w 10357"/>
                <a:gd name="T22" fmla="+- 0 7648 5514"/>
                <a:gd name="T23" fmla="*/ 7648 h 9425"/>
                <a:gd name="T24" fmla="+- 0 5955 986"/>
                <a:gd name="T25" fmla="*/ T24 w 10357"/>
                <a:gd name="T26" fmla="+- 0 7648 5514"/>
                <a:gd name="T27" fmla="*/ 7648 h 9425"/>
                <a:gd name="T28" fmla="+- 0 4389 986"/>
                <a:gd name="T29" fmla="*/ T28 w 10357"/>
                <a:gd name="T30" fmla="+- 0 7231 5514"/>
                <a:gd name="T31" fmla="*/ 7231 h 9425"/>
                <a:gd name="T32" fmla="+- 0 986 986"/>
                <a:gd name="T33" fmla="*/ T32 w 10357"/>
                <a:gd name="T34" fmla="+- 0 6794 5514"/>
                <a:gd name="T35" fmla="*/ 6794 h 9425"/>
                <a:gd name="T36" fmla="+- 0 5955 986"/>
                <a:gd name="T37" fmla="*/ T36 w 10357"/>
                <a:gd name="T38" fmla="+- 0 6368 5514"/>
                <a:gd name="T39" fmla="*/ 6368 h 9425"/>
                <a:gd name="T40" fmla="+- 0 5955 986"/>
                <a:gd name="T41" fmla="*/ T40 w 10357"/>
                <a:gd name="T42" fmla="+- 0 6379 5514"/>
                <a:gd name="T43" fmla="*/ 6379 h 9425"/>
                <a:gd name="T44" fmla="+- 0 986 986"/>
                <a:gd name="T45" fmla="*/ T44 w 10357"/>
                <a:gd name="T46" fmla="+- 0 5951 5514"/>
                <a:gd name="T47" fmla="*/ 5951 h 9425"/>
                <a:gd name="T48" fmla="+- 0 4389 986"/>
                <a:gd name="T49" fmla="*/ T48 w 10357"/>
                <a:gd name="T50" fmla="+- 0 5514 5514"/>
                <a:gd name="T51" fmla="*/ 5514 h 9425"/>
                <a:gd name="T52" fmla="+- 0 5955 986"/>
                <a:gd name="T53" fmla="*/ T52 w 10357"/>
                <a:gd name="T54" fmla="+- 0 5514 5514"/>
                <a:gd name="T55" fmla="*/ 5514 h 9425"/>
                <a:gd name="T56" fmla="+- 0 1051 986"/>
                <a:gd name="T57" fmla="*/ T56 w 10357"/>
                <a:gd name="T58" fmla="+- 0 14938 5514"/>
                <a:gd name="T59" fmla="*/ 14938 h 9425"/>
                <a:gd name="T60" fmla="+- 0 6020 986"/>
                <a:gd name="T61" fmla="*/ T60 w 10357"/>
                <a:gd name="T62" fmla="+- 0 14501 5514"/>
                <a:gd name="T63" fmla="*/ 14501 h 9425"/>
                <a:gd name="T64" fmla="+- 0 4454 986"/>
                <a:gd name="T65" fmla="*/ T64 w 10357"/>
                <a:gd name="T66" fmla="+- 0 14512 5514"/>
                <a:gd name="T67" fmla="*/ 14512 h 9425"/>
                <a:gd name="T68" fmla="+- 0 4454 986"/>
                <a:gd name="T69" fmla="*/ T68 w 10357"/>
                <a:gd name="T70" fmla="+- 0 14075 5514"/>
                <a:gd name="T71" fmla="*/ 14075 h 9425"/>
                <a:gd name="T72" fmla="+- 0 4454 986"/>
                <a:gd name="T73" fmla="*/ T72 w 10357"/>
                <a:gd name="T74" fmla="+- 0 14086 5514"/>
                <a:gd name="T75" fmla="*/ 14086 h 9425"/>
                <a:gd name="T76" fmla="+- 0 4454 986"/>
                <a:gd name="T77" fmla="*/ T76 w 10357"/>
                <a:gd name="T78" fmla="+- 0 13647 5514"/>
                <a:gd name="T79" fmla="*/ 13647 h 9425"/>
                <a:gd name="T80" fmla="+- 0 6020 986"/>
                <a:gd name="T81" fmla="*/ T80 w 10357"/>
                <a:gd name="T82" fmla="+- 0 13658 5514"/>
                <a:gd name="T83" fmla="*/ 13658 h 9425"/>
                <a:gd name="T84" fmla="+- 0 1051 986"/>
                <a:gd name="T85" fmla="*/ T84 w 10357"/>
                <a:gd name="T86" fmla="+- 0 13221 5514"/>
                <a:gd name="T87" fmla="*/ 13221 h 9425"/>
                <a:gd name="T88" fmla="+- 0 6020 986"/>
                <a:gd name="T89" fmla="*/ T88 w 10357"/>
                <a:gd name="T90" fmla="+- 0 13221 5514"/>
                <a:gd name="T91" fmla="*/ 13221 h 9425"/>
                <a:gd name="T92" fmla="+- 0 1051 986"/>
                <a:gd name="T93" fmla="*/ T92 w 10357"/>
                <a:gd name="T94" fmla="+- 0 12804 5514"/>
                <a:gd name="T95" fmla="*/ 12804 h 9425"/>
                <a:gd name="T96" fmla="+- 0 6020 986"/>
                <a:gd name="T97" fmla="*/ T96 w 10357"/>
                <a:gd name="T98" fmla="+- 0 12367 5514"/>
                <a:gd name="T99" fmla="*/ 12367 h 9425"/>
                <a:gd name="T100" fmla="+- 0 4454 986"/>
                <a:gd name="T101" fmla="*/ T100 w 10357"/>
                <a:gd name="T102" fmla="+- 0 12378 5514"/>
                <a:gd name="T103" fmla="*/ 12378 h 9425"/>
                <a:gd name="T104" fmla="+- 0 4454 986"/>
                <a:gd name="T105" fmla="*/ T104 w 10357"/>
                <a:gd name="T106" fmla="+- 0 11941 5514"/>
                <a:gd name="T107" fmla="*/ 11941 h 9425"/>
                <a:gd name="T108" fmla="+- 0 4454 986"/>
                <a:gd name="T109" fmla="*/ T108 w 10357"/>
                <a:gd name="T110" fmla="+- 0 11951 5514"/>
                <a:gd name="T111" fmla="*/ 11951 h 9425"/>
                <a:gd name="T112" fmla="+- 0 4454 986"/>
                <a:gd name="T113" fmla="*/ T112 w 10357"/>
                <a:gd name="T114" fmla="+- 0 11513 5514"/>
                <a:gd name="T115" fmla="*/ 11513 h 9425"/>
                <a:gd name="T116" fmla="+- 0 6020 986"/>
                <a:gd name="T117" fmla="*/ T116 w 10357"/>
                <a:gd name="T118" fmla="+- 0 11524 5514"/>
                <a:gd name="T119" fmla="*/ 11524 h 9425"/>
                <a:gd name="T120" fmla="+- 0 1051 986"/>
                <a:gd name="T121" fmla="*/ T120 w 10357"/>
                <a:gd name="T122" fmla="+- 0 11087 5514"/>
                <a:gd name="T123" fmla="*/ 11087 h 9425"/>
                <a:gd name="T124" fmla="+- 0 6020 986"/>
                <a:gd name="T125" fmla="*/ T124 w 10357"/>
                <a:gd name="T126" fmla="+- 0 11087 5514"/>
                <a:gd name="T127" fmla="*/ 11087 h 9425"/>
                <a:gd name="T128" fmla="+- 0 9776 986"/>
                <a:gd name="T129" fmla="*/ T128 w 10357"/>
                <a:gd name="T130" fmla="+- 0 14928 5514"/>
                <a:gd name="T131" fmla="*/ 14928 h 9425"/>
                <a:gd name="T132" fmla="+- 0 9776 986"/>
                <a:gd name="T133" fmla="*/ T132 w 10357"/>
                <a:gd name="T134" fmla="+- 0 14501 5514"/>
                <a:gd name="T135" fmla="*/ 14501 h 9425"/>
                <a:gd name="T136" fmla="+- 0 9776 986"/>
                <a:gd name="T137" fmla="*/ T136 w 10357"/>
                <a:gd name="T138" fmla="+- 0 14075 5514"/>
                <a:gd name="T139" fmla="*/ 14075 h 9425"/>
                <a:gd name="T140" fmla="+- 0 9776 986"/>
                <a:gd name="T141" fmla="*/ T140 w 10357"/>
                <a:gd name="T142" fmla="+- 0 13647 5514"/>
                <a:gd name="T143" fmla="*/ 13647 h 9425"/>
                <a:gd name="T144" fmla="+- 0 9776 986"/>
                <a:gd name="T145" fmla="*/ T144 w 10357"/>
                <a:gd name="T146" fmla="+- 0 13221 5514"/>
                <a:gd name="T147" fmla="*/ 13221 h 9425"/>
                <a:gd name="T148" fmla="+- 0 9776 986"/>
                <a:gd name="T149" fmla="*/ T148 w 10357"/>
                <a:gd name="T150" fmla="+- 0 12793 5514"/>
                <a:gd name="T151" fmla="*/ 12793 h 9425"/>
                <a:gd name="T152" fmla="+- 0 9776 986"/>
                <a:gd name="T153" fmla="*/ T152 w 10357"/>
                <a:gd name="T154" fmla="+- 0 12367 5514"/>
                <a:gd name="T155" fmla="*/ 12367 h 9425"/>
                <a:gd name="T156" fmla="+- 0 9776 986"/>
                <a:gd name="T157" fmla="*/ T156 w 10357"/>
                <a:gd name="T158" fmla="+- 0 11941 5514"/>
                <a:gd name="T159" fmla="*/ 11941 h 9425"/>
                <a:gd name="T160" fmla="+- 0 9776 986"/>
                <a:gd name="T161" fmla="*/ T160 w 10357"/>
                <a:gd name="T162" fmla="+- 0 11513 5514"/>
                <a:gd name="T163" fmla="*/ 11513 h 9425"/>
                <a:gd name="T164" fmla="+- 0 9741 986"/>
                <a:gd name="T165" fmla="*/ T164 w 10357"/>
                <a:gd name="T166" fmla="+- 0 9366 5514"/>
                <a:gd name="T167" fmla="*/ 9366 h 9425"/>
                <a:gd name="T168" fmla="+- 0 6338 986"/>
                <a:gd name="T169" fmla="*/ T168 w 10357"/>
                <a:gd name="T170" fmla="+- 0 8929 5514"/>
                <a:gd name="T171" fmla="*/ 8929 h 9425"/>
                <a:gd name="T172" fmla="+- 0 11307 986"/>
                <a:gd name="T173" fmla="*/ T172 w 10357"/>
                <a:gd name="T174" fmla="+- 0 8502 5514"/>
                <a:gd name="T175" fmla="*/ 8502 h 9425"/>
                <a:gd name="T176" fmla="+- 0 11307 986"/>
                <a:gd name="T177" fmla="*/ T176 w 10357"/>
                <a:gd name="T178" fmla="+- 0 8513 5514"/>
                <a:gd name="T179" fmla="*/ 8513 h 9425"/>
                <a:gd name="T180" fmla="+- 0 6338 986"/>
                <a:gd name="T181" fmla="*/ T180 w 10357"/>
                <a:gd name="T182" fmla="+- 0 8085 5514"/>
                <a:gd name="T183" fmla="*/ 8085 h 9425"/>
                <a:gd name="T184" fmla="+- 0 9741 986"/>
                <a:gd name="T185" fmla="*/ T184 w 10357"/>
                <a:gd name="T186" fmla="+- 0 7648 5514"/>
                <a:gd name="T187" fmla="*/ 7648 h 9425"/>
                <a:gd name="T188" fmla="+- 0 11307 986"/>
                <a:gd name="T189" fmla="*/ T188 w 10357"/>
                <a:gd name="T190" fmla="+- 0 7648 5514"/>
                <a:gd name="T191" fmla="*/ 7648 h 9425"/>
                <a:gd name="T192" fmla="+- 0 9741 986"/>
                <a:gd name="T193" fmla="*/ T192 w 10357"/>
                <a:gd name="T194" fmla="+- 0 7231 5514"/>
                <a:gd name="T195" fmla="*/ 7231 h 9425"/>
                <a:gd name="T196" fmla="+- 0 6338 986"/>
                <a:gd name="T197" fmla="*/ T196 w 10357"/>
                <a:gd name="T198" fmla="+- 0 6794 5514"/>
                <a:gd name="T199" fmla="*/ 6794 h 9425"/>
                <a:gd name="T200" fmla="+- 0 11307 986"/>
                <a:gd name="T201" fmla="*/ T200 w 10357"/>
                <a:gd name="T202" fmla="+- 0 6368 5514"/>
                <a:gd name="T203" fmla="*/ 6368 h 9425"/>
                <a:gd name="T204" fmla="+- 0 11307 986"/>
                <a:gd name="T205" fmla="*/ T204 w 10357"/>
                <a:gd name="T206" fmla="+- 0 6379 5514"/>
                <a:gd name="T207" fmla="*/ 6379 h 9425"/>
                <a:gd name="T208" fmla="+- 0 6338 986"/>
                <a:gd name="T209" fmla="*/ T208 w 10357"/>
                <a:gd name="T210" fmla="+- 0 5951 5514"/>
                <a:gd name="T211" fmla="*/ 5951 h 9425"/>
                <a:gd name="T212" fmla="+- 0 9741 986"/>
                <a:gd name="T213" fmla="*/ T212 w 10357"/>
                <a:gd name="T214" fmla="+- 0 5514 5514"/>
                <a:gd name="T215" fmla="*/ 5514 h 9425"/>
                <a:gd name="T216" fmla="+- 0 11307 986"/>
                <a:gd name="T217" fmla="*/ T216 w 10357"/>
                <a:gd name="T218" fmla="+- 0 5514 5514"/>
                <a:gd name="T219" fmla="*/ 5514 h 9425"/>
                <a:gd name="T220" fmla="+- 0 9776 986"/>
                <a:gd name="T221" fmla="*/ T220 w 10357"/>
                <a:gd name="T222" fmla="+- 0 11097 5514"/>
                <a:gd name="T223" fmla="*/ 11097 h 94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0357" h="9425">
                  <a:moveTo>
                    <a:pt x="4969" y="3841"/>
                  </a:moveTo>
                  <a:lnTo>
                    <a:pt x="3403" y="3841"/>
                  </a:lnTo>
                  <a:lnTo>
                    <a:pt x="0" y="3841"/>
                  </a:lnTo>
                  <a:lnTo>
                    <a:pt x="0" y="3852"/>
                  </a:lnTo>
                  <a:lnTo>
                    <a:pt x="3403" y="3852"/>
                  </a:lnTo>
                  <a:lnTo>
                    <a:pt x="4969" y="3852"/>
                  </a:lnTo>
                  <a:lnTo>
                    <a:pt x="4969" y="3841"/>
                  </a:lnTo>
                  <a:close/>
                  <a:moveTo>
                    <a:pt x="4969" y="3415"/>
                  </a:moveTo>
                  <a:lnTo>
                    <a:pt x="3403" y="3415"/>
                  </a:lnTo>
                  <a:lnTo>
                    <a:pt x="0" y="3415"/>
                  </a:lnTo>
                  <a:lnTo>
                    <a:pt x="0" y="3425"/>
                  </a:lnTo>
                  <a:lnTo>
                    <a:pt x="3403" y="3425"/>
                  </a:lnTo>
                  <a:lnTo>
                    <a:pt x="4969" y="3425"/>
                  </a:lnTo>
                  <a:lnTo>
                    <a:pt x="4969" y="3415"/>
                  </a:lnTo>
                  <a:close/>
                  <a:moveTo>
                    <a:pt x="4969" y="2988"/>
                  </a:moveTo>
                  <a:lnTo>
                    <a:pt x="3403" y="2988"/>
                  </a:lnTo>
                  <a:lnTo>
                    <a:pt x="0" y="2988"/>
                  </a:lnTo>
                  <a:lnTo>
                    <a:pt x="0" y="2999"/>
                  </a:lnTo>
                  <a:lnTo>
                    <a:pt x="3403" y="2999"/>
                  </a:lnTo>
                  <a:lnTo>
                    <a:pt x="4969" y="2999"/>
                  </a:lnTo>
                  <a:lnTo>
                    <a:pt x="4969" y="2988"/>
                  </a:lnTo>
                  <a:close/>
                  <a:moveTo>
                    <a:pt x="4969" y="2561"/>
                  </a:moveTo>
                  <a:lnTo>
                    <a:pt x="3403" y="2561"/>
                  </a:lnTo>
                  <a:lnTo>
                    <a:pt x="0" y="2561"/>
                  </a:lnTo>
                  <a:lnTo>
                    <a:pt x="0" y="2571"/>
                  </a:lnTo>
                  <a:lnTo>
                    <a:pt x="3403" y="2571"/>
                  </a:lnTo>
                  <a:lnTo>
                    <a:pt x="4969" y="2571"/>
                  </a:lnTo>
                  <a:lnTo>
                    <a:pt x="4969" y="2561"/>
                  </a:lnTo>
                  <a:close/>
                  <a:moveTo>
                    <a:pt x="4969" y="2134"/>
                  </a:moveTo>
                  <a:lnTo>
                    <a:pt x="3403" y="2134"/>
                  </a:lnTo>
                  <a:lnTo>
                    <a:pt x="0" y="2134"/>
                  </a:lnTo>
                  <a:lnTo>
                    <a:pt x="0" y="2145"/>
                  </a:lnTo>
                  <a:lnTo>
                    <a:pt x="3403" y="2145"/>
                  </a:lnTo>
                  <a:lnTo>
                    <a:pt x="4969" y="2145"/>
                  </a:lnTo>
                  <a:lnTo>
                    <a:pt x="4969" y="2134"/>
                  </a:lnTo>
                  <a:close/>
                  <a:moveTo>
                    <a:pt x="4969" y="1707"/>
                  </a:moveTo>
                  <a:lnTo>
                    <a:pt x="3403" y="1707"/>
                  </a:lnTo>
                  <a:lnTo>
                    <a:pt x="0" y="1707"/>
                  </a:lnTo>
                  <a:lnTo>
                    <a:pt x="0" y="1717"/>
                  </a:lnTo>
                  <a:lnTo>
                    <a:pt x="3403" y="1717"/>
                  </a:lnTo>
                  <a:lnTo>
                    <a:pt x="4969" y="1717"/>
                  </a:lnTo>
                  <a:lnTo>
                    <a:pt x="4969" y="1707"/>
                  </a:lnTo>
                  <a:close/>
                  <a:moveTo>
                    <a:pt x="4969" y="1280"/>
                  </a:moveTo>
                  <a:lnTo>
                    <a:pt x="3403" y="1280"/>
                  </a:lnTo>
                  <a:lnTo>
                    <a:pt x="0" y="1280"/>
                  </a:lnTo>
                  <a:lnTo>
                    <a:pt x="0" y="1291"/>
                  </a:lnTo>
                  <a:lnTo>
                    <a:pt x="3403" y="1291"/>
                  </a:lnTo>
                  <a:lnTo>
                    <a:pt x="4969" y="1291"/>
                  </a:lnTo>
                  <a:lnTo>
                    <a:pt x="4969" y="1280"/>
                  </a:lnTo>
                  <a:close/>
                  <a:moveTo>
                    <a:pt x="4969" y="854"/>
                  </a:moveTo>
                  <a:lnTo>
                    <a:pt x="3403" y="854"/>
                  </a:lnTo>
                  <a:lnTo>
                    <a:pt x="0" y="854"/>
                  </a:lnTo>
                  <a:lnTo>
                    <a:pt x="0" y="865"/>
                  </a:lnTo>
                  <a:lnTo>
                    <a:pt x="3403" y="865"/>
                  </a:lnTo>
                  <a:lnTo>
                    <a:pt x="4969" y="865"/>
                  </a:lnTo>
                  <a:lnTo>
                    <a:pt x="4969" y="854"/>
                  </a:lnTo>
                  <a:close/>
                  <a:moveTo>
                    <a:pt x="4969" y="426"/>
                  </a:moveTo>
                  <a:lnTo>
                    <a:pt x="3403" y="426"/>
                  </a:lnTo>
                  <a:lnTo>
                    <a:pt x="0" y="426"/>
                  </a:lnTo>
                  <a:lnTo>
                    <a:pt x="0" y="437"/>
                  </a:lnTo>
                  <a:lnTo>
                    <a:pt x="3403" y="437"/>
                  </a:lnTo>
                  <a:lnTo>
                    <a:pt x="4969" y="437"/>
                  </a:lnTo>
                  <a:lnTo>
                    <a:pt x="4969" y="426"/>
                  </a:lnTo>
                  <a:close/>
                  <a:moveTo>
                    <a:pt x="4969" y="0"/>
                  </a:moveTo>
                  <a:lnTo>
                    <a:pt x="3403" y="0"/>
                  </a:lnTo>
                  <a:lnTo>
                    <a:pt x="0" y="0"/>
                  </a:lnTo>
                  <a:lnTo>
                    <a:pt x="0" y="11"/>
                  </a:lnTo>
                  <a:lnTo>
                    <a:pt x="3403" y="11"/>
                  </a:lnTo>
                  <a:lnTo>
                    <a:pt x="4969" y="11"/>
                  </a:lnTo>
                  <a:lnTo>
                    <a:pt x="4969" y="0"/>
                  </a:lnTo>
                  <a:close/>
                  <a:moveTo>
                    <a:pt x="5034" y="9414"/>
                  </a:moveTo>
                  <a:lnTo>
                    <a:pt x="3468" y="9414"/>
                  </a:lnTo>
                  <a:lnTo>
                    <a:pt x="65" y="9414"/>
                  </a:lnTo>
                  <a:lnTo>
                    <a:pt x="65" y="9424"/>
                  </a:lnTo>
                  <a:lnTo>
                    <a:pt x="3468" y="9424"/>
                  </a:lnTo>
                  <a:lnTo>
                    <a:pt x="5034" y="9424"/>
                  </a:lnTo>
                  <a:lnTo>
                    <a:pt x="5034" y="9414"/>
                  </a:lnTo>
                  <a:close/>
                  <a:moveTo>
                    <a:pt x="5034" y="8987"/>
                  </a:moveTo>
                  <a:lnTo>
                    <a:pt x="3468" y="8987"/>
                  </a:lnTo>
                  <a:lnTo>
                    <a:pt x="65" y="8987"/>
                  </a:lnTo>
                  <a:lnTo>
                    <a:pt x="65" y="8998"/>
                  </a:lnTo>
                  <a:lnTo>
                    <a:pt x="3468" y="8998"/>
                  </a:lnTo>
                  <a:lnTo>
                    <a:pt x="5034" y="8998"/>
                  </a:lnTo>
                  <a:lnTo>
                    <a:pt x="5034" y="8987"/>
                  </a:lnTo>
                  <a:close/>
                  <a:moveTo>
                    <a:pt x="5034" y="8561"/>
                  </a:moveTo>
                  <a:lnTo>
                    <a:pt x="3468" y="8561"/>
                  </a:lnTo>
                  <a:lnTo>
                    <a:pt x="65" y="8561"/>
                  </a:lnTo>
                  <a:lnTo>
                    <a:pt x="65" y="8572"/>
                  </a:lnTo>
                  <a:lnTo>
                    <a:pt x="3468" y="8572"/>
                  </a:lnTo>
                  <a:lnTo>
                    <a:pt x="5034" y="8572"/>
                  </a:lnTo>
                  <a:lnTo>
                    <a:pt x="5034" y="8561"/>
                  </a:lnTo>
                  <a:close/>
                  <a:moveTo>
                    <a:pt x="5034" y="8133"/>
                  </a:moveTo>
                  <a:lnTo>
                    <a:pt x="3468" y="8133"/>
                  </a:lnTo>
                  <a:lnTo>
                    <a:pt x="65" y="8133"/>
                  </a:lnTo>
                  <a:lnTo>
                    <a:pt x="65" y="8144"/>
                  </a:lnTo>
                  <a:lnTo>
                    <a:pt x="3468" y="8144"/>
                  </a:lnTo>
                  <a:lnTo>
                    <a:pt x="5034" y="8144"/>
                  </a:lnTo>
                  <a:lnTo>
                    <a:pt x="5034" y="8133"/>
                  </a:lnTo>
                  <a:close/>
                  <a:moveTo>
                    <a:pt x="5034" y="7707"/>
                  </a:moveTo>
                  <a:lnTo>
                    <a:pt x="3468" y="7707"/>
                  </a:lnTo>
                  <a:lnTo>
                    <a:pt x="65" y="7707"/>
                  </a:lnTo>
                  <a:lnTo>
                    <a:pt x="65" y="7718"/>
                  </a:lnTo>
                  <a:lnTo>
                    <a:pt x="3468" y="7718"/>
                  </a:lnTo>
                  <a:lnTo>
                    <a:pt x="5034" y="7718"/>
                  </a:lnTo>
                  <a:lnTo>
                    <a:pt x="5034" y="7707"/>
                  </a:lnTo>
                  <a:close/>
                  <a:moveTo>
                    <a:pt x="5034" y="7279"/>
                  </a:moveTo>
                  <a:lnTo>
                    <a:pt x="3468" y="7279"/>
                  </a:lnTo>
                  <a:lnTo>
                    <a:pt x="65" y="7279"/>
                  </a:lnTo>
                  <a:lnTo>
                    <a:pt x="65" y="7290"/>
                  </a:lnTo>
                  <a:lnTo>
                    <a:pt x="3468" y="7290"/>
                  </a:lnTo>
                  <a:lnTo>
                    <a:pt x="5034" y="7290"/>
                  </a:lnTo>
                  <a:lnTo>
                    <a:pt x="5034" y="7279"/>
                  </a:lnTo>
                  <a:close/>
                  <a:moveTo>
                    <a:pt x="5034" y="6853"/>
                  </a:moveTo>
                  <a:lnTo>
                    <a:pt x="3468" y="6853"/>
                  </a:lnTo>
                  <a:lnTo>
                    <a:pt x="65" y="6853"/>
                  </a:lnTo>
                  <a:lnTo>
                    <a:pt x="65" y="6864"/>
                  </a:lnTo>
                  <a:lnTo>
                    <a:pt x="3468" y="6864"/>
                  </a:lnTo>
                  <a:lnTo>
                    <a:pt x="5034" y="6864"/>
                  </a:lnTo>
                  <a:lnTo>
                    <a:pt x="5034" y="6853"/>
                  </a:lnTo>
                  <a:close/>
                  <a:moveTo>
                    <a:pt x="5034" y="6427"/>
                  </a:moveTo>
                  <a:lnTo>
                    <a:pt x="3468" y="6427"/>
                  </a:lnTo>
                  <a:lnTo>
                    <a:pt x="65" y="6427"/>
                  </a:lnTo>
                  <a:lnTo>
                    <a:pt x="65" y="6437"/>
                  </a:lnTo>
                  <a:lnTo>
                    <a:pt x="3468" y="6437"/>
                  </a:lnTo>
                  <a:lnTo>
                    <a:pt x="5034" y="6437"/>
                  </a:lnTo>
                  <a:lnTo>
                    <a:pt x="5034" y="6427"/>
                  </a:lnTo>
                  <a:close/>
                  <a:moveTo>
                    <a:pt x="5034" y="5999"/>
                  </a:moveTo>
                  <a:lnTo>
                    <a:pt x="3468" y="5999"/>
                  </a:lnTo>
                  <a:lnTo>
                    <a:pt x="65" y="5999"/>
                  </a:lnTo>
                  <a:lnTo>
                    <a:pt x="65" y="6010"/>
                  </a:lnTo>
                  <a:lnTo>
                    <a:pt x="3468" y="6010"/>
                  </a:lnTo>
                  <a:lnTo>
                    <a:pt x="5034" y="6010"/>
                  </a:lnTo>
                  <a:lnTo>
                    <a:pt x="5034" y="5999"/>
                  </a:lnTo>
                  <a:close/>
                  <a:moveTo>
                    <a:pt x="5034" y="5573"/>
                  </a:moveTo>
                  <a:lnTo>
                    <a:pt x="3468" y="5573"/>
                  </a:lnTo>
                  <a:lnTo>
                    <a:pt x="65" y="5573"/>
                  </a:lnTo>
                  <a:lnTo>
                    <a:pt x="65" y="5583"/>
                  </a:lnTo>
                  <a:lnTo>
                    <a:pt x="3468" y="5583"/>
                  </a:lnTo>
                  <a:lnTo>
                    <a:pt x="5034" y="5583"/>
                  </a:lnTo>
                  <a:lnTo>
                    <a:pt x="5034" y="5573"/>
                  </a:lnTo>
                  <a:close/>
                  <a:moveTo>
                    <a:pt x="8790" y="9414"/>
                  </a:moveTo>
                  <a:lnTo>
                    <a:pt x="5388" y="9414"/>
                  </a:lnTo>
                  <a:lnTo>
                    <a:pt x="5388" y="9424"/>
                  </a:lnTo>
                  <a:lnTo>
                    <a:pt x="8790" y="9424"/>
                  </a:lnTo>
                  <a:lnTo>
                    <a:pt x="8790" y="9414"/>
                  </a:lnTo>
                  <a:close/>
                  <a:moveTo>
                    <a:pt x="8790" y="8987"/>
                  </a:moveTo>
                  <a:lnTo>
                    <a:pt x="5388" y="8987"/>
                  </a:lnTo>
                  <a:lnTo>
                    <a:pt x="5388" y="8998"/>
                  </a:lnTo>
                  <a:lnTo>
                    <a:pt x="8790" y="8998"/>
                  </a:lnTo>
                  <a:lnTo>
                    <a:pt x="8790" y="8987"/>
                  </a:lnTo>
                  <a:close/>
                  <a:moveTo>
                    <a:pt x="8790" y="8561"/>
                  </a:moveTo>
                  <a:lnTo>
                    <a:pt x="5388" y="8561"/>
                  </a:lnTo>
                  <a:lnTo>
                    <a:pt x="5388" y="8572"/>
                  </a:lnTo>
                  <a:lnTo>
                    <a:pt x="8790" y="8572"/>
                  </a:lnTo>
                  <a:lnTo>
                    <a:pt x="8790" y="8561"/>
                  </a:lnTo>
                  <a:close/>
                  <a:moveTo>
                    <a:pt x="8790" y="8133"/>
                  </a:moveTo>
                  <a:lnTo>
                    <a:pt x="5388" y="8133"/>
                  </a:lnTo>
                  <a:lnTo>
                    <a:pt x="5388" y="8144"/>
                  </a:lnTo>
                  <a:lnTo>
                    <a:pt x="8790" y="8144"/>
                  </a:lnTo>
                  <a:lnTo>
                    <a:pt x="8790" y="8133"/>
                  </a:lnTo>
                  <a:close/>
                  <a:moveTo>
                    <a:pt x="8790" y="7707"/>
                  </a:moveTo>
                  <a:lnTo>
                    <a:pt x="5388" y="7707"/>
                  </a:lnTo>
                  <a:lnTo>
                    <a:pt x="5388" y="7718"/>
                  </a:lnTo>
                  <a:lnTo>
                    <a:pt x="8790" y="7718"/>
                  </a:lnTo>
                  <a:lnTo>
                    <a:pt x="8790" y="7707"/>
                  </a:lnTo>
                  <a:close/>
                  <a:moveTo>
                    <a:pt x="8790" y="7279"/>
                  </a:moveTo>
                  <a:lnTo>
                    <a:pt x="5388" y="7279"/>
                  </a:lnTo>
                  <a:lnTo>
                    <a:pt x="5388" y="7290"/>
                  </a:lnTo>
                  <a:lnTo>
                    <a:pt x="8790" y="7290"/>
                  </a:lnTo>
                  <a:lnTo>
                    <a:pt x="8790" y="7279"/>
                  </a:lnTo>
                  <a:close/>
                  <a:moveTo>
                    <a:pt x="8790" y="6853"/>
                  </a:moveTo>
                  <a:lnTo>
                    <a:pt x="5388" y="6853"/>
                  </a:lnTo>
                  <a:lnTo>
                    <a:pt x="5388" y="6864"/>
                  </a:lnTo>
                  <a:lnTo>
                    <a:pt x="8790" y="6864"/>
                  </a:lnTo>
                  <a:lnTo>
                    <a:pt x="8790" y="6853"/>
                  </a:lnTo>
                  <a:close/>
                  <a:moveTo>
                    <a:pt x="8790" y="6427"/>
                  </a:moveTo>
                  <a:lnTo>
                    <a:pt x="5388" y="6427"/>
                  </a:lnTo>
                  <a:lnTo>
                    <a:pt x="5388" y="6437"/>
                  </a:lnTo>
                  <a:lnTo>
                    <a:pt x="8790" y="6437"/>
                  </a:lnTo>
                  <a:lnTo>
                    <a:pt x="8790" y="6427"/>
                  </a:lnTo>
                  <a:close/>
                  <a:moveTo>
                    <a:pt x="8790" y="5999"/>
                  </a:moveTo>
                  <a:lnTo>
                    <a:pt x="5388" y="5999"/>
                  </a:lnTo>
                  <a:lnTo>
                    <a:pt x="5388" y="6010"/>
                  </a:lnTo>
                  <a:lnTo>
                    <a:pt x="8790" y="6010"/>
                  </a:lnTo>
                  <a:lnTo>
                    <a:pt x="8790" y="5999"/>
                  </a:lnTo>
                  <a:close/>
                  <a:moveTo>
                    <a:pt x="10321" y="3841"/>
                  </a:moveTo>
                  <a:lnTo>
                    <a:pt x="8755" y="3841"/>
                  </a:lnTo>
                  <a:lnTo>
                    <a:pt x="5352" y="3841"/>
                  </a:lnTo>
                  <a:lnTo>
                    <a:pt x="5352" y="3852"/>
                  </a:lnTo>
                  <a:lnTo>
                    <a:pt x="8755" y="3852"/>
                  </a:lnTo>
                  <a:lnTo>
                    <a:pt x="10321" y="3852"/>
                  </a:lnTo>
                  <a:lnTo>
                    <a:pt x="10321" y="3841"/>
                  </a:lnTo>
                  <a:close/>
                  <a:moveTo>
                    <a:pt x="10321" y="3415"/>
                  </a:moveTo>
                  <a:lnTo>
                    <a:pt x="8755" y="3415"/>
                  </a:lnTo>
                  <a:lnTo>
                    <a:pt x="5352" y="3415"/>
                  </a:lnTo>
                  <a:lnTo>
                    <a:pt x="5352" y="3425"/>
                  </a:lnTo>
                  <a:lnTo>
                    <a:pt x="8755" y="3425"/>
                  </a:lnTo>
                  <a:lnTo>
                    <a:pt x="10321" y="3425"/>
                  </a:lnTo>
                  <a:lnTo>
                    <a:pt x="10321" y="3415"/>
                  </a:lnTo>
                  <a:close/>
                  <a:moveTo>
                    <a:pt x="10321" y="2988"/>
                  </a:moveTo>
                  <a:lnTo>
                    <a:pt x="8755" y="2988"/>
                  </a:lnTo>
                  <a:lnTo>
                    <a:pt x="5352" y="2988"/>
                  </a:lnTo>
                  <a:lnTo>
                    <a:pt x="5352" y="2999"/>
                  </a:lnTo>
                  <a:lnTo>
                    <a:pt x="8755" y="2999"/>
                  </a:lnTo>
                  <a:lnTo>
                    <a:pt x="10321" y="2999"/>
                  </a:lnTo>
                  <a:lnTo>
                    <a:pt x="10321" y="2988"/>
                  </a:lnTo>
                  <a:close/>
                  <a:moveTo>
                    <a:pt x="10321" y="2561"/>
                  </a:moveTo>
                  <a:lnTo>
                    <a:pt x="8755" y="2561"/>
                  </a:lnTo>
                  <a:lnTo>
                    <a:pt x="5352" y="2561"/>
                  </a:lnTo>
                  <a:lnTo>
                    <a:pt x="5352" y="2571"/>
                  </a:lnTo>
                  <a:lnTo>
                    <a:pt x="8755" y="2571"/>
                  </a:lnTo>
                  <a:lnTo>
                    <a:pt x="10321" y="2571"/>
                  </a:lnTo>
                  <a:lnTo>
                    <a:pt x="10321" y="2561"/>
                  </a:lnTo>
                  <a:close/>
                  <a:moveTo>
                    <a:pt x="10321" y="2134"/>
                  </a:moveTo>
                  <a:lnTo>
                    <a:pt x="8755" y="2134"/>
                  </a:lnTo>
                  <a:lnTo>
                    <a:pt x="5352" y="2134"/>
                  </a:lnTo>
                  <a:lnTo>
                    <a:pt x="5352" y="2145"/>
                  </a:lnTo>
                  <a:lnTo>
                    <a:pt x="8755" y="2145"/>
                  </a:lnTo>
                  <a:lnTo>
                    <a:pt x="10321" y="2145"/>
                  </a:lnTo>
                  <a:lnTo>
                    <a:pt x="10321" y="2134"/>
                  </a:lnTo>
                  <a:close/>
                  <a:moveTo>
                    <a:pt x="10321" y="1707"/>
                  </a:moveTo>
                  <a:lnTo>
                    <a:pt x="8755" y="1707"/>
                  </a:lnTo>
                  <a:lnTo>
                    <a:pt x="5352" y="1707"/>
                  </a:lnTo>
                  <a:lnTo>
                    <a:pt x="5352" y="1717"/>
                  </a:lnTo>
                  <a:lnTo>
                    <a:pt x="8755" y="1717"/>
                  </a:lnTo>
                  <a:lnTo>
                    <a:pt x="10321" y="1717"/>
                  </a:lnTo>
                  <a:lnTo>
                    <a:pt x="10321" y="1707"/>
                  </a:lnTo>
                  <a:close/>
                  <a:moveTo>
                    <a:pt x="10321" y="1280"/>
                  </a:moveTo>
                  <a:lnTo>
                    <a:pt x="8755" y="1280"/>
                  </a:lnTo>
                  <a:lnTo>
                    <a:pt x="5352" y="1280"/>
                  </a:lnTo>
                  <a:lnTo>
                    <a:pt x="5352" y="1291"/>
                  </a:lnTo>
                  <a:lnTo>
                    <a:pt x="8755" y="1291"/>
                  </a:lnTo>
                  <a:lnTo>
                    <a:pt x="10321" y="1291"/>
                  </a:lnTo>
                  <a:lnTo>
                    <a:pt x="10321" y="1280"/>
                  </a:lnTo>
                  <a:close/>
                  <a:moveTo>
                    <a:pt x="10321" y="854"/>
                  </a:moveTo>
                  <a:lnTo>
                    <a:pt x="8755" y="854"/>
                  </a:lnTo>
                  <a:lnTo>
                    <a:pt x="5352" y="854"/>
                  </a:lnTo>
                  <a:lnTo>
                    <a:pt x="5352" y="865"/>
                  </a:lnTo>
                  <a:lnTo>
                    <a:pt x="8755" y="865"/>
                  </a:lnTo>
                  <a:lnTo>
                    <a:pt x="10321" y="865"/>
                  </a:lnTo>
                  <a:lnTo>
                    <a:pt x="10321" y="854"/>
                  </a:lnTo>
                  <a:close/>
                  <a:moveTo>
                    <a:pt x="10321" y="426"/>
                  </a:moveTo>
                  <a:lnTo>
                    <a:pt x="8755" y="426"/>
                  </a:lnTo>
                  <a:lnTo>
                    <a:pt x="5352" y="426"/>
                  </a:lnTo>
                  <a:lnTo>
                    <a:pt x="5352" y="437"/>
                  </a:lnTo>
                  <a:lnTo>
                    <a:pt x="8755" y="437"/>
                  </a:lnTo>
                  <a:lnTo>
                    <a:pt x="10321" y="437"/>
                  </a:lnTo>
                  <a:lnTo>
                    <a:pt x="10321" y="426"/>
                  </a:lnTo>
                  <a:close/>
                  <a:moveTo>
                    <a:pt x="10321" y="0"/>
                  </a:moveTo>
                  <a:lnTo>
                    <a:pt x="8755" y="0"/>
                  </a:lnTo>
                  <a:lnTo>
                    <a:pt x="5352" y="0"/>
                  </a:lnTo>
                  <a:lnTo>
                    <a:pt x="5352" y="11"/>
                  </a:lnTo>
                  <a:lnTo>
                    <a:pt x="8755" y="11"/>
                  </a:lnTo>
                  <a:lnTo>
                    <a:pt x="10321" y="11"/>
                  </a:lnTo>
                  <a:lnTo>
                    <a:pt x="10321" y="0"/>
                  </a:lnTo>
                  <a:close/>
                  <a:moveTo>
                    <a:pt x="10357" y="5573"/>
                  </a:moveTo>
                  <a:lnTo>
                    <a:pt x="8790" y="5573"/>
                  </a:lnTo>
                  <a:lnTo>
                    <a:pt x="5388" y="5573"/>
                  </a:lnTo>
                  <a:lnTo>
                    <a:pt x="5388" y="5583"/>
                  </a:lnTo>
                  <a:lnTo>
                    <a:pt x="8790" y="5583"/>
                  </a:lnTo>
                  <a:lnTo>
                    <a:pt x="10357" y="5583"/>
                  </a:lnTo>
                  <a:lnTo>
                    <a:pt x="10357" y="5573"/>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AutoShape 30"/>
            <p:cNvSpPr>
              <a:spLocks/>
            </p:cNvSpPr>
            <p:nvPr/>
          </p:nvSpPr>
          <p:spPr bwMode="auto">
            <a:xfrm>
              <a:off x="9776" y="11086"/>
              <a:ext cx="1567" cy="3852"/>
            </a:xfrm>
            <a:custGeom>
              <a:avLst/>
              <a:gdLst>
                <a:gd name="T0" fmla="+- 0 11343 9776"/>
                <a:gd name="T1" fmla="*/ T0 w 1567"/>
                <a:gd name="T2" fmla="+- 0 14928 11087"/>
                <a:gd name="T3" fmla="*/ 14928 h 3852"/>
                <a:gd name="T4" fmla="+- 0 9776 9776"/>
                <a:gd name="T5" fmla="*/ T4 w 1567"/>
                <a:gd name="T6" fmla="+- 0 14928 11087"/>
                <a:gd name="T7" fmla="*/ 14928 h 3852"/>
                <a:gd name="T8" fmla="+- 0 9776 9776"/>
                <a:gd name="T9" fmla="*/ T8 w 1567"/>
                <a:gd name="T10" fmla="+- 0 14938 11087"/>
                <a:gd name="T11" fmla="*/ 14938 h 3852"/>
                <a:gd name="T12" fmla="+- 0 11343 9776"/>
                <a:gd name="T13" fmla="*/ T12 w 1567"/>
                <a:gd name="T14" fmla="+- 0 14938 11087"/>
                <a:gd name="T15" fmla="*/ 14938 h 3852"/>
                <a:gd name="T16" fmla="+- 0 11343 9776"/>
                <a:gd name="T17" fmla="*/ T16 w 1567"/>
                <a:gd name="T18" fmla="+- 0 14928 11087"/>
                <a:gd name="T19" fmla="*/ 14928 h 3852"/>
                <a:gd name="T20" fmla="+- 0 11343 9776"/>
                <a:gd name="T21" fmla="*/ T20 w 1567"/>
                <a:gd name="T22" fmla="+- 0 14501 11087"/>
                <a:gd name="T23" fmla="*/ 14501 h 3852"/>
                <a:gd name="T24" fmla="+- 0 9776 9776"/>
                <a:gd name="T25" fmla="*/ T24 w 1567"/>
                <a:gd name="T26" fmla="+- 0 14501 11087"/>
                <a:gd name="T27" fmla="*/ 14501 h 3852"/>
                <a:gd name="T28" fmla="+- 0 9776 9776"/>
                <a:gd name="T29" fmla="*/ T28 w 1567"/>
                <a:gd name="T30" fmla="+- 0 14512 11087"/>
                <a:gd name="T31" fmla="*/ 14512 h 3852"/>
                <a:gd name="T32" fmla="+- 0 11343 9776"/>
                <a:gd name="T33" fmla="*/ T32 w 1567"/>
                <a:gd name="T34" fmla="+- 0 14512 11087"/>
                <a:gd name="T35" fmla="*/ 14512 h 3852"/>
                <a:gd name="T36" fmla="+- 0 11343 9776"/>
                <a:gd name="T37" fmla="*/ T36 w 1567"/>
                <a:gd name="T38" fmla="+- 0 14501 11087"/>
                <a:gd name="T39" fmla="*/ 14501 h 3852"/>
                <a:gd name="T40" fmla="+- 0 11343 9776"/>
                <a:gd name="T41" fmla="*/ T40 w 1567"/>
                <a:gd name="T42" fmla="+- 0 14075 11087"/>
                <a:gd name="T43" fmla="*/ 14075 h 3852"/>
                <a:gd name="T44" fmla="+- 0 9776 9776"/>
                <a:gd name="T45" fmla="*/ T44 w 1567"/>
                <a:gd name="T46" fmla="+- 0 14075 11087"/>
                <a:gd name="T47" fmla="*/ 14075 h 3852"/>
                <a:gd name="T48" fmla="+- 0 9776 9776"/>
                <a:gd name="T49" fmla="*/ T48 w 1567"/>
                <a:gd name="T50" fmla="+- 0 14086 11087"/>
                <a:gd name="T51" fmla="*/ 14086 h 3852"/>
                <a:gd name="T52" fmla="+- 0 11343 9776"/>
                <a:gd name="T53" fmla="*/ T52 w 1567"/>
                <a:gd name="T54" fmla="+- 0 14086 11087"/>
                <a:gd name="T55" fmla="*/ 14086 h 3852"/>
                <a:gd name="T56" fmla="+- 0 11343 9776"/>
                <a:gd name="T57" fmla="*/ T56 w 1567"/>
                <a:gd name="T58" fmla="+- 0 14075 11087"/>
                <a:gd name="T59" fmla="*/ 14075 h 3852"/>
                <a:gd name="T60" fmla="+- 0 11343 9776"/>
                <a:gd name="T61" fmla="*/ T60 w 1567"/>
                <a:gd name="T62" fmla="+- 0 13647 11087"/>
                <a:gd name="T63" fmla="*/ 13647 h 3852"/>
                <a:gd name="T64" fmla="+- 0 9776 9776"/>
                <a:gd name="T65" fmla="*/ T64 w 1567"/>
                <a:gd name="T66" fmla="+- 0 13647 11087"/>
                <a:gd name="T67" fmla="*/ 13647 h 3852"/>
                <a:gd name="T68" fmla="+- 0 9776 9776"/>
                <a:gd name="T69" fmla="*/ T68 w 1567"/>
                <a:gd name="T70" fmla="+- 0 13658 11087"/>
                <a:gd name="T71" fmla="*/ 13658 h 3852"/>
                <a:gd name="T72" fmla="+- 0 11343 9776"/>
                <a:gd name="T73" fmla="*/ T72 w 1567"/>
                <a:gd name="T74" fmla="+- 0 13658 11087"/>
                <a:gd name="T75" fmla="*/ 13658 h 3852"/>
                <a:gd name="T76" fmla="+- 0 11343 9776"/>
                <a:gd name="T77" fmla="*/ T76 w 1567"/>
                <a:gd name="T78" fmla="+- 0 13647 11087"/>
                <a:gd name="T79" fmla="*/ 13647 h 3852"/>
                <a:gd name="T80" fmla="+- 0 11343 9776"/>
                <a:gd name="T81" fmla="*/ T80 w 1567"/>
                <a:gd name="T82" fmla="+- 0 13221 11087"/>
                <a:gd name="T83" fmla="*/ 13221 h 3852"/>
                <a:gd name="T84" fmla="+- 0 9776 9776"/>
                <a:gd name="T85" fmla="*/ T84 w 1567"/>
                <a:gd name="T86" fmla="+- 0 13221 11087"/>
                <a:gd name="T87" fmla="*/ 13221 h 3852"/>
                <a:gd name="T88" fmla="+- 0 9776 9776"/>
                <a:gd name="T89" fmla="*/ T88 w 1567"/>
                <a:gd name="T90" fmla="+- 0 13232 11087"/>
                <a:gd name="T91" fmla="*/ 13232 h 3852"/>
                <a:gd name="T92" fmla="+- 0 11343 9776"/>
                <a:gd name="T93" fmla="*/ T92 w 1567"/>
                <a:gd name="T94" fmla="+- 0 13232 11087"/>
                <a:gd name="T95" fmla="*/ 13232 h 3852"/>
                <a:gd name="T96" fmla="+- 0 11343 9776"/>
                <a:gd name="T97" fmla="*/ T96 w 1567"/>
                <a:gd name="T98" fmla="+- 0 13221 11087"/>
                <a:gd name="T99" fmla="*/ 13221 h 3852"/>
                <a:gd name="T100" fmla="+- 0 11343 9776"/>
                <a:gd name="T101" fmla="*/ T100 w 1567"/>
                <a:gd name="T102" fmla="+- 0 12793 11087"/>
                <a:gd name="T103" fmla="*/ 12793 h 3852"/>
                <a:gd name="T104" fmla="+- 0 9776 9776"/>
                <a:gd name="T105" fmla="*/ T104 w 1567"/>
                <a:gd name="T106" fmla="+- 0 12793 11087"/>
                <a:gd name="T107" fmla="*/ 12793 h 3852"/>
                <a:gd name="T108" fmla="+- 0 9776 9776"/>
                <a:gd name="T109" fmla="*/ T108 w 1567"/>
                <a:gd name="T110" fmla="+- 0 12804 11087"/>
                <a:gd name="T111" fmla="*/ 12804 h 3852"/>
                <a:gd name="T112" fmla="+- 0 11343 9776"/>
                <a:gd name="T113" fmla="*/ T112 w 1567"/>
                <a:gd name="T114" fmla="+- 0 12804 11087"/>
                <a:gd name="T115" fmla="*/ 12804 h 3852"/>
                <a:gd name="T116" fmla="+- 0 11343 9776"/>
                <a:gd name="T117" fmla="*/ T116 w 1567"/>
                <a:gd name="T118" fmla="+- 0 12793 11087"/>
                <a:gd name="T119" fmla="*/ 12793 h 3852"/>
                <a:gd name="T120" fmla="+- 0 11343 9776"/>
                <a:gd name="T121" fmla="*/ T120 w 1567"/>
                <a:gd name="T122" fmla="+- 0 12367 11087"/>
                <a:gd name="T123" fmla="*/ 12367 h 3852"/>
                <a:gd name="T124" fmla="+- 0 9776 9776"/>
                <a:gd name="T125" fmla="*/ T124 w 1567"/>
                <a:gd name="T126" fmla="+- 0 12367 11087"/>
                <a:gd name="T127" fmla="*/ 12367 h 3852"/>
                <a:gd name="T128" fmla="+- 0 9776 9776"/>
                <a:gd name="T129" fmla="*/ T128 w 1567"/>
                <a:gd name="T130" fmla="+- 0 12378 11087"/>
                <a:gd name="T131" fmla="*/ 12378 h 3852"/>
                <a:gd name="T132" fmla="+- 0 11343 9776"/>
                <a:gd name="T133" fmla="*/ T132 w 1567"/>
                <a:gd name="T134" fmla="+- 0 12378 11087"/>
                <a:gd name="T135" fmla="*/ 12378 h 3852"/>
                <a:gd name="T136" fmla="+- 0 11343 9776"/>
                <a:gd name="T137" fmla="*/ T136 w 1567"/>
                <a:gd name="T138" fmla="+- 0 12367 11087"/>
                <a:gd name="T139" fmla="*/ 12367 h 3852"/>
                <a:gd name="T140" fmla="+- 0 11343 9776"/>
                <a:gd name="T141" fmla="*/ T140 w 1567"/>
                <a:gd name="T142" fmla="+- 0 11941 11087"/>
                <a:gd name="T143" fmla="*/ 11941 h 3852"/>
                <a:gd name="T144" fmla="+- 0 9776 9776"/>
                <a:gd name="T145" fmla="*/ T144 w 1567"/>
                <a:gd name="T146" fmla="+- 0 11941 11087"/>
                <a:gd name="T147" fmla="*/ 11941 h 3852"/>
                <a:gd name="T148" fmla="+- 0 9776 9776"/>
                <a:gd name="T149" fmla="*/ T148 w 1567"/>
                <a:gd name="T150" fmla="+- 0 11951 11087"/>
                <a:gd name="T151" fmla="*/ 11951 h 3852"/>
                <a:gd name="T152" fmla="+- 0 11343 9776"/>
                <a:gd name="T153" fmla="*/ T152 w 1567"/>
                <a:gd name="T154" fmla="+- 0 11951 11087"/>
                <a:gd name="T155" fmla="*/ 11951 h 3852"/>
                <a:gd name="T156" fmla="+- 0 11343 9776"/>
                <a:gd name="T157" fmla="*/ T156 w 1567"/>
                <a:gd name="T158" fmla="+- 0 11941 11087"/>
                <a:gd name="T159" fmla="*/ 11941 h 3852"/>
                <a:gd name="T160" fmla="+- 0 11343 9776"/>
                <a:gd name="T161" fmla="*/ T160 w 1567"/>
                <a:gd name="T162" fmla="+- 0 11513 11087"/>
                <a:gd name="T163" fmla="*/ 11513 h 3852"/>
                <a:gd name="T164" fmla="+- 0 9776 9776"/>
                <a:gd name="T165" fmla="*/ T164 w 1567"/>
                <a:gd name="T166" fmla="+- 0 11513 11087"/>
                <a:gd name="T167" fmla="*/ 11513 h 3852"/>
                <a:gd name="T168" fmla="+- 0 9776 9776"/>
                <a:gd name="T169" fmla="*/ T168 w 1567"/>
                <a:gd name="T170" fmla="+- 0 11524 11087"/>
                <a:gd name="T171" fmla="*/ 11524 h 3852"/>
                <a:gd name="T172" fmla="+- 0 11343 9776"/>
                <a:gd name="T173" fmla="*/ T172 w 1567"/>
                <a:gd name="T174" fmla="+- 0 11524 11087"/>
                <a:gd name="T175" fmla="*/ 11524 h 3852"/>
                <a:gd name="T176" fmla="+- 0 11343 9776"/>
                <a:gd name="T177" fmla="*/ T176 w 1567"/>
                <a:gd name="T178" fmla="+- 0 11513 11087"/>
                <a:gd name="T179" fmla="*/ 11513 h 3852"/>
                <a:gd name="T180" fmla="+- 0 11343 9776"/>
                <a:gd name="T181" fmla="*/ T180 w 1567"/>
                <a:gd name="T182" fmla="+- 0 11087 11087"/>
                <a:gd name="T183" fmla="*/ 11087 h 3852"/>
                <a:gd name="T184" fmla="+- 0 9776 9776"/>
                <a:gd name="T185" fmla="*/ T184 w 1567"/>
                <a:gd name="T186" fmla="+- 0 11087 11087"/>
                <a:gd name="T187" fmla="*/ 11087 h 3852"/>
                <a:gd name="T188" fmla="+- 0 9776 9776"/>
                <a:gd name="T189" fmla="*/ T188 w 1567"/>
                <a:gd name="T190" fmla="+- 0 11097 11087"/>
                <a:gd name="T191" fmla="*/ 11097 h 3852"/>
                <a:gd name="T192" fmla="+- 0 11343 9776"/>
                <a:gd name="T193" fmla="*/ T192 w 1567"/>
                <a:gd name="T194" fmla="+- 0 11097 11087"/>
                <a:gd name="T195" fmla="*/ 11097 h 3852"/>
                <a:gd name="T196" fmla="+- 0 11343 9776"/>
                <a:gd name="T197" fmla="*/ T196 w 1567"/>
                <a:gd name="T198" fmla="+- 0 11087 11087"/>
                <a:gd name="T199" fmla="*/ 11087 h 38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567" h="3852">
                  <a:moveTo>
                    <a:pt x="1567" y="3841"/>
                  </a:moveTo>
                  <a:lnTo>
                    <a:pt x="0" y="3841"/>
                  </a:lnTo>
                  <a:lnTo>
                    <a:pt x="0" y="3851"/>
                  </a:lnTo>
                  <a:lnTo>
                    <a:pt x="1567" y="3851"/>
                  </a:lnTo>
                  <a:lnTo>
                    <a:pt x="1567" y="3841"/>
                  </a:lnTo>
                  <a:close/>
                  <a:moveTo>
                    <a:pt x="1567" y="3414"/>
                  </a:moveTo>
                  <a:lnTo>
                    <a:pt x="0" y="3414"/>
                  </a:lnTo>
                  <a:lnTo>
                    <a:pt x="0" y="3425"/>
                  </a:lnTo>
                  <a:lnTo>
                    <a:pt x="1567" y="3425"/>
                  </a:lnTo>
                  <a:lnTo>
                    <a:pt x="1567" y="3414"/>
                  </a:lnTo>
                  <a:close/>
                  <a:moveTo>
                    <a:pt x="1567" y="2988"/>
                  </a:moveTo>
                  <a:lnTo>
                    <a:pt x="0" y="2988"/>
                  </a:lnTo>
                  <a:lnTo>
                    <a:pt x="0" y="2999"/>
                  </a:lnTo>
                  <a:lnTo>
                    <a:pt x="1567" y="2999"/>
                  </a:lnTo>
                  <a:lnTo>
                    <a:pt x="1567" y="2988"/>
                  </a:lnTo>
                  <a:close/>
                  <a:moveTo>
                    <a:pt x="1567" y="2560"/>
                  </a:moveTo>
                  <a:lnTo>
                    <a:pt x="0" y="2560"/>
                  </a:lnTo>
                  <a:lnTo>
                    <a:pt x="0" y="2571"/>
                  </a:lnTo>
                  <a:lnTo>
                    <a:pt x="1567" y="2571"/>
                  </a:lnTo>
                  <a:lnTo>
                    <a:pt x="1567" y="2560"/>
                  </a:lnTo>
                  <a:close/>
                  <a:moveTo>
                    <a:pt x="1567" y="2134"/>
                  </a:moveTo>
                  <a:lnTo>
                    <a:pt x="0" y="2134"/>
                  </a:lnTo>
                  <a:lnTo>
                    <a:pt x="0" y="2145"/>
                  </a:lnTo>
                  <a:lnTo>
                    <a:pt x="1567" y="2145"/>
                  </a:lnTo>
                  <a:lnTo>
                    <a:pt x="1567" y="2134"/>
                  </a:lnTo>
                  <a:close/>
                  <a:moveTo>
                    <a:pt x="1567" y="1706"/>
                  </a:moveTo>
                  <a:lnTo>
                    <a:pt x="0" y="1706"/>
                  </a:lnTo>
                  <a:lnTo>
                    <a:pt x="0" y="1717"/>
                  </a:lnTo>
                  <a:lnTo>
                    <a:pt x="1567" y="1717"/>
                  </a:lnTo>
                  <a:lnTo>
                    <a:pt x="1567" y="1706"/>
                  </a:lnTo>
                  <a:close/>
                  <a:moveTo>
                    <a:pt x="1567" y="1280"/>
                  </a:moveTo>
                  <a:lnTo>
                    <a:pt x="0" y="1280"/>
                  </a:lnTo>
                  <a:lnTo>
                    <a:pt x="0" y="1291"/>
                  </a:lnTo>
                  <a:lnTo>
                    <a:pt x="1567" y="1291"/>
                  </a:lnTo>
                  <a:lnTo>
                    <a:pt x="1567" y="1280"/>
                  </a:lnTo>
                  <a:close/>
                  <a:moveTo>
                    <a:pt x="1567" y="854"/>
                  </a:moveTo>
                  <a:lnTo>
                    <a:pt x="0" y="854"/>
                  </a:lnTo>
                  <a:lnTo>
                    <a:pt x="0" y="864"/>
                  </a:lnTo>
                  <a:lnTo>
                    <a:pt x="1567" y="864"/>
                  </a:lnTo>
                  <a:lnTo>
                    <a:pt x="1567" y="854"/>
                  </a:lnTo>
                  <a:close/>
                  <a:moveTo>
                    <a:pt x="1567" y="426"/>
                  </a:moveTo>
                  <a:lnTo>
                    <a:pt x="0" y="426"/>
                  </a:lnTo>
                  <a:lnTo>
                    <a:pt x="0" y="437"/>
                  </a:lnTo>
                  <a:lnTo>
                    <a:pt x="1567" y="437"/>
                  </a:lnTo>
                  <a:lnTo>
                    <a:pt x="1567" y="426"/>
                  </a:lnTo>
                  <a:close/>
                  <a:moveTo>
                    <a:pt x="1567" y="0"/>
                  </a:moveTo>
                  <a:lnTo>
                    <a:pt x="0" y="0"/>
                  </a:lnTo>
                  <a:lnTo>
                    <a:pt x="0" y="10"/>
                  </a:lnTo>
                  <a:lnTo>
                    <a:pt x="1567" y="10"/>
                  </a:lnTo>
                  <a:lnTo>
                    <a:pt x="1567" y="0"/>
                  </a:lnTo>
                  <a:close/>
                </a:path>
              </a:pathLst>
            </a:custGeom>
            <a:solidFill>
              <a:srgbClr val="000000">
                <a:alpha val="16859"/>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p:cNvSpPr txBox="1"/>
          <p:nvPr/>
        </p:nvSpPr>
        <p:spPr>
          <a:xfrm>
            <a:off x="1679269" y="3859427"/>
            <a:ext cx="1815619"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2. Hành động</a:t>
            </a:r>
            <a:endParaRPr lang="en-US" sz="2000">
              <a:latin typeface="Times New Roman" panose="02020603050405020304" pitchFamily="18" charset="0"/>
              <a:cs typeface="Times New Roman" panose="02020603050405020304" pitchFamily="18" charset="0"/>
            </a:endParaRPr>
          </a:p>
        </p:txBody>
      </p:sp>
      <p:sp>
        <p:nvSpPr>
          <p:cNvPr id="30" name="TextBox 29"/>
          <p:cNvSpPr txBox="1"/>
          <p:nvPr/>
        </p:nvSpPr>
        <p:spPr>
          <a:xfrm>
            <a:off x="4992386" y="3896635"/>
            <a:ext cx="1350217"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Nhận xét</a:t>
            </a:r>
            <a:endParaRPr lang="en-US" sz="2000">
              <a:latin typeface="Times New Roman" panose="02020603050405020304" pitchFamily="18" charset="0"/>
              <a:cs typeface="Times New Roman" panose="02020603050405020304" pitchFamily="18" charset="0"/>
            </a:endParaRPr>
          </a:p>
        </p:txBody>
      </p:sp>
      <p:sp>
        <p:nvSpPr>
          <p:cNvPr id="31" name="TextBox 30"/>
          <p:cNvSpPr txBox="1"/>
          <p:nvPr/>
        </p:nvSpPr>
        <p:spPr>
          <a:xfrm>
            <a:off x="8358659"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8"/>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32" name="TextBox 1"/>
          <p:cNvSpPr txBox="1"/>
          <p:nvPr/>
        </p:nvSpPr>
        <p:spPr>
          <a:xfrm>
            <a:off x="8475158" y="3859427"/>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9"/>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3274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1BF6822-DF6B-4645-A6B5-E5EC96166AB7}"/>
              </a:ext>
            </a:extLst>
          </p:cNvPr>
          <p:cNvGraphicFramePr>
            <a:graphicFrameLocks noGrp="1"/>
          </p:cNvGraphicFramePr>
          <p:nvPr>
            <p:extLst/>
          </p:nvPr>
        </p:nvGraphicFramePr>
        <p:xfrm>
          <a:off x="179700" y="121531"/>
          <a:ext cx="11908799" cy="6812821"/>
        </p:xfrm>
        <a:graphic>
          <a:graphicData uri="http://schemas.openxmlformats.org/drawingml/2006/table">
            <a:tbl>
              <a:tblPr firstRow="1" firstCol="1" bandRow="1">
                <a:tableStyleId>{5C22544A-7EE6-4342-B048-85BDC9FD1C3A}</a:tableStyleId>
              </a:tblPr>
              <a:tblGrid>
                <a:gridCol w="1488791">
                  <a:extLst>
                    <a:ext uri="{9D8B030D-6E8A-4147-A177-3AD203B41FA5}">
                      <a16:colId xmlns:a16="http://schemas.microsoft.com/office/drawing/2014/main" val="2652937475"/>
                    </a:ext>
                  </a:extLst>
                </a:gridCol>
                <a:gridCol w="7391307">
                  <a:extLst>
                    <a:ext uri="{9D8B030D-6E8A-4147-A177-3AD203B41FA5}">
                      <a16:colId xmlns:a16="http://schemas.microsoft.com/office/drawing/2014/main" val="2507871016"/>
                    </a:ext>
                  </a:extLst>
                </a:gridCol>
                <a:gridCol w="3028701">
                  <a:extLst>
                    <a:ext uri="{9D8B030D-6E8A-4147-A177-3AD203B41FA5}">
                      <a16:colId xmlns:a16="http://schemas.microsoft.com/office/drawing/2014/main" val="1130049113"/>
                    </a:ext>
                  </a:extLst>
                </a:gridCol>
              </a:tblGrid>
              <a:tr h="563210">
                <a:tc gridSpan="3">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1. Nhân</a:t>
                      </a:r>
                      <a:r>
                        <a:rPr lang="en-US" sz="2000" baseline="0" smtClean="0">
                          <a:solidFill>
                            <a:schemeClr val="tx1"/>
                          </a:solidFill>
                          <a:effectLst/>
                          <a:latin typeface="Times New Roman" panose="02020603050405020304" pitchFamily="18" charset="0"/>
                          <a:cs typeface="Times New Roman" panose="02020603050405020304" pitchFamily="18" charset="0"/>
                        </a:rPr>
                        <a:t> vật thầy Đuy-sen qua lời kể của An-tư-nai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571504">
                <a:tc>
                  <a:txBody>
                    <a:bodyPr/>
                    <a:lstStyle/>
                    <a:p>
                      <a:pPr marL="0" marR="0" algn="ctr">
                        <a:lnSpc>
                          <a:spcPct val="150000"/>
                        </a:lnSpc>
                        <a:spcBef>
                          <a:spcPts val="0"/>
                        </a:spcBef>
                        <a:spcAft>
                          <a:spcPts val="0"/>
                        </a:spcAft>
                      </a:pPr>
                      <a:endParaRPr lang="vi-VN" sz="2000" b="1" dirty="0">
                        <a:solidFill>
                          <a:schemeClr val="tx1"/>
                        </a:solidFill>
                        <a:effectLst/>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Cảm xúc, suy nghĩ của An-tư-nai về thầy: cảm nhận về lòng nhân hậu, tình yêu thương của thầy.</a:t>
                      </a:r>
                    </a:p>
                    <a:p>
                      <a:r>
                        <a:rPr lang="en-US" sz="2000" smtClean="0">
                          <a:latin typeface="Times New Roman" panose="02020603050405020304" pitchFamily="18" charset="0"/>
                          <a:ea typeface="Times New Roman" panose="02020603050405020304" pitchFamily="18" charset="0"/>
                          <a:cs typeface="Times New Roman" panose="02020603050405020304" pitchFamily="18" charset="0"/>
                        </a:rPr>
                        <a:t>=&gt; An-tư-nai đã dành cho thầy Đuy-sen tình cảm yêu mến, ngưỡng mộ và biết ơn vì tấm lòng nhân từ, những ý nghĩ tốt lành và những ước mơ của thầy về tương lai cô và những đứa trẻ. </a:t>
                      </a:r>
                      <a:endParaRPr lang="en-US" sz="2000">
                        <a:latin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1453464">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Ngôn</a:t>
                      </a:r>
                      <a:r>
                        <a:rPr lang="en-US" sz="2000" baseline="0" smtClean="0">
                          <a:solidFill>
                            <a:schemeClr val="tx1"/>
                          </a:solidFill>
                          <a:effectLst/>
                          <a:latin typeface="Times New Roman" panose="02020603050405020304" pitchFamily="18" charset="0"/>
                          <a:cs typeface="Times New Roman" panose="02020603050405020304" pitchFamily="18" charset="0"/>
                        </a:rPr>
                        <a:t> ngữ</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Trò chuyện, thuyết phục các em nhỏ đi học.</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Động viên, khích lệ An-tư-nai,...</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3030156">
                <a:tc>
                  <a:txBody>
                    <a:bodyPr/>
                    <a:lstStyle/>
                    <a:p>
                      <a:pPr marL="0" marR="0" algn="ctr">
                        <a:lnSpc>
                          <a:spcPct val="150000"/>
                        </a:lnSpc>
                        <a:spcBef>
                          <a:spcPts val="0"/>
                        </a:spcBef>
                        <a:spcAft>
                          <a:spcPts val="0"/>
                        </a:spcAft>
                      </a:pPr>
                      <a:r>
                        <a:rPr lang="en-US" sz="2000" smtClean="0">
                          <a:solidFill>
                            <a:schemeClr val="tx1"/>
                          </a:solidFill>
                          <a:effectLst/>
                          <a:latin typeface="Times New Roman" panose="02020603050405020304" pitchFamily="18" charset="0"/>
                          <a:cs typeface="Times New Roman" panose="02020603050405020304" pitchFamily="18" charset="0"/>
                        </a:rPr>
                        <a:t>Hành</a:t>
                      </a:r>
                      <a:r>
                        <a:rPr lang="en-US" sz="2000" baseline="0" smtClean="0">
                          <a:solidFill>
                            <a:schemeClr val="tx1"/>
                          </a:solidFill>
                          <a:effectLst/>
                          <a:latin typeface="Times New Roman" panose="02020603050405020304" pitchFamily="18" charset="0"/>
                          <a:cs typeface="Times New Roman" panose="02020603050405020304" pitchFamily="18" charset="0"/>
                        </a:rPr>
                        <a:t> động</a:t>
                      </a:r>
                      <a:r>
                        <a:rPr lang="vi-VN" sz="200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Một mình sửa sang nhà kho cũ thành lớp học. </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Bế các em nhỏ qua suối giữa mùa đông buốt giá.</a:t>
                      </a:r>
                    </a:p>
                    <a:p>
                      <a:pPr>
                        <a:lnSpc>
                          <a:spcPct val="150000"/>
                        </a:lnSpc>
                        <a:spcAft>
                          <a:spcPts val="0"/>
                        </a:spcAft>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 Kiên trì dạy chữ cho các em bất chấp hoàn cảnh thiếu thốn, khắc nghiệt, khắc nghiệt, sự đơn độc; mơ ước về một tương lai tươi sáng cho học trò</a:t>
                      </a:r>
                    </a:p>
                    <a:p>
                      <a:pPr marL="0" marR="0">
                        <a:lnSpc>
                          <a:spcPct val="15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80848">
                <a:tc>
                  <a:txBody>
                    <a:bodyPr/>
                    <a:lstStyle/>
                    <a:p>
                      <a:pPr marL="0" marR="0" algn="ctr">
                        <a:lnSpc>
                          <a:spcPct val="15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000" smtClean="0">
                          <a:latin typeface="Times New Roman" panose="02020603050405020304" pitchFamily="18" charset="0"/>
                          <a:ea typeface="Times New Roman" panose="02020603050405020304" pitchFamily="18" charset="0"/>
                          <a:cs typeface="Times New Roman" panose="02020603050405020304" pitchFamily="18" charset="0"/>
                        </a:rPr>
                        <a:t>có mục đích sống cao đẹp, cương nghị, kiên nhẫn, nhân hậu, vị tha… </a:t>
                      </a: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737287">
                <a:tc gridSpan="3">
                  <a:txBody>
                    <a:bodyPr/>
                    <a:lstStyle/>
                    <a:p>
                      <a:pPr marL="0" marR="0" algn="l">
                        <a:lnSpc>
                          <a:spcPct val="150000"/>
                        </a:lnSpc>
                        <a:spcBef>
                          <a:spcPts val="0"/>
                        </a:spcBef>
                        <a:spcAft>
                          <a:spcPts val="0"/>
                        </a:spcAft>
                      </a:pPr>
                      <a:r>
                        <a:rPr lang="en-US" sz="2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=&gt;  Tình</a:t>
                      </a:r>
                      <a:r>
                        <a:rPr lang="en-US" sz="2000" baseline="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cảm yêu thương, hết lòng vì học 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529215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B3FEE-9D18-4FA5-A607-9EE451E8CABB}"/>
              </a:ext>
            </a:extLst>
          </p:cNvPr>
          <p:cNvSpPr txBox="1"/>
          <p:nvPr/>
        </p:nvSpPr>
        <p:spPr>
          <a:xfrm>
            <a:off x="118139" y="1200603"/>
            <a:ext cx="7145546"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3.2.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An-</a:t>
            </a:r>
            <a:r>
              <a:rPr lang="en-US" sz="4400" b="1" dirty="0" err="1" smtClean="0">
                <a:latin typeface="Times New Roman" panose="02020603050405020304" pitchFamily="18" charset="0"/>
                <a:cs typeface="Times New Roman" panose="02020603050405020304" pitchFamily="18" charset="0"/>
              </a:rPr>
              <a:t>tư</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nai</a:t>
            </a:r>
            <a:r>
              <a:rPr lang="en-US" sz="4400" b="1" dirty="0" smtClean="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6606862"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0" y="321971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2" name="Picture 41"/>
          <p:cNvPicPr>
            <a:picLocks noChangeAspect="1"/>
          </p:cNvPicPr>
          <p:nvPr/>
        </p:nvPicPr>
        <p:blipFill>
          <a:blip r:embed="rId3"/>
          <a:stretch>
            <a:fillRect/>
          </a:stretch>
        </p:blipFill>
        <p:spPr>
          <a:xfrm>
            <a:off x="3111981" y="3219717"/>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loud Callout 7"/>
          <p:cNvSpPr/>
          <p:nvPr/>
        </p:nvSpPr>
        <p:spPr>
          <a:xfrm>
            <a:off x="8834907" y="801858"/>
            <a:ext cx="3541690" cy="1967099"/>
          </a:xfrm>
          <a:prstGeom prst="cloudCallout">
            <a:avLst>
              <a:gd name="adj1" fmla="val -68106"/>
              <a:gd name="adj2" fmla="val 5333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2060"/>
                </a:solidFill>
                <a:latin typeface="Times New Roman" panose="02020603050405020304" pitchFamily="18" charset="0"/>
                <a:cs typeface="Times New Roman" panose="02020603050405020304" pitchFamily="18" charset="0"/>
              </a:rPr>
              <a:t>Thảo luận cặp đôi</a:t>
            </a:r>
            <a:endParaRPr lang="en-US" sz="280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800045" y="2893375"/>
            <a:ext cx="5391955" cy="3539372"/>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3685" y="3116143"/>
            <a:ext cx="4765183" cy="3108543"/>
          </a:xfrm>
          <a:prstGeom prst="rect">
            <a:avLst/>
          </a:prstGeom>
          <a:noFill/>
        </p:spPr>
        <p:txBody>
          <a:bodyPr wrap="square" rtlCol="0">
            <a:spAutoFit/>
          </a:bodyPr>
          <a:lstStyle/>
          <a:p>
            <a:pPr marL="342900" indent="-342900">
              <a:buAutoNum type="arabicPeriod"/>
            </a:pPr>
            <a:r>
              <a:rPr lang="en-US" sz="2800" smtClean="0">
                <a:latin typeface="Times New Roman" panose="02020603050405020304" pitchFamily="18" charset="0"/>
                <a:cs typeface="Times New Roman" panose="02020603050405020304" pitchFamily="18" charset="0"/>
              </a:rPr>
              <a:t>Qua cuộc trò chuyện của các bạn nhỏ và thầy Đuy-sen, em hình dung như thế nào về hoàn cảnh của An-tư-nai?</a:t>
            </a:r>
          </a:p>
          <a:p>
            <a:pPr marL="342900" indent="-342900">
              <a:buAutoNum type="arabicPeriod"/>
            </a:pPr>
            <a:r>
              <a:rPr lang="en-US" sz="2800" smtClean="0">
                <a:latin typeface="Times New Roman" panose="02020603050405020304" pitchFamily="18" charset="0"/>
                <a:cs typeface="Times New Roman" panose="02020603050405020304" pitchFamily="18" charset="0"/>
              </a:rPr>
              <a:t>An-tư-nai đã dành tình cảm cho thầy Đuy-sen như thế nào?</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4571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423264" y="2534213"/>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2"/>
          <a:stretch>
            <a:fillRect/>
          </a:stretch>
        </p:blipFill>
        <p:spPr>
          <a:xfrm>
            <a:off x="636686" y="3274258"/>
            <a:ext cx="2686063"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5562416" y="2716033"/>
            <a:ext cx="6096000" cy="3970318"/>
          </a:xfrm>
          <a:prstGeom prst="rect">
            <a:avLst/>
          </a:prstGeom>
        </p:spPr>
        <p:txBody>
          <a:bodyPr>
            <a:spAutoFit/>
          </a:bodyPr>
          <a:lstStyle/>
          <a:p>
            <a:pPr>
              <a:lnSpc>
                <a:spcPct val="150000"/>
              </a:lnSpc>
              <a:spcAft>
                <a:spcPts val="0"/>
              </a:spcAft>
            </a:pP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Hoàn cảnh: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là một đứa trẻ mồ côi.</a:t>
            </a:r>
          </a:p>
          <a:p>
            <a:pPr>
              <a:lnSpc>
                <a:spcPct val="150000"/>
              </a:lnSpc>
              <a:spcAft>
                <a:spcPts val="0"/>
              </a:spcAft>
            </a:pPr>
            <a:r>
              <a:rPr lang="en-US" sz="2800">
                <a:latin typeface="Times New Roman" panose="02020603050405020304" pitchFamily="18" charset="0"/>
                <a:ea typeface="Times New Roman" panose="02020603050405020304" pitchFamily="18" charset="0"/>
              </a:rPr>
              <a:t>- Cô sống với chú thím khắc nghiệt.</a:t>
            </a:r>
          </a:p>
          <a:p>
            <a:pPr>
              <a:lnSpc>
                <a:spcPct val="150000"/>
              </a:lnSpc>
              <a:spcAft>
                <a:spcPts val="0"/>
              </a:spcAft>
            </a:pPr>
            <a:r>
              <a:rPr lang="en-US" sz="2800">
                <a:latin typeface="Times New Roman" panose="02020603050405020304" pitchFamily="18" charset="0"/>
                <a:ea typeface="Times New Roman" panose="02020603050405020304" pitchFamily="18" charset="0"/>
              </a:rPr>
              <a:t>=&gt; Cuộc sống thiếu thốn cả vật chất và tình cảm; không được chăm sóc và yêu thương.</a:t>
            </a:r>
            <a:endParaRPr lang="en-US" sz="280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49B3FEE-9D18-4FA5-A607-9EE451E8CABB}"/>
              </a:ext>
            </a:extLst>
          </p:cNvPr>
          <p:cNvSpPr txBox="1"/>
          <p:nvPr/>
        </p:nvSpPr>
        <p:spPr>
          <a:xfrm>
            <a:off x="118139" y="1200603"/>
            <a:ext cx="7145546"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3.2.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An-</a:t>
            </a:r>
            <a:r>
              <a:rPr lang="en-US" sz="4400" b="1" dirty="0" err="1" smtClean="0">
                <a:latin typeface="Times New Roman" panose="02020603050405020304" pitchFamily="18" charset="0"/>
                <a:cs typeface="Times New Roman" panose="02020603050405020304" pitchFamily="18" charset="0"/>
              </a:rPr>
              <a:t>tư</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nai</a:t>
            </a:r>
            <a:r>
              <a:rPr lang="en-US" sz="4400" b="1" dirty="0" smtClean="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58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7" name="Picture 2" descr="101+] Hình ảnh đẹp về thầy cô giáo tri ân công lao người th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9" y="2588654"/>
            <a:ext cx="2859110" cy="3284112"/>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8" name="Picture 4" descr="Cô giáo bốn lần đi xin lỗi học trò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56" y="2588654"/>
            <a:ext cx="2865128" cy="3284112"/>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9" name="Picture 6" descr="Những hình ảnh đẹp về thầy cô gi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258" y="2588654"/>
            <a:ext cx="2769863"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8" descr="Tranh vẽ cô giáo và học sinh, tranh vẽ kỷ niệm 20/11"/>
          <p:cNvPicPr>
            <a:picLocks noChangeAspect="1" noChangeArrowheads="1"/>
          </p:cNvPicPr>
          <p:nvPr/>
        </p:nvPicPr>
        <p:blipFill rotWithShape="1">
          <a:blip r:embed="rId6">
            <a:extLst>
              <a:ext uri="{28A0092B-C50C-407E-A947-70E740481C1C}">
                <a14:useLocalDpi xmlns:a14="http://schemas.microsoft.com/office/drawing/2010/main" val="0"/>
              </a:ext>
            </a:extLst>
          </a:blip>
          <a:srcRect l="43250" t="5393"/>
          <a:stretch/>
        </p:blipFill>
        <p:spPr bwMode="auto">
          <a:xfrm>
            <a:off x="9415695" y="2588654"/>
            <a:ext cx="2776305" cy="3284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944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par>
                                <p:cTn id="31" presetID="6"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814528" y="255933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5082862" y="2756212"/>
            <a:ext cx="7018985" cy="3323987"/>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Diễn biến tâm trạng khi gặp thầy Đuy-sen:</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Ban đầu thấy xấu hổ, rụt rè. </a:t>
            </a:r>
          </a:p>
          <a:p>
            <a:pPr>
              <a:lnSpc>
                <a:spcPct val="150000"/>
              </a:lnSpc>
              <a:spcAft>
                <a:spcPts val="0"/>
              </a:spcAft>
            </a:pPr>
            <a:r>
              <a:rPr lang="en-US" sz="2800">
                <a:latin typeface="Times New Roman" panose="02020603050405020304" pitchFamily="18" charset="0"/>
                <a:ea typeface="Times New Roman" panose="02020603050405020304" pitchFamily="18" charset="0"/>
              </a:rPr>
              <a:t>- Sau thấy lòng ấm hẳn.</a:t>
            </a:r>
          </a:p>
          <a:p>
            <a:pPr>
              <a:lnSpc>
                <a:spcPct val="150000"/>
              </a:lnSpc>
              <a:spcAft>
                <a:spcPts val="0"/>
              </a:spcAft>
            </a:pPr>
            <a:r>
              <a:rPr lang="en-US" sz="2800">
                <a:latin typeface="Times New Roman" panose="02020603050405020304" pitchFamily="18" charset="0"/>
                <a:ea typeface="Times New Roman" panose="02020603050405020304" pitchFamily="18" charset="0"/>
              </a:rPr>
              <a:t>- Cuối cùng căm uất với những người đã nhạo báng thầy Đuy-sen.</a:t>
            </a:r>
            <a:endParaRPr lang="en-US" sz="280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49B3FEE-9D18-4FA5-A607-9EE451E8CABB}"/>
              </a:ext>
            </a:extLst>
          </p:cNvPr>
          <p:cNvSpPr txBox="1"/>
          <p:nvPr/>
        </p:nvSpPr>
        <p:spPr>
          <a:xfrm>
            <a:off x="118139" y="1200603"/>
            <a:ext cx="7145546"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3.2.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An-</a:t>
            </a:r>
            <a:r>
              <a:rPr lang="en-US" sz="4400" b="1" dirty="0" err="1" smtClean="0">
                <a:latin typeface="Times New Roman" panose="02020603050405020304" pitchFamily="18" charset="0"/>
                <a:cs typeface="Times New Roman" panose="02020603050405020304" pitchFamily="18" charset="0"/>
              </a:rPr>
              <a:t>tư</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nai</a:t>
            </a:r>
            <a:r>
              <a:rPr lang="en-US" sz="4400" b="1" dirty="0" smtClean="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76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TextBox 42"/>
          <p:cNvSpPr txBox="1"/>
          <p:nvPr/>
        </p:nvSpPr>
        <p:spPr>
          <a:xfrm>
            <a:off x="6201133" y="393895"/>
            <a:ext cx="4413848" cy="407963"/>
          </a:xfrm>
          <a:prstGeom prst="rect">
            <a:avLst/>
          </a:prstGeom>
          <a:noFill/>
        </p:spPr>
        <p:txBody>
          <a:bodyPr wrap="square" rtlCol="0">
            <a:spAutoFit/>
          </a:bodyPr>
          <a:lstStyle/>
          <a:p>
            <a:endParaRPr lang="en-US"/>
          </a:p>
        </p:txBody>
      </p:sp>
      <p:cxnSp>
        <p:nvCxnSpPr>
          <p:cNvPr id="6" name="Straight Connector 5"/>
          <p:cNvCxnSpPr/>
          <p:nvPr/>
        </p:nvCxnSpPr>
        <p:spPr>
          <a:xfrm>
            <a:off x="4621345" y="2524042"/>
            <a:ext cx="38637" cy="433395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2"/>
          <a:stretch>
            <a:fillRect/>
          </a:stretch>
        </p:blipFill>
        <p:spPr>
          <a:xfrm>
            <a:off x="639236" y="3260925"/>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4840609" y="2241352"/>
            <a:ext cx="7134896" cy="4616648"/>
          </a:xfrm>
          <a:prstGeom prst="rect">
            <a:avLst/>
          </a:prstGeom>
        </p:spPr>
        <p:txBody>
          <a:bodyPr wrap="square">
            <a:spAutoFit/>
          </a:bodyPr>
          <a:lstStyle/>
          <a:p>
            <a:pPr>
              <a:lnSpc>
                <a:spcPct val="150000"/>
              </a:lnSpc>
              <a:spcAft>
                <a:spcPts val="0"/>
              </a:spcAft>
            </a:pPr>
            <a:r>
              <a:rPr lang="en-US" sz="2800" b="1">
                <a:latin typeface="Times New Roman" panose="02020603050405020304" pitchFamily="18" charset="0"/>
                <a:ea typeface="Times New Roman" panose="02020603050405020304" pitchFamily="18" charset="0"/>
              </a:rPr>
              <a:t>* Tình cảm của An-tư-nai dành cho thầy:</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  An-tư-nai đã dành cho thầy Đuy-sen tình cảm yêu mến, ngưỡng mộ và biết ơn vì tấm lòng nhân từ, những ý nghĩ tốt lành và những ước mơ của thầy về tương lai cô và những đứa trẻ. </a:t>
            </a:r>
          </a:p>
          <a:p>
            <a:pPr>
              <a:lnSpc>
                <a:spcPct val="150000"/>
              </a:lnSpc>
              <a:spcAft>
                <a:spcPts val="0"/>
              </a:spcAft>
            </a:pPr>
            <a:r>
              <a:rPr lang="en-US" sz="2800">
                <a:latin typeface="Times New Roman" panose="02020603050405020304" pitchFamily="18" charset="0"/>
                <a:ea typeface="Times New Roman" panose="02020603050405020304" pitchFamily="18" charset="0"/>
              </a:rPr>
              <a:t>- Cô ước thầy là anh ruột của mình, tình cảm thân thương như ruột thịt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49B3FEE-9D18-4FA5-A607-9EE451E8CABB}"/>
              </a:ext>
            </a:extLst>
          </p:cNvPr>
          <p:cNvSpPr txBox="1"/>
          <p:nvPr/>
        </p:nvSpPr>
        <p:spPr>
          <a:xfrm>
            <a:off x="118139" y="1200603"/>
            <a:ext cx="7145546"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3.2.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An-</a:t>
            </a:r>
            <a:r>
              <a:rPr lang="en-US" sz="4400" b="1" dirty="0" err="1" smtClean="0">
                <a:latin typeface="Times New Roman" panose="02020603050405020304" pitchFamily="18" charset="0"/>
                <a:cs typeface="Times New Roman" panose="02020603050405020304" pitchFamily="18" charset="0"/>
              </a:rPr>
              <a:t>tư</a:t>
            </a:r>
            <a:r>
              <a:rPr lang="en-US" sz="4400" b="1" dirty="0" smtClean="0">
                <a:latin typeface="Times New Roman" panose="02020603050405020304" pitchFamily="18" charset="0"/>
                <a:cs typeface="Times New Roman" panose="02020603050405020304" pitchFamily="18" charset="0"/>
              </a:rPr>
              <a:t>-</a:t>
            </a:r>
            <a:r>
              <a:rPr lang="en-US" sz="4400" b="1" dirty="0" err="1" smtClean="0">
                <a:latin typeface="Times New Roman" panose="02020603050405020304" pitchFamily="18" charset="0"/>
                <a:cs typeface="Times New Roman" panose="02020603050405020304" pitchFamily="18" charset="0"/>
              </a:rPr>
              <a:t>nai</a:t>
            </a:r>
            <a:r>
              <a:rPr lang="en-US" sz="4400" b="1" dirty="0" smtClean="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795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20474" y="146863"/>
            <a:ext cx="9440214" cy="1307537"/>
          </a:xfrm>
          <a:prstGeom prst="rect">
            <a:avLst/>
          </a:prstGeom>
          <a:solidFill>
            <a:schemeClr val="accent6">
              <a:lumMod val="20000"/>
              <a:lumOff val="80000"/>
            </a:schemeClr>
          </a:solidFill>
        </p:spPr>
        <p:txBody>
          <a:bodyPr wrap="square">
            <a:spAutoFit/>
          </a:bodyPr>
          <a:lstStyle/>
          <a:p>
            <a:pPr algn="ctr">
              <a:lnSpc>
                <a:spcPct val="150000"/>
              </a:lnSpc>
              <a:spcAft>
                <a:spcPts val="0"/>
              </a:spcAft>
            </a:pPr>
            <a:r>
              <a:rPr lang="en-US" sz="2800" i="1">
                <a:solidFill>
                  <a:srgbClr val="7030A0"/>
                </a:solidFill>
                <a:latin typeface="Times New Roman" panose="02020603050405020304" pitchFamily="18" charset="0"/>
                <a:ea typeface="Times New Roman" panose="02020603050405020304" pitchFamily="18" charset="0"/>
              </a:rPr>
              <a:t>=&gt; Vì vậy, khi trở về thành phố An-tư-nai đã khẩn khoản người họa sĩ kể về thầy Đuy-sen.</a:t>
            </a:r>
            <a:endParaRPr lang="en-US" sz="2800">
              <a:solidFill>
                <a:srgbClr val="7030A0"/>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61932" y="2653048"/>
            <a:ext cx="2691686" cy="35102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3"/>
          <p:cNvPicPr>
            <a:picLocks noChangeAspect="1"/>
          </p:cNvPicPr>
          <p:nvPr/>
        </p:nvPicPr>
        <p:blipFill>
          <a:blip r:embed="rId3"/>
          <a:stretch>
            <a:fillRect/>
          </a:stretch>
        </p:blipFill>
        <p:spPr>
          <a:xfrm>
            <a:off x="218906" y="3103807"/>
            <a:ext cx="2600325" cy="321302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p:cNvPicPr>
            <a:picLocks noChangeAspect="1"/>
          </p:cNvPicPr>
          <p:nvPr/>
        </p:nvPicPr>
        <p:blipFill>
          <a:blip r:embed="rId4"/>
          <a:stretch>
            <a:fillRect/>
          </a:stretch>
        </p:blipFill>
        <p:spPr>
          <a:xfrm>
            <a:off x="4553085" y="2033711"/>
            <a:ext cx="2774993" cy="333228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260423012"/>
      </p:ext>
    </p:extLst>
  </p:cSld>
  <p:clrMapOvr>
    <a:masterClrMapping/>
  </p:clrMapOvr>
  <p:transition spd="slow">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6494"/>
            <a:ext cx="12192000" cy="6768751"/>
          </a:xfrm>
        </p:spPr>
      </p:pic>
      <p:sp>
        <p:nvSpPr>
          <p:cNvPr id="5" name="TextBox 4"/>
          <p:cNvSpPr txBox="1"/>
          <p:nvPr/>
        </p:nvSpPr>
        <p:spPr>
          <a:xfrm>
            <a:off x="1679510" y="1508787"/>
            <a:ext cx="9434958" cy="3375026"/>
          </a:xfrm>
          <a:prstGeom prst="rect">
            <a:avLst/>
          </a:prstGeom>
          <a:noFill/>
        </p:spPr>
        <p:txBody>
          <a:bodyPr wrap="square" rtlCol="0">
            <a:spAutoFit/>
          </a:bodyPr>
          <a:lstStyle/>
          <a:p>
            <a:pPr algn="ctr"/>
            <a:r>
              <a:rPr lang="en-US" sz="5333" b="1" dirty="0">
                <a:solidFill>
                  <a:srgbClr val="002060"/>
                </a:solidFill>
                <a:latin typeface="Times New Roman" panose="02020603050405020304" pitchFamily="18" charset="0"/>
                <a:cs typeface="Times New Roman" panose="02020603050405020304" pitchFamily="18" charset="0"/>
              </a:rPr>
              <a:t>THẢO LUẬN NHÓM LỚN</a:t>
            </a:r>
          </a:p>
          <a:p>
            <a:pPr algn="ctr"/>
            <a:r>
              <a:rPr lang="en-US" sz="5333" dirty="0">
                <a:solidFill>
                  <a:srgbClr val="002060"/>
                </a:solidFill>
                <a:latin typeface="Times New Roman" panose="02020603050405020304" pitchFamily="18" charset="0"/>
                <a:cs typeface="Times New Roman" panose="02020603050405020304" pitchFamily="18" charset="0"/>
              </a:rPr>
              <a:t>Hoàn thành phiếu học </a:t>
            </a:r>
            <a:r>
              <a:rPr lang="en-US" sz="5333" dirty="0" err="1">
                <a:solidFill>
                  <a:srgbClr val="002060"/>
                </a:solidFill>
                <a:latin typeface="Times New Roman" panose="02020603050405020304" pitchFamily="18" charset="0"/>
                <a:cs typeface="Times New Roman" panose="02020603050405020304" pitchFamily="18" charset="0"/>
              </a:rPr>
              <a:t>tập</a:t>
            </a:r>
            <a:r>
              <a:rPr lang="en-US" sz="5333" dirty="0">
                <a:solidFill>
                  <a:srgbClr val="002060"/>
                </a:solidFill>
                <a:latin typeface="Times New Roman" panose="02020603050405020304" pitchFamily="18" charset="0"/>
                <a:cs typeface="Times New Roman" panose="02020603050405020304" pitchFamily="18" charset="0"/>
              </a:rPr>
              <a:t> </a:t>
            </a:r>
          </a:p>
          <a:p>
            <a:r>
              <a:rPr lang="en-US" sz="5333" dirty="0">
                <a:solidFill>
                  <a:srgbClr val="002060"/>
                </a:solidFill>
                <a:latin typeface="Times New Roman" panose="02020603050405020304" pitchFamily="18" charset="0"/>
                <a:cs typeface="Times New Roman" panose="02020603050405020304" pitchFamily="18" charset="0"/>
              </a:rPr>
              <a:t>- Hoạt động cá nhân (2 phút)</a:t>
            </a:r>
          </a:p>
          <a:p>
            <a:r>
              <a:rPr lang="en-US" sz="5333" dirty="0">
                <a:solidFill>
                  <a:srgbClr val="002060"/>
                </a:solidFill>
                <a:latin typeface="Times New Roman" panose="02020603050405020304" pitchFamily="18" charset="0"/>
                <a:cs typeface="Times New Roman" panose="02020603050405020304" pitchFamily="18" charset="0"/>
              </a:rPr>
              <a:t>- Thảo luận nhóm (5 phút)</a:t>
            </a:r>
            <a:endParaRPr lang="vi-VN" sz="5333"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050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022"/>
            <a:ext cx="12192000" cy="6858000"/>
          </a:xfrm>
          <a:prstGeom prst="rect">
            <a:avLst/>
          </a:prstGeom>
        </p:spPr>
      </p:pic>
      <p:sp>
        <p:nvSpPr>
          <p:cNvPr id="6" name="Rounded Rectangle 5"/>
          <p:cNvSpPr/>
          <p:nvPr/>
        </p:nvSpPr>
        <p:spPr>
          <a:xfrm>
            <a:off x="895079" y="1144591"/>
            <a:ext cx="3786389"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(2) Những ý tưởng của người học sĩ?</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53069" y="1171977"/>
            <a:ext cx="4005331" cy="1996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i="1" smtClean="0">
                <a:solidFill>
                  <a:srgbClr val="7030A0"/>
                </a:solidFill>
                <a:latin typeface="Times New Roman" panose="02020603050405020304" pitchFamily="18" charset="0"/>
                <a:cs typeface="Times New Roman" panose="02020603050405020304" pitchFamily="18" charset="0"/>
              </a:rPr>
              <a:t>(3) Em ủng hộ ý tưởng nào? Vì sao? </a:t>
            </a:r>
            <a:endParaRPr lang="vi-VN" sz="3000" i="1" dirty="0">
              <a:solidFill>
                <a:srgbClr val="7030A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8793" y="3936901"/>
            <a:ext cx="3618963" cy="2125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t>………………………………………………………………………………………………………………………………………………………………………</a:t>
            </a:r>
          </a:p>
          <a:p>
            <a:pPr algn="ctr"/>
            <a:r>
              <a:rPr lang="en-US" smtClean="0"/>
              <a:t>……………………………………………………………………………………………………………………………………………………………………….</a:t>
            </a:r>
            <a:endParaRPr lang="vi-VN" dirty="0"/>
          </a:p>
        </p:txBody>
      </p:sp>
      <p:sp>
        <p:nvSpPr>
          <p:cNvPr id="9" name="Rectangle 8"/>
          <p:cNvSpPr/>
          <p:nvPr/>
        </p:nvSpPr>
        <p:spPr>
          <a:xfrm>
            <a:off x="6053068" y="3825025"/>
            <a:ext cx="4005331" cy="21250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mtClean="0"/>
              <a:t>……………………………………………………………………………………………………………………………………………………………………………………………..</a:t>
            </a:r>
          </a:p>
          <a:p>
            <a:pPr algn="just"/>
            <a:r>
              <a:rPr lang="en-US" smtClean="0"/>
              <a:t>………………………………………………………………………………………………………………………………………………………………………………………………</a:t>
            </a:r>
            <a:endParaRPr lang="vi-VN" dirty="0"/>
          </a:p>
        </p:txBody>
      </p:sp>
      <p:sp>
        <p:nvSpPr>
          <p:cNvPr id="10" name="TextBox 9"/>
          <p:cNvSpPr txBox="1"/>
          <p:nvPr/>
        </p:nvSpPr>
        <p:spPr>
          <a:xfrm>
            <a:off x="6211574" y="515155"/>
            <a:ext cx="5203065" cy="523220"/>
          </a:xfrm>
          <a:prstGeom prst="rect">
            <a:avLst/>
          </a:prstGeom>
          <a:noFill/>
        </p:spPr>
        <p:txBody>
          <a:bodyPr wrap="square" rtlCol="0">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PHIẾU HỌC TẬP </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58506" y="348507"/>
            <a:ext cx="5894562" cy="1323439"/>
          </a:xfrm>
          <a:prstGeom prst="rect">
            <a:avLst/>
          </a:prstGeom>
          <a:noFill/>
        </p:spPr>
        <p:txBody>
          <a:bodyPr wrap="none" rtlCol="0">
            <a:spAutoFit/>
          </a:bodyPr>
          <a:lstStyle/>
          <a:p>
            <a:r>
              <a:rPr lang="nl-NL" sz="4000" b="1" dirty="0" smtClean="0">
                <a:latin typeface="Times New Roman" panose="02020603050405020304" pitchFamily="18" charset="0"/>
                <a:cs typeface="Times New Roman" panose="02020603050405020304" pitchFamily="18" charset="0"/>
              </a:rPr>
              <a:t>3.3. </a:t>
            </a:r>
            <a:r>
              <a:rPr lang="nl-NL" sz="4000" b="1" dirty="0">
                <a:latin typeface="Times New Roman" panose="02020603050405020304" pitchFamily="18" charset="0"/>
                <a:cs typeface="Times New Roman" panose="02020603050405020304" pitchFamily="18" charset="0"/>
              </a:rPr>
              <a:t>Nhân vật người họa sĩ</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73049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699"/>
        <p:cNvGrpSpPr/>
        <p:nvPr/>
      </p:nvGrpSpPr>
      <p:grpSpPr>
        <a:xfrm>
          <a:off x="0" y="0"/>
          <a:ext cx="0" cy="0"/>
          <a:chOff x="0" y="0"/>
          <a:chExt cx="0" cy="0"/>
        </a:xfrm>
      </p:grpSpPr>
      <p:sp>
        <p:nvSpPr>
          <p:cNvPr id="1700" name="Google Shape;1700;p48"/>
          <p:cNvSpPr txBox="1">
            <a:spLocks noGrp="1"/>
          </p:cNvSpPr>
          <p:nvPr>
            <p:ph type="title"/>
          </p:nvPr>
        </p:nvSpPr>
        <p:spPr>
          <a:xfrm>
            <a:off x="2148265" y="499525"/>
            <a:ext cx="8180668" cy="1222372"/>
          </a:xfrm>
          <a:prstGeom prst="rect">
            <a:avLst/>
          </a:prstGeom>
        </p:spPr>
        <p:txBody>
          <a:bodyPr spcFirstLastPara="1" vert="horz" wrap="square" lIns="121900" tIns="121900" rIns="121900" bIns="121900" rtlCol="0" anchor="t" anchorCtr="0">
            <a:noAutofit/>
          </a:bodyPr>
          <a:lstStyle/>
          <a:p>
            <a:r>
              <a:rPr lang="en-US" sz="2800" b="1" smtClean="0">
                <a:solidFill>
                  <a:srgbClr val="7030A0"/>
                </a:solidFill>
                <a:latin typeface="Times New Roman" panose="02020603050405020304" pitchFamily="18" charset="0"/>
                <a:ea typeface="Cambria" panose="02040503050406030204" pitchFamily="18" charset="0"/>
                <a:cs typeface="Times New Roman" panose="02020603050405020304" pitchFamily="18" charset="0"/>
              </a:rPr>
              <a:t>Ý tưởng của người họa sĩ cho bức tranh vẽ về thầy Đuy-sen:</a:t>
            </a:r>
            <a:endParaRPr sz="28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1" name="Google Shape;1701;p48"/>
          <p:cNvSpPr txBox="1">
            <a:spLocks noGrp="1"/>
          </p:cNvSpPr>
          <p:nvPr>
            <p:ph type="subTitle" idx="2"/>
          </p:nvPr>
        </p:nvSpPr>
        <p:spPr>
          <a:xfrm>
            <a:off x="4759300"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2</a:t>
            </a:r>
            <a:endParaRPr sz="4267" b="1" dirty="0">
              <a:latin typeface="Cambria" panose="02040503050406030204" pitchFamily="18" charset="0"/>
              <a:ea typeface="Cambria" panose="02040503050406030204" pitchFamily="18" charset="0"/>
            </a:endParaRPr>
          </a:p>
        </p:txBody>
      </p:sp>
      <p:sp>
        <p:nvSpPr>
          <p:cNvPr id="1702" name="Google Shape;1702;p48"/>
          <p:cNvSpPr txBox="1">
            <a:spLocks noGrp="1"/>
          </p:cNvSpPr>
          <p:nvPr>
            <p:ph type="subTitle" idx="1"/>
          </p:nvPr>
        </p:nvSpPr>
        <p:spPr>
          <a:xfrm>
            <a:off x="4614057" y="2520762"/>
            <a:ext cx="3264747" cy="1156400"/>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dirty="0">
                <a:latin typeface="Times New Roman" panose="02020603050405020304" pitchFamily="18" charset="0"/>
                <a:cs typeface="Times New Roman" panose="02020603050405020304" pitchFamily="18" charset="0"/>
              </a:rPr>
              <a:t>Vẽ cảnh tượng thầy Đuy-sen bế trẻ em qua con suối mùa </a:t>
            </a:r>
            <a:r>
              <a:rPr lang="vi-VN" sz="2800" dirty="0"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3" name="Google Shape;1703;p48"/>
          <p:cNvSpPr txBox="1">
            <a:spLocks noGrp="1"/>
          </p:cNvSpPr>
          <p:nvPr>
            <p:ph type="subTitle" idx="4"/>
          </p:nvPr>
        </p:nvSpPr>
        <p:spPr>
          <a:xfrm>
            <a:off x="1373167"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1</a:t>
            </a:r>
            <a:endParaRPr sz="4267" b="1" dirty="0">
              <a:latin typeface="Cambria" panose="02040503050406030204" pitchFamily="18" charset="0"/>
              <a:ea typeface="Cambria" panose="02040503050406030204" pitchFamily="18" charset="0"/>
            </a:endParaRPr>
          </a:p>
        </p:txBody>
      </p:sp>
      <p:sp>
        <p:nvSpPr>
          <p:cNvPr id="1704" name="Google Shape;1704;p48"/>
          <p:cNvSpPr txBox="1">
            <a:spLocks noGrp="1"/>
          </p:cNvSpPr>
          <p:nvPr>
            <p:ph type="subTitle" idx="3"/>
          </p:nvPr>
        </p:nvSpPr>
        <p:spPr>
          <a:xfrm>
            <a:off x="761935" y="2539135"/>
            <a:ext cx="3434152" cy="1643853"/>
          </a:xfrm>
          <a:prstGeom prst="rect">
            <a:avLst/>
          </a:prstGeom>
        </p:spPr>
        <p:txBody>
          <a:bodyPr spcFirstLastPara="1" vert="horz" wrap="square" lIns="121900" tIns="121900" rIns="121900" bIns="121900" rtlCol="0" anchor="t" anchorCtr="0">
            <a:noAutofit/>
          </a:bodyPr>
          <a:lstStyle/>
          <a:p>
            <a:pPr marL="0" indent="0" algn="l">
              <a:spcAft>
                <a:spcPts val="2133"/>
              </a:spcAft>
              <a:buClr>
                <a:schemeClr val="dk1"/>
              </a:buClr>
              <a:buSzPts val="1100"/>
            </a:pPr>
            <a:r>
              <a:rPr lang="vi-VN" sz="2800" dirty="0" smtClean="0">
                <a:latin typeface="Times New Roman" panose="02020603050405020304" pitchFamily="18" charset="0"/>
                <a:cs typeface="Times New Roman" panose="02020603050405020304" pitchFamily="18" charset="0"/>
              </a:rPr>
              <a:t>Vẽ hai cây phong thầy Đuy-sen và An-tư-nai trồng, cùng đứa trẻ với đôi mắt hân hoan nhìn vào cõi xa xăm kì ảo</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r>
              <a:rPr lang="vi-VN" sz="2800" dirty="0" smtClean="0">
                <a:latin typeface="Times New Roman" panose="02020603050405020304" pitchFamily="18" charset="0"/>
                <a:cs typeface="Times New Roman" panose="02020603050405020304" pitchFamily="18" charset="0"/>
              </a:rPr>
              <a:t/>
            </a:r>
            <a:br>
              <a:rPr lang="vi-VN" sz="2800" dirty="0" smtClean="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05" name="Google Shape;1705;p48"/>
          <p:cNvSpPr txBox="1">
            <a:spLocks noGrp="1"/>
          </p:cNvSpPr>
          <p:nvPr>
            <p:ph type="subTitle" idx="6"/>
          </p:nvPr>
        </p:nvSpPr>
        <p:spPr>
          <a:xfrm>
            <a:off x="8145633" y="3857600"/>
            <a:ext cx="2673600" cy="72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vi-VN" sz="4267" b="1" dirty="0">
                <a:latin typeface="Cambria" panose="02040503050406030204" pitchFamily="18" charset="0"/>
                <a:ea typeface="Cambria" panose="02040503050406030204" pitchFamily="18" charset="0"/>
              </a:rPr>
              <a:t>3</a:t>
            </a:r>
            <a:endParaRPr sz="4267" b="1" dirty="0">
              <a:latin typeface="Cambria" panose="02040503050406030204" pitchFamily="18" charset="0"/>
              <a:ea typeface="Cambria" panose="02040503050406030204" pitchFamily="18" charset="0"/>
            </a:endParaRPr>
          </a:p>
        </p:txBody>
      </p:sp>
      <p:sp>
        <p:nvSpPr>
          <p:cNvPr id="1706" name="Google Shape;1706;p48"/>
          <p:cNvSpPr txBox="1">
            <a:spLocks noGrp="1"/>
          </p:cNvSpPr>
          <p:nvPr>
            <p:ph type="subTitle" idx="5"/>
          </p:nvPr>
        </p:nvSpPr>
        <p:spPr>
          <a:xfrm>
            <a:off x="8371540" y="2471500"/>
            <a:ext cx="3914785" cy="4504066"/>
          </a:xfrm>
          <a:prstGeom prst="rect">
            <a:avLst/>
          </a:prstGeom>
        </p:spPr>
        <p:txBody>
          <a:bodyPr spcFirstLastPara="1" vert="horz" wrap="square" lIns="121900" tIns="121900" rIns="121900" bIns="121900" rtlCol="0" anchor="t" anchorCtr="0">
            <a:noAutofit/>
          </a:bodyPr>
          <a:lstStyle/>
          <a:p>
            <a:pPr marL="0" indent="0" algn="just">
              <a:spcAft>
                <a:spcPts val="2133"/>
              </a:spcAft>
            </a:pPr>
            <a:r>
              <a:rPr lang="vi-VN" sz="2800" dirty="0">
                <a:latin typeface="Times New Roman" panose="02020603050405020304" pitchFamily="18" charset="0"/>
                <a:cs typeface="Times New Roman" panose="02020603050405020304" pitchFamily="18" charset="0"/>
              </a:rPr>
              <a:t>Vẽ khoảnh khắc thầy Đuy-sen tiễn An-tư-nai lên tỉnh, sao cho bức tranh ấy diễn tả được tiếng </a:t>
            </a:r>
            <a:r>
              <a:rPr lang="vi-VN" sz="2800" dirty="0" smtClean="0">
                <a:latin typeface="Times New Roman" panose="02020603050405020304" pitchFamily="18" charset="0"/>
                <a:cs typeface="Times New Roman" panose="02020603050405020304" pitchFamily="18" charset="0"/>
              </a:rPr>
              <a:t>g</a:t>
            </a:r>
            <a:r>
              <a:rPr lang="en-US" sz="2800" dirty="0">
                <a:latin typeface="Times New Roman" panose="02020603050405020304" pitchFamily="18" charset="0"/>
                <a:cs typeface="Times New Roman" panose="02020603050405020304" pitchFamily="18" charset="0"/>
              </a:rPr>
              <a:t>ọ</a:t>
            </a:r>
            <a:r>
              <a:rPr lang="vi-VN" sz="2800" dirty="0" smtClean="0">
                <a:latin typeface="Times New Roman" panose="02020603050405020304" pitchFamily="18" charset="0"/>
                <a:cs typeface="Times New Roman" panose="02020603050405020304" pitchFamily="18" charset="0"/>
              </a:rPr>
              <a:t>i </a:t>
            </a:r>
            <a:r>
              <a:rPr lang="vi-VN" sz="2800" dirty="0">
                <a:latin typeface="Times New Roman" panose="02020603050405020304" pitchFamily="18" charset="0"/>
                <a:cs typeface="Times New Roman" panose="02020603050405020304" pitchFamily="18" charset="0"/>
              </a:rPr>
              <a:t>cất lên từ tâm hồn Đuy-sen mà đến nay An-tư-nai vẫn còn nghe vẳng lại, sẽ vang dội mãi trong lòng mỗi </a:t>
            </a:r>
            <a:r>
              <a:rPr lang="vi-VN" sz="2800" dirty="0" smtClean="0">
                <a:latin typeface="Times New Roman" panose="02020603050405020304" pitchFamily="18" charset="0"/>
                <a:cs typeface="Times New Roman" panose="02020603050405020304" pitchFamily="18" charset="0"/>
              </a:rPr>
              <a:t>người</a:t>
            </a:r>
            <a:r>
              <a:rPr lang="en-US" sz="2800" dirty="0" smtClean="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
            </a:r>
            <a:br>
              <a:rPr lang="vi-VN" sz="2800" dirty="0">
                <a:latin typeface="Times New Roman" panose="02020603050405020304" pitchFamily="18" charset="0"/>
                <a:cs typeface="Times New Roman" panose="02020603050405020304" pitchFamily="18" charset="0"/>
              </a:rPr>
            </a:br>
            <a:endParaRPr sz="2667"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07" name="Google Shape;1707;p48"/>
          <p:cNvGrpSpPr/>
          <p:nvPr/>
        </p:nvGrpSpPr>
        <p:grpSpPr>
          <a:xfrm>
            <a:off x="2709967" y="2235163"/>
            <a:ext cx="6915267" cy="142800"/>
            <a:chOff x="1978925" y="2514100"/>
            <a:chExt cx="5186450" cy="107100"/>
          </a:xfrm>
        </p:grpSpPr>
        <p:sp>
          <p:nvSpPr>
            <p:cNvPr id="1708" name="Google Shape;1708;p48"/>
            <p:cNvSpPr/>
            <p:nvPr/>
          </p:nvSpPr>
          <p:spPr>
            <a:xfrm>
              <a:off x="19789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09" name="Google Shape;1709;p48"/>
            <p:cNvSpPr/>
            <p:nvPr/>
          </p:nvSpPr>
          <p:spPr>
            <a:xfrm>
              <a:off x="451852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sp>
          <p:nvSpPr>
            <p:cNvPr id="1710" name="Google Shape;1710;p48"/>
            <p:cNvSpPr/>
            <p:nvPr/>
          </p:nvSpPr>
          <p:spPr>
            <a:xfrm>
              <a:off x="7058275" y="2514100"/>
              <a:ext cx="107100" cy="107100"/>
            </a:xfrm>
            <a:prstGeom prst="ellipse">
              <a:avLst/>
            </a:prstGeom>
            <a:solidFill>
              <a:schemeClr val="dk1"/>
            </a:solidFill>
            <a:ln w="38100">
              <a:solidFill>
                <a:schemeClr val="accent1"/>
              </a:solidFill>
            </a:ln>
          </p:spPr>
          <p:txBody>
            <a:bodyPr spcFirstLastPara="1" wrap="square" lIns="121900" tIns="121900" rIns="121900" bIns="121900" anchor="ctr" anchorCtr="0">
              <a:noAutofit/>
            </a:bodyPr>
            <a:lstStyle/>
            <a:p>
              <a:endParaRPr sz="2400">
                <a:latin typeface="Cambria" panose="02040503050406030204" pitchFamily="18" charset="0"/>
                <a:ea typeface="Cambria" panose="02040503050406030204" pitchFamily="18" charset="0"/>
              </a:endParaRPr>
            </a:p>
          </p:txBody>
        </p:sp>
        <p:cxnSp>
          <p:nvCxnSpPr>
            <p:cNvPr id="1711" name="Google Shape;1711;p48"/>
            <p:cNvCxnSpPr>
              <a:stCxn id="1708" idx="6"/>
              <a:endCxn id="1709" idx="2"/>
            </p:cNvCxnSpPr>
            <p:nvPr/>
          </p:nvCxnSpPr>
          <p:spPr>
            <a:xfrm>
              <a:off x="2086025" y="2567650"/>
              <a:ext cx="2432400" cy="0"/>
            </a:xfrm>
            <a:prstGeom prst="straightConnector1">
              <a:avLst/>
            </a:prstGeom>
            <a:noFill/>
            <a:ln w="38100" cap="flat" cmpd="sng">
              <a:solidFill>
                <a:schemeClr val="accent1"/>
              </a:solidFill>
              <a:prstDash val="solid"/>
              <a:round/>
              <a:headEnd type="none" w="med" len="med"/>
              <a:tailEnd type="none" w="med" len="med"/>
            </a:ln>
          </p:spPr>
        </p:cxnSp>
        <p:cxnSp>
          <p:nvCxnSpPr>
            <p:cNvPr id="1712" name="Google Shape;1712;p48"/>
            <p:cNvCxnSpPr>
              <a:stCxn id="1709" idx="6"/>
              <a:endCxn id="1710" idx="2"/>
            </p:cNvCxnSpPr>
            <p:nvPr/>
          </p:nvCxnSpPr>
          <p:spPr>
            <a:xfrm>
              <a:off x="4625625" y="2567650"/>
              <a:ext cx="2432700" cy="0"/>
            </a:xfrm>
            <a:prstGeom prst="straightConnector1">
              <a:avLst/>
            </a:prstGeom>
            <a:noFill/>
            <a:ln w="38100" cap="flat" cmpd="sng">
              <a:solidFill>
                <a:schemeClr val="accent1"/>
              </a:solidFill>
              <a:prstDash val="solid"/>
              <a:round/>
              <a:headEnd type="none" w="med" len="med"/>
              <a:tailEnd type="none" w="med" len="med"/>
            </a:ln>
          </p:spPr>
        </p:cxnSp>
      </p:grpSp>
      <p:pic>
        <p:nvPicPr>
          <p:cNvPr id="1026"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316" y="1667226"/>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551" y="1612555"/>
            <a:ext cx="734096" cy="5512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ó thêm ý tưởng phong phú với 3 cách đơn gi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6786" y="1612555"/>
            <a:ext cx="734096" cy="5512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Giỏi Văn - Tác phẩm: Hai cây phong (trích “Người thầy đầu t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Giỏi Văn - Tác phẩm: Hai cây phong (trích “Người thầy đầu t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92" y="5342526"/>
            <a:ext cx="2733675" cy="1515474"/>
          </a:xfrm>
          <a:prstGeom prst="rect">
            <a:avLst/>
          </a:prstGeom>
        </p:spPr>
      </p:pic>
      <p:sp>
        <p:nvSpPr>
          <p:cNvPr id="60" name="TextBox 59"/>
          <p:cNvSpPr txBox="1"/>
          <p:nvPr/>
        </p:nvSpPr>
        <p:spPr>
          <a:xfrm>
            <a:off x="4329092" y="4583200"/>
            <a:ext cx="3084918" cy="2219907"/>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5"/>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700">
              <a:latin typeface="Road rage" pitchFamily="50" charset="0"/>
            </a:endParaRPr>
          </a:p>
        </p:txBody>
      </p:sp>
    </p:spTree>
    <p:extLst>
      <p:ext uri="{BB962C8B-B14F-4D97-AF65-F5344CB8AC3E}">
        <p14:creationId xmlns:p14="http://schemas.microsoft.com/office/powerpoint/2010/main" val="1774846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00"/>
                                        </p:tgtEl>
                                        <p:attrNameLst>
                                          <p:attrName>style.visibility</p:attrName>
                                        </p:attrNameLst>
                                      </p:cBhvr>
                                      <p:to>
                                        <p:strVal val="visible"/>
                                      </p:to>
                                    </p:set>
                                    <p:animEffect transition="in" filter="barn(inVertical)">
                                      <p:cBhvr>
                                        <p:cTn id="7" dur="500"/>
                                        <p:tgtEl>
                                          <p:spTgt spid="17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07"/>
                                        </p:tgtEl>
                                        <p:attrNameLst>
                                          <p:attrName>style.visibility</p:attrName>
                                        </p:attrNameLst>
                                      </p:cBhvr>
                                      <p:to>
                                        <p:strVal val="visible"/>
                                      </p:to>
                                    </p:set>
                                    <p:animEffect transition="in" filter="wipe(left)">
                                      <p:cBhvr>
                                        <p:cTn id="12" dur="500"/>
                                        <p:tgtEl>
                                          <p:spTgt spid="170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703">
                                            <p:txEl>
                                              <p:pRg st="0" end="0"/>
                                            </p:txEl>
                                          </p:spTgt>
                                        </p:tgtEl>
                                        <p:attrNameLst>
                                          <p:attrName>style.visibility</p:attrName>
                                        </p:attrNameLst>
                                      </p:cBhvr>
                                      <p:to>
                                        <p:strVal val="visible"/>
                                      </p:to>
                                    </p:set>
                                    <p:animEffect transition="in" filter="fade">
                                      <p:cBhvr>
                                        <p:cTn id="15" dur="1000"/>
                                        <p:tgtEl>
                                          <p:spTgt spid="1703">
                                            <p:txEl>
                                              <p:pRg st="0" end="0"/>
                                            </p:txEl>
                                          </p:spTgt>
                                        </p:tgtEl>
                                      </p:cBhvr>
                                    </p:animEffect>
                                    <p:anim calcmode="lin" valueType="num">
                                      <p:cBhvr>
                                        <p:cTn id="16" dur="1000" fill="hold"/>
                                        <p:tgtEl>
                                          <p:spTgt spid="170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70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04">
                                            <p:txEl>
                                              <p:pRg st="0" end="0"/>
                                            </p:txEl>
                                          </p:spTgt>
                                        </p:tgtEl>
                                        <p:attrNameLst>
                                          <p:attrName>style.visibility</p:attrName>
                                        </p:attrNameLst>
                                      </p:cBhvr>
                                      <p:to>
                                        <p:strVal val="visible"/>
                                      </p:to>
                                    </p:set>
                                    <p:animEffect transition="in" filter="fade">
                                      <p:cBhvr>
                                        <p:cTn id="20" dur="1000"/>
                                        <p:tgtEl>
                                          <p:spTgt spid="1704">
                                            <p:txEl>
                                              <p:pRg st="0" end="0"/>
                                            </p:txEl>
                                          </p:spTgt>
                                        </p:tgtEl>
                                      </p:cBhvr>
                                    </p:animEffect>
                                    <p:anim calcmode="lin" valueType="num">
                                      <p:cBhvr>
                                        <p:cTn id="21" dur="1000" fill="hold"/>
                                        <p:tgtEl>
                                          <p:spTgt spid="170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704">
                                            <p:txEl>
                                              <p:pRg st="0" end="0"/>
                                            </p:txEl>
                                          </p:spTgt>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701">
                                            <p:txEl>
                                              <p:pRg st="0" end="0"/>
                                            </p:txEl>
                                          </p:spTgt>
                                        </p:tgtEl>
                                        <p:attrNameLst>
                                          <p:attrName>style.visibility</p:attrName>
                                        </p:attrNameLst>
                                      </p:cBhvr>
                                      <p:to>
                                        <p:strVal val="visible"/>
                                      </p:to>
                                    </p:set>
                                    <p:animEffect transition="in" filter="barn(inVertical)">
                                      <p:cBhvr>
                                        <p:cTn id="25" dur="500"/>
                                        <p:tgtEl>
                                          <p:spTgt spid="1701">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02">
                                            <p:txEl>
                                              <p:pRg st="0" end="0"/>
                                            </p:txEl>
                                          </p:spTgt>
                                        </p:tgtEl>
                                        <p:attrNameLst>
                                          <p:attrName>style.visibility</p:attrName>
                                        </p:attrNameLst>
                                      </p:cBhvr>
                                      <p:to>
                                        <p:strVal val="visible"/>
                                      </p:to>
                                    </p:set>
                                    <p:animEffect transition="in" filter="barn(inVertical)">
                                      <p:cBhvr>
                                        <p:cTn id="28" dur="500"/>
                                        <p:tgtEl>
                                          <p:spTgt spid="1702">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05">
                                            <p:txEl>
                                              <p:pRg st="0" end="0"/>
                                            </p:txEl>
                                          </p:spTgt>
                                        </p:tgtEl>
                                        <p:attrNameLst>
                                          <p:attrName>style.visibility</p:attrName>
                                        </p:attrNameLst>
                                      </p:cBhvr>
                                      <p:to>
                                        <p:strVal val="visible"/>
                                      </p:to>
                                    </p:set>
                                    <p:animEffect transition="in" filter="barn(inVertical)">
                                      <p:cBhvr>
                                        <p:cTn id="31" dur="500"/>
                                        <p:tgtEl>
                                          <p:spTgt spid="1705">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06">
                                            <p:txEl>
                                              <p:pRg st="0" end="0"/>
                                            </p:txEl>
                                          </p:spTgt>
                                        </p:tgtEl>
                                        <p:attrNameLst>
                                          <p:attrName>style.visibility</p:attrName>
                                        </p:attrNameLst>
                                      </p:cBhvr>
                                      <p:to>
                                        <p:strVal val="visible"/>
                                      </p:to>
                                    </p:set>
                                    <p:animEffect transition="in" filter="barn(inVertical)">
                                      <p:cBhvr>
                                        <p:cTn id="34" dur="500"/>
                                        <p:tgtEl>
                                          <p:spTgt spid="17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 grpId="0"/>
      <p:bldP spid="1701" grpId="0" build="p"/>
      <p:bldP spid="1702" grpId="0" build="p"/>
      <p:bldP spid="1703" grpId="0" build="p"/>
      <p:bldP spid="1704" grpId="0" build="p"/>
      <p:bldP spid="1705" grpId="0" build="p"/>
      <p:bldP spid="170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6320" y="1794827"/>
            <a:ext cx="6096000" cy="1958549"/>
          </a:xfrm>
          <a:prstGeom prst="rect">
            <a:avLst/>
          </a:prstGeom>
        </p:spPr>
        <p:txBody>
          <a:bodyPr>
            <a:spAutoFit/>
          </a:bodyPr>
          <a:lstStyle/>
          <a:p>
            <a:pPr algn="just">
              <a:lnSpc>
                <a:spcPct val="130000"/>
              </a:lnSpc>
              <a:tabLst>
                <a:tab pos="90170" algn="l"/>
                <a:tab pos="180340" algn="l"/>
              </a:tabLst>
            </a:pPr>
            <a:r>
              <a:rPr lang="nl-NL" sz="3200" dirty="0" smtClean="0">
                <a:solidFill>
                  <a:srgbClr val="000000"/>
                </a:solidFill>
                <a:latin typeface="Times New Roman" panose="02020603050405020304" pitchFamily="18" charset="0"/>
              </a:rPr>
              <a:t>Người </a:t>
            </a:r>
            <a:r>
              <a:rPr lang="nl-NL" sz="3200" dirty="0">
                <a:solidFill>
                  <a:srgbClr val="000000"/>
                </a:solidFill>
                <a:latin typeface="Times New Roman" panose="02020603050405020304" pitchFamily="18" charset="0"/>
              </a:rPr>
              <a:t>họa sĩ cảm nhận được tình cảm của An-tư-nai và cũng là tình cảm của mình dành cho thầy</a:t>
            </a:r>
            <a:endParaRPr lang="en-US" sz="3200" dirty="0">
              <a:effectLst/>
            </a:endParaRPr>
          </a:p>
        </p:txBody>
      </p:sp>
      <p:sp>
        <p:nvSpPr>
          <p:cNvPr id="3" name="TextBox 2"/>
          <p:cNvSpPr txBox="1"/>
          <p:nvPr/>
        </p:nvSpPr>
        <p:spPr>
          <a:xfrm>
            <a:off x="158506" y="348507"/>
            <a:ext cx="5894562" cy="1323439"/>
          </a:xfrm>
          <a:prstGeom prst="rect">
            <a:avLst/>
          </a:prstGeom>
          <a:noFill/>
        </p:spPr>
        <p:txBody>
          <a:bodyPr wrap="none" rtlCol="0">
            <a:spAutoFit/>
          </a:bodyPr>
          <a:lstStyle/>
          <a:p>
            <a:r>
              <a:rPr lang="nl-NL" sz="4000" b="1" dirty="0" smtClean="0">
                <a:latin typeface="Times New Roman" panose="02020603050405020304" pitchFamily="18" charset="0"/>
                <a:cs typeface="Times New Roman" panose="02020603050405020304" pitchFamily="18" charset="0"/>
              </a:rPr>
              <a:t>3.3. </a:t>
            </a:r>
            <a:r>
              <a:rPr lang="nl-NL" sz="4000" b="1" dirty="0">
                <a:latin typeface="Times New Roman" panose="02020603050405020304" pitchFamily="18" charset="0"/>
                <a:cs typeface="Times New Roman" panose="02020603050405020304" pitchFamily="18" charset="0"/>
              </a:rPr>
              <a:t>Nhân vật người họa sĩ</a:t>
            </a:r>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146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49"/>
        <p:cNvGrpSpPr/>
        <p:nvPr/>
      </p:nvGrpSpPr>
      <p:grpSpPr>
        <a:xfrm>
          <a:off x="0" y="0"/>
          <a:ext cx="0" cy="0"/>
          <a:chOff x="0" y="0"/>
          <a:chExt cx="0" cy="0"/>
        </a:xfrm>
      </p:grpSpPr>
      <p:sp>
        <p:nvSpPr>
          <p:cNvPr id="751" name="Google Shape;751;p42"/>
          <p:cNvSpPr txBox="1">
            <a:spLocks noGrp="1"/>
          </p:cNvSpPr>
          <p:nvPr>
            <p:ph type="title" idx="2"/>
          </p:nvPr>
        </p:nvSpPr>
        <p:spPr>
          <a:xfrm>
            <a:off x="993675" y="467827"/>
            <a:ext cx="9325982" cy="1694400"/>
          </a:xfrm>
          <a:prstGeom prst="rect">
            <a:avLst/>
          </a:prstGeom>
        </p:spPr>
        <p:txBody>
          <a:bodyPr spcFirstLastPara="1" vert="horz" wrap="square" lIns="121900" tIns="121900" rIns="121900" bIns="121900" rtlCol="0" anchor="t" anchorCtr="0">
            <a:noAutofit/>
          </a:bodyPr>
          <a:lstStyle/>
          <a:p>
            <a:r>
              <a:rPr lang="en" sz="4400" b="1" dirty="0" smtClean="0">
                <a:latin typeface="Times New Roman" panose="02020603050405020304" pitchFamily="18" charset="0"/>
                <a:cs typeface="Times New Roman" panose="02020603050405020304" pitchFamily="18" charset="0"/>
              </a:rPr>
              <a:t>III. LUYỆN TẬP – TỔNG KẾT</a:t>
            </a:r>
            <a:endParaRPr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219201" y="1575912"/>
            <a:ext cx="10249988" cy="2845523"/>
          </a:xfrm>
          <a:prstGeom prst="rect">
            <a:avLst/>
          </a:prstGeom>
        </p:spPr>
        <p:txBody>
          <a:bodyPr wrap="square">
            <a:spAutoFit/>
          </a:bodyPr>
          <a:lstStyle/>
          <a:p>
            <a:pPr algn="just">
              <a:lnSpc>
                <a:spcPct val="130000"/>
              </a:lnSpc>
            </a:pPr>
            <a:r>
              <a:rPr lang="en-US" sz="2800" dirty="0" err="1">
                <a:solidFill>
                  <a:srgbClr val="000000"/>
                </a:solidFill>
                <a:latin typeface="Times New Roman" panose="02020603050405020304" pitchFamily="18" charset="0"/>
              </a:rPr>
              <a:t>Ngôi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kể</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thứ</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nhất</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sẽ</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giúp</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nhân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vật</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bộc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lộc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được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cảm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xúc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chủ</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quan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của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mình</a:t>
            </a:r>
            <a:r>
              <a:rPr lang="en-US" sz="2800" dirty="0">
                <a:solidFill>
                  <a:srgbClr val="000000"/>
                </a:solidFill>
                <a:latin typeface="Times New Roman" panose="02020603050405020304" pitchFamily="18" charset="0"/>
              </a:rPr>
              <a:t>.  V</a:t>
            </a:r>
            <a:r>
              <a:rPr lang="vi-VN" sz="2800" dirty="0">
                <a:solidFill>
                  <a:srgbClr val="000000"/>
                </a:solidFill>
                <a:latin typeface="Times New Roman" panose="02020603050405020304" pitchFamily="18" charset="0"/>
              </a:rPr>
              <a:t>iệc sử dụng hai nhân vật người kế chuyện trong đoạn trích: khi</a:t>
            </a:r>
            <a:r>
              <a:rPr lang="en-US" sz="2800" dirty="0">
                <a:solidFill>
                  <a:srgbClr val="000000"/>
                </a:solidFill>
                <a:latin typeface="Times New Roman" panose="02020603050405020304" pitchFamily="18" charset="0"/>
              </a:rPr>
              <a:t>ế</a:t>
            </a:r>
            <a:r>
              <a:rPr lang="vi-VN" sz="2800" dirty="0">
                <a:solidFill>
                  <a:srgbClr val="000000"/>
                </a:solidFill>
                <a:latin typeface="Times New Roman" panose="02020603050405020304" pitchFamily="18" charset="0"/>
              </a:rPr>
              <a:t>n cho câu chuyện được soi chiếu từ nhiêu chi</a:t>
            </a:r>
            <a:r>
              <a:rPr lang="en-US" sz="2800" dirty="0">
                <a:solidFill>
                  <a:srgbClr val="000000"/>
                </a:solidFill>
                <a:latin typeface="Times New Roman" panose="02020603050405020304" pitchFamily="18" charset="0"/>
              </a:rPr>
              <a:t>ề</a:t>
            </a:r>
            <a:r>
              <a:rPr lang="vi-VN" sz="2800" dirty="0">
                <a:solidFill>
                  <a:srgbClr val="000000"/>
                </a:solidFill>
                <a:latin typeface="Times New Roman" panose="02020603050405020304" pitchFamily="18" charset="0"/>
              </a:rPr>
              <a:t>u, trở nên phong phú, hấp dẫn, chứa đựng nhi</a:t>
            </a:r>
            <a:r>
              <a:rPr lang="en-US" sz="2800" dirty="0">
                <a:solidFill>
                  <a:srgbClr val="000000"/>
                </a:solidFill>
                <a:latin typeface="Times New Roman" panose="02020603050405020304" pitchFamily="18" charset="0"/>
              </a:rPr>
              <a:t>ề</a:t>
            </a:r>
            <a:r>
              <a:rPr lang="vi-VN" sz="2800" dirty="0">
                <a:solidFill>
                  <a:srgbClr val="000000"/>
                </a:solidFill>
                <a:latin typeface="Times New Roman" panose="02020603050405020304" pitchFamily="18" charset="0"/>
              </a:rPr>
              <a:t>u ý nghĩa hơn.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Đồng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thời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bộc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lộ</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trực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tiếp</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được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suy</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nghĩ</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cảm</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xúc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của</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nhiều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nhân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vật</a:t>
            </a:r>
            <a:r>
              <a:rPr lang="en-US" sz="2800" dirty="0">
                <a:solidFill>
                  <a:srgbClr val="000000"/>
                </a:solidFill>
                <a:latin typeface="Times New Roman" panose="02020603050405020304" pitchFamily="18" charset="0"/>
              </a:rPr>
              <a:t>.</a:t>
            </a:r>
            <a:endParaRPr lang="en-US" sz="2800" dirty="0">
              <a:effectLst/>
            </a:endParaRPr>
          </a:p>
        </p:txBody>
      </p:sp>
      <p:sp>
        <p:nvSpPr>
          <p:cNvPr id="5" name="Rectangle 4"/>
          <p:cNvSpPr/>
          <p:nvPr/>
        </p:nvSpPr>
        <p:spPr>
          <a:xfrm>
            <a:off x="1219201" y="4528908"/>
            <a:ext cx="10746376" cy="2203680"/>
          </a:xfrm>
          <a:prstGeom prst="rect">
            <a:avLst/>
          </a:prstGeom>
        </p:spPr>
        <p:txBody>
          <a:bodyPr wrap="square">
            <a:spAutoFit/>
          </a:bodyPr>
          <a:lstStyle/>
          <a:p>
            <a:pPr algn="just">
              <a:lnSpc>
                <a:spcPct val="130000"/>
              </a:lnSpc>
            </a:pPr>
            <a:r>
              <a:rPr lang="en-US" sz="2800" dirty="0">
                <a:latin typeface="Times New Roman" panose="02020603050405020304" pitchFamily="18" charset="0"/>
              </a:rPr>
              <a:t>C</a:t>
            </a:r>
            <a:r>
              <a:rPr lang="en-US" sz="2800" dirty="0" smtClean="0">
                <a:latin typeface="Times New Roman" panose="02020603050405020304" pitchFamily="18" charset="0"/>
              </a:rPr>
              <a:t>hia </a:t>
            </a:r>
            <a:r>
              <a:rPr lang="en-US" sz="2800" dirty="0" err="1">
                <a:latin typeface="Times New Roman" panose="02020603050405020304" pitchFamily="18" charset="0"/>
              </a:rPr>
              <a:t>sẻ</a:t>
            </a:r>
            <a:r>
              <a:rPr lang="en-US" sz="2800" dirty="0">
                <a:latin typeface="Times New Roman" panose="02020603050405020304" pitchFamily="18" charset="0"/>
              </a:rPr>
              <a:t> </a:t>
            </a:r>
            <a:r>
              <a:rPr lang="en-US" sz="2800" dirty="0" err="1">
                <a:latin typeface="Times New Roman" panose="02020603050405020304" pitchFamily="18" charset="0"/>
              </a:rPr>
              <a:t>kinh</a:t>
            </a:r>
            <a:r>
              <a:rPr lang="en-US" sz="2800" dirty="0">
                <a:latin typeface="Times New Roman" panose="02020603050405020304" pitchFamily="18" charset="0"/>
              </a:rPr>
              <a:t> </a:t>
            </a:r>
            <a:r>
              <a:rPr lang="en-US" sz="2800" dirty="0" err="1">
                <a:latin typeface="Times New Roman" panose="02020603050405020304" pitchFamily="18" charset="0"/>
              </a:rPr>
              <a:t>nghiệm</a:t>
            </a:r>
            <a:r>
              <a:rPr lang="en-US" sz="2800" dirty="0">
                <a:latin typeface="Times New Roman" panose="02020603050405020304" pitchFamily="18" charset="0"/>
              </a:rPr>
              <a:t> </a:t>
            </a:r>
            <a:r>
              <a:rPr lang="en-US" sz="2800" dirty="0" err="1">
                <a:latin typeface="Times New Roman" panose="02020603050405020304" pitchFamily="18" charset="0"/>
              </a:rPr>
              <a:t>đọc</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loại</a:t>
            </a:r>
            <a:r>
              <a:rPr lang="en-US" sz="2800" dirty="0">
                <a:latin typeface="Times New Roman" panose="02020603050405020304" pitchFamily="18" charset="0"/>
              </a:rPr>
              <a:t> </a:t>
            </a:r>
            <a:r>
              <a:rPr lang="en-US" sz="2800" dirty="0" err="1">
                <a:latin typeface="Times New Roman" panose="02020603050405020304" pitchFamily="18" charset="0"/>
              </a:rPr>
              <a:t>truyện</a:t>
            </a:r>
            <a:r>
              <a:rPr lang="en-US" sz="2800" dirty="0">
                <a:latin typeface="Times New Roman" panose="02020603050405020304" pitchFamily="18" charset="0"/>
              </a:rPr>
              <a:t> </a:t>
            </a:r>
            <a:endParaRPr lang="en-US" sz="2800" dirty="0"/>
          </a:p>
          <a:p>
            <a:pPr algn="just">
              <a:lnSpc>
                <a:spcPct val="130000"/>
              </a:lnSpc>
            </a:pPr>
            <a:r>
              <a:rPr lang="en-US" sz="2800" dirty="0">
                <a:latin typeface="Times New Roman" panose="02020603050405020304" pitchFamily="18" charset="0"/>
              </a:rPr>
              <a:t>-</a:t>
            </a:r>
            <a:r>
              <a:rPr lang="vi-VN" sz="2800" dirty="0">
                <a:latin typeface="Times New Roman" panose="02020603050405020304" pitchFamily="18" charset="0"/>
              </a:rPr>
              <a:t> N</a:t>
            </a:r>
            <a:r>
              <a:rPr lang="en-US" sz="2800" dirty="0" err="1">
                <a:latin typeface="Times New Roman" panose="02020603050405020304" pitchFamily="18" charset="0"/>
              </a:rPr>
              <a:t>ắm</a:t>
            </a:r>
            <a:r>
              <a:rPr lang="en-US" sz="2800" dirty="0">
                <a:latin typeface="Times New Roman" panose="02020603050405020304" pitchFamily="18" charset="0"/>
              </a:rPr>
              <a:t> </a:t>
            </a:r>
            <a:r>
              <a:rPr lang="vi-VN" sz="2800" dirty="0">
                <a:latin typeface="Times New Roman" panose="02020603050405020304" pitchFamily="18" charset="0"/>
              </a:rPr>
              <a:t>chắc đề tài, ngôi kể,</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thống</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sự</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nhân</a:t>
            </a:r>
            <a:r>
              <a:rPr lang="en-US" sz="2800" dirty="0">
                <a:latin typeface="Times New Roman" panose="02020603050405020304" pitchFamily="18" charset="0"/>
              </a:rPr>
              <a:t> </a:t>
            </a:r>
            <a:r>
              <a:rPr lang="en-US" sz="2800" dirty="0" err="1">
                <a:latin typeface="Times New Roman" panose="02020603050405020304" pitchFamily="18" charset="0"/>
              </a:rPr>
              <a:t>vật</a:t>
            </a:r>
            <a:r>
              <a:rPr lang="en-US" sz="2800" dirty="0">
                <a:latin typeface="Times New Roman" panose="02020603050405020304" pitchFamily="18" charset="0"/>
              </a:rPr>
              <a:t>, </a:t>
            </a:r>
            <a:r>
              <a:rPr lang="en-US" sz="2800" dirty="0" err="1">
                <a:latin typeface="Times New Roman" panose="02020603050405020304" pitchFamily="18" charset="0"/>
              </a:rPr>
              <a:t>tóm</a:t>
            </a:r>
            <a:r>
              <a:rPr lang="en-US" sz="2800" dirty="0">
                <a:latin typeface="Times New Roman" panose="02020603050405020304" pitchFamily="18" charset="0"/>
              </a:rPr>
              <a:t> </a:t>
            </a:r>
            <a:r>
              <a:rPr lang="en-US" sz="2800" dirty="0" err="1">
                <a:latin typeface="Times New Roman" panose="02020603050405020304" pitchFamily="18" charset="0"/>
              </a:rPr>
              <a:t>tắt</a:t>
            </a:r>
            <a:r>
              <a:rPr lang="en-US" sz="2800" dirty="0">
                <a:latin typeface="Times New Roman" panose="02020603050405020304" pitchFamily="18" charset="0"/>
              </a:rPr>
              <a:t> </a:t>
            </a:r>
            <a:r>
              <a:rPr lang="en-US" sz="2800" dirty="0" err="1">
                <a:latin typeface="Times New Roman" panose="02020603050405020304" pitchFamily="18" charset="0"/>
              </a:rPr>
              <a:t>được</a:t>
            </a:r>
            <a:r>
              <a:rPr lang="en-US" sz="2800" dirty="0">
                <a:latin typeface="Times New Roman" panose="02020603050405020304" pitchFamily="18" charset="0"/>
              </a:rPr>
              <a:t> </a:t>
            </a:r>
            <a:r>
              <a:rPr lang="en-US" sz="2800" dirty="0" err="1">
                <a:latin typeface="Times New Roman" panose="02020603050405020304" pitchFamily="18" charset="0"/>
              </a:rPr>
              <a:t>cốt</a:t>
            </a:r>
            <a:r>
              <a:rPr lang="en-US" sz="2800" dirty="0">
                <a:latin typeface="Times New Roman" panose="02020603050405020304" pitchFamily="18" charset="0"/>
              </a:rPr>
              <a:t> </a:t>
            </a:r>
            <a:r>
              <a:rPr lang="en-US" sz="2800" dirty="0" err="1">
                <a:latin typeface="Times New Roman" panose="02020603050405020304" pitchFamily="18" charset="0"/>
              </a:rPr>
              <a:t>truyện</a:t>
            </a:r>
            <a:endParaRPr lang="en-US" sz="2800" dirty="0"/>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điệp</a:t>
            </a:r>
            <a:endParaRPr lang="en-US" sz="2800" dirty="0"/>
          </a:p>
        </p:txBody>
      </p:sp>
    </p:spTree>
    <p:extLst>
      <p:ext uri="{BB962C8B-B14F-4D97-AF65-F5344CB8AC3E}">
        <p14:creationId xmlns:p14="http://schemas.microsoft.com/office/powerpoint/2010/main" val="2257398865"/>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0897" y="1917714"/>
            <a:ext cx="9031103" cy="3323987"/>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1</a:t>
            </a:r>
            <a:r>
              <a:rPr lang="en-US" sz="2800">
                <a:latin typeface="Times New Roman" panose="02020603050405020304" pitchFamily="18" charset="0"/>
                <a:ea typeface="Times New Roman" panose="02020603050405020304" pitchFamily="18" charset="0"/>
              </a:rPr>
              <a:t>: </a:t>
            </a:r>
            <a:r>
              <a:rPr lang="en-US" sz="2800" b="1">
                <a:latin typeface="Times New Roman" panose="02020603050405020304" pitchFamily="18" charset="0"/>
                <a:ea typeface="Times New Roman" panose="02020603050405020304" pitchFamily="18" charset="0"/>
              </a:rPr>
              <a:t>Văn bản </a:t>
            </a:r>
            <a:r>
              <a:rPr lang="en-US" sz="2800" b="1" i="1">
                <a:latin typeface="Times New Roman" panose="02020603050405020304" pitchFamily="18" charset="0"/>
                <a:ea typeface="Times New Roman" panose="02020603050405020304" pitchFamily="18" charset="0"/>
              </a:rPr>
              <a:t>“Người thầy đầu tiên”</a:t>
            </a:r>
            <a:r>
              <a:rPr lang="en-US" sz="2800" b="1">
                <a:latin typeface="Times New Roman" panose="02020603050405020304" pitchFamily="18" charset="0"/>
                <a:ea typeface="Times New Roman" panose="02020603050405020304" pitchFamily="18" charset="0"/>
              </a:rPr>
              <a:t> là của tác giả nào?</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Xéc-van-téc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An- đéc- xen</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O-hen-ri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Ai- tơ- ma- tốp</a:t>
            </a:r>
            <a:endParaRPr lang="en-US" sz="2800">
              <a:effectLst/>
              <a:latin typeface="Times New Roman" panose="02020603050405020304" pitchFamily="18" charset="0"/>
              <a:ea typeface="Times New Roman" panose="02020603050405020304" pitchFamily="18" charset="0"/>
            </a:endParaRPr>
          </a:p>
        </p:txBody>
      </p:sp>
      <p:sp>
        <p:nvSpPr>
          <p:cNvPr id="6" name="Oval 5"/>
          <p:cNvSpPr/>
          <p:nvPr/>
        </p:nvSpPr>
        <p:spPr>
          <a:xfrm>
            <a:off x="3102076" y="4739425"/>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315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576035" y="1854691"/>
            <a:ext cx="6096000" cy="3970318"/>
          </a:xfrm>
          <a:prstGeom prst="rect">
            <a:avLst/>
          </a:prstGeom>
        </p:spPr>
        <p:txBody>
          <a:bodyPr>
            <a:spAutoFit/>
          </a:bodyPr>
          <a:lstStyle/>
          <a:p>
            <a:pPr algn="just">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2. Nhà văn Ai – tơ - ma – tốp là người nước nào?</a:t>
            </a:r>
            <a:endParaRPr lang="en-US" sz="2800" b="1">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a:latin typeface="Times New Roman" panose="02020603050405020304" pitchFamily="18" charset="0"/>
                <a:ea typeface="Times New Roman" panose="02020603050405020304" pitchFamily="18" charset="0"/>
              </a:rPr>
              <a:t>A. Nga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B. Bồ Đào Nha</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C. Cư – rơ – gư - xtan                                     </a:t>
            </a:r>
          </a:p>
          <a:p>
            <a:pPr algn="just">
              <a:lnSpc>
                <a:spcPct val="150000"/>
              </a:lnSpc>
              <a:spcAft>
                <a:spcPts val="0"/>
              </a:spcAft>
            </a:pPr>
            <a:r>
              <a:rPr lang="en-US" sz="2800">
                <a:latin typeface="Times New Roman" panose="02020603050405020304" pitchFamily="18" charset="0"/>
                <a:ea typeface="Times New Roman" panose="02020603050405020304" pitchFamily="18" charset="0"/>
              </a:rPr>
              <a:t>D. Phần Lan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3576035" y="4546242"/>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4706018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esktop\Wall_Sign_PSD_Template.png"/>
          <p:cNvPicPr>
            <a:picLocks noChangeAspect="1" noChangeArrowheads="1"/>
          </p:cNvPicPr>
          <p:nvPr/>
        </p:nvPicPr>
        <p:blipFill>
          <a:blip r:embed="rId2"/>
          <a:srcRect/>
          <a:stretch>
            <a:fillRect/>
          </a:stretch>
        </p:blipFill>
        <p:spPr bwMode="auto">
          <a:xfrm>
            <a:off x="-1031643" y="437882"/>
            <a:ext cx="5049851" cy="7717123"/>
          </a:xfrm>
          <a:prstGeom prst="rect">
            <a:avLst/>
          </a:prstGeom>
          <a:noFill/>
          <a:ln w="9525">
            <a:noFill/>
            <a:miter lim="800000"/>
            <a:headEnd/>
            <a:tailEnd/>
          </a:ln>
        </p:spPr>
      </p:pic>
      <p:pic>
        <p:nvPicPr>
          <p:cNvPr id="3" name="Picture 2" descr="C:\Users\dell\Desktop\Wall_Sign_PSD_Template.png"/>
          <p:cNvPicPr>
            <a:picLocks noChangeAspect="1" noChangeArrowheads="1"/>
          </p:cNvPicPr>
          <p:nvPr/>
        </p:nvPicPr>
        <p:blipFill>
          <a:blip r:embed="rId2"/>
          <a:srcRect/>
          <a:stretch>
            <a:fillRect/>
          </a:stretch>
        </p:blipFill>
        <p:spPr bwMode="auto">
          <a:xfrm>
            <a:off x="2057142" y="437882"/>
            <a:ext cx="5013360" cy="7717123"/>
          </a:xfrm>
          <a:prstGeom prst="rect">
            <a:avLst/>
          </a:prstGeom>
          <a:noFill/>
          <a:ln w="9525">
            <a:noFill/>
            <a:miter lim="800000"/>
            <a:headEnd/>
            <a:tailEnd/>
          </a:ln>
        </p:spPr>
      </p:pic>
      <p:pic>
        <p:nvPicPr>
          <p:cNvPr id="4" name="Picture 3" descr="C:\Users\dell\Desktop\Wall_Sign_PSD_Template.png"/>
          <p:cNvPicPr>
            <a:picLocks noChangeAspect="1" noChangeArrowheads="1"/>
          </p:cNvPicPr>
          <p:nvPr/>
        </p:nvPicPr>
        <p:blipFill>
          <a:blip r:embed="rId2"/>
          <a:srcRect/>
          <a:stretch>
            <a:fillRect/>
          </a:stretch>
        </p:blipFill>
        <p:spPr bwMode="auto">
          <a:xfrm>
            <a:off x="5148070" y="437882"/>
            <a:ext cx="5011218" cy="7717123"/>
          </a:xfrm>
          <a:prstGeom prst="rect">
            <a:avLst/>
          </a:prstGeom>
          <a:noFill/>
          <a:ln w="9525">
            <a:noFill/>
            <a:miter lim="800000"/>
            <a:headEnd/>
            <a:tailEnd/>
          </a:ln>
        </p:spPr>
      </p:pic>
      <p:pic>
        <p:nvPicPr>
          <p:cNvPr id="5" name="Picture 4" descr="C:\Users\dell\Desktop\Wall_Sign_PSD_Template.png"/>
          <p:cNvPicPr>
            <a:picLocks noChangeAspect="1" noChangeArrowheads="1"/>
          </p:cNvPicPr>
          <p:nvPr/>
        </p:nvPicPr>
        <p:blipFill>
          <a:blip r:embed="rId2"/>
          <a:srcRect/>
          <a:stretch>
            <a:fillRect/>
          </a:stretch>
        </p:blipFill>
        <p:spPr bwMode="auto">
          <a:xfrm>
            <a:off x="8200364" y="437882"/>
            <a:ext cx="5049851" cy="7717123"/>
          </a:xfrm>
          <a:prstGeom prst="rect">
            <a:avLst/>
          </a:prstGeom>
          <a:noFill/>
          <a:ln w="9525">
            <a:noFill/>
            <a:miter lim="800000"/>
            <a:headEnd/>
            <a:tailEnd/>
          </a:ln>
        </p:spPr>
      </p:pic>
      <p:sp>
        <p:nvSpPr>
          <p:cNvPr id="6" name="TextBox 5"/>
          <p:cNvSpPr txBox="1"/>
          <p:nvPr/>
        </p:nvSpPr>
        <p:spPr>
          <a:xfrm>
            <a:off x="1678549" y="437882"/>
            <a:ext cx="8796270" cy="553998"/>
          </a:xfrm>
          <a:prstGeom prst="rect">
            <a:avLst/>
          </a:prstGeom>
          <a:noFill/>
        </p:spPr>
        <p:txBody>
          <a:bodyPr wrap="square" rtlCol="0">
            <a:spAutoFit/>
          </a:bodyPr>
          <a:lstStyle/>
          <a:p>
            <a:pPr algn="ctr"/>
            <a:r>
              <a:rPr lang="en-US" sz="3000" b="1" smtClean="0">
                <a:solidFill>
                  <a:srgbClr val="0070C0"/>
                </a:solidFill>
                <a:latin typeface="Times New Roman" panose="02020603050405020304" pitchFamily="18" charset="0"/>
                <a:cs typeface="Times New Roman" panose="02020603050405020304" pitchFamily="18" charset="0"/>
              </a:rPr>
              <a:t>Nhìn tranh nêu cảm nhận</a:t>
            </a:r>
            <a:endParaRPr lang="en-US" sz="3000" b="1">
              <a:solidFill>
                <a:srgbClr val="0070C0"/>
              </a:solidFill>
              <a:latin typeface="Times New Roman" panose="02020603050405020304" pitchFamily="18" charset="0"/>
              <a:cs typeface="Times New Roman" panose="02020603050405020304" pitchFamily="18" charset="0"/>
            </a:endParaRPr>
          </a:p>
        </p:txBody>
      </p:sp>
      <p:pic>
        <p:nvPicPr>
          <p:cNvPr id="11" name="Picture 2" descr="Băng rừng, vượt suối mang con chữ cho học trò nơi miền Tây xứ Nghệ"/>
          <p:cNvPicPr>
            <a:picLocks noChangeAspect="1" noChangeArrowheads="1"/>
          </p:cNvPicPr>
          <p:nvPr/>
        </p:nvPicPr>
        <p:blipFill rotWithShape="1">
          <a:blip r:embed="rId3">
            <a:extLst>
              <a:ext uri="{28A0092B-C50C-407E-A947-70E740481C1C}">
                <a14:useLocalDpi xmlns:a14="http://schemas.microsoft.com/office/drawing/2010/main" val="0"/>
              </a:ext>
            </a:extLst>
          </a:blip>
          <a:srcRect r="1741" b="18263"/>
          <a:stretch/>
        </p:blipFill>
        <p:spPr bwMode="auto">
          <a:xfrm>
            <a:off x="115242" y="2544916"/>
            <a:ext cx="2885535"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ọc trò miền núi hái hoa rừng tặng thầy cô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945" y="2544916"/>
            <a:ext cx="2867617" cy="33407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âm sự của cô giáo “bỗng dưng nổi tiếng” ở điểm trường Tăk Pổ lưng chừng  núi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731" y="2551981"/>
            <a:ext cx="2833270" cy="3333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hùm thơ hay viết về thầy cô giáo vùng cao, vùng sâu-xa | KyUc.Net"/>
          <p:cNvPicPr>
            <a:picLocks noChangeAspect="1" noChangeArrowheads="1"/>
          </p:cNvPicPr>
          <p:nvPr/>
        </p:nvPicPr>
        <p:blipFill rotWithShape="1">
          <a:blip r:embed="rId6">
            <a:extLst>
              <a:ext uri="{28A0092B-C50C-407E-A947-70E740481C1C}">
                <a14:useLocalDpi xmlns:a14="http://schemas.microsoft.com/office/drawing/2010/main" val="0"/>
              </a:ext>
            </a:extLst>
          </a:blip>
          <a:srcRect r="1140" b="8432"/>
          <a:stretch/>
        </p:blipFill>
        <p:spPr bwMode="auto">
          <a:xfrm>
            <a:off x="9382344" y="2544917"/>
            <a:ext cx="2809656" cy="334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69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794716"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53555" y="1244322"/>
            <a:ext cx="9238445" cy="5262979"/>
          </a:xfrm>
          <a:prstGeom prst="rect">
            <a:avLst/>
          </a:prstGeom>
        </p:spPr>
        <p:txBody>
          <a:bodyPr wrap="square">
            <a:spAutoFit/>
          </a:bodyPr>
          <a:lstStyle/>
          <a:p>
            <a:pPr algn="just">
              <a:lnSpc>
                <a:spcPct val="150000"/>
              </a:lnSpc>
              <a:spcAft>
                <a:spcPts val="0"/>
              </a:spcAft>
            </a:pPr>
            <a:r>
              <a:rPr lang="en-US" sz="2800" b="1">
                <a:latin typeface="Times New Roman" panose="02020603050405020304" pitchFamily="18" charset="0"/>
                <a:ea typeface="Times New Roman" panose="02020603050405020304" pitchFamily="18" charset="0"/>
              </a:rPr>
              <a:t>Câu 3. Trong văn bản </a:t>
            </a:r>
            <a:r>
              <a:rPr lang="en-US" sz="2800" b="1" i="1">
                <a:latin typeface="Times New Roman" panose="02020603050405020304" pitchFamily="18" charset="0"/>
                <a:ea typeface="Times New Roman" panose="02020603050405020304" pitchFamily="18" charset="0"/>
              </a:rPr>
              <a:t>“ Người thầy đầu tiên”, </a:t>
            </a:r>
            <a:r>
              <a:rPr lang="en-US" sz="2800" b="1">
                <a:latin typeface="Times New Roman" panose="02020603050405020304" pitchFamily="18" charset="0"/>
                <a:ea typeface="Times New Roman" panose="02020603050405020304" pitchFamily="18" charset="0"/>
              </a:rPr>
              <a:t>thầy Đuy-sen có những hành động nào qua lời kể của An-tư-nai:</a:t>
            </a:r>
          </a:p>
          <a:p>
            <a:pPr>
              <a:lnSpc>
                <a:spcPct val="150000"/>
              </a:lnSpc>
              <a:spcAft>
                <a:spcPts val="0"/>
              </a:spcAft>
            </a:pPr>
            <a:r>
              <a:rPr lang="en-US" sz="2800">
                <a:latin typeface="Times New Roman" panose="02020603050405020304" pitchFamily="18" charset="0"/>
                <a:ea typeface="Times New Roman" panose="02020603050405020304" pitchFamily="18" charset="0"/>
              </a:rPr>
              <a:t>A. </a:t>
            </a:r>
            <a:r>
              <a:rPr lang="en-US" sz="2800">
                <a:solidFill>
                  <a:srgbClr val="000000"/>
                </a:solidFill>
                <a:latin typeface="Times New Roman" panose="02020603050405020304" pitchFamily="18" charset="0"/>
                <a:ea typeface="Times New Roman" panose="02020603050405020304" pitchFamily="18" charset="0"/>
              </a:rPr>
              <a:t>Một mình sửa sang nhà kho cũ thành lớp học.</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Bế các em nhỏ qua suối giữa mùa đông buốt giá.</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Kiên trì dạy chữ cho các em bất chấp hoàn cảnh thiếu thốn, khắc nghiệt, khắc nghiệt, sự đơn độc; mơ ước về một tương lai tươi sáng cho học trò.</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Cả ba đáp án trên.</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953555" y="589852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688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41701"/>
            <a:ext cx="2240924" cy="1513268"/>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40924" y="1043190"/>
            <a:ext cx="10122794" cy="5909310"/>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4.</a:t>
            </a:r>
            <a:r>
              <a:rPr lang="en-US" sz="2800">
                <a:solidFill>
                  <a:srgbClr val="000000"/>
                </a:solidFill>
                <a:latin typeface="Times New Roman" panose="02020603050405020304" pitchFamily="18" charset="0"/>
                <a:ea typeface="Times New Roman" panose="02020603050405020304" pitchFamily="18" charset="0"/>
              </a:rPr>
              <a:t> </a:t>
            </a:r>
            <a:r>
              <a:rPr lang="en-US" sz="2800" b="1">
                <a:solidFill>
                  <a:srgbClr val="000000"/>
                </a:solidFill>
                <a:latin typeface="Times New Roman" panose="02020603050405020304" pitchFamily="18" charset="0"/>
                <a:ea typeface="Times New Roman" panose="02020603050405020304" pitchFamily="18" charset="0"/>
              </a:rPr>
              <a:t>Trong truyện </a:t>
            </a:r>
            <a:r>
              <a:rPr lang="en-US" sz="2800" b="1" i="1">
                <a:solidFill>
                  <a:srgbClr val="000000"/>
                </a:solidFill>
                <a:latin typeface="Times New Roman" panose="02020603050405020304" pitchFamily="18" charset="0"/>
                <a:ea typeface="Times New Roman" panose="02020603050405020304" pitchFamily="18" charset="0"/>
              </a:rPr>
              <a:t>“ Người thầy đầu tiên”, </a:t>
            </a:r>
            <a:r>
              <a:rPr lang="en-US" sz="2800" b="1">
                <a:solidFill>
                  <a:srgbClr val="000000"/>
                </a:solidFill>
                <a:latin typeface="Times New Roman" panose="02020603050405020304" pitchFamily="18" charset="0"/>
                <a:ea typeface="Times New Roman" panose="02020603050405020304" pitchFamily="18" charset="0"/>
              </a:rPr>
              <a:t>người họa sĩ đã có những ý tưởng nào khi vẽ về thầy Đuy-sen:</a:t>
            </a:r>
            <a:endParaRPr lang="en-US" sz="2800" b="1">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Vẽ hai cây phong của Đuy-sen và An-tư-nai, hoặc vẽ một đứa bé đi chân không, da rám nắng.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B. Vẽ lúc Đuy-sen bế trẻ con qua suối trên những con ngựa nô nê hung dữ, những con người đần độn chế giễu ông, hoặc vẽ người thầy giáo tiễn An-tư-nai lên tỉnh.</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C. Vẽ thầy lúc dạy học những đứa trẻ bên hai cây phong.</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D. Đáp án A,B</a:t>
            </a:r>
            <a:endParaRPr lang="en-US" sz="2800">
              <a:effectLst/>
              <a:latin typeface="Times New Roman" panose="02020603050405020304" pitchFamily="18" charset="0"/>
              <a:ea typeface="Times New Roman" panose="02020603050405020304" pitchFamily="18" charset="0"/>
            </a:endParaRPr>
          </a:p>
        </p:txBody>
      </p:sp>
      <p:sp>
        <p:nvSpPr>
          <p:cNvPr id="5" name="Oval 4"/>
          <p:cNvSpPr/>
          <p:nvPr/>
        </p:nvSpPr>
        <p:spPr>
          <a:xfrm>
            <a:off x="2240924" y="6252693"/>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207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Soạn Luyện tập vận dụng kết hợp các phương thức biểu đạt trong bài văn nghị  luận trang 158 - SGK Ngữ Văn 12 Tập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84125"/>
            <a:ext cx="2781837" cy="1770844"/>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19"/>
          <p:cNvSpPr/>
          <p:nvPr/>
        </p:nvSpPr>
        <p:spPr>
          <a:xfrm flipH="1">
            <a:off x="4474542" y="167426"/>
            <a:ext cx="3929787" cy="875764"/>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solidFill>
            <a:schemeClr val="accent4">
              <a:lumMod val="20000"/>
              <a:lumOff val="80000"/>
            </a:schemeClr>
          </a:solid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rgbClr val="7030A0"/>
                </a:solidFill>
                <a:latin typeface="Times New Roman" panose="02020603050405020304" pitchFamily="18" charset="0"/>
                <a:cs typeface="Times New Roman" panose="02020603050405020304" pitchFamily="18" charset="0"/>
              </a:rPr>
              <a:t>LUYỆN TẬP</a:t>
            </a:r>
            <a:endParaRPr lang="zh-CN" altLang="en-US" sz="2800" b="1">
              <a:solidFill>
                <a:srgbClr val="7030A0"/>
              </a:solidFill>
              <a:latin typeface="Times New Roman" panose="02020603050405020304" pitchFamily="18" charset="0"/>
              <a:cs typeface="Times New Roman" panose="02020603050405020304" pitchFamily="18" charset="0"/>
            </a:endParaRPr>
          </a:p>
        </p:txBody>
      </p:sp>
      <p:sp>
        <p:nvSpPr>
          <p:cNvPr id="5" name="Oval 4"/>
          <p:cNvSpPr/>
          <p:nvPr/>
        </p:nvSpPr>
        <p:spPr>
          <a:xfrm>
            <a:off x="3972266" y="5145111"/>
            <a:ext cx="502276" cy="5022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0000"/>
                </a:solidFill>
                <a:latin typeface="Times New Roman" panose="02020603050405020304" pitchFamily="18" charset="0"/>
                <a:cs typeface="Times New Roman" panose="02020603050405020304" pitchFamily="18" charset="0"/>
              </a:rPr>
              <a:t>D</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005330" y="1799600"/>
            <a:ext cx="7675808" cy="3970318"/>
          </a:xfrm>
          <a:prstGeom prst="rect">
            <a:avLst/>
          </a:prstGeom>
        </p:spPr>
        <p:txBody>
          <a:bodyPr wrap="square">
            <a:spAutoFit/>
          </a:bodyPr>
          <a:lstStyle/>
          <a:p>
            <a:pPr>
              <a:lnSpc>
                <a:spcPct val="15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5. </a:t>
            </a:r>
            <a:r>
              <a:rPr lang="en-US" sz="2800">
                <a:solidFill>
                  <a:srgbClr val="000000"/>
                </a:solidFill>
                <a:latin typeface="Times New Roman" panose="02020603050405020304" pitchFamily="18" charset="0"/>
                <a:ea typeface="Times New Roman" panose="02020603050405020304" pitchFamily="18" charset="0"/>
              </a:rPr>
              <a:t>Nội dung chính văn bản “ Người thầy đầu tiên” là:</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solidFill>
                  <a:srgbClr val="000000"/>
                </a:solidFill>
                <a:latin typeface="Times New Roman" panose="02020603050405020304" pitchFamily="18" charset="0"/>
                <a:ea typeface="Times New Roman" panose="02020603050405020304" pitchFamily="18" charset="0"/>
              </a:rPr>
              <a:t>A. Nói về tình mẫu tử</a:t>
            </a:r>
            <a:endParaRPr lang="en-US" sz="2800">
              <a:latin typeface="Times New Roman" panose="02020603050405020304" pitchFamily="18" charset="0"/>
              <a:ea typeface="Times New Roman" panose="02020603050405020304" pitchFamily="18" charset="0"/>
            </a:endParaRPr>
          </a:p>
          <a:p>
            <a:pPr>
              <a:lnSpc>
                <a:spcPct val="150000"/>
              </a:lnSpc>
              <a:spcAft>
                <a:spcPts val="0"/>
              </a:spcAft>
            </a:pPr>
            <a:r>
              <a:rPr lang="en-US" sz="2800">
                <a:latin typeface="Times New Roman" panose="02020603050405020304" pitchFamily="18" charset="0"/>
                <a:ea typeface="Times New Roman" panose="02020603050405020304" pitchFamily="18" charset="0"/>
              </a:rPr>
              <a:t>B. Nói về tình bạn</a:t>
            </a:r>
          </a:p>
          <a:p>
            <a:pPr>
              <a:lnSpc>
                <a:spcPct val="150000"/>
              </a:lnSpc>
              <a:spcAft>
                <a:spcPts val="0"/>
              </a:spcAft>
            </a:pPr>
            <a:r>
              <a:rPr lang="en-US" sz="2800">
                <a:latin typeface="Times New Roman" panose="02020603050405020304" pitchFamily="18" charset="0"/>
                <a:ea typeface="Times New Roman" panose="02020603050405020304" pitchFamily="18" charset="0"/>
              </a:rPr>
              <a:t>C. Nói về tình cảm gia đình.</a:t>
            </a:r>
          </a:p>
          <a:p>
            <a:pPr>
              <a:lnSpc>
                <a:spcPct val="150000"/>
              </a:lnSpc>
              <a:spcAft>
                <a:spcPts val="0"/>
              </a:spcAft>
            </a:pPr>
            <a:r>
              <a:rPr lang="en-US" sz="2800">
                <a:latin typeface="Times New Roman" panose="02020603050405020304" pitchFamily="18" charset="0"/>
                <a:ea typeface="Times New Roman" panose="02020603050405020304" pitchFamily="18" charset="0"/>
              </a:rPr>
              <a:t>D. Nói về tình thầy trò.</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874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7351960" y="3817360"/>
            <a:ext cx="3464147" cy="2935905"/>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3"/>
            <a:stretch>
              <a:fillRect/>
            </a:stretch>
          </a:blipFill>
          <a:ln>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TextBox 3"/>
          <p:cNvSpPr txBox="1"/>
          <p:nvPr/>
        </p:nvSpPr>
        <p:spPr>
          <a:xfrm>
            <a:off x="7483054" y="557759"/>
            <a:ext cx="3333053" cy="3284113"/>
          </a:xfrm>
          <a:custGeom>
            <a:avLst/>
            <a:gdLst/>
            <a:ahLst/>
            <a:cxnLst/>
            <a:rect l="l" t="t" r="r" b="b"/>
            <a:pathLst>
              <a:path w="4450216" h="4175452">
                <a:moveTo>
                  <a:pt x="2141154" y="3851348"/>
                </a:moveTo>
                <a:cubicBezTo>
                  <a:pt x="2141206" y="3852772"/>
                  <a:pt x="2141734" y="3854355"/>
                  <a:pt x="2142736" y="3856096"/>
                </a:cubicBezTo>
                <a:cubicBezTo>
                  <a:pt x="2143738" y="3857837"/>
                  <a:pt x="2144899" y="3858786"/>
                  <a:pt x="2146218" y="3858944"/>
                </a:cubicBezTo>
                <a:cubicBezTo>
                  <a:pt x="2149172" y="3858522"/>
                  <a:pt x="2150860" y="3856834"/>
                  <a:pt x="2151282" y="3853880"/>
                </a:cubicBezTo>
                <a:close/>
                <a:moveTo>
                  <a:pt x="2151282" y="3831092"/>
                </a:moveTo>
                <a:cubicBezTo>
                  <a:pt x="2151176" y="3832516"/>
                  <a:pt x="2151387" y="3834098"/>
                  <a:pt x="2151915" y="3835839"/>
                </a:cubicBezTo>
                <a:cubicBezTo>
                  <a:pt x="2152442" y="3837580"/>
                  <a:pt x="2153919" y="3838530"/>
                  <a:pt x="2156346" y="3838688"/>
                </a:cubicBezTo>
                <a:lnTo>
                  <a:pt x="2158878" y="3838688"/>
                </a:lnTo>
                <a:cubicBezTo>
                  <a:pt x="2158878" y="3833624"/>
                  <a:pt x="2156346" y="3831092"/>
                  <a:pt x="2151282" y="3831092"/>
                </a:cubicBezTo>
                <a:close/>
                <a:moveTo>
                  <a:pt x="2374103" y="3795643"/>
                </a:moveTo>
                <a:cubicBezTo>
                  <a:pt x="2374051" y="3797067"/>
                  <a:pt x="2374156" y="3798649"/>
                  <a:pt x="2374420" y="3800390"/>
                </a:cubicBezTo>
                <a:cubicBezTo>
                  <a:pt x="2374684" y="3802131"/>
                  <a:pt x="2375422" y="3803081"/>
                  <a:pt x="2376635" y="3803239"/>
                </a:cubicBezTo>
                <a:lnTo>
                  <a:pt x="2384232" y="3800707"/>
                </a:lnTo>
                <a:close/>
                <a:moveTo>
                  <a:pt x="2566540" y="3785515"/>
                </a:moveTo>
                <a:lnTo>
                  <a:pt x="2576668" y="3803239"/>
                </a:lnTo>
                <a:lnTo>
                  <a:pt x="2574136" y="3823495"/>
                </a:lnTo>
                <a:cubicBezTo>
                  <a:pt x="2567859" y="3824234"/>
                  <a:pt x="2564588" y="3827188"/>
                  <a:pt x="2564324" y="3832358"/>
                </a:cubicBezTo>
                <a:cubicBezTo>
                  <a:pt x="2564061" y="3837527"/>
                  <a:pt x="2558891" y="3840481"/>
                  <a:pt x="2548816" y="3841220"/>
                </a:cubicBezTo>
                <a:cubicBezTo>
                  <a:pt x="2549554" y="3831303"/>
                  <a:pt x="2552508" y="3822018"/>
                  <a:pt x="2557678" y="3813367"/>
                </a:cubicBezTo>
                <a:cubicBezTo>
                  <a:pt x="2562847" y="3804716"/>
                  <a:pt x="2565802" y="3795432"/>
                  <a:pt x="2566540" y="3785515"/>
                </a:cubicBezTo>
                <a:close/>
                <a:moveTo>
                  <a:pt x="2427277" y="3722213"/>
                </a:moveTo>
                <a:cubicBezTo>
                  <a:pt x="2427171" y="3723637"/>
                  <a:pt x="2427382" y="3725220"/>
                  <a:pt x="2427910" y="3726961"/>
                </a:cubicBezTo>
                <a:cubicBezTo>
                  <a:pt x="2428437" y="3728701"/>
                  <a:pt x="2429914" y="3729651"/>
                  <a:pt x="2432341" y="3729809"/>
                </a:cubicBezTo>
                <a:lnTo>
                  <a:pt x="2437405" y="3729809"/>
                </a:lnTo>
                <a:cubicBezTo>
                  <a:pt x="2437299" y="3727277"/>
                  <a:pt x="2436244" y="3725378"/>
                  <a:pt x="2434240" y="3724112"/>
                </a:cubicBezTo>
                <a:cubicBezTo>
                  <a:pt x="2432235" y="3722846"/>
                  <a:pt x="2429914" y="3722213"/>
                  <a:pt x="2427277" y="3722213"/>
                </a:cubicBezTo>
                <a:close/>
                <a:moveTo>
                  <a:pt x="2591861" y="3638655"/>
                </a:moveTo>
                <a:cubicBezTo>
                  <a:pt x="2591913" y="3640185"/>
                  <a:pt x="2592441" y="3642189"/>
                  <a:pt x="2593443" y="3644668"/>
                </a:cubicBezTo>
                <a:cubicBezTo>
                  <a:pt x="2594445" y="3647148"/>
                  <a:pt x="2595606" y="3648519"/>
                  <a:pt x="2596925" y="3648783"/>
                </a:cubicBezTo>
                <a:cubicBezTo>
                  <a:pt x="2599351" y="3648625"/>
                  <a:pt x="2600828" y="3647675"/>
                  <a:pt x="2601356" y="3645935"/>
                </a:cubicBezTo>
                <a:cubicBezTo>
                  <a:pt x="2601883" y="3644194"/>
                  <a:pt x="2602094" y="3642611"/>
                  <a:pt x="2601989" y="3641187"/>
                </a:cubicBezTo>
                <a:close/>
                <a:moveTo>
                  <a:pt x="2328526" y="3608270"/>
                </a:moveTo>
                <a:lnTo>
                  <a:pt x="2328526" y="3620930"/>
                </a:lnTo>
                <a:cubicBezTo>
                  <a:pt x="2328632" y="3624570"/>
                  <a:pt x="2329687" y="3626786"/>
                  <a:pt x="2331691" y="3627577"/>
                </a:cubicBezTo>
                <a:cubicBezTo>
                  <a:pt x="2333696" y="3628368"/>
                  <a:pt x="2336017" y="3628685"/>
                  <a:pt x="2338654" y="3628527"/>
                </a:cubicBezTo>
                <a:close/>
                <a:moveTo>
                  <a:pt x="3219716" y="3592737"/>
                </a:moveTo>
                <a:cubicBezTo>
                  <a:pt x="3219760" y="3593920"/>
                  <a:pt x="3220198" y="3595235"/>
                  <a:pt x="3221031" y="3596681"/>
                </a:cubicBezTo>
                <a:cubicBezTo>
                  <a:pt x="3221863" y="3598127"/>
                  <a:pt x="3222827" y="3598916"/>
                  <a:pt x="3223923" y="3599048"/>
                </a:cubicBezTo>
                <a:cubicBezTo>
                  <a:pt x="3226377" y="3598697"/>
                  <a:pt x="3227779" y="3597294"/>
                  <a:pt x="3228130" y="3594841"/>
                </a:cubicBezTo>
                <a:close/>
                <a:moveTo>
                  <a:pt x="2510835" y="3590546"/>
                </a:moveTo>
                <a:cubicBezTo>
                  <a:pt x="2503238" y="3590757"/>
                  <a:pt x="2497541" y="3593500"/>
                  <a:pt x="2493743" y="3598775"/>
                </a:cubicBezTo>
                <a:cubicBezTo>
                  <a:pt x="2489945" y="3604050"/>
                  <a:pt x="2488046" y="3610591"/>
                  <a:pt x="2488046" y="3618398"/>
                </a:cubicBezTo>
                <a:lnTo>
                  <a:pt x="2488046" y="3620930"/>
                </a:lnTo>
                <a:cubicBezTo>
                  <a:pt x="2487519" y="3620878"/>
                  <a:pt x="2485409" y="3620983"/>
                  <a:pt x="2481716" y="3621247"/>
                </a:cubicBezTo>
                <a:cubicBezTo>
                  <a:pt x="2478023" y="3621511"/>
                  <a:pt x="2475913" y="3622249"/>
                  <a:pt x="2475386" y="3623462"/>
                </a:cubicBezTo>
                <a:cubicBezTo>
                  <a:pt x="2476177" y="3624781"/>
                  <a:pt x="2479659" y="3625942"/>
                  <a:pt x="2485831" y="3626944"/>
                </a:cubicBezTo>
                <a:cubicBezTo>
                  <a:pt x="2492002" y="3627946"/>
                  <a:pt x="2496117" y="3628474"/>
                  <a:pt x="2498174" y="3628527"/>
                </a:cubicBezTo>
                <a:lnTo>
                  <a:pt x="2513367" y="3615866"/>
                </a:lnTo>
                <a:cubicBezTo>
                  <a:pt x="2509621" y="3615550"/>
                  <a:pt x="2506984" y="3613651"/>
                  <a:pt x="2505454" y="3610169"/>
                </a:cubicBezTo>
                <a:cubicBezTo>
                  <a:pt x="2503924" y="3606688"/>
                  <a:pt x="2503186" y="3603522"/>
                  <a:pt x="2503238" y="3600674"/>
                </a:cubicBezTo>
                <a:close/>
                <a:moveTo>
                  <a:pt x="2353847" y="3580417"/>
                </a:moveTo>
                <a:cubicBezTo>
                  <a:pt x="2352686" y="3580523"/>
                  <a:pt x="2351842" y="3580945"/>
                  <a:pt x="2351315" y="3581683"/>
                </a:cubicBezTo>
                <a:cubicBezTo>
                  <a:pt x="2350787" y="3582422"/>
                  <a:pt x="2349943" y="3582844"/>
                  <a:pt x="2348783" y="3582950"/>
                </a:cubicBezTo>
                <a:cubicBezTo>
                  <a:pt x="2348835" y="3584479"/>
                  <a:pt x="2349363" y="3586484"/>
                  <a:pt x="2350365" y="3588963"/>
                </a:cubicBezTo>
                <a:cubicBezTo>
                  <a:pt x="2351367" y="3591442"/>
                  <a:pt x="2352528" y="3592814"/>
                  <a:pt x="2353847" y="3593078"/>
                </a:cubicBezTo>
                <a:cubicBezTo>
                  <a:pt x="2356273" y="3592920"/>
                  <a:pt x="2357750" y="3591970"/>
                  <a:pt x="2358278" y="3590229"/>
                </a:cubicBezTo>
                <a:cubicBezTo>
                  <a:pt x="2358805" y="3588488"/>
                  <a:pt x="2359016" y="3586906"/>
                  <a:pt x="2358911" y="3585482"/>
                </a:cubicBezTo>
                <a:cubicBezTo>
                  <a:pt x="2358489" y="3582527"/>
                  <a:pt x="2356801" y="3580840"/>
                  <a:pt x="2353847" y="3580417"/>
                </a:cubicBezTo>
                <a:close/>
                <a:moveTo>
                  <a:pt x="3228130" y="3575910"/>
                </a:moveTo>
                <a:cubicBezTo>
                  <a:pt x="3228042" y="3577093"/>
                  <a:pt x="3228217" y="3578408"/>
                  <a:pt x="3228656" y="3579854"/>
                </a:cubicBezTo>
                <a:cubicBezTo>
                  <a:pt x="3229094" y="3581300"/>
                  <a:pt x="3230321" y="3582088"/>
                  <a:pt x="3232337" y="3582220"/>
                </a:cubicBezTo>
                <a:lnTo>
                  <a:pt x="3234440" y="3582220"/>
                </a:lnTo>
                <a:cubicBezTo>
                  <a:pt x="3234440" y="3578013"/>
                  <a:pt x="3232337" y="3575910"/>
                  <a:pt x="3228130" y="3575910"/>
                </a:cubicBezTo>
                <a:close/>
                <a:moveTo>
                  <a:pt x="2650098" y="3555097"/>
                </a:moveTo>
                <a:cubicBezTo>
                  <a:pt x="2641711" y="3555783"/>
                  <a:pt x="2636963" y="3560108"/>
                  <a:pt x="2635855" y="3568074"/>
                </a:cubicBezTo>
                <a:cubicBezTo>
                  <a:pt x="2634747" y="3576039"/>
                  <a:pt x="2634431" y="3583530"/>
                  <a:pt x="2634906" y="3590546"/>
                </a:cubicBezTo>
                <a:cubicBezTo>
                  <a:pt x="2630949" y="3590546"/>
                  <a:pt x="2626835" y="3591179"/>
                  <a:pt x="2622562" y="3592445"/>
                </a:cubicBezTo>
                <a:cubicBezTo>
                  <a:pt x="2618289" y="3593711"/>
                  <a:pt x="2614807" y="3595610"/>
                  <a:pt x="2612117" y="3598142"/>
                </a:cubicBezTo>
                <a:lnTo>
                  <a:pt x="2617181" y="3620930"/>
                </a:lnTo>
                <a:cubicBezTo>
                  <a:pt x="2618395" y="3614126"/>
                  <a:pt x="2621032" y="3607479"/>
                  <a:pt x="2625094" y="3600990"/>
                </a:cubicBezTo>
                <a:cubicBezTo>
                  <a:pt x="2629156" y="3594502"/>
                  <a:pt x="2634958" y="3591021"/>
                  <a:pt x="2642502" y="3590546"/>
                </a:cubicBezTo>
                <a:cubicBezTo>
                  <a:pt x="2642818" y="3584321"/>
                  <a:pt x="2644084" y="3578413"/>
                  <a:pt x="2646300" y="3572821"/>
                </a:cubicBezTo>
                <a:cubicBezTo>
                  <a:pt x="2648516" y="3567230"/>
                  <a:pt x="2649782" y="3561322"/>
                  <a:pt x="2650098" y="3555097"/>
                </a:cubicBezTo>
                <a:close/>
                <a:moveTo>
                  <a:pt x="3413232" y="3546462"/>
                </a:moveTo>
                <a:cubicBezTo>
                  <a:pt x="3413188" y="3547645"/>
                  <a:pt x="3413276" y="3548959"/>
                  <a:pt x="3413495" y="3550405"/>
                </a:cubicBezTo>
                <a:cubicBezTo>
                  <a:pt x="3413714" y="3551852"/>
                  <a:pt x="3414328" y="3552640"/>
                  <a:pt x="3415336" y="3552772"/>
                </a:cubicBezTo>
                <a:lnTo>
                  <a:pt x="3421646" y="3550669"/>
                </a:lnTo>
                <a:close/>
                <a:moveTo>
                  <a:pt x="3573093" y="3538048"/>
                </a:moveTo>
                <a:lnTo>
                  <a:pt x="3581507" y="3552772"/>
                </a:lnTo>
                <a:lnTo>
                  <a:pt x="3579404" y="3569599"/>
                </a:lnTo>
                <a:cubicBezTo>
                  <a:pt x="3574189" y="3570213"/>
                  <a:pt x="3571472" y="3572667"/>
                  <a:pt x="3571253" y="3576961"/>
                </a:cubicBezTo>
                <a:cubicBezTo>
                  <a:pt x="3571034" y="3581256"/>
                  <a:pt x="3566739" y="3583710"/>
                  <a:pt x="3558369" y="3584323"/>
                </a:cubicBezTo>
                <a:cubicBezTo>
                  <a:pt x="3558983" y="3576085"/>
                  <a:pt x="3561437" y="3568372"/>
                  <a:pt x="3565731" y="3561186"/>
                </a:cubicBezTo>
                <a:cubicBezTo>
                  <a:pt x="3570026" y="3553999"/>
                  <a:pt x="3572480" y="3546286"/>
                  <a:pt x="3573093" y="3538048"/>
                </a:cubicBezTo>
                <a:close/>
                <a:moveTo>
                  <a:pt x="2543751" y="3512052"/>
                </a:moveTo>
                <a:cubicBezTo>
                  <a:pt x="2541325" y="3512421"/>
                  <a:pt x="2539848" y="3514215"/>
                  <a:pt x="2539320" y="3517432"/>
                </a:cubicBezTo>
                <a:cubicBezTo>
                  <a:pt x="2538793" y="3520650"/>
                  <a:pt x="2538582" y="3523077"/>
                  <a:pt x="2538687" y="3524712"/>
                </a:cubicBezTo>
                <a:cubicBezTo>
                  <a:pt x="2538582" y="3531095"/>
                  <a:pt x="2536894" y="3536687"/>
                  <a:pt x="2533623" y="3541487"/>
                </a:cubicBezTo>
                <a:cubicBezTo>
                  <a:pt x="2530353" y="3546287"/>
                  <a:pt x="2526133" y="3549980"/>
                  <a:pt x="2520963" y="3552565"/>
                </a:cubicBezTo>
                <a:cubicBezTo>
                  <a:pt x="2520646" y="3558789"/>
                  <a:pt x="2519380" y="3564697"/>
                  <a:pt x="2517165" y="3570289"/>
                </a:cubicBezTo>
                <a:cubicBezTo>
                  <a:pt x="2514949" y="3575881"/>
                  <a:pt x="2513683" y="3581789"/>
                  <a:pt x="2513367" y="3588014"/>
                </a:cubicBezTo>
                <a:cubicBezTo>
                  <a:pt x="2520857" y="3579099"/>
                  <a:pt x="2527399" y="3569709"/>
                  <a:pt x="2532990" y="3559845"/>
                </a:cubicBezTo>
                <a:cubicBezTo>
                  <a:pt x="2538582" y="3549980"/>
                  <a:pt x="2543857" y="3539957"/>
                  <a:pt x="2548816" y="3529776"/>
                </a:cubicBezTo>
                <a:cubicBezTo>
                  <a:pt x="2548763" y="3527930"/>
                  <a:pt x="2548235" y="3524659"/>
                  <a:pt x="2547233" y="3519964"/>
                </a:cubicBezTo>
                <a:cubicBezTo>
                  <a:pt x="2546231" y="3515270"/>
                  <a:pt x="2545070" y="3512632"/>
                  <a:pt x="2543751" y="3512052"/>
                </a:cubicBezTo>
                <a:close/>
                <a:moveTo>
                  <a:pt x="2384232" y="3489263"/>
                </a:moveTo>
                <a:lnTo>
                  <a:pt x="2374103" y="3519648"/>
                </a:lnTo>
                <a:cubicBezTo>
                  <a:pt x="2373681" y="3519595"/>
                  <a:pt x="2371993" y="3519701"/>
                  <a:pt x="2369039" y="3519964"/>
                </a:cubicBezTo>
                <a:cubicBezTo>
                  <a:pt x="2366085" y="3520228"/>
                  <a:pt x="2364397" y="3520967"/>
                  <a:pt x="2363975" y="3522180"/>
                </a:cubicBezTo>
                <a:cubicBezTo>
                  <a:pt x="2364503" y="3524870"/>
                  <a:pt x="2367246" y="3527719"/>
                  <a:pt x="2372204" y="3530726"/>
                </a:cubicBezTo>
                <a:cubicBezTo>
                  <a:pt x="2377163" y="3533733"/>
                  <a:pt x="2381172" y="3535948"/>
                  <a:pt x="2384232" y="3537372"/>
                </a:cubicBezTo>
                <a:lnTo>
                  <a:pt x="2401956" y="3512052"/>
                </a:lnTo>
                <a:close/>
                <a:moveTo>
                  <a:pt x="3457404" y="3485462"/>
                </a:moveTo>
                <a:cubicBezTo>
                  <a:pt x="3457317" y="3486645"/>
                  <a:pt x="3457492" y="3487960"/>
                  <a:pt x="3457930" y="3489406"/>
                </a:cubicBezTo>
                <a:cubicBezTo>
                  <a:pt x="3458368" y="3490852"/>
                  <a:pt x="3459595" y="3491641"/>
                  <a:pt x="3461611" y="3491772"/>
                </a:cubicBezTo>
                <a:lnTo>
                  <a:pt x="3465818" y="3491772"/>
                </a:lnTo>
                <a:cubicBezTo>
                  <a:pt x="3465730" y="3489669"/>
                  <a:pt x="3464854" y="3488091"/>
                  <a:pt x="3463189" y="3487039"/>
                </a:cubicBezTo>
                <a:cubicBezTo>
                  <a:pt x="3461524" y="3485988"/>
                  <a:pt x="3459595" y="3485462"/>
                  <a:pt x="3457404" y="3485462"/>
                </a:cubicBezTo>
                <a:close/>
                <a:moveTo>
                  <a:pt x="3594128" y="3416048"/>
                </a:moveTo>
                <a:cubicBezTo>
                  <a:pt x="3594172" y="3417319"/>
                  <a:pt x="3594610" y="3418984"/>
                  <a:pt x="3595442" y="3421044"/>
                </a:cubicBezTo>
                <a:cubicBezTo>
                  <a:pt x="3596275" y="3423104"/>
                  <a:pt x="3597239" y="3424243"/>
                  <a:pt x="3598335" y="3424462"/>
                </a:cubicBezTo>
                <a:cubicBezTo>
                  <a:pt x="3600350" y="3424331"/>
                  <a:pt x="3601577" y="3423542"/>
                  <a:pt x="3602016" y="3422096"/>
                </a:cubicBezTo>
                <a:cubicBezTo>
                  <a:pt x="3602454" y="3420650"/>
                  <a:pt x="3602629" y="3419335"/>
                  <a:pt x="3602542" y="3418152"/>
                </a:cubicBezTo>
                <a:close/>
                <a:moveTo>
                  <a:pt x="2419680" y="3400641"/>
                </a:moveTo>
                <a:cubicBezTo>
                  <a:pt x="2409130" y="3420475"/>
                  <a:pt x="2399846" y="3441576"/>
                  <a:pt x="2391828" y="3463943"/>
                </a:cubicBezTo>
                <a:cubicBezTo>
                  <a:pt x="2393147" y="3469112"/>
                  <a:pt x="2395573" y="3473332"/>
                  <a:pt x="2399107" y="3476603"/>
                </a:cubicBezTo>
                <a:cubicBezTo>
                  <a:pt x="2402642" y="3479874"/>
                  <a:pt x="2406967" y="3481562"/>
                  <a:pt x="2412084" y="3481667"/>
                </a:cubicBezTo>
                <a:cubicBezTo>
                  <a:pt x="2414722" y="3473860"/>
                  <a:pt x="2418309" y="3462255"/>
                  <a:pt x="2422845" y="3446851"/>
                </a:cubicBezTo>
                <a:cubicBezTo>
                  <a:pt x="2427382" y="3431448"/>
                  <a:pt x="2432235" y="3421109"/>
                  <a:pt x="2437405" y="3415833"/>
                </a:cubicBezTo>
                <a:close/>
                <a:moveTo>
                  <a:pt x="3375370" y="3390807"/>
                </a:moveTo>
                <a:lnTo>
                  <a:pt x="3375370" y="3401324"/>
                </a:lnTo>
                <a:cubicBezTo>
                  <a:pt x="3375458" y="3404348"/>
                  <a:pt x="3376334" y="3406189"/>
                  <a:pt x="3378000" y="3406846"/>
                </a:cubicBezTo>
                <a:cubicBezTo>
                  <a:pt x="3379665" y="3407503"/>
                  <a:pt x="3381593" y="3407766"/>
                  <a:pt x="3383784" y="3407635"/>
                </a:cubicBezTo>
                <a:close/>
                <a:moveTo>
                  <a:pt x="3526818" y="3376083"/>
                </a:moveTo>
                <a:cubicBezTo>
                  <a:pt x="3520507" y="3376258"/>
                  <a:pt x="3515775" y="3378537"/>
                  <a:pt x="3512620" y="3382919"/>
                </a:cubicBezTo>
                <a:cubicBezTo>
                  <a:pt x="3509464" y="3387301"/>
                  <a:pt x="3507887" y="3392735"/>
                  <a:pt x="3507887" y="3399221"/>
                </a:cubicBezTo>
                <a:lnTo>
                  <a:pt x="3507887" y="3401324"/>
                </a:lnTo>
                <a:cubicBezTo>
                  <a:pt x="3507449" y="3401281"/>
                  <a:pt x="3505696" y="3401368"/>
                  <a:pt x="3502628" y="3401587"/>
                </a:cubicBezTo>
                <a:cubicBezTo>
                  <a:pt x="3499561" y="3401806"/>
                  <a:pt x="3497808" y="3402420"/>
                  <a:pt x="3497370" y="3403428"/>
                </a:cubicBezTo>
                <a:cubicBezTo>
                  <a:pt x="3498027" y="3404523"/>
                  <a:pt x="3500919" y="3405487"/>
                  <a:pt x="3506046" y="3406320"/>
                </a:cubicBezTo>
                <a:cubicBezTo>
                  <a:pt x="3511173" y="3407153"/>
                  <a:pt x="3514592" y="3407591"/>
                  <a:pt x="3516301" y="3407635"/>
                </a:cubicBezTo>
                <a:lnTo>
                  <a:pt x="3528921" y="3397117"/>
                </a:lnTo>
                <a:cubicBezTo>
                  <a:pt x="3525810" y="3396855"/>
                  <a:pt x="3523619" y="3395277"/>
                  <a:pt x="3522348" y="3392385"/>
                </a:cubicBezTo>
                <a:cubicBezTo>
                  <a:pt x="3521077" y="3389492"/>
                  <a:pt x="3520464" y="3386863"/>
                  <a:pt x="3520507" y="3384497"/>
                </a:cubicBezTo>
                <a:close/>
                <a:moveTo>
                  <a:pt x="3396405" y="3367669"/>
                </a:moveTo>
                <a:cubicBezTo>
                  <a:pt x="3395441" y="3367757"/>
                  <a:pt x="3394739" y="3368108"/>
                  <a:pt x="3394301" y="3368721"/>
                </a:cubicBezTo>
                <a:cubicBezTo>
                  <a:pt x="3393863" y="3369335"/>
                  <a:pt x="3393162" y="3369685"/>
                  <a:pt x="3392198" y="3369773"/>
                </a:cubicBezTo>
                <a:cubicBezTo>
                  <a:pt x="3392242" y="3371044"/>
                  <a:pt x="3392680" y="3372709"/>
                  <a:pt x="3393512" y="3374768"/>
                </a:cubicBezTo>
                <a:cubicBezTo>
                  <a:pt x="3394345" y="3376828"/>
                  <a:pt x="3395309" y="3377967"/>
                  <a:pt x="3396405" y="3378186"/>
                </a:cubicBezTo>
                <a:cubicBezTo>
                  <a:pt x="3398420" y="3378055"/>
                  <a:pt x="3399647" y="3377266"/>
                  <a:pt x="3400086" y="3375820"/>
                </a:cubicBezTo>
                <a:cubicBezTo>
                  <a:pt x="3400524" y="3374374"/>
                  <a:pt x="3400699" y="3373059"/>
                  <a:pt x="3400612" y="3371876"/>
                </a:cubicBezTo>
                <a:cubicBezTo>
                  <a:pt x="3400261" y="3369422"/>
                  <a:pt x="3398859" y="3368020"/>
                  <a:pt x="3396405" y="3367669"/>
                </a:cubicBezTo>
                <a:close/>
                <a:moveTo>
                  <a:pt x="3642507" y="3346635"/>
                </a:moveTo>
                <a:cubicBezTo>
                  <a:pt x="3635539" y="3347205"/>
                  <a:pt x="3631595" y="3350798"/>
                  <a:pt x="3630675" y="3357415"/>
                </a:cubicBezTo>
                <a:cubicBezTo>
                  <a:pt x="3629755" y="3364032"/>
                  <a:pt x="3629492" y="3370255"/>
                  <a:pt x="3629886" y="3376083"/>
                </a:cubicBezTo>
                <a:cubicBezTo>
                  <a:pt x="3626600" y="3376083"/>
                  <a:pt x="3623181" y="3376609"/>
                  <a:pt x="3619632" y="3377661"/>
                </a:cubicBezTo>
                <a:cubicBezTo>
                  <a:pt x="3616082" y="3378712"/>
                  <a:pt x="3613190" y="3380290"/>
                  <a:pt x="3610955" y="3382393"/>
                </a:cubicBezTo>
                <a:lnTo>
                  <a:pt x="3615162" y="3401324"/>
                </a:lnTo>
                <a:cubicBezTo>
                  <a:pt x="3616170" y="3395671"/>
                  <a:pt x="3618361" y="3390150"/>
                  <a:pt x="3621735" y="3384760"/>
                </a:cubicBezTo>
                <a:cubicBezTo>
                  <a:pt x="3625110" y="3379370"/>
                  <a:pt x="3629930" y="3376477"/>
                  <a:pt x="3636197" y="3376083"/>
                </a:cubicBezTo>
                <a:cubicBezTo>
                  <a:pt x="3636459" y="3370912"/>
                  <a:pt x="3637511" y="3366004"/>
                  <a:pt x="3639352" y="3361359"/>
                </a:cubicBezTo>
                <a:cubicBezTo>
                  <a:pt x="3641192" y="3356714"/>
                  <a:pt x="3642244" y="3351806"/>
                  <a:pt x="3642507" y="3346635"/>
                </a:cubicBezTo>
                <a:close/>
                <a:moveTo>
                  <a:pt x="2467790" y="3312019"/>
                </a:moveTo>
                <a:lnTo>
                  <a:pt x="2455129" y="3327211"/>
                </a:lnTo>
                <a:lnTo>
                  <a:pt x="2455129" y="3334807"/>
                </a:lnTo>
                <a:lnTo>
                  <a:pt x="2460193" y="3334807"/>
                </a:lnTo>
                <a:cubicBezTo>
                  <a:pt x="2465152" y="3335018"/>
                  <a:pt x="2468528" y="3334596"/>
                  <a:pt x="2470322" y="3333541"/>
                </a:cubicBezTo>
                <a:cubicBezTo>
                  <a:pt x="2472115" y="3332486"/>
                  <a:pt x="2472959" y="3329532"/>
                  <a:pt x="2472854" y="3324679"/>
                </a:cubicBezTo>
                <a:close/>
                <a:moveTo>
                  <a:pt x="3554162" y="3310876"/>
                </a:moveTo>
                <a:cubicBezTo>
                  <a:pt x="3552147" y="3311183"/>
                  <a:pt x="3550920" y="3312673"/>
                  <a:pt x="3550481" y="3315346"/>
                </a:cubicBezTo>
                <a:cubicBezTo>
                  <a:pt x="3550043" y="3318020"/>
                  <a:pt x="3549868" y="3320035"/>
                  <a:pt x="3549956" y="3321394"/>
                </a:cubicBezTo>
                <a:cubicBezTo>
                  <a:pt x="3549868" y="3326696"/>
                  <a:pt x="3548466" y="3331341"/>
                  <a:pt x="3545749" y="3335329"/>
                </a:cubicBezTo>
                <a:cubicBezTo>
                  <a:pt x="3543032" y="3339317"/>
                  <a:pt x="3539526" y="3342384"/>
                  <a:pt x="3535232" y="3344532"/>
                </a:cubicBezTo>
                <a:cubicBezTo>
                  <a:pt x="3534969" y="3349702"/>
                  <a:pt x="3533917" y="3354610"/>
                  <a:pt x="3532076" y="3359256"/>
                </a:cubicBezTo>
                <a:cubicBezTo>
                  <a:pt x="3530236" y="3363901"/>
                  <a:pt x="3529184" y="3368809"/>
                  <a:pt x="3528921" y="3373980"/>
                </a:cubicBezTo>
                <a:cubicBezTo>
                  <a:pt x="3535144" y="3366574"/>
                  <a:pt x="3540578" y="3358774"/>
                  <a:pt x="3545223" y="3350579"/>
                </a:cubicBezTo>
                <a:cubicBezTo>
                  <a:pt x="3549868" y="3342384"/>
                  <a:pt x="3554250" y="3334058"/>
                  <a:pt x="3558369" y="3325601"/>
                </a:cubicBezTo>
                <a:cubicBezTo>
                  <a:pt x="3558325" y="3324067"/>
                  <a:pt x="3557887" y="3321350"/>
                  <a:pt x="3557055" y="3317450"/>
                </a:cubicBezTo>
                <a:cubicBezTo>
                  <a:pt x="3556222" y="3313550"/>
                  <a:pt x="3555258" y="3311359"/>
                  <a:pt x="3554162" y="3310876"/>
                </a:cubicBezTo>
                <a:close/>
                <a:moveTo>
                  <a:pt x="2769105" y="3294294"/>
                </a:moveTo>
                <a:lnTo>
                  <a:pt x="2748849" y="3327211"/>
                </a:lnTo>
                <a:cubicBezTo>
                  <a:pt x="2753913" y="3335230"/>
                  <a:pt x="2756445" y="3344514"/>
                  <a:pt x="2756445" y="3355064"/>
                </a:cubicBezTo>
                <a:cubicBezTo>
                  <a:pt x="2755020" y="3354959"/>
                  <a:pt x="2753438" y="3355169"/>
                  <a:pt x="2751697" y="3355697"/>
                </a:cubicBezTo>
                <a:cubicBezTo>
                  <a:pt x="2749956" y="3356224"/>
                  <a:pt x="2749007" y="3357701"/>
                  <a:pt x="2748849" y="3360128"/>
                </a:cubicBezTo>
                <a:cubicBezTo>
                  <a:pt x="2749007" y="3362660"/>
                  <a:pt x="2749956" y="3365192"/>
                  <a:pt x="2751697" y="3367724"/>
                </a:cubicBezTo>
                <a:cubicBezTo>
                  <a:pt x="2753438" y="3370256"/>
                  <a:pt x="2755020" y="3372788"/>
                  <a:pt x="2756445" y="3375320"/>
                </a:cubicBezTo>
                <a:lnTo>
                  <a:pt x="2774169" y="3382916"/>
                </a:lnTo>
                <a:lnTo>
                  <a:pt x="2776701" y="3375320"/>
                </a:lnTo>
                <a:lnTo>
                  <a:pt x="2764041" y="3365192"/>
                </a:lnTo>
                <a:cubicBezTo>
                  <a:pt x="2763988" y="3361289"/>
                  <a:pt x="2764727" y="3357701"/>
                  <a:pt x="2766256" y="3354431"/>
                </a:cubicBezTo>
                <a:cubicBezTo>
                  <a:pt x="2767786" y="3351160"/>
                  <a:pt x="2770424" y="3348839"/>
                  <a:pt x="2774169" y="3347468"/>
                </a:cubicBezTo>
                <a:cubicBezTo>
                  <a:pt x="2774433" y="3338605"/>
                  <a:pt x="2774538" y="3329743"/>
                  <a:pt x="2774486" y="3320881"/>
                </a:cubicBezTo>
                <a:cubicBezTo>
                  <a:pt x="2774433" y="3312019"/>
                  <a:pt x="2772639" y="3303157"/>
                  <a:pt x="2769105" y="3294294"/>
                </a:cubicBezTo>
                <a:close/>
                <a:moveTo>
                  <a:pt x="3421646" y="3291946"/>
                </a:moveTo>
                <a:lnTo>
                  <a:pt x="3413232" y="3317187"/>
                </a:lnTo>
                <a:cubicBezTo>
                  <a:pt x="3412882" y="3317143"/>
                  <a:pt x="3411479" y="3317231"/>
                  <a:pt x="3409025" y="3317450"/>
                </a:cubicBezTo>
                <a:cubicBezTo>
                  <a:pt x="3406571" y="3317669"/>
                  <a:pt x="3405169" y="3318282"/>
                  <a:pt x="3404818" y="3319290"/>
                </a:cubicBezTo>
                <a:cubicBezTo>
                  <a:pt x="3405257" y="3321525"/>
                  <a:pt x="3407535" y="3323892"/>
                  <a:pt x="3411655" y="3326389"/>
                </a:cubicBezTo>
                <a:cubicBezTo>
                  <a:pt x="3415774" y="3328887"/>
                  <a:pt x="3419104" y="3330728"/>
                  <a:pt x="3421646" y="3331911"/>
                </a:cubicBezTo>
                <a:lnTo>
                  <a:pt x="3436370" y="3310876"/>
                </a:lnTo>
                <a:close/>
                <a:moveTo>
                  <a:pt x="2495642" y="3271506"/>
                </a:moveTo>
                <a:lnTo>
                  <a:pt x="2490578" y="3281634"/>
                </a:lnTo>
                <a:cubicBezTo>
                  <a:pt x="2493532" y="3279102"/>
                  <a:pt x="2495220" y="3276570"/>
                  <a:pt x="2495642" y="3274038"/>
                </a:cubicBezTo>
                <a:close/>
                <a:moveTo>
                  <a:pt x="3451094" y="3218325"/>
                </a:moveTo>
                <a:cubicBezTo>
                  <a:pt x="3442330" y="3234802"/>
                  <a:pt x="3434617" y="3252331"/>
                  <a:pt x="3427956" y="3270911"/>
                </a:cubicBezTo>
                <a:cubicBezTo>
                  <a:pt x="3429052" y="3275206"/>
                  <a:pt x="3431068" y="3278711"/>
                  <a:pt x="3434004" y="3281428"/>
                </a:cubicBezTo>
                <a:cubicBezTo>
                  <a:pt x="3436940" y="3284145"/>
                  <a:pt x="3440533" y="3285548"/>
                  <a:pt x="3444784" y="3285635"/>
                </a:cubicBezTo>
                <a:cubicBezTo>
                  <a:pt x="3446975" y="3279150"/>
                  <a:pt x="3449955" y="3269509"/>
                  <a:pt x="3453723" y="3256713"/>
                </a:cubicBezTo>
                <a:cubicBezTo>
                  <a:pt x="3457492" y="3243917"/>
                  <a:pt x="3461524" y="3235328"/>
                  <a:pt x="3465818" y="3230946"/>
                </a:cubicBezTo>
                <a:close/>
                <a:moveTo>
                  <a:pt x="2822278" y="3205672"/>
                </a:moveTo>
                <a:cubicBezTo>
                  <a:pt x="2821856" y="3208204"/>
                  <a:pt x="2822700" y="3210736"/>
                  <a:pt x="2824810" y="3213268"/>
                </a:cubicBezTo>
                <a:lnTo>
                  <a:pt x="2824810" y="3205672"/>
                </a:lnTo>
                <a:close/>
                <a:moveTo>
                  <a:pt x="2852663" y="3177819"/>
                </a:moveTo>
                <a:cubicBezTo>
                  <a:pt x="2848021" y="3177819"/>
                  <a:pt x="2844645" y="3180352"/>
                  <a:pt x="2842535" y="3185416"/>
                </a:cubicBezTo>
                <a:lnTo>
                  <a:pt x="2850131" y="3185416"/>
                </a:lnTo>
                <a:cubicBezTo>
                  <a:pt x="2850237" y="3184150"/>
                  <a:pt x="2850659" y="3182884"/>
                  <a:pt x="2851397" y="3181618"/>
                </a:cubicBezTo>
                <a:cubicBezTo>
                  <a:pt x="2852136" y="3180352"/>
                  <a:pt x="2852558" y="3179086"/>
                  <a:pt x="2852663" y="3177819"/>
                </a:cubicBezTo>
                <a:close/>
                <a:moveTo>
                  <a:pt x="2995542" y="3146537"/>
                </a:moveTo>
                <a:cubicBezTo>
                  <a:pt x="2995586" y="3147720"/>
                  <a:pt x="2996024" y="3149035"/>
                  <a:pt x="2996856" y="3150481"/>
                </a:cubicBezTo>
                <a:cubicBezTo>
                  <a:pt x="2997689" y="3151927"/>
                  <a:pt x="2998653" y="3152716"/>
                  <a:pt x="2999749" y="3152848"/>
                </a:cubicBezTo>
                <a:cubicBezTo>
                  <a:pt x="3002203" y="3152497"/>
                  <a:pt x="3003605" y="3151094"/>
                  <a:pt x="3003956" y="3148641"/>
                </a:cubicBezTo>
                <a:close/>
                <a:moveTo>
                  <a:pt x="3491059" y="3144705"/>
                </a:moveTo>
                <a:lnTo>
                  <a:pt x="3480542" y="3157326"/>
                </a:lnTo>
                <a:lnTo>
                  <a:pt x="3480542" y="3163636"/>
                </a:lnTo>
                <a:lnTo>
                  <a:pt x="3484749" y="3163636"/>
                </a:lnTo>
                <a:cubicBezTo>
                  <a:pt x="3488868" y="3163811"/>
                  <a:pt x="3491673" y="3163461"/>
                  <a:pt x="3493163" y="3162584"/>
                </a:cubicBezTo>
                <a:cubicBezTo>
                  <a:pt x="3494653" y="3161708"/>
                  <a:pt x="3495354" y="3159254"/>
                  <a:pt x="3495266" y="3155222"/>
                </a:cubicBezTo>
                <a:close/>
                <a:moveTo>
                  <a:pt x="2867855" y="3139839"/>
                </a:moveTo>
                <a:lnTo>
                  <a:pt x="2867855" y="3152499"/>
                </a:lnTo>
                <a:lnTo>
                  <a:pt x="2850131" y="3152499"/>
                </a:lnTo>
                <a:lnTo>
                  <a:pt x="2850131" y="3162627"/>
                </a:lnTo>
                <a:lnTo>
                  <a:pt x="2855195" y="3170223"/>
                </a:lnTo>
                <a:lnTo>
                  <a:pt x="2875452" y="3152499"/>
                </a:lnTo>
                <a:lnTo>
                  <a:pt x="2875452" y="3142371"/>
                </a:lnTo>
                <a:close/>
                <a:moveTo>
                  <a:pt x="1929456" y="3138717"/>
                </a:moveTo>
                <a:cubicBezTo>
                  <a:pt x="1929508" y="3140141"/>
                  <a:pt x="1930036" y="3141724"/>
                  <a:pt x="1931038" y="3143465"/>
                </a:cubicBezTo>
                <a:cubicBezTo>
                  <a:pt x="1932040" y="3145206"/>
                  <a:pt x="1933201" y="3146155"/>
                  <a:pt x="1934520" y="3146313"/>
                </a:cubicBezTo>
                <a:cubicBezTo>
                  <a:pt x="1937474" y="3145891"/>
                  <a:pt x="1939162" y="3144203"/>
                  <a:pt x="1939584" y="3141249"/>
                </a:cubicBezTo>
                <a:close/>
                <a:moveTo>
                  <a:pt x="1489965" y="3138716"/>
                </a:moveTo>
                <a:cubicBezTo>
                  <a:pt x="1490017" y="3140140"/>
                  <a:pt x="1490545" y="3141723"/>
                  <a:pt x="1491547" y="3143464"/>
                </a:cubicBezTo>
                <a:cubicBezTo>
                  <a:pt x="1492549" y="3145205"/>
                  <a:pt x="1493710" y="3146154"/>
                  <a:pt x="1495029" y="3146312"/>
                </a:cubicBezTo>
                <a:cubicBezTo>
                  <a:pt x="1497983" y="3145890"/>
                  <a:pt x="1499671" y="3144202"/>
                  <a:pt x="1500093" y="3141248"/>
                </a:cubicBezTo>
                <a:close/>
                <a:moveTo>
                  <a:pt x="3741368" y="3129981"/>
                </a:moveTo>
                <a:lnTo>
                  <a:pt x="3724541" y="3157326"/>
                </a:lnTo>
                <a:cubicBezTo>
                  <a:pt x="3728748" y="3163987"/>
                  <a:pt x="3730851" y="3171699"/>
                  <a:pt x="3730851" y="3180463"/>
                </a:cubicBezTo>
                <a:cubicBezTo>
                  <a:pt x="3729668" y="3180376"/>
                  <a:pt x="3728353" y="3180551"/>
                  <a:pt x="3726907" y="3180989"/>
                </a:cubicBezTo>
                <a:cubicBezTo>
                  <a:pt x="3725461" y="3181427"/>
                  <a:pt x="3724672" y="3182654"/>
                  <a:pt x="3724541" y="3184670"/>
                </a:cubicBezTo>
                <a:cubicBezTo>
                  <a:pt x="3724672" y="3186774"/>
                  <a:pt x="3725461" y="3188877"/>
                  <a:pt x="3726907" y="3190981"/>
                </a:cubicBezTo>
                <a:cubicBezTo>
                  <a:pt x="3728353" y="3193084"/>
                  <a:pt x="3729668" y="3195187"/>
                  <a:pt x="3730851" y="3197291"/>
                </a:cubicBezTo>
                <a:lnTo>
                  <a:pt x="3745575" y="3203601"/>
                </a:lnTo>
                <a:lnTo>
                  <a:pt x="3747679" y="3197291"/>
                </a:lnTo>
                <a:lnTo>
                  <a:pt x="3737162" y="3188877"/>
                </a:lnTo>
                <a:cubicBezTo>
                  <a:pt x="3737118" y="3185634"/>
                  <a:pt x="3737731" y="3182654"/>
                  <a:pt x="3739002" y="3179938"/>
                </a:cubicBezTo>
                <a:cubicBezTo>
                  <a:pt x="3740273" y="3177221"/>
                  <a:pt x="3742464" y="3175293"/>
                  <a:pt x="3745575" y="3174153"/>
                </a:cubicBezTo>
                <a:cubicBezTo>
                  <a:pt x="3745794" y="3166791"/>
                  <a:pt x="3745882" y="3159429"/>
                  <a:pt x="3745838" y="3152067"/>
                </a:cubicBezTo>
                <a:cubicBezTo>
                  <a:pt x="3745794" y="3144705"/>
                  <a:pt x="3744304" y="3137343"/>
                  <a:pt x="3741368" y="3129981"/>
                </a:cubicBezTo>
                <a:close/>
                <a:moveTo>
                  <a:pt x="3003956" y="3129710"/>
                </a:moveTo>
                <a:cubicBezTo>
                  <a:pt x="3003868" y="3130893"/>
                  <a:pt x="3004043" y="3132208"/>
                  <a:pt x="3004481" y="3133654"/>
                </a:cubicBezTo>
                <a:cubicBezTo>
                  <a:pt x="3004920" y="3135100"/>
                  <a:pt x="3006147" y="3135888"/>
                  <a:pt x="3008162" y="3136020"/>
                </a:cubicBezTo>
                <a:lnTo>
                  <a:pt x="3010266" y="3136020"/>
                </a:lnTo>
                <a:cubicBezTo>
                  <a:pt x="3010266" y="3131813"/>
                  <a:pt x="3008162" y="3129710"/>
                  <a:pt x="3003956" y="3129710"/>
                </a:cubicBezTo>
                <a:close/>
                <a:moveTo>
                  <a:pt x="1939584" y="3118461"/>
                </a:moveTo>
                <a:cubicBezTo>
                  <a:pt x="1939478" y="3119885"/>
                  <a:pt x="1939689" y="3121467"/>
                  <a:pt x="1940217" y="3123208"/>
                </a:cubicBezTo>
                <a:cubicBezTo>
                  <a:pt x="1940744" y="3124949"/>
                  <a:pt x="1942221" y="3125899"/>
                  <a:pt x="1944648" y="3126057"/>
                </a:cubicBezTo>
                <a:lnTo>
                  <a:pt x="1947180" y="3126057"/>
                </a:lnTo>
                <a:cubicBezTo>
                  <a:pt x="1947180" y="3120993"/>
                  <a:pt x="1944648" y="3118461"/>
                  <a:pt x="1939584" y="3118461"/>
                </a:cubicBezTo>
                <a:close/>
                <a:moveTo>
                  <a:pt x="1500093" y="3118460"/>
                </a:moveTo>
                <a:cubicBezTo>
                  <a:pt x="1499987" y="3119884"/>
                  <a:pt x="1500198" y="3121466"/>
                  <a:pt x="1500726" y="3123207"/>
                </a:cubicBezTo>
                <a:cubicBezTo>
                  <a:pt x="1501253" y="3124948"/>
                  <a:pt x="1502730" y="3125898"/>
                  <a:pt x="1505157" y="3126056"/>
                </a:cubicBezTo>
                <a:lnTo>
                  <a:pt x="1507689" y="3126056"/>
                </a:lnTo>
                <a:cubicBezTo>
                  <a:pt x="1507689" y="3120992"/>
                  <a:pt x="1505157" y="3118460"/>
                  <a:pt x="1500093" y="3118460"/>
                </a:cubicBezTo>
                <a:close/>
                <a:moveTo>
                  <a:pt x="2885580" y="3114518"/>
                </a:moveTo>
                <a:lnTo>
                  <a:pt x="2877984" y="3117050"/>
                </a:lnTo>
                <a:lnTo>
                  <a:pt x="2877984" y="3137307"/>
                </a:lnTo>
                <a:cubicBezTo>
                  <a:pt x="2881624" y="3134616"/>
                  <a:pt x="2883839" y="3131135"/>
                  <a:pt x="2884630" y="3126862"/>
                </a:cubicBezTo>
                <a:cubicBezTo>
                  <a:pt x="2885422" y="3122589"/>
                  <a:pt x="2885738" y="3118474"/>
                  <a:pt x="2885580" y="3114518"/>
                </a:cubicBezTo>
                <a:close/>
                <a:moveTo>
                  <a:pt x="3514197" y="3111050"/>
                </a:moveTo>
                <a:lnTo>
                  <a:pt x="3509990" y="3119464"/>
                </a:lnTo>
                <a:cubicBezTo>
                  <a:pt x="3512444" y="3117360"/>
                  <a:pt x="3513847" y="3115257"/>
                  <a:pt x="3514197" y="3113153"/>
                </a:cubicBezTo>
                <a:close/>
                <a:moveTo>
                  <a:pt x="3189058" y="3100262"/>
                </a:moveTo>
                <a:cubicBezTo>
                  <a:pt x="3189014" y="3101445"/>
                  <a:pt x="3189102" y="3102759"/>
                  <a:pt x="3189321" y="3104205"/>
                </a:cubicBezTo>
                <a:cubicBezTo>
                  <a:pt x="3189540" y="3105652"/>
                  <a:pt x="3190154" y="3106440"/>
                  <a:pt x="3191162" y="3106572"/>
                </a:cubicBezTo>
                <a:lnTo>
                  <a:pt x="3197472" y="3104469"/>
                </a:lnTo>
                <a:close/>
                <a:moveTo>
                  <a:pt x="2162405" y="3083012"/>
                </a:moveTo>
                <a:cubicBezTo>
                  <a:pt x="2162353" y="3084436"/>
                  <a:pt x="2162458" y="3086018"/>
                  <a:pt x="2162722" y="3087759"/>
                </a:cubicBezTo>
                <a:cubicBezTo>
                  <a:pt x="2162986" y="3089500"/>
                  <a:pt x="2163724" y="3090450"/>
                  <a:pt x="2164937" y="3090608"/>
                </a:cubicBezTo>
                <a:lnTo>
                  <a:pt x="2172534" y="3088076"/>
                </a:lnTo>
                <a:close/>
                <a:moveTo>
                  <a:pt x="1722914" y="3083011"/>
                </a:moveTo>
                <a:cubicBezTo>
                  <a:pt x="1722862" y="3084435"/>
                  <a:pt x="1722967" y="3086017"/>
                  <a:pt x="1723231" y="3087758"/>
                </a:cubicBezTo>
                <a:cubicBezTo>
                  <a:pt x="1723495" y="3089499"/>
                  <a:pt x="1724233" y="3090449"/>
                  <a:pt x="1725446" y="3090607"/>
                </a:cubicBezTo>
                <a:lnTo>
                  <a:pt x="1733043" y="3088075"/>
                </a:lnTo>
                <a:close/>
                <a:moveTo>
                  <a:pt x="553834" y="3066810"/>
                </a:moveTo>
                <a:cubicBezTo>
                  <a:pt x="553886" y="3068234"/>
                  <a:pt x="554414" y="3069817"/>
                  <a:pt x="555416" y="3071558"/>
                </a:cubicBezTo>
                <a:cubicBezTo>
                  <a:pt x="556419" y="3073299"/>
                  <a:pt x="557579" y="3074248"/>
                  <a:pt x="558898" y="3074406"/>
                </a:cubicBezTo>
                <a:cubicBezTo>
                  <a:pt x="561852" y="3073984"/>
                  <a:pt x="563540" y="3072296"/>
                  <a:pt x="563962" y="3069342"/>
                </a:cubicBezTo>
                <a:close/>
                <a:moveTo>
                  <a:pt x="3785541" y="3056361"/>
                </a:moveTo>
                <a:cubicBezTo>
                  <a:pt x="3785190" y="3058464"/>
                  <a:pt x="3785891" y="3060568"/>
                  <a:pt x="3787644" y="3062671"/>
                </a:cubicBezTo>
                <a:lnTo>
                  <a:pt x="3787644" y="3056361"/>
                </a:lnTo>
                <a:close/>
                <a:moveTo>
                  <a:pt x="2905836" y="3053748"/>
                </a:moveTo>
                <a:cubicBezTo>
                  <a:pt x="2903410" y="3061767"/>
                  <a:pt x="2900667" y="3069152"/>
                  <a:pt x="2897607" y="3075904"/>
                </a:cubicBezTo>
                <a:cubicBezTo>
                  <a:pt x="2894548" y="3082656"/>
                  <a:pt x="2890539" y="3086243"/>
                  <a:pt x="2885580" y="3086665"/>
                </a:cubicBezTo>
                <a:cubicBezTo>
                  <a:pt x="2885738" y="3088617"/>
                  <a:pt x="2886688" y="3092310"/>
                  <a:pt x="2888428" y="3097743"/>
                </a:cubicBezTo>
                <a:cubicBezTo>
                  <a:pt x="2890169" y="3103176"/>
                  <a:pt x="2891752" y="3106236"/>
                  <a:pt x="2893176" y="3106922"/>
                </a:cubicBezTo>
                <a:cubicBezTo>
                  <a:pt x="2894389" y="3106764"/>
                  <a:pt x="2895128" y="3105814"/>
                  <a:pt x="2895392" y="3104073"/>
                </a:cubicBezTo>
                <a:cubicBezTo>
                  <a:pt x="2895655" y="3102332"/>
                  <a:pt x="2895761" y="3100750"/>
                  <a:pt x="2895708" y="3099326"/>
                </a:cubicBezTo>
                <a:cubicBezTo>
                  <a:pt x="2899875" y="3093787"/>
                  <a:pt x="2904201" y="3086507"/>
                  <a:pt x="2908685" y="3077487"/>
                </a:cubicBezTo>
                <a:cubicBezTo>
                  <a:pt x="2913169" y="3068466"/>
                  <a:pt x="2915595" y="3060553"/>
                  <a:pt x="2915965" y="3053748"/>
                </a:cubicBezTo>
                <a:close/>
                <a:moveTo>
                  <a:pt x="563962" y="3046554"/>
                </a:moveTo>
                <a:cubicBezTo>
                  <a:pt x="563856" y="3047978"/>
                  <a:pt x="564067" y="3049560"/>
                  <a:pt x="564595" y="3051301"/>
                </a:cubicBezTo>
                <a:cubicBezTo>
                  <a:pt x="565122" y="3053042"/>
                  <a:pt x="566599" y="3053992"/>
                  <a:pt x="569026" y="3054150"/>
                </a:cubicBezTo>
                <a:lnTo>
                  <a:pt x="571558" y="3054150"/>
                </a:lnTo>
                <a:cubicBezTo>
                  <a:pt x="571558" y="3049086"/>
                  <a:pt x="569026" y="3046554"/>
                  <a:pt x="563962" y="3046554"/>
                </a:cubicBezTo>
                <a:close/>
                <a:moveTo>
                  <a:pt x="2370173" y="3042751"/>
                </a:moveTo>
                <a:lnTo>
                  <a:pt x="2366553" y="3043132"/>
                </a:lnTo>
                <a:cubicBezTo>
                  <a:pt x="2364074" y="3043659"/>
                  <a:pt x="2362702" y="3045136"/>
                  <a:pt x="2362438" y="3047563"/>
                </a:cubicBezTo>
                <a:cubicBezTo>
                  <a:pt x="2362702" y="3048934"/>
                  <a:pt x="2364074" y="3050622"/>
                  <a:pt x="2366553" y="3052627"/>
                </a:cubicBezTo>
                <a:lnTo>
                  <a:pt x="2366809" y="3052843"/>
                </a:lnTo>
                <a:close/>
                <a:moveTo>
                  <a:pt x="3233230" y="3039262"/>
                </a:moveTo>
                <a:cubicBezTo>
                  <a:pt x="3233143" y="3040445"/>
                  <a:pt x="3233318" y="3041760"/>
                  <a:pt x="3233756" y="3043206"/>
                </a:cubicBezTo>
                <a:cubicBezTo>
                  <a:pt x="3234194" y="3044652"/>
                  <a:pt x="3235421" y="3045441"/>
                  <a:pt x="3237437" y="3045572"/>
                </a:cubicBezTo>
                <a:lnTo>
                  <a:pt x="3241644" y="3045572"/>
                </a:lnTo>
                <a:cubicBezTo>
                  <a:pt x="3241556" y="3043469"/>
                  <a:pt x="3240680" y="3041891"/>
                  <a:pt x="3239015" y="3040839"/>
                </a:cubicBezTo>
                <a:cubicBezTo>
                  <a:pt x="3237350" y="3039788"/>
                  <a:pt x="3235421" y="3039262"/>
                  <a:pt x="3233230" y="3039262"/>
                </a:cubicBezTo>
                <a:close/>
                <a:moveTo>
                  <a:pt x="3810782" y="3033223"/>
                </a:moveTo>
                <a:cubicBezTo>
                  <a:pt x="3806926" y="3033223"/>
                  <a:pt x="3804121" y="3035326"/>
                  <a:pt x="3802368" y="3039533"/>
                </a:cubicBezTo>
                <a:lnTo>
                  <a:pt x="3808678" y="3039533"/>
                </a:lnTo>
                <a:cubicBezTo>
                  <a:pt x="3808766" y="3038481"/>
                  <a:pt x="3809117" y="3037430"/>
                  <a:pt x="3809730" y="3036378"/>
                </a:cubicBezTo>
                <a:cubicBezTo>
                  <a:pt x="3810344" y="3035326"/>
                  <a:pt x="3810694" y="3034275"/>
                  <a:pt x="3810782" y="3033223"/>
                </a:cubicBezTo>
                <a:close/>
                <a:moveTo>
                  <a:pt x="786784" y="3011105"/>
                </a:moveTo>
                <a:cubicBezTo>
                  <a:pt x="786731" y="3012529"/>
                  <a:pt x="786836" y="3014111"/>
                  <a:pt x="787100" y="3015852"/>
                </a:cubicBezTo>
                <a:cubicBezTo>
                  <a:pt x="787364" y="3017593"/>
                  <a:pt x="788102" y="3018543"/>
                  <a:pt x="789315" y="3018701"/>
                </a:cubicBezTo>
                <a:lnTo>
                  <a:pt x="796912" y="3016169"/>
                </a:lnTo>
                <a:close/>
                <a:moveTo>
                  <a:pt x="2215579" y="3009582"/>
                </a:moveTo>
                <a:cubicBezTo>
                  <a:pt x="2215473" y="3011006"/>
                  <a:pt x="2215684" y="3012589"/>
                  <a:pt x="2216212" y="3014330"/>
                </a:cubicBezTo>
                <a:cubicBezTo>
                  <a:pt x="2216739" y="3016070"/>
                  <a:pt x="2218216" y="3017020"/>
                  <a:pt x="2220643" y="3017178"/>
                </a:cubicBezTo>
                <a:lnTo>
                  <a:pt x="2225707" y="3017178"/>
                </a:lnTo>
                <a:cubicBezTo>
                  <a:pt x="2225601" y="3014646"/>
                  <a:pt x="2224546" y="3012747"/>
                  <a:pt x="2222542" y="3011481"/>
                </a:cubicBezTo>
                <a:cubicBezTo>
                  <a:pt x="2220537" y="3010215"/>
                  <a:pt x="2218216" y="3009582"/>
                  <a:pt x="2215579" y="3009582"/>
                </a:cubicBezTo>
                <a:close/>
                <a:moveTo>
                  <a:pt x="1776088" y="3009581"/>
                </a:moveTo>
                <a:cubicBezTo>
                  <a:pt x="1775982" y="3011005"/>
                  <a:pt x="1776193" y="3012588"/>
                  <a:pt x="1776721" y="3014329"/>
                </a:cubicBezTo>
                <a:cubicBezTo>
                  <a:pt x="1777248" y="3016069"/>
                  <a:pt x="1778725" y="3017019"/>
                  <a:pt x="1781152" y="3017177"/>
                </a:cubicBezTo>
                <a:lnTo>
                  <a:pt x="1786216" y="3017177"/>
                </a:lnTo>
                <a:cubicBezTo>
                  <a:pt x="1786110" y="3014645"/>
                  <a:pt x="1785055" y="3012746"/>
                  <a:pt x="1783051" y="3011480"/>
                </a:cubicBezTo>
                <a:cubicBezTo>
                  <a:pt x="1781046" y="3010214"/>
                  <a:pt x="1778725" y="3009581"/>
                  <a:pt x="1776088" y="3009581"/>
                </a:cubicBezTo>
                <a:close/>
                <a:moveTo>
                  <a:pt x="3823402" y="3001671"/>
                </a:moveTo>
                <a:lnTo>
                  <a:pt x="3823402" y="3012188"/>
                </a:lnTo>
                <a:lnTo>
                  <a:pt x="3808678" y="3012188"/>
                </a:lnTo>
                <a:lnTo>
                  <a:pt x="3808678" y="3020602"/>
                </a:lnTo>
                <a:lnTo>
                  <a:pt x="3812885" y="3026912"/>
                </a:lnTo>
                <a:lnTo>
                  <a:pt x="3829713" y="3012188"/>
                </a:lnTo>
                <a:lnTo>
                  <a:pt x="3829713" y="3003775"/>
                </a:lnTo>
                <a:close/>
                <a:moveTo>
                  <a:pt x="2981798" y="2990447"/>
                </a:moveTo>
                <a:lnTo>
                  <a:pt x="2974202" y="3000575"/>
                </a:lnTo>
                <a:lnTo>
                  <a:pt x="2974804" y="3001177"/>
                </a:lnTo>
                <a:lnTo>
                  <a:pt x="2982921" y="2995090"/>
                </a:lnTo>
                <a:lnTo>
                  <a:pt x="2985197" y="2991297"/>
                </a:lnTo>
                <a:close/>
                <a:moveTo>
                  <a:pt x="3838126" y="2980637"/>
                </a:moveTo>
                <a:lnTo>
                  <a:pt x="3831816" y="2982740"/>
                </a:lnTo>
                <a:lnTo>
                  <a:pt x="3831816" y="2999568"/>
                </a:lnTo>
                <a:cubicBezTo>
                  <a:pt x="3834840" y="2997333"/>
                  <a:pt x="3836680" y="2994441"/>
                  <a:pt x="3837338" y="2990891"/>
                </a:cubicBezTo>
                <a:cubicBezTo>
                  <a:pt x="3837995" y="2987341"/>
                  <a:pt x="3838258" y="2983924"/>
                  <a:pt x="3838126" y="2980637"/>
                </a:cubicBezTo>
                <a:close/>
                <a:moveTo>
                  <a:pt x="2404061" y="2977028"/>
                </a:moveTo>
                <a:lnTo>
                  <a:pt x="2390291" y="2991858"/>
                </a:lnTo>
                <a:lnTo>
                  <a:pt x="2377136" y="3029444"/>
                </a:lnTo>
                <a:lnTo>
                  <a:pt x="2384232" y="3025896"/>
                </a:lnTo>
                <a:cubicBezTo>
                  <a:pt x="2389296" y="3018880"/>
                  <a:pt x="2393727" y="3009490"/>
                  <a:pt x="2397525" y="2997727"/>
                </a:cubicBezTo>
                <a:close/>
                <a:moveTo>
                  <a:pt x="2989394" y="2972722"/>
                </a:moveTo>
                <a:cubicBezTo>
                  <a:pt x="2988181" y="2975149"/>
                  <a:pt x="2987443" y="2977259"/>
                  <a:pt x="2987179" y="2979053"/>
                </a:cubicBezTo>
                <a:cubicBezTo>
                  <a:pt x="2986915" y="2980846"/>
                  <a:pt x="2986810" y="2982956"/>
                  <a:pt x="2986862" y="2985383"/>
                </a:cubicBezTo>
                <a:lnTo>
                  <a:pt x="2990327" y="2976721"/>
                </a:lnTo>
                <a:lnTo>
                  <a:pt x="2990809" y="2973267"/>
                </a:lnTo>
                <a:lnTo>
                  <a:pt x="2991074" y="2972722"/>
                </a:lnTo>
                <a:close/>
                <a:moveTo>
                  <a:pt x="3369954" y="2969848"/>
                </a:moveTo>
                <a:cubicBezTo>
                  <a:pt x="3369998" y="2971119"/>
                  <a:pt x="3370436" y="2972784"/>
                  <a:pt x="3371268" y="2974844"/>
                </a:cubicBezTo>
                <a:cubicBezTo>
                  <a:pt x="3372101" y="2976904"/>
                  <a:pt x="3373065" y="2978043"/>
                  <a:pt x="3374161" y="2978262"/>
                </a:cubicBezTo>
                <a:cubicBezTo>
                  <a:pt x="3376176" y="2978131"/>
                  <a:pt x="3377403" y="2977342"/>
                  <a:pt x="3377842" y="2975896"/>
                </a:cubicBezTo>
                <a:cubicBezTo>
                  <a:pt x="3378280" y="2974450"/>
                  <a:pt x="3378455" y="2973135"/>
                  <a:pt x="3378368" y="2971952"/>
                </a:cubicBezTo>
                <a:close/>
                <a:moveTo>
                  <a:pt x="3151196" y="2944607"/>
                </a:moveTo>
                <a:lnTo>
                  <a:pt x="3151196" y="2955124"/>
                </a:lnTo>
                <a:cubicBezTo>
                  <a:pt x="3151284" y="2958148"/>
                  <a:pt x="3152160" y="2959989"/>
                  <a:pt x="3153825" y="2960646"/>
                </a:cubicBezTo>
                <a:cubicBezTo>
                  <a:pt x="3155491" y="2961303"/>
                  <a:pt x="3157419" y="2961566"/>
                  <a:pt x="3159610" y="2961435"/>
                </a:cubicBezTo>
                <a:close/>
                <a:moveTo>
                  <a:pt x="839957" y="2937675"/>
                </a:moveTo>
                <a:cubicBezTo>
                  <a:pt x="839851" y="2939099"/>
                  <a:pt x="840062" y="2940682"/>
                  <a:pt x="840590" y="2942423"/>
                </a:cubicBezTo>
                <a:cubicBezTo>
                  <a:pt x="841117" y="2944163"/>
                  <a:pt x="842594" y="2945113"/>
                  <a:pt x="845021" y="2945271"/>
                </a:cubicBezTo>
                <a:lnTo>
                  <a:pt x="850085" y="2945271"/>
                </a:lnTo>
                <a:cubicBezTo>
                  <a:pt x="849979" y="2942739"/>
                  <a:pt x="848924" y="2940840"/>
                  <a:pt x="846920" y="2939574"/>
                </a:cubicBezTo>
                <a:cubicBezTo>
                  <a:pt x="844916" y="2938308"/>
                  <a:pt x="842594" y="2937675"/>
                  <a:pt x="839957" y="2937675"/>
                </a:cubicBezTo>
                <a:close/>
                <a:moveTo>
                  <a:pt x="3854954" y="2930154"/>
                </a:moveTo>
                <a:cubicBezTo>
                  <a:pt x="3852938" y="2936815"/>
                  <a:pt x="3850659" y="2942950"/>
                  <a:pt x="3848118" y="2948559"/>
                </a:cubicBezTo>
                <a:cubicBezTo>
                  <a:pt x="3845576" y="2954169"/>
                  <a:pt x="3842246" y="2957148"/>
                  <a:pt x="3838126" y="2957499"/>
                </a:cubicBezTo>
                <a:cubicBezTo>
                  <a:pt x="3838258" y="2959120"/>
                  <a:pt x="3839047" y="2962188"/>
                  <a:pt x="3840493" y="2966702"/>
                </a:cubicBezTo>
                <a:cubicBezTo>
                  <a:pt x="3841939" y="2971215"/>
                  <a:pt x="3843254" y="2973757"/>
                  <a:pt x="3844437" y="2974327"/>
                </a:cubicBezTo>
                <a:cubicBezTo>
                  <a:pt x="3845445" y="2974195"/>
                  <a:pt x="3846058" y="2973406"/>
                  <a:pt x="3846277" y="2971960"/>
                </a:cubicBezTo>
                <a:cubicBezTo>
                  <a:pt x="3846496" y="2970514"/>
                  <a:pt x="3846584" y="2969199"/>
                  <a:pt x="3846540" y="2968016"/>
                </a:cubicBezTo>
                <a:cubicBezTo>
                  <a:pt x="3850002" y="2963415"/>
                  <a:pt x="3853596" y="2957368"/>
                  <a:pt x="3857320" y="2949874"/>
                </a:cubicBezTo>
                <a:cubicBezTo>
                  <a:pt x="3861045" y="2942381"/>
                  <a:pt x="3863061" y="2935807"/>
                  <a:pt x="3863368" y="2930154"/>
                </a:cubicBezTo>
                <a:close/>
                <a:moveTo>
                  <a:pt x="3302644" y="2929883"/>
                </a:moveTo>
                <a:cubicBezTo>
                  <a:pt x="3296333" y="2930058"/>
                  <a:pt x="3291601" y="2932337"/>
                  <a:pt x="3288446" y="2936719"/>
                </a:cubicBezTo>
                <a:cubicBezTo>
                  <a:pt x="3285290" y="2941101"/>
                  <a:pt x="3283713" y="2946535"/>
                  <a:pt x="3283713" y="2953021"/>
                </a:cubicBezTo>
                <a:lnTo>
                  <a:pt x="3283713" y="2955124"/>
                </a:lnTo>
                <a:cubicBezTo>
                  <a:pt x="3283275" y="2955081"/>
                  <a:pt x="3281522" y="2955168"/>
                  <a:pt x="3278454" y="2955387"/>
                </a:cubicBezTo>
                <a:cubicBezTo>
                  <a:pt x="3275387" y="2955606"/>
                  <a:pt x="3273634" y="2956220"/>
                  <a:pt x="3273196" y="2957228"/>
                </a:cubicBezTo>
                <a:cubicBezTo>
                  <a:pt x="3273853" y="2958323"/>
                  <a:pt x="3276745" y="2959287"/>
                  <a:pt x="3281872" y="2960120"/>
                </a:cubicBezTo>
                <a:cubicBezTo>
                  <a:pt x="3286999" y="2960953"/>
                  <a:pt x="3290418" y="2961391"/>
                  <a:pt x="3292127" y="2961435"/>
                </a:cubicBezTo>
                <a:lnTo>
                  <a:pt x="3304747" y="2950917"/>
                </a:lnTo>
                <a:cubicBezTo>
                  <a:pt x="3301636" y="2950655"/>
                  <a:pt x="3299445" y="2949077"/>
                  <a:pt x="3298174" y="2946185"/>
                </a:cubicBezTo>
                <a:cubicBezTo>
                  <a:pt x="3296903" y="2943292"/>
                  <a:pt x="3296290" y="2940663"/>
                  <a:pt x="3296333" y="2938297"/>
                </a:cubicBezTo>
                <a:close/>
                <a:moveTo>
                  <a:pt x="2380163" y="2926024"/>
                </a:moveTo>
                <a:cubicBezTo>
                  <a:pt x="2380215" y="2927554"/>
                  <a:pt x="2380743" y="2929558"/>
                  <a:pt x="2381745" y="2932037"/>
                </a:cubicBezTo>
                <a:cubicBezTo>
                  <a:pt x="2382747" y="2934517"/>
                  <a:pt x="2383908" y="2935888"/>
                  <a:pt x="2385227" y="2936152"/>
                </a:cubicBezTo>
                <a:cubicBezTo>
                  <a:pt x="2387653" y="2935994"/>
                  <a:pt x="2389130" y="2935044"/>
                  <a:pt x="2389658" y="2933304"/>
                </a:cubicBezTo>
                <a:cubicBezTo>
                  <a:pt x="2390185" y="2931563"/>
                  <a:pt x="2390396" y="2929980"/>
                  <a:pt x="2390291" y="2928556"/>
                </a:cubicBezTo>
                <a:close/>
                <a:moveTo>
                  <a:pt x="1057719" y="2922996"/>
                </a:moveTo>
                <a:cubicBezTo>
                  <a:pt x="1057771" y="2924420"/>
                  <a:pt x="1058299" y="2926003"/>
                  <a:pt x="1059301" y="2927744"/>
                </a:cubicBezTo>
                <a:cubicBezTo>
                  <a:pt x="1060304" y="2929485"/>
                  <a:pt x="1061464" y="2930434"/>
                  <a:pt x="1062783" y="2930592"/>
                </a:cubicBezTo>
                <a:cubicBezTo>
                  <a:pt x="1065737" y="2930170"/>
                  <a:pt x="1067425" y="2928482"/>
                  <a:pt x="1067847" y="2925528"/>
                </a:cubicBezTo>
                <a:close/>
                <a:moveTo>
                  <a:pt x="2974202" y="2922081"/>
                </a:moveTo>
                <a:cubicBezTo>
                  <a:pt x="2973358" y="2931787"/>
                  <a:pt x="2969982" y="2940228"/>
                  <a:pt x="2964074" y="2947402"/>
                </a:cubicBezTo>
                <a:cubicBezTo>
                  <a:pt x="2958166" y="2954576"/>
                  <a:pt x="2954790" y="2963016"/>
                  <a:pt x="2953946" y="2972722"/>
                </a:cubicBezTo>
                <a:lnTo>
                  <a:pt x="2938753" y="2992979"/>
                </a:lnTo>
                <a:cubicBezTo>
                  <a:pt x="2937698" y="2994403"/>
                  <a:pt x="2937909" y="2995986"/>
                  <a:pt x="2939386" y="2997727"/>
                </a:cubicBezTo>
                <a:cubicBezTo>
                  <a:pt x="2940863" y="2999467"/>
                  <a:pt x="2942340" y="3000417"/>
                  <a:pt x="2943817" y="3000575"/>
                </a:cubicBezTo>
                <a:lnTo>
                  <a:pt x="2959010" y="2998043"/>
                </a:lnTo>
                <a:cubicBezTo>
                  <a:pt x="2961753" y="2991660"/>
                  <a:pt x="2964496" y="2984802"/>
                  <a:pt x="2967239" y="2977470"/>
                </a:cubicBezTo>
                <a:cubicBezTo>
                  <a:pt x="2969982" y="2970138"/>
                  <a:pt x="2971459" y="2962647"/>
                  <a:pt x="2971670" y="2954998"/>
                </a:cubicBezTo>
                <a:cubicBezTo>
                  <a:pt x="2974149" y="2949670"/>
                  <a:pt x="2976787" y="2943867"/>
                  <a:pt x="2979583" y="2937590"/>
                </a:cubicBezTo>
                <a:cubicBezTo>
                  <a:pt x="2982379" y="2931313"/>
                  <a:pt x="2985649" y="2926143"/>
                  <a:pt x="2989394" y="2922081"/>
                </a:cubicBezTo>
                <a:close/>
                <a:moveTo>
                  <a:pt x="3172231" y="2921469"/>
                </a:moveTo>
                <a:cubicBezTo>
                  <a:pt x="3171266" y="2921557"/>
                  <a:pt x="3170565" y="2921908"/>
                  <a:pt x="3170127" y="2922521"/>
                </a:cubicBezTo>
                <a:cubicBezTo>
                  <a:pt x="3169689" y="2923135"/>
                  <a:pt x="3168988" y="2923485"/>
                  <a:pt x="3168024" y="2923573"/>
                </a:cubicBezTo>
                <a:cubicBezTo>
                  <a:pt x="3168067" y="2924844"/>
                  <a:pt x="3168506" y="2926509"/>
                  <a:pt x="3169338" y="2928568"/>
                </a:cubicBezTo>
                <a:cubicBezTo>
                  <a:pt x="3170171" y="2930628"/>
                  <a:pt x="3171135" y="2931767"/>
                  <a:pt x="3172231" y="2931986"/>
                </a:cubicBezTo>
                <a:cubicBezTo>
                  <a:pt x="3174246" y="2931855"/>
                  <a:pt x="3175473" y="2931066"/>
                  <a:pt x="3175912" y="2929620"/>
                </a:cubicBezTo>
                <a:cubicBezTo>
                  <a:pt x="3176350" y="2928174"/>
                  <a:pt x="3176525" y="2926859"/>
                  <a:pt x="3176438" y="2925676"/>
                </a:cubicBezTo>
                <a:cubicBezTo>
                  <a:pt x="3176087" y="2923222"/>
                  <a:pt x="3174685" y="2921820"/>
                  <a:pt x="3172231" y="2921469"/>
                </a:cubicBezTo>
                <a:close/>
                <a:moveTo>
                  <a:pt x="1067847" y="2902740"/>
                </a:moveTo>
                <a:cubicBezTo>
                  <a:pt x="1067742" y="2904164"/>
                  <a:pt x="1067952" y="2905746"/>
                  <a:pt x="1068480" y="2907487"/>
                </a:cubicBezTo>
                <a:cubicBezTo>
                  <a:pt x="1069008" y="2909228"/>
                  <a:pt x="1070485" y="2910178"/>
                  <a:pt x="1072911" y="2910336"/>
                </a:cubicBezTo>
                <a:lnTo>
                  <a:pt x="1075443" y="2910336"/>
                </a:lnTo>
                <a:cubicBezTo>
                  <a:pt x="1075443" y="2905272"/>
                  <a:pt x="1072911" y="2902740"/>
                  <a:pt x="1067847" y="2902740"/>
                </a:cubicBezTo>
                <a:close/>
                <a:moveTo>
                  <a:pt x="3418333" y="2900435"/>
                </a:moveTo>
                <a:cubicBezTo>
                  <a:pt x="3411365" y="2901005"/>
                  <a:pt x="3407421" y="2904598"/>
                  <a:pt x="3406501" y="2911215"/>
                </a:cubicBezTo>
                <a:cubicBezTo>
                  <a:pt x="3405581" y="2917832"/>
                  <a:pt x="3405318" y="2924055"/>
                  <a:pt x="3405712" y="2929883"/>
                </a:cubicBezTo>
                <a:cubicBezTo>
                  <a:pt x="3402426" y="2929883"/>
                  <a:pt x="3399007" y="2930409"/>
                  <a:pt x="3395458" y="2931461"/>
                </a:cubicBezTo>
                <a:cubicBezTo>
                  <a:pt x="3391908" y="2932512"/>
                  <a:pt x="3389016" y="2934090"/>
                  <a:pt x="3386781" y="2936193"/>
                </a:cubicBezTo>
                <a:lnTo>
                  <a:pt x="3390988" y="2955124"/>
                </a:lnTo>
                <a:cubicBezTo>
                  <a:pt x="3391996" y="2949471"/>
                  <a:pt x="3394187" y="2943950"/>
                  <a:pt x="3397561" y="2938560"/>
                </a:cubicBezTo>
                <a:lnTo>
                  <a:pt x="3410612" y="2930729"/>
                </a:lnTo>
                <a:lnTo>
                  <a:pt x="3410077" y="2930417"/>
                </a:lnTo>
                <a:cubicBezTo>
                  <a:pt x="3408236" y="2930198"/>
                  <a:pt x="3407185" y="2930111"/>
                  <a:pt x="3406922" y="2930154"/>
                </a:cubicBezTo>
                <a:lnTo>
                  <a:pt x="3413232" y="2911223"/>
                </a:lnTo>
                <a:lnTo>
                  <a:pt x="3416356" y="2909662"/>
                </a:lnTo>
                <a:close/>
                <a:moveTo>
                  <a:pt x="2116828" y="2895639"/>
                </a:moveTo>
                <a:lnTo>
                  <a:pt x="2116828" y="2908299"/>
                </a:lnTo>
                <a:cubicBezTo>
                  <a:pt x="2116934" y="2911939"/>
                  <a:pt x="2117989" y="2914155"/>
                  <a:pt x="2119993" y="2914946"/>
                </a:cubicBezTo>
                <a:cubicBezTo>
                  <a:pt x="2121998" y="2915737"/>
                  <a:pt x="2124319" y="2916054"/>
                  <a:pt x="2126956" y="2915896"/>
                </a:cubicBezTo>
                <a:close/>
                <a:moveTo>
                  <a:pt x="1677337" y="2895638"/>
                </a:moveTo>
                <a:lnTo>
                  <a:pt x="1677337" y="2908298"/>
                </a:lnTo>
                <a:cubicBezTo>
                  <a:pt x="1677443" y="2911938"/>
                  <a:pt x="1678498" y="2914154"/>
                  <a:pt x="1680502" y="2914945"/>
                </a:cubicBezTo>
                <a:cubicBezTo>
                  <a:pt x="1682507" y="2915736"/>
                  <a:pt x="1684828" y="2916053"/>
                  <a:pt x="1687465" y="2915895"/>
                </a:cubicBezTo>
                <a:close/>
                <a:moveTo>
                  <a:pt x="3019779" y="2889164"/>
                </a:moveTo>
                <a:lnTo>
                  <a:pt x="3004587" y="2904357"/>
                </a:lnTo>
                <a:cubicBezTo>
                  <a:pt x="3005167" y="2900559"/>
                  <a:pt x="3003374" y="2898660"/>
                  <a:pt x="2999206" y="2898660"/>
                </a:cubicBezTo>
                <a:cubicBezTo>
                  <a:pt x="2995039" y="2898660"/>
                  <a:pt x="2992612" y="2900559"/>
                  <a:pt x="2991927" y="2904357"/>
                </a:cubicBezTo>
                <a:lnTo>
                  <a:pt x="3008821" y="2926078"/>
                </a:lnTo>
                <a:lnTo>
                  <a:pt x="3015262" y="2909900"/>
                </a:lnTo>
                <a:lnTo>
                  <a:pt x="3021483" y="2899389"/>
                </a:lnTo>
                <a:close/>
                <a:moveTo>
                  <a:pt x="2299137" y="2877915"/>
                </a:moveTo>
                <a:cubicBezTo>
                  <a:pt x="2291540" y="2878126"/>
                  <a:pt x="2285843" y="2880869"/>
                  <a:pt x="2282045" y="2886144"/>
                </a:cubicBezTo>
                <a:cubicBezTo>
                  <a:pt x="2278247" y="2891419"/>
                  <a:pt x="2276348" y="2897960"/>
                  <a:pt x="2276348" y="2905767"/>
                </a:cubicBezTo>
                <a:lnTo>
                  <a:pt x="2276348" y="2908299"/>
                </a:lnTo>
                <a:cubicBezTo>
                  <a:pt x="2275821" y="2908247"/>
                  <a:pt x="2273711" y="2908352"/>
                  <a:pt x="2270018" y="2908616"/>
                </a:cubicBezTo>
                <a:cubicBezTo>
                  <a:pt x="2266325" y="2908880"/>
                  <a:pt x="2264215" y="2909618"/>
                  <a:pt x="2263688" y="2910831"/>
                </a:cubicBezTo>
                <a:cubicBezTo>
                  <a:pt x="2264479" y="2912150"/>
                  <a:pt x="2267961" y="2913311"/>
                  <a:pt x="2274133" y="2914313"/>
                </a:cubicBezTo>
                <a:cubicBezTo>
                  <a:pt x="2280304" y="2915315"/>
                  <a:pt x="2284419" y="2915843"/>
                  <a:pt x="2286476" y="2915896"/>
                </a:cubicBezTo>
                <a:lnTo>
                  <a:pt x="2301669" y="2903235"/>
                </a:lnTo>
                <a:cubicBezTo>
                  <a:pt x="2297923" y="2902919"/>
                  <a:pt x="2295286" y="2901020"/>
                  <a:pt x="2293756" y="2897538"/>
                </a:cubicBezTo>
                <a:cubicBezTo>
                  <a:pt x="2292226" y="2894057"/>
                  <a:pt x="2291488" y="2890891"/>
                  <a:pt x="2291540" y="2888043"/>
                </a:cubicBezTo>
                <a:close/>
                <a:moveTo>
                  <a:pt x="1859646" y="2877914"/>
                </a:moveTo>
                <a:cubicBezTo>
                  <a:pt x="1852049" y="2878125"/>
                  <a:pt x="1846352" y="2880868"/>
                  <a:pt x="1842554" y="2886143"/>
                </a:cubicBezTo>
                <a:cubicBezTo>
                  <a:pt x="1838756" y="2891418"/>
                  <a:pt x="1836857" y="2897959"/>
                  <a:pt x="1836857" y="2905766"/>
                </a:cubicBezTo>
                <a:lnTo>
                  <a:pt x="1836857" y="2908298"/>
                </a:lnTo>
                <a:cubicBezTo>
                  <a:pt x="1836330" y="2908246"/>
                  <a:pt x="1834220" y="2908351"/>
                  <a:pt x="1830527" y="2908615"/>
                </a:cubicBezTo>
                <a:cubicBezTo>
                  <a:pt x="1826834" y="2908879"/>
                  <a:pt x="1824724" y="2909617"/>
                  <a:pt x="1824197" y="2910830"/>
                </a:cubicBezTo>
                <a:cubicBezTo>
                  <a:pt x="1824988" y="2912149"/>
                  <a:pt x="1828470" y="2913310"/>
                  <a:pt x="1834642" y="2914312"/>
                </a:cubicBezTo>
                <a:cubicBezTo>
                  <a:pt x="1840813" y="2915314"/>
                  <a:pt x="1844928" y="2915842"/>
                  <a:pt x="1846985" y="2915895"/>
                </a:cubicBezTo>
                <a:lnTo>
                  <a:pt x="1862178" y="2903234"/>
                </a:lnTo>
                <a:cubicBezTo>
                  <a:pt x="1858432" y="2902918"/>
                  <a:pt x="1855795" y="2901019"/>
                  <a:pt x="1854265" y="2897537"/>
                </a:cubicBezTo>
                <a:cubicBezTo>
                  <a:pt x="1852735" y="2894056"/>
                  <a:pt x="1851997" y="2890890"/>
                  <a:pt x="1852049" y="2888042"/>
                </a:cubicBezTo>
                <a:close/>
                <a:moveTo>
                  <a:pt x="2142149" y="2867786"/>
                </a:moveTo>
                <a:cubicBezTo>
                  <a:pt x="2140988" y="2867892"/>
                  <a:pt x="2140144" y="2868314"/>
                  <a:pt x="2139617" y="2869052"/>
                </a:cubicBezTo>
                <a:cubicBezTo>
                  <a:pt x="2139089" y="2869791"/>
                  <a:pt x="2138245" y="2870213"/>
                  <a:pt x="2137085" y="2870319"/>
                </a:cubicBezTo>
                <a:cubicBezTo>
                  <a:pt x="2137137" y="2871848"/>
                  <a:pt x="2137665" y="2873853"/>
                  <a:pt x="2138667" y="2876332"/>
                </a:cubicBezTo>
                <a:cubicBezTo>
                  <a:pt x="2139669" y="2878811"/>
                  <a:pt x="2140830" y="2880183"/>
                  <a:pt x="2142149" y="2880447"/>
                </a:cubicBezTo>
                <a:cubicBezTo>
                  <a:pt x="2144575" y="2880289"/>
                  <a:pt x="2146052" y="2879339"/>
                  <a:pt x="2146580" y="2877598"/>
                </a:cubicBezTo>
                <a:cubicBezTo>
                  <a:pt x="2147107" y="2875857"/>
                  <a:pt x="2147318" y="2874275"/>
                  <a:pt x="2147213" y="2872851"/>
                </a:cubicBezTo>
                <a:cubicBezTo>
                  <a:pt x="2146791" y="2869896"/>
                  <a:pt x="2145103" y="2868209"/>
                  <a:pt x="2142149" y="2867786"/>
                </a:cubicBezTo>
                <a:close/>
                <a:moveTo>
                  <a:pt x="1702658" y="2867785"/>
                </a:moveTo>
                <a:cubicBezTo>
                  <a:pt x="1701497" y="2867891"/>
                  <a:pt x="1700653" y="2868313"/>
                  <a:pt x="1700126" y="2869051"/>
                </a:cubicBezTo>
                <a:cubicBezTo>
                  <a:pt x="1699598" y="2869790"/>
                  <a:pt x="1698754" y="2870212"/>
                  <a:pt x="1697594" y="2870318"/>
                </a:cubicBezTo>
                <a:cubicBezTo>
                  <a:pt x="1697646" y="2871847"/>
                  <a:pt x="1698174" y="2873852"/>
                  <a:pt x="1699176" y="2876331"/>
                </a:cubicBezTo>
                <a:cubicBezTo>
                  <a:pt x="1700178" y="2878810"/>
                  <a:pt x="1701339" y="2880182"/>
                  <a:pt x="1702658" y="2880446"/>
                </a:cubicBezTo>
                <a:cubicBezTo>
                  <a:pt x="1705084" y="2880288"/>
                  <a:pt x="1706561" y="2879338"/>
                  <a:pt x="1707089" y="2877597"/>
                </a:cubicBezTo>
                <a:cubicBezTo>
                  <a:pt x="1707616" y="2875856"/>
                  <a:pt x="1707827" y="2874274"/>
                  <a:pt x="1707722" y="2872850"/>
                </a:cubicBezTo>
                <a:cubicBezTo>
                  <a:pt x="1707300" y="2869895"/>
                  <a:pt x="1705612" y="2868208"/>
                  <a:pt x="1702658" y="2867785"/>
                </a:cubicBezTo>
                <a:close/>
                <a:moveTo>
                  <a:pt x="1290668" y="2867291"/>
                </a:moveTo>
                <a:cubicBezTo>
                  <a:pt x="1290616" y="2868715"/>
                  <a:pt x="1290721" y="2870297"/>
                  <a:pt x="1290985" y="2872038"/>
                </a:cubicBezTo>
                <a:cubicBezTo>
                  <a:pt x="1291249" y="2873779"/>
                  <a:pt x="1291987" y="2874729"/>
                  <a:pt x="1293200" y="2874887"/>
                </a:cubicBezTo>
                <a:lnTo>
                  <a:pt x="1300797" y="2872355"/>
                </a:lnTo>
                <a:close/>
                <a:moveTo>
                  <a:pt x="3329988" y="2864676"/>
                </a:moveTo>
                <a:cubicBezTo>
                  <a:pt x="3327973" y="2864983"/>
                  <a:pt x="3326746" y="2866473"/>
                  <a:pt x="3326307" y="2869146"/>
                </a:cubicBezTo>
                <a:cubicBezTo>
                  <a:pt x="3325869" y="2871820"/>
                  <a:pt x="3325694" y="2873835"/>
                  <a:pt x="3325782" y="2875194"/>
                </a:cubicBezTo>
                <a:cubicBezTo>
                  <a:pt x="3325694" y="2880496"/>
                  <a:pt x="3324292" y="2885141"/>
                  <a:pt x="3321575" y="2889129"/>
                </a:cubicBezTo>
                <a:cubicBezTo>
                  <a:pt x="3318858" y="2893117"/>
                  <a:pt x="3315352" y="2896184"/>
                  <a:pt x="3311058" y="2898332"/>
                </a:cubicBezTo>
                <a:cubicBezTo>
                  <a:pt x="3310795" y="2903502"/>
                  <a:pt x="3309743" y="2908410"/>
                  <a:pt x="3307902" y="2913056"/>
                </a:cubicBezTo>
                <a:cubicBezTo>
                  <a:pt x="3306062" y="2917701"/>
                  <a:pt x="3305010" y="2922609"/>
                  <a:pt x="3304747" y="2927780"/>
                </a:cubicBezTo>
                <a:cubicBezTo>
                  <a:pt x="3310970" y="2920374"/>
                  <a:pt x="3316404" y="2912574"/>
                  <a:pt x="3321049" y="2904379"/>
                </a:cubicBezTo>
                <a:cubicBezTo>
                  <a:pt x="3325694" y="2896184"/>
                  <a:pt x="3330076" y="2887858"/>
                  <a:pt x="3334195" y="2879401"/>
                </a:cubicBezTo>
                <a:cubicBezTo>
                  <a:pt x="3334151" y="2877867"/>
                  <a:pt x="3333713" y="2875150"/>
                  <a:pt x="3332881" y="2871250"/>
                </a:cubicBezTo>
                <a:cubicBezTo>
                  <a:pt x="3332048" y="2867350"/>
                  <a:pt x="3331084" y="2865159"/>
                  <a:pt x="3329988" y="2864676"/>
                </a:cubicBezTo>
                <a:close/>
                <a:moveTo>
                  <a:pt x="3924367" y="2862844"/>
                </a:moveTo>
                <a:cubicBezTo>
                  <a:pt x="3923359" y="2864860"/>
                  <a:pt x="3922746" y="2866613"/>
                  <a:pt x="3922527" y="2868103"/>
                </a:cubicBezTo>
                <a:cubicBezTo>
                  <a:pt x="3922308" y="2869593"/>
                  <a:pt x="3922220" y="2871346"/>
                  <a:pt x="3922264" y="2873362"/>
                </a:cubicBezTo>
                <a:cubicBezTo>
                  <a:pt x="3924718" y="2870908"/>
                  <a:pt x="3926120" y="2867402"/>
                  <a:pt x="3926471" y="2862844"/>
                </a:cubicBezTo>
                <a:close/>
                <a:moveTo>
                  <a:pt x="1483105" y="2857163"/>
                </a:moveTo>
                <a:lnTo>
                  <a:pt x="1493233" y="2874887"/>
                </a:lnTo>
                <a:lnTo>
                  <a:pt x="1490701" y="2895143"/>
                </a:lnTo>
                <a:cubicBezTo>
                  <a:pt x="1484424" y="2895882"/>
                  <a:pt x="1481153" y="2898836"/>
                  <a:pt x="1480889" y="2904006"/>
                </a:cubicBezTo>
                <a:cubicBezTo>
                  <a:pt x="1480626" y="2909175"/>
                  <a:pt x="1475456" y="2912129"/>
                  <a:pt x="1465381" y="2912868"/>
                </a:cubicBezTo>
                <a:cubicBezTo>
                  <a:pt x="1466119" y="2902951"/>
                  <a:pt x="1469073" y="2893666"/>
                  <a:pt x="1474243" y="2885015"/>
                </a:cubicBezTo>
                <a:cubicBezTo>
                  <a:pt x="1479412" y="2876364"/>
                  <a:pt x="1482367" y="2867080"/>
                  <a:pt x="1483105" y="2857163"/>
                </a:cubicBezTo>
                <a:close/>
                <a:moveTo>
                  <a:pt x="1004541" y="2854117"/>
                </a:moveTo>
                <a:lnTo>
                  <a:pt x="1004717" y="2854784"/>
                </a:lnTo>
                <a:lnTo>
                  <a:pt x="1005268" y="2854299"/>
                </a:lnTo>
                <a:close/>
                <a:moveTo>
                  <a:pt x="3041936" y="2852701"/>
                </a:moveTo>
                <a:lnTo>
                  <a:pt x="3034972" y="2863844"/>
                </a:lnTo>
                <a:lnTo>
                  <a:pt x="3039572" y="2863844"/>
                </a:lnTo>
                <a:close/>
                <a:moveTo>
                  <a:pt x="3197472" y="2845746"/>
                </a:moveTo>
                <a:lnTo>
                  <a:pt x="3189058" y="2870987"/>
                </a:lnTo>
                <a:cubicBezTo>
                  <a:pt x="3188708" y="2870943"/>
                  <a:pt x="3187305" y="2871031"/>
                  <a:pt x="3184851" y="2871250"/>
                </a:cubicBezTo>
                <a:cubicBezTo>
                  <a:pt x="3182397" y="2871469"/>
                  <a:pt x="3180995" y="2872082"/>
                  <a:pt x="3180644" y="2873090"/>
                </a:cubicBezTo>
                <a:cubicBezTo>
                  <a:pt x="3181083" y="2875325"/>
                  <a:pt x="3183361" y="2877692"/>
                  <a:pt x="3187481" y="2880189"/>
                </a:cubicBezTo>
                <a:cubicBezTo>
                  <a:pt x="3191600" y="2882687"/>
                  <a:pt x="3194930" y="2884528"/>
                  <a:pt x="3197472" y="2885711"/>
                </a:cubicBezTo>
                <a:lnTo>
                  <a:pt x="3212196" y="2864676"/>
                </a:lnTo>
                <a:close/>
                <a:moveTo>
                  <a:pt x="2438400" y="2842466"/>
                </a:moveTo>
                <a:cubicBezTo>
                  <a:pt x="2430013" y="2843152"/>
                  <a:pt x="2425265" y="2847477"/>
                  <a:pt x="2424157" y="2855443"/>
                </a:cubicBezTo>
                <a:cubicBezTo>
                  <a:pt x="2423049" y="2863408"/>
                  <a:pt x="2422733" y="2870899"/>
                  <a:pt x="2423208" y="2877915"/>
                </a:cubicBezTo>
                <a:cubicBezTo>
                  <a:pt x="2419251" y="2877915"/>
                  <a:pt x="2415137" y="2878548"/>
                  <a:pt x="2410864" y="2879814"/>
                </a:cubicBezTo>
                <a:cubicBezTo>
                  <a:pt x="2406591" y="2881080"/>
                  <a:pt x="2403109" y="2882979"/>
                  <a:pt x="2400419" y="2885511"/>
                </a:cubicBezTo>
                <a:lnTo>
                  <a:pt x="2405483" y="2908299"/>
                </a:lnTo>
                <a:cubicBezTo>
                  <a:pt x="2406697" y="2901495"/>
                  <a:pt x="2409334" y="2894848"/>
                  <a:pt x="2413396" y="2888359"/>
                </a:cubicBezTo>
                <a:cubicBezTo>
                  <a:pt x="2417458" y="2881871"/>
                  <a:pt x="2423260" y="2878390"/>
                  <a:pt x="2430804" y="2877915"/>
                </a:cubicBezTo>
                <a:cubicBezTo>
                  <a:pt x="2431120" y="2871690"/>
                  <a:pt x="2432386" y="2865782"/>
                  <a:pt x="2434602" y="2860190"/>
                </a:cubicBezTo>
                <a:cubicBezTo>
                  <a:pt x="2436818" y="2854599"/>
                  <a:pt x="2438084" y="2848691"/>
                  <a:pt x="2438400" y="2842466"/>
                </a:cubicBezTo>
                <a:close/>
                <a:moveTo>
                  <a:pt x="2994459" y="2835991"/>
                </a:moveTo>
                <a:cubicBezTo>
                  <a:pt x="2994353" y="2837152"/>
                  <a:pt x="2993931" y="2837996"/>
                  <a:pt x="2993193" y="2838523"/>
                </a:cubicBezTo>
                <a:cubicBezTo>
                  <a:pt x="2992454" y="2839051"/>
                  <a:pt x="2992032" y="2839895"/>
                  <a:pt x="2991927" y="2841055"/>
                </a:cubicBezTo>
                <a:lnTo>
                  <a:pt x="2991927" y="2853715"/>
                </a:lnTo>
                <a:cubicBezTo>
                  <a:pt x="2991927" y="2858938"/>
                  <a:pt x="2992560" y="2864319"/>
                  <a:pt x="2993826" y="2869857"/>
                </a:cubicBezTo>
                <a:cubicBezTo>
                  <a:pt x="2995092" y="2875396"/>
                  <a:pt x="2996991" y="2880144"/>
                  <a:pt x="2999523" y="2884100"/>
                </a:cubicBezTo>
                <a:lnTo>
                  <a:pt x="3007119" y="2838523"/>
                </a:lnTo>
                <a:close/>
                <a:moveTo>
                  <a:pt x="741206" y="2823732"/>
                </a:moveTo>
                <a:lnTo>
                  <a:pt x="741206" y="2836392"/>
                </a:lnTo>
                <a:cubicBezTo>
                  <a:pt x="741312" y="2840032"/>
                  <a:pt x="742367" y="2842248"/>
                  <a:pt x="744371" y="2843039"/>
                </a:cubicBezTo>
                <a:cubicBezTo>
                  <a:pt x="746376" y="2843830"/>
                  <a:pt x="748697" y="2844147"/>
                  <a:pt x="751335" y="2843989"/>
                </a:cubicBezTo>
                <a:close/>
                <a:moveTo>
                  <a:pt x="3911747" y="2820776"/>
                </a:moveTo>
                <a:cubicBezTo>
                  <a:pt x="3911046" y="2828839"/>
                  <a:pt x="3908241" y="2835850"/>
                  <a:pt x="3903333" y="2841810"/>
                </a:cubicBezTo>
                <a:cubicBezTo>
                  <a:pt x="3898425" y="2847770"/>
                  <a:pt x="3895620" y="2854781"/>
                  <a:pt x="3894919" y="2862844"/>
                </a:cubicBezTo>
                <a:lnTo>
                  <a:pt x="3882299" y="2879672"/>
                </a:lnTo>
                <a:cubicBezTo>
                  <a:pt x="3881422" y="2880855"/>
                  <a:pt x="3881597" y="2882170"/>
                  <a:pt x="3882824" y="2883616"/>
                </a:cubicBezTo>
                <a:cubicBezTo>
                  <a:pt x="3884051" y="2885062"/>
                  <a:pt x="3885279" y="2885851"/>
                  <a:pt x="3886506" y="2885982"/>
                </a:cubicBezTo>
                <a:lnTo>
                  <a:pt x="3899126" y="2883879"/>
                </a:lnTo>
                <a:cubicBezTo>
                  <a:pt x="3901405" y="2878576"/>
                  <a:pt x="3903684" y="2872880"/>
                  <a:pt x="3905962" y="2866788"/>
                </a:cubicBezTo>
                <a:cubicBezTo>
                  <a:pt x="3908241" y="2860697"/>
                  <a:pt x="3909468" y="2854474"/>
                  <a:pt x="3909643" y="2848120"/>
                </a:cubicBezTo>
                <a:cubicBezTo>
                  <a:pt x="3911703" y="2843694"/>
                  <a:pt x="3913894" y="2838874"/>
                  <a:pt x="3916217" y="2833659"/>
                </a:cubicBezTo>
                <a:cubicBezTo>
                  <a:pt x="3918539" y="2828444"/>
                  <a:pt x="3921256" y="2824150"/>
                  <a:pt x="3924367" y="2820776"/>
                </a:cubicBezTo>
                <a:close/>
                <a:moveTo>
                  <a:pt x="923515" y="2806008"/>
                </a:moveTo>
                <a:cubicBezTo>
                  <a:pt x="915919" y="2806219"/>
                  <a:pt x="910222" y="2808962"/>
                  <a:pt x="906423" y="2814237"/>
                </a:cubicBezTo>
                <a:cubicBezTo>
                  <a:pt x="902625" y="2819512"/>
                  <a:pt x="900726" y="2826053"/>
                  <a:pt x="900726" y="2833860"/>
                </a:cubicBezTo>
                <a:lnTo>
                  <a:pt x="900726" y="2836392"/>
                </a:lnTo>
                <a:cubicBezTo>
                  <a:pt x="900199" y="2836340"/>
                  <a:pt x="898089" y="2836445"/>
                  <a:pt x="894396" y="2836709"/>
                </a:cubicBezTo>
                <a:cubicBezTo>
                  <a:pt x="890704" y="2836973"/>
                  <a:pt x="888593" y="2837711"/>
                  <a:pt x="888066" y="2838924"/>
                </a:cubicBezTo>
                <a:cubicBezTo>
                  <a:pt x="888857" y="2840243"/>
                  <a:pt x="892339" y="2841404"/>
                  <a:pt x="898511" y="2842406"/>
                </a:cubicBezTo>
                <a:cubicBezTo>
                  <a:pt x="904683" y="2843408"/>
                  <a:pt x="908797" y="2843936"/>
                  <a:pt x="910854" y="2843989"/>
                </a:cubicBezTo>
                <a:lnTo>
                  <a:pt x="926047" y="2831328"/>
                </a:lnTo>
                <a:cubicBezTo>
                  <a:pt x="922302" y="2831012"/>
                  <a:pt x="919664" y="2829113"/>
                  <a:pt x="918134" y="2825631"/>
                </a:cubicBezTo>
                <a:cubicBezTo>
                  <a:pt x="916604" y="2822150"/>
                  <a:pt x="915866" y="2818984"/>
                  <a:pt x="915919" y="2816136"/>
                </a:cubicBezTo>
                <a:close/>
                <a:moveTo>
                  <a:pt x="2332053" y="2799421"/>
                </a:moveTo>
                <a:cubicBezTo>
                  <a:pt x="2329627" y="2799790"/>
                  <a:pt x="2328150" y="2801584"/>
                  <a:pt x="2327622" y="2804801"/>
                </a:cubicBezTo>
                <a:cubicBezTo>
                  <a:pt x="2327095" y="2808019"/>
                  <a:pt x="2326884" y="2810446"/>
                  <a:pt x="2326989" y="2812081"/>
                </a:cubicBezTo>
                <a:cubicBezTo>
                  <a:pt x="2326884" y="2818464"/>
                  <a:pt x="2325196" y="2824056"/>
                  <a:pt x="2321925" y="2828856"/>
                </a:cubicBezTo>
                <a:cubicBezTo>
                  <a:pt x="2318655" y="2833656"/>
                  <a:pt x="2314435" y="2837349"/>
                  <a:pt x="2309265" y="2839934"/>
                </a:cubicBezTo>
                <a:cubicBezTo>
                  <a:pt x="2308948" y="2846158"/>
                  <a:pt x="2307682" y="2852066"/>
                  <a:pt x="2305467" y="2857658"/>
                </a:cubicBezTo>
                <a:cubicBezTo>
                  <a:pt x="2303251" y="2863250"/>
                  <a:pt x="2301985" y="2869158"/>
                  <a:pt x="2301669" y="2875383"/>
                </a:cubicBezTo>
                <a:cubicBezTo>
                  <a:pt x="2309159" y="2866468"/>
                  <a:pt x="2315701" y="2857078"/>
                  <a:pt x="2321292" y="2847214"/>
                </a:cubicBezTo>
                <a:cubicBezTo>
                  <a:pt x="2326884" y="2837349"/>
                  <a:pt x="2332159" y="2827326"/>
                  <a:pt x="2337118" y="2817145"/>
                </a:cubicBezTo>
                <a:cubicBezTo>
                  <a:pt x="2337065" y="2815299"/>
                  <a:pt x="2336537" y="2812028"/>
                  <a:pt x="2335535" y="2807333"/>
                </a:cubicBezTo>
                <a:cubicBezTo>
                  <a:pt x="2334533" y="2802639"/>
                  <a:pt x="2333372" y="2800001"/>
                  <a:pt x="2332053" y="2799421"/>
                </a:cubicBezTo>
                <a:close/>
                <a:moveTo>
                  <a:pt x="1892562" y="2799420"/>
                </a:moveTo>
                <a:cubicBezTo>
                  <a:pt x="1890136" y="2799789"/>
                  <a:pt x="1888659" y="2801583"/>
                  <a:pt x="1888131" y="2804800"/>
                </a:cubicBezTo>
                <a:cubicBezTo>
                  <a:pt x="1887604" y="2808018"/>
                  <a:pt x="1887393" y="2810445"/>
                  <a:pt x="1887498" y="2812080"/>
                </a:cubicBezTo>
                <a:cubicBezTo>
                  <a:pt x="1887393" y="2818463"/>
                  <a:pt x="1885705" y="2824055"/>
                  <a:pt x="1882434" y="2828855"/>
                </a:cubicBezTo>
                <a:cubicBezTo>
                  <a:pt x="1879164" y="2833655"/>
                  <a:pt x="1874944" y="2837348"/>
                  <a:pt x="1869774" y="2839933"/>
                </a:cubicBezTo>
                <a:cubicBezTo>
                  <a:pt x="1869457" y="2846157"/>
                  <a:pt x="1868191" y="2852065"/>
                  <a:pt x="1865976" y="2857657"/>
                </a:cubicBezTo>
                <a:cubicBezTo>
                  <a:pt x="1863760" y="2863249"/>
                  <a:pt x="1862494" y="2869157"/>
                  <a:pt x="1862178" y="2875382"/>
                </a:cubicBezTo>
                <a:cubicBezTo>
                  <a:pt x="1869668" y="2866467"/>
                  <a:pt x="1876210" y="2857077"/>
                  <a:pt x="1881801" y="2847213"/>
                </a:cubicBezTo>
                <a:cubicBezTo>
                  <a:pt x="1887393" y="2837348"/>
                  <a:pt x="1892668" y="2827325"/>
                  <a:pt x="1897627" y="2817144"/>
                </a:cubicBezTo>
                <a:cubicBezTo>
                  <a:pt x="1897574" y="2815298"/>
                  <a:pt x="1897046" y="2812027"/>
                  <a:pt x="1896044" y="2807332"/>
                </a:cubicBezTo>
                <a:cubicBezTo>
                  <a:pt x="1895042" y="2802638"/>
                  <a:pt x="1893881" y="2800000"/>
                  <a:pt x="1892562" y="2799420"/>
                </a:cubicBezTo>
                <a:close/>
                <a:moveTo>
                  <a:pt x="3467652" y="2798035"/>
                </a:moveTo>
                <a:lnTo>
                  <a:pt x="3453302" y="2819453"/>
                </a:lnTo>
                <a:cubicBezTo>
                  <a:pt x="3447825" y="2828480"/>
                  <a:pt x="3442479" y="2837244"/>
                  <a:pt x="3437264" y="2845746"/>
                </a:cubicBezTo>
                <a:cubicBezTo>
                  <a:pt x="3436212" y="2850829"/>
                  <a:pt x="3434109" y="2857490"/>
                  <a:pt x="3430953" y="2865728"/>
                </a:cubicBezTo>
                <a:cubicBezTo>
                  <a:pt x="3427798" y="2873967"/>
                  <a:pt x="3423591" y="2878524"/>
                  <a:pt x="3418333" y="2879401"/>
                </a:cubicBezTo>
                <a:cubicBezTo>
                  <a:pt x="3418596" y="2881022"/>
                  <a:pt x="3419647" y="2884089"/>
                  <a:pt x="3421488" y="2888603"/>
                </a:cubicBezTo>
                <a:cubicBezTo>
                  <a:pt x="3423328" y="2893117"/>
                  <a:pt x="3424380" y="2895658"/>
                  <a:pt x="3424643" y="2896228"/>
                </a:cubicBezTo>
                <a:cubicBezTo>
                  <a:pt x="3425651" y="2895965"/>
                  <a:pt x="3426265" y="2894913"/>
                  <a:pt x="3426484" y="2893073"/>
                </a:cubicBezTo>
                <a:cubicBezTo>
                  <a:pt x="3426703" y="2891232"/>
                  <a:pt x="3426790" y="2890181"/>
                  <a:pt x="3426747" y="2889918"/>
                </a:cubicBezTo>
                <a:lnTo>
                  <a:pt x="3435353" y="2875180"/>
                </a:lnTo>
                <a:lnTo>
                  <a:pt x="3440577" y="2858638"/>
                </a:lnTo>
                <a:cubicBezTo>
                  <a:pt x="3439437" y="2854255"/>
                  <a:pt x="3439613" y="2850399"/>
                  <a:pt x="3441103" y="2847069"/>
                </a:cubicBezTo>
                <a:cubicBezTo>
                  <a:pt x="3442593" y="2843738"/>
                  <a:pt x="3445923" y="2841985"/>
                  <a:pt x="3451094" y="2841810"/>
                </a:cubicBezTo>
                <a:lnTo>
                  <a:pt x="3457404" y="2827086"/>
                </a:lnTo>
                <a:cubicBezTo>
                  <a:pt x="3459858" y="2823624"/>
                  <a:pt x="3462838" y="2815824"/>
                  <a:pt x="3466344" y="2803685"/>
                </a:cubicBezTo>
                <a:close/>
                <a:moveTo>
                  <a:pt x="3022311" y="2798010"/>
                </a:moveTo>
                <a:lnTo>
                  <a:pt x="3012183" y="2803074"/>
                </a:lnTo>
                <a:lnTo>
                  <a:pt x="3002055" y="2820799"/>
                </a:lnTo>
                <a:lnTo>
                  <a:pt x="3014715" y="2815735"/>
                </a:lnTo>
                <a:lnTo>
                  <a:pt x="3022311" y="2803074"/>
                </a:lnTo>
                <a:close/>
                <a:moveTo>
                  <a:pt x="766527" y="2795879"/>
                </a:moveTo>
                <a:cubicBezTo>
                  <a:pt x="765366" y="2795985"/>
                  <a:pt x="764523" y="2796407"/>
                  <a:pt x="763995" y="2797145"/>
                </a:cubicBezTo>
                <a:cubicBezTo>
                  <a:pt x="763468" y="2797884"/>
                  <a:pt x="762624" y="2798306"/>
                  <a:pt x="761463" y="2798412"/>
                </a:cubicBezTo>
                <a:cubicBezTo>
                  <a:pt x="761516" y="2799941"/>
                  <a:pt x="762043" y="2801946"/>
                  <a:pt x="763045" y="2804425"/>
                </a:cubicBezTo>
                <a:cubicBezTo>
                  <a:pt x="764048" y="2806904"/>
                  <a:pt x="765208" y="2808276"/>
                  <a:pt x="766527" y="2808540"/>
                </a:cubicBezTo>
                <a:cubicBezTo>
                  <a:pt x="768954" y="2808382"/>
                  <a:pt x="770431" y="2807432"/>
                  <a:pt x="770958" y="2805691"/>
                </a:cubicBezTo>
                <a:cubicBezTo>
                  <a:pt x="771486" y="2803950"/>
                  <a:pt x="771696" y="2802368"/>
                  <a:pt x="771591" y="2800944"/>
                </a:cubicBezTo>
                <a:cubicBezTo>
                  <a:pt x="771169" y="2797989"/>
                  <a:pt x="769481" y="2796302"/>
                  <a:pt x="766527" y="2795879"/>
                </a:cubicBezTo>
                <a:close/>
                <a:moveTo>
                  <a:pt x="1343842" y="2793861"/>
                </a:moveTo>
                <a:cubicBezTo>
                  <a:pt x="1343736" y="2795285"/>
                  <a:pt x="1343947" y="2796868"/>
                  <a:pt x="1344475" y="2798609"/>
                </a:cubicBezTo>
                <a:cubicBezTo>
                  <a:pt x="1345002" y="2800349"/>
                  <a:pt x="1346479" y="2801299"/>
                  <a:pt x="1348906" y="2801457"/>
                </a:cubicBezTo>
                <a:lnTo>
                  <a:pt x="1353970" y="2801457"/>
                </a:lnTo>
                <a:cubicBezTo>
                  <a:pt x="1353864" y="2798925"/>
                  <a:pt x="1352809" y="2797026"/>
                  <a:pt x="1350805" y="2795760"/>
                </a:cubicBezTo>
                <a:cubicBezTo>
                  <a:pt x="1348800" y="2794494"/>
                  <a:pt x="1346479" y="2793861"/>
                  <a:pt x="1343842" y="2793861"/>
                </a:cubicBezTo>
                <a:close/>
                <a:moveTo>
                  <a:pt x="3949609" y="2793431"/>
                </a:moveTo>
                <a:lnTo>
                  <a:pt x="3936988" y="2806052"/>
                </a:lnTo>
                <a:cubicBezTo>
                  <a:pt x="3937470" y="2802896"/>
                  <a:pt x="3935980" y="2801319"/>
                  <a:pt x="3932518" y="2801319"/>
                </a:cubicBezTo>
                <a:cubicBezTo>
                  <a:pt x="3929056" y="2801319"/>
                  <a:pt x="3927041" y="2802896"/>
                  <a:pt x="3926471" y="2806052"/>
                </a:cubicBezTo>
                <a:lnTo>
                  <a:pt x="3941195" y="2824983"/>
                </a:lnTo>
                <a:lnTo>
                  <a:pt x="3949609" y="2824983"/>
                </a:lnTo>
                <a:lnTo>
                  <a:pt x="3951712" y="2806052"/>
                </a:lnTo>
                <a:close/>
                <a:moveTo>
                  <a:pt x="2489915" y="2780823"/>
                </a:moveTo>
                <a:lnTo>
                  <a:pt x="2481445" y="2789292"/>
                </a:lnTo>
                <a:lnTo>
                  <a:pt x="2478790" y="2807878"/>
                </a:lnTo>
                <a:lnTo>
                  <a:pt x="2482982" y="2800542"/>
                </a:lnTo>
                <a:cubicBezTo>
                  <a:pt x="2483562" y="2797957"/>
                  <a:pt x="2485013" y="2793553"/>
                  <a:pt x="2487334" y="2787328"/>
                </a:cubicBezTo>
                <a:close/>
                <a:moveTo>
                  <a:pt x="2172534" y="2776632"/>
                </a:moveTo>
                <a:lnTo>
                  <a:pt x="2162405" y="2807017"/>
                </a:lnTo>
                <a:cubicBezTo>
                  <a:pt x="2161983" y="2806964"/>
                  <a:pt x="2160295" y="2807070"/>
                  <a:pt x="2157341" y="2807333"/>
                </a:cubicBezTo>
                <a:cubicBezTo>
                  <a:pt x="2154387" y="2807597"/>
                  <a:pt x="2152699" y="2808336"/>
                  <a:pt x="2152277" y="2809549"/>
                </a:cubicBezTo>
                <a:cubicBezTo>
                  <a:pt x="2152805" y="2812239"/>
                  <a:pt x="2155548" y="2815088"/>
                  <a:pt x="2160506" y="2818095"/>
                </a:cubicBezTo>
                <a:cubicBezTo>
                  <a:pt x="2165465" y="2821102"/>
                  <a:pt x="2169474" y="2823317"/>
                  <a:pt x="2172534" y="2824741"/>
                </a:cubicBezTo>
                <a:lnTo>
                  <a:pt x="2190258" y="2799421"/>
                </a:lnTo>
                <a:close/>
                <a:moveTo>
                  <a:pt x="1733043" y="2776631"/>
                </a:moveTo>
                <a:lnTo>
                  <a:pt x="1722914" y="2807016"/>
                </a:lnTo>
                <a:cubicBezTo>
                  <a:pt x="1722492" y="2806963"/>
                  <a:pt x="1720804" y="2807069"/>
                  <a:pt x="1717850" y="2807332"/>
                </a:cubicBezTo>
                <a:cubicBezTo>
                  <a:pt x="1714896" y="2807596"/>
                  <a:pt x="1713208" y="2808335"/>
                  <a:pt x="1712786" y="2809548"/>
                </a:cubicBezTo>
                <a:cubicBezTo>
                  <a:pt x="1713314" y="2812238"/>
                  <a:pt x="1716057" y="2815087"/>
                  <a:pt x="1721015" y="2818094"/>
                </a:cubicBezTo>
                <a:cubicBezTo>
                  <a:pt x="1725974" y="2821101"/>
                  <a:pt x="1729983" y="2823316"/>
                  <a:pt x="1733043" y="2824740"/>
                </a:cubicBezTo>
                <a:lnTo>
                  <a:pt x="1750767" y="2799420"/>
                </a:lnTo>
                <a:close/>
                <a:moveTo>
                  <a:pt x="3226920" y="2772125"/>
                </a:moveTo>
                <a:cubicBezTo>
                  <a:pt x="3218156" y="2788602"/>
                  <a:pt x="3210443" y="2806131"/>
                  <a:pt x="3203782" y="2824711"/>
                </a:cubicBezTo>
                <a:cubicBezTo>
                  <a:pt x="3204878" y="2829006"/>
                  <a:pt x="3206894" y="2832511"/>
                  <a:pt x="3209830" y="2835228"/>
                </a:cubicBezTo>
                <a:cubicBezTo>
                  <a:pt x="3212766" y="2837945"/>
                  <a:pt x="3216359" y="2839348"/>
                  <a:pt x="3220610" y="2839435"/>
                </a:cubicBezTo>
                <a:cubicBezTo>
                  <a:pt x="3222801" y="2832950"/>
                  <a:pt x="3225781" y="2823309"/>
                  <a:pt x="3229549" y="2810513"/>
                </a:cubicBezTo>
                <a:cubicBezTo>
                  <a:pt x="3233318" y="2797717"/>
                  <a:pt x="3237350" y="2789128"/>
                  <a:pt x="3241644" y="2784746"/>
                </a:cubicBezTo>
                <a:close/>
                <a:moveTo>
                  <a:pt x="3972746" y="2755569"/>
                </a:moveTo>
                <a:lnTo>
                  <a:pt x="3962229" y="2772397"/>
                </a:lnTo>
                <a:lnTo>
                  <a:pt x="3968540" y="2772397"/>
                </a:lnTo>
                <a:cubicBezTo>
                  <a:pt x="3970994" y="2767839"/>
                  <a:pt x="3972396" y="2762230"/>
                  <a:pt x="3972746" y="2755569"/>
                </a:cubicBezTo>
                <a:close/>
                <a:moveTo>
                  <a:pt x="3928574" y="2749259"/>
                </a:moveTo>
                <a:cubicBezTo>
                  <a:pt x="3928487" y="2750223"/>
                  <a:pt x="3928136" y="2750924"/>
                  <a:pt x="3927523" y="2751362"/>
                </a:cubicBezTo>
                <a:cubicBezTo>
                  <a:pt x="3926909" y="2751800"/>
                  <a:pt x="3926558" y="2752502"/>
                  <a:pt x="3926471" y="2753466"/>
                </a:cubicBezTo>
                <a:lnTo>
                  <a:pt x="3926471" y="2763983"/>
                </a:lnTo>
                <a:cubicBezTo>
                  <a:pt x="3926471" y="2768321"/>
                  <a:pt x="3926997" y="2772791"/>
                  <a:pt x="3928048" y="2777392"/>
                </a:cubicBezTo>
                <a:cubicBezTo>
                  <a:pt x="3929100" y="2781993"/>
                  <a:pt x="3930678" y="2785938"/>
                  <a:pt x="3932781" y="2789224"/>
                </a:cubicBezTo>
                <a:lnTo>
                  <a:pt x="3939091" y="2751362"/>
                </a:lnTo>
                <a:close/>
                <a:moveTo>
                  <a:pt x="956432" y="2727514"/>
                </a:moveTo>
                <a:cubicBezTo>
                  <a:pt x="954005" y="2727883"/>
                  <a:pt x="952528" y="2729677"/>
                  <a:pt x="952000" y="2732894"/>
                </a:cubicBezTo>
                <a:cubicBezTo>
                  <a:pt x="951473" y="2736112"/>
                  <a:pt x="951262" y="2738539"/>
                  <a:pt x="951368" y="2740174"/>
                </a:cubicBezTo>
                <a:cubicBezTo>
                  <a:pt x="951262" y="2746557"/>
                  <a:pt x="949574" y="2752149"/>
                  <a:pt x="946304" y="2756949"/>
                </a:cubicBezTo>
                <a:cubicBezTo>
                  <a:pt x="943033" y="2761749"/>
                  <a:pt x="938813" y="2765442"/>
                  <a:pt x="933643" y="2768027"/>
                </a:cubicBezTo>
                <a:cubicBezTo>
                  <a:pt x="933327" y="2774251"/>
                  <a:pt x="932061" y="2780159"/>
                  <a:pt x="929845" y="2785751"/>
                </a:cubicBezTo>
                <a:cubicBezTo>
                  <a:pt x="927630" y="2791343"/>
                  <a:pt x="926363" y="2797251"/>
                  <a:pt x="926047" y="2803476"/>
                </a:cubicBezTo>
                <a:cubicBezTo>
                  <a:pt x="933538" y="2794561"/>
                  <a:pt x="940079" y="2785171"/>
                  <a:pt x="945671" y="2775307"/>
                </a:cubicBezTo>
                <a:cubicBezTo>
                  <a:pt x="951262" y="2765442"/>
                  <a:pt x="956537" y="2755419"/>
                  <a:pt x="961496" y="2745238"/>
                </a:cubicBezTo>
                <a:cubicBezTo>
                  <a:pt x="961443" y="2743392"/>
                  <a:pt x="960916" y="2740121"/>
                  <a:pt x="959913" y="2735426"/>
                </a:cubicBezTo>
                <a:cubicBezTo>
                  <a:pt x="958911" y="2730732"/>
                  <a:pt x="957750" y="2728094"/>
                  <a:pt x="956432" y="2727514"/>
                </a:cubicBezTo>
                <a:close/>
                <a:moveTo>
                  <a:pt x="3951712" y="2717707"/>
                </a:moveTo>
                <a:lnTo>
                  <a:pt x="3943298" y="2721914"/>
                </a:lnTo>
                <a:lnTo>
                  <a:pt x="3934885" y="2736638"/>
                </a:lnTo>
                <a:lnTo>
                  <a:pt x="3945402" y="2732431"/>
                </a:lnTo>
                <a:lnTo>
                  <a:pt x="3951712" y="2721914"/>
                </a:lnTo>
                <a:close/>
                <a:moveTo>
                  <a:pt x="1508426" y="2710303"/>
                </a:moveTo>
                <a:cubicBezTo>
                  <a:pt x="1508478" y="2711833"/>
                  <a:pt x="1509006" y="2713837"/>
                  <a:pt x="1510008" y="2716316"/>
                </a:cubicBezTo>
                <a:cubicBezTo>
                  <a:pt x="1511010" y="2718796"/>
                  <a:pt x="1512171" y="2720167"/>
                  <a:pt x="1513490" y="2720431"/>
                </a:cubicBezTo>
                <a:cubicBezTo>
                  <a:pt x="1515916" y="2720273"/>
                  <a:pt x="1517393" y="2719323"/>
                  <a:pt x="1517921" y="2717583"/>
                </a:cubicBezTo>
                <a:cubicBezTo>
                  <a:pt x="1518448" y="2715842"/>
                  <a:pt x="1518659" y="2714259"/>
                  <a:pt x="1518554" y="2712835"/>
                </a:cubicBezTo>
                <a:close/>
                <a:moveTo>
                  <a:pt x="796912" y="2704725"/>
                </a:moveTo>
                <a:lnTo>
                  <a:pt x="786784" y="2735110"/>
                </a:lnTo>
                <a:cubicBezTo>
                  <a:pt x="786362" y="2735057"/>
                  <a:pt x="784674" y="2735163"/>
                  <a:pt x="781719" y="2735426"/>
                </a:cubicBezTo>
                <a:cubicBezTo>
                  <a:pt x="778765" y="2735690"/>
                  <a:pt x="777077" y="2736429"/>
                  <a:pt x="776655" y="2737642"/>
                </a:cubicBezTo>
                <a:cubicBezTo>
                  <a:pt x="777183" y="2740332"/>
                  <a:pt x="779926" y="2743181"/>
                  <a:pt x="784885" y="2746188"/>
                </a:cubicBezTo>
                <a:cubicBezTo>
                  <a:pt x="789843" y="2749195"/>
                  <a:pt x="793852" y="2751410"/>
                  <a:pt x="796912" y="2752834"/>
                </a:cubicBezTo>
                <a:lnTo>
                  <a:pt x="814636" y="2727514"/>
                </a:lnTo>
                <a:close/>
                <a:moveTo>
                  <a:pt x="3266885" y="2698505"/>
                </a:moveTo>
                <a:lnTo>
                  <a:pt x="3256368" y="2711126"/>
                </a:lnTo>
                <a:lnTo>
                  <a:pt x="3256368" y="2717436"/>
                </a:lnTo>
                <a:lnTo>
                  <a:pt x="3260575" y="2717436"/>
                </a:lnTo>
                <a:cubicBezTo>
                  <a:pt x="3264694" y="2717611"/>
                  <a:pt x="3267499" y="2717261"/>
                  <a:pt x="3268989" y="2716384"/>
                </a:cubicBezTo>
                <a:cubicBezTo>
                  <a:pt x="3270479" y="2715508"/>
                  <a:pt x="3271180" y="2713054"/>
                  <a:pt x="3271092" y="2709022"/>
                </a:cubicBezTo>
                <a:close/>
                <a:moveTo>
                  <a:pt x="3055228" y="2696728"/>
                </a:moveTo>
                <a:cubicBezTo>
                  <a:pt x="3055439" y="2704746"/>
                  <a:pt x="3055650" y="2714030"/>
                  <a:pt x="3055861" y="2724580"/>
                </a:cubicBezTo>
                <a:cubicBezTo>
                  <a:pt x="3056072" y="2735131"/>
                  <a:pt x="3055017" y="2744415"/>
                  <a:pt x="3052696" y="2752433"/>
                </a:cubicBezTo>
                <a:cubicBezTo>
                  <a:pt x="3057760" y="2747369"/>
                  <a:pt x="3060292" y="2739773"/>
                  <a:pt x="3060292" y="2729644"/>
                </a:cubicBezTo>
                <a:lnTo>
                  <a:pt x="3072952" y="2704324"/>
                </a:lnTo>
                <a:close/>
                <a:moveTo>
                  <a:pt x="2207982" y="2688010"/>
                </a:moveTo>
                <a:cubicBezTo>
                  <a:pt x="2197432" y="2707844"/>
                  <a:pt x="2188148" y="2728945"/>
                  <a:pt x="2180130" y="2751312"/>
                </a:cubicBezTo>
                <a:cubicBezTo>
                  <a:pt x="2181449" y="2756481"/>
                  <a:pt x="2183875" y="2760701"/>
                  <a:pt x="2187409" y="2763972"/>
                </a:cubicBezTo>
                <a:cubicBezTo>
                  <a:pt x="2190944" y="2767243"/>
                  <a:pt x="2195269" y="2768931"/>
                  <a:pt x="2200386" y="2769036"/>
                </a:cubicBezTo>
                <a:cubicBezTo>
                  <a:pt x="2203024" y="2761229"/>
                  <a:pt x="2206611" y="2749624"/>
                  <a:pt x="2211147" y="2734220"/>
                </a:cubicBezTo>
                <a:cubicBezTo>
                  <a:pt x="2215684" y="2718817"/>
                  <a:pt x="2220537" y="2708478"/>
                  <a:pt x="2225707" y="2703202"/>
                </a:cubicBezTo>
                <a:close/>
                <a:moveTo>
                  <a:pt x="1768491" y="2688009"/>
                </a:moveTo>
                <a:cubicBezTo>
                  <a:pt x="1757941" y="2707843"/>
                  <a:pt x="1748657" y="2728944"/>
                  <a:pt x="1740639" y="2751311"/>
                </a:cubicBezTo>
                <a:cubicBezTo>
                  <a:pt x="1741958" y="2756480"/>
                  <a:pt x="1744384" y="2760700"/>
                  <a:pt x="1747918" y="2763971"/>
                </a:cubicBezTo>
                <a:cubicBezTo>
                  <a:pt x="1751453" y="2767242"/>
                  <a:pt x="1755778" y="2768930"/>
                  <a:pt x="1760895" y="2769035"/>
                </a:cubicBezTo>
                <a:cubicBezTo>
                  <a:pt x="1763533" y="2761228"/>
                  <a:pt x="1767120" y="2749623"/>
                  <a:pt x="1771656" y="2734219"/>
                </a:cubicBezTo>
                <a:cubicBezTo>
                  <a:pt x="1776193" y="2718816"/>
                  <a:pt x="1781046" y="2708477"/>
                  <a:pt x="1786216" y="2703201"/>
                </a:cubicBezTo>
                <a:close/>
                <a:moveTo>
                  <a:pt x="3517194" y="2683781"/>
                </a:moveTo>
                <a:lnTo>
                  <a:pt x="3500367" y="2711126"/>
                </a:lnTo>
                <a:lnTo>
                  <a:pt x="3503041" y="2720929"/>
                </a:lnTo>
                <a:lnTo>
                  <a:pt x="3503680" y="2719811"/>
                </a:lnTo>
                <a:cubicBezTo>
                  <a:pt x="3504644" y="2715516"/>
                  <a:pt x="3508500" y="2705174"/>
                  <a:pt x="3515249" y="2688785"/>
                </a:cubicBezTo>
                <a:lnTo>
                  <a:pt x="3517234" y="2683977"/>
                </a:lnTo>
                <a:close/>
                <a:moveTo>
                  <a:pt x="1245091" y="2679918"/>
                </a:moveTo>
                <a:lnTo>
                  <a:pt x="1245091" y="2692578"/>
                </a:lnTo>
                <a:cubicBezTo>
                  <a:pt x="1245197" y="2696218"/>
                  <a:pt x="1246252" y="2698434"/>
                  <a:pt x="1248256" y="2699225"/>
                </a:cubicBezTo>
                <a:cubicBezTo>
                  <a:pt x="1250261" y="2700016"/>
                  <a:pt x="1252582" y="2700333"/>
                  <a:pt x="1255219" y="2700175"/>
                </a:cubicBezTo>
                <a:close/>
                <a:moveTo>
                  <a:pt x="2519426" y="2665221"/>
                </a:moveTo>
                <a:cubicBezTo>
                  <a:pt x="2518688" y="2673714"/>
                  <a:pt x="2515733" y="2681416"/>
                  <a:pt x="2510564" y="2688326"/>
                </a:cubicBezTo>
                <a:cubicBezTo>
                  <a:pt x="2505394" y="2695237"/>
                  <a:pt x="2502440" y="2703572"/>
                  <a:pt x="2501702" y="2713330"/>
                </a:cubicBezTo>
                <a:cubicBezTo>
                  <a:pt x="2494158" y="2723564"/>
                  <a:pt x="2487090" y="2734115"/>
                  <a:pt x="2480496" y="2744981"/>
                </a:cubicBezTo>
                <a:cubicBezTo>
                  <a:pt x="2473902" y="2755848"/>
                  <a:pt x="2467466" y="2766398"/>
                  <a:pt x="2461189" y="2776632"/>
                </a:cubicBezTo>
                <a:cubicBezTo>
                  <a:pt x="2459923" y="2782751"/>
                  <a:pt x="2457391" y="2790770"/>
                  <a:pt x="2453592" y="2800687"/>
                </a:cubicBezTo>
                <a:cubicBezTo>
                  <a:pt x="2449794" y="2810604"/>
                  <a:pt x="2444730" y="2816090"/>
                  <a:pt x="2438400" y="2817145"/>
                </a:cubicBezTo>
                <a:cubicBezTo>
                  <a:pt x="2438717" y="2819097"/>
                  <a:pt x="2439983" y="2822789"/>
                  <a:pt x="2442198" y="2828223"/>
                </a:cubicBezTo>
                <a:cubicBezTo>
                  <a:pt x="2444414" y="2833656"/>
                  <a:pt x="2445680" y="2836716"/>
                  <a:pt x="2445996" y="2837402"/>
                </a:cubicBezTo>
                <a:cubicBezTo>
                  <a:pt x="2447210" y="2837085"/>
                  <a:pt x="2447948" y="2835819"/>
                  <a:pt x="2448212" y="2833604"/>
                </a:cubicBezTo>
                <a:cubicBezTo>
                  <a:pt x="2448476" y="2831388"/>
                  <a:pt x="2448581" y="2830122"/>
                  <a:pt x="2448528" y="2829806"/>
                </a:cubicBezTo>
                <a:cubicBezTo>
                  <a:pt x="2455703" y="2814877"/>
                  <a:pt x="2464143" y="2800423"/>
                  <a:pt x="2473849" y="2786444"/>
                </a:cubicBezTo>
                <a:cubicBezTo>
                  <a:pt x="2483555" y="2772465"/>
                  <a:pt x="2489463" y="2757378"/>
                  <a:pt x="2491573" y="2741183"/>
                </a:cubicBezTo>
                <a:lnTo>
                  <a:pt x="2504234" y="2741183"/>
                </a:lnTo>
                <a:lnTo>
                  <a:pt x="2505943" y="2741317"/>
                </a:lnTo>
                <a:lnTo>
                  <a:pt x="2506483" y="2740010"/>
                </a:lnTo>
                <a:cubicBezTo>
                  <a:pt x="2508804" y="2734419"/>
                  <a:pt x="2510254" y="2730963"/>
                  <a:pt x="2510835" y="2729644"/>
                </a:cubicBezTo>
                <a:cubicBezTo>
                  <a:pt x="2510307" y="2724158"/>
                  <a:pt x="2510096" y="2718672"/>
                  <a:pt x="2510202" y="2713186"/>
                </a:cubicBezTo>
                <a:cubicBezTo>
                  <a:pt x="2510307" y="2707700"/>
                  <a:pt x="2513894" y="2704746"/>
                  <a:pt x="2520963" y="2704324"/>
                </a:cubicBezTo>
                <a:lnTo>
                  <a:pt x="2527603" y="2691848"/>
                </a:lnTo>
                <a:lnTo>
                  <a:pt x="2527022" y="2690542"/>
                </a:lnTo>
                <a:lnTo>
                  <a:pt x="2537151" y="2672818"/>
                </a:lnTo>
                <a:close/>
                <a:moveTo>
                  <a:pt x="3290023" y="2664850"/>
                </a:moveTo>
                <a:lnTo>
                  <a:pt x="3285816" y="2673264"/>
                </a:lnTo>
                <a:cubicBezTo>
                  <a:pt x="3288270" y="2671160"/>
                  <a:pt x="3289673" y="2669057"/>
                  <a:pt x="3290023" y="2666953"/>
                </a:cubicBezTo>
                <a:close/>
                <a:moveTo>
                  <a:pt x="1427400" y="2662194"/>
                </a:moveTo>
                <a:cubicBezTo>
                  <a:pt x="1419803" y="2662405"/>
                  <a:pt x="1414106" y="2665148"/>
                  <a:pt x="1410308" y="2670423"/>
                </a:cubicBezTo>
                <a:cubicBezTo>
                  <a:pt x="1406510" y="2675698"/>
                  <a:pt x="1404611" y="2682239"/>
                  <a:pt x="1404611" y="2690046"/>
                </a:cubicBezTo>
                <a:lnTo>
                  <a:pt x="1404611" y="2692578"/>
                </a:lnTo>
                <a:cubicBezTo>
                  <a:pt x="1404084" y="2692526"/>
                  <a:pt x="1401974" y="2692631"/>
                  <a:pt x="1398281" y="2692895"/>
                </a:cubicBezTo>
                <a:cubicBezTo>
                  <a:pt x="1394588" y="2693159"/>
                  <a:pt x="1392478" y="2693897"/>
                  <a:pt x="1391951" y="2695110"/>
                </a:cubicBezTo>
                <a:cubicBezTo>
                  <a:pt x="1392742" y="2696429"/>
                  <a:pt x="1396224" y="2697590"/>
                  <a:pt x="1402396" y="2698592"/>
                </a:cubicBezTo>
                <a:cubicBezTo>
                  <a:pt x="1408567" y="2699594"/>
                  <a:pt x="1412682" y="2700122"/>
                  <a:pt x="1414739" y="2700175"/>
                </a:cubicBezTo>
                <a:lnTo>
                  <a:pt x="1429932" y="2687514"/>
                </a:lnTo>
                <a:cubicBezTo>
                  <a:pt x="1426186" y="2687198"/>
                  <a:pt x="1423549" y="2685299"/>
                  <a:pt x="1422019" y="2681817"/>
                </a:cubicBezTo>
                <a:cubicBezTo>
                  <a:pt x="1420489" y="2678336"/>
                  <a:pt x="1419751" y="2675170"/>
                  <a:pt x="1419803" y="2672322"/>
                </a:cubicBezTo>
                <a:close/>
                <a:moveTo>
                  <a:pt x="1270412" y="2652065"/>
                </a:moveTo>
                <a:cubicBezTo>
                  <a:pt x="1269251" y="2652171"/>
                  <a:pt x="1268407" y="2652593"/>
                  <a:pt x="1267880" y="2653331"/>
                </a:cubicBezTo>
                <a:cubicBezTo>
                  <a:pt x="1267352" y="2654070"/>
                  <a:pt x="1266508" y="2654492"/>
                  <a:pt x="1265348" y="2654598"/>
                </a:cubicBezTo>
                <a:cubicBezTo>
                  <a:pt x="1265400" y="2656127"/>
                  <a:pt x="1265928" y="2658132"/>
                  <a:pt x="1266930" y="2660611"/>
                </a:cubicBezTo>
                <a:cubicBezTo>
                  <a:pt x="1267932" y="2663090"/>
                  <a:pt x="1269093" y="2664462"/>
                  <a:pt x="1270412" y="2664726"/>
                </a:cubicBezTo>
                <a:cubicBezTo>
                  <a:pt x="1272838" y="2664568"/>
                  <a:pt x="1274315" y="2663618"/>
                  <a:pt x="1274843" y="2661877"/>
                </a:cubicBezTo>
                <a:cubicBezTo>
                  <a:pt x="1275370" y="2660136"/>
                  <a:pt x="1275581" y="2658554"/>
                  <a:pt x="1275476" y="2657130"/>
                </a:cubicBezTo>
                <a:cubicBezTo>
                  <a:pt x="1275054" y="2654175"/>
                  <a:pt x="1273366" y="2652488"/>
                  <a:pt x="1270412" y="2652065"/>
                </a:cubicBezTo>
                <a:close/>
                <a:moveTo>
                  <a:pt x="3979057" y="2633570"/>
                </a:moveTo>
                <a:cubicBezTo>
                  <a:pt x="3979232" y="2640231"/>
                  <a:pt x="3979407" y="2647943"/>
                  <a:pt x="3979583" y="2656707"/>
                </a:cubicBezTo>
                <a:cubicBezTo>
                  <a:pt x="3979758" y="2665472"/>
                  <a:pt x="3978881" y="2673185"/>
                  <a:pt x="3976953" y="2679845"/>
                </a:cubicBezTo>
                <a:cubicBezTo>
                  <a:pt x="3981160" y="2675638"/>
                  <a:pt x="3983264" y="2669328"/>
                  <a:pt x="3983264" y="2660914"/>
                </a:cubicBezTo>
                <a:lnTo>
                  <a:pt x="3993781" y="2639880"/>
                </a:lnTo>
                <a:close/>
                <a:moveTo>
                  <a:pt x="1566663" y="2626745"/>
                </a:moveTo>
                <a:cubicBezTo>
                  <a:pt x="1558276" y="2627431"/>
                  <a:pt x="1553528" y="2631756"/>
                  <a:pt x="1552420" y="2639722"/>
                </a:cubicBezTo>
                <a:cubicBezTo>
                  <a:pt x="1551312" y="2647687"/>
                  <a:pt x="1550996" y="2655178"/>
                  <a:pt x="1551471" y="2662194"/>
                </a:cubicBezTo>
                <a:cubicBezTo>
                  <a:pt x="1547514" y="2662194"/>
                  <a:pt x="1543400" y="2662827"/>
                  <a:pt x="1539127" y="2664093"/>
                </a:cubicBezTo>
                <a:cubicBezTo>
                  <a:pt x="1534854" y="2665359"/>
                  <a:pt x="1531372" y="2667258"/>
                  <a:pt x="1528682" y="2669790"/>
                </a:cubicBezTo>
                <a:lnTo>
                  <a:pt x="1533746" y="2692578"/>
                </a:lnTo>
                <a:cubicBezTo>
                  <a:pt x="1534960" y="2685774"/>
                  <a:pt x="1537597" y="2679127"/>
                  <a:pt x="1541659" y="2672638"/>
                </a:cubicBezTo>
                <a:cubicBezTo>
                  <a:pt x="1545721" y="2666150"/>
                  <a:pt x="1551523" y="2662669"/>
                  <a:pt x="1559067" y="2662194"/>
                </a:cubicBezTo>
                <a:cubicBezTo>
                  <a:pt x="1559383" y="2655969"/>
                  <a:pt x="1560649" y="2650061"/>
                  <a:pt x="1562865" y="2644469"/>
                </a:cubicBezTo>
                <a:cubicBezTo>
                  <a:pt x="1565081" y="2638878"/>
                  <a:pt x="1566347" y="2632970"/>
                  <a:pt x="1566663" y="2626745"/>
                </a:cubicBezTo>
                <a:close/>
                <a:moveTo>
                  <a:pt x="832361" y="2616103"/>
                </a:moveTo>
                <a:cubicBezTo>
                  <a:pt x="821811" y="2635937"/>
                  <a:pt x="812526" y="2657038"/>
                  <a:pt x="804508" y="2679405"/>
                </a:cubicBezTo>
                <a:cubicBezTo>
                  <a:pt x="805827" y="2684574"/>
                  <a:pt x="808253" y="2688794"/>
                  <a:pt x="811788" y="2692065"/>
                </a:cubicBezTo>
                <a:cubicBezTo>
                  <a:pt x="815322" y="2695336"/>
                  <a:pt x="819648" y="2697024"/>
                  <a:pt x="824765" y="2697129"/>
                </a:cubicBezTo>
                <a:cubicBezTo>
                  <a:pt x="827402" y="2689322"/>
                  <a:pt x="830989" y="2677717"/>
                  <a:pt x="835526" y="2662313"/>
                </a:cubicBezTo>
                <a:cubicBezTo>
                  <a:pt x="840062" y="2646910"/>
                  <a:pt x="844916" y="2636571"/>
                  <a:pt x="850085" y="2631295"/>
                </a:cubicBezTo>
                <a:close/>
                <a:moveTo>
                  <a:pt x="2256092" y="2599388"/>
                </a:moveTo>
                <a:lnTo>
                  <a:pt x="2243431" y="2614580"/>
                </a:lnTo>
                <a:lnTo>
                  <a:pt x="2243431" y="2622176"/>
                </a:lnTo>
                <a:lnTo>
                  <a:pt x="2248495" y="2622176"/>
                </a:lnTo>
                <a:cubicBezTo>
                  <a:pt x="2253454" y="2622387"/>
                  <a:pt x="2256830" y="2621965"/>
                  <a:pt x="2258624" y="2620910"/>
                </a:cubicBezTo>
                <a:cubicBezTo>
                  <a:pt x="2260417" y="2619855"/>
                  <a:pt x="2261261" y="2616901"/>
                  <a:pt x="2261156" y="2612048"/>
                </a:cubicBezTo>
                <a:close/>
                <a:moveTo>
                  <a:pt x="1816601" y="2599387"/>
                </a:moveTo>
                <a:lnTo>
                  <a:pt x="1803940" y="2614579"/>
                </a:lnTo>
                <a:lnTo>
                  <a:pt x="1803940" y="2622175"/>
                </a:lnTo>
                <a:lnTo>
                  <a:pt x="1809004" y="2622175"/>
                </a:lnTo>
                <a:cubicBezTo>
                  <a:pt x="1813963" y="2622386"/>
                  <a:pt x="1817339" y="2621964"/>
                  <a:pt x="1819133" y="2620909"/>
                </a:cubicBezTo>
                <a:cubicBezTo>
                  <a:pt x="1820926" y="2619854"/>
                  <a:pt x="1821770" y="2616900"/>
                  <a:pt x="1821665" y="2612047"/>
                </a:cubicBezTo>
                <a:close/>
                <a:moveTo>
                  <a:pt x="1460316" y="2583700"/>
                </a:moveTo>
                <a:cubicBezTo>
                  <a:pt x="1457890" y="2584069"/>
                  <a:pt x="1456413" y="2585863"/>
                  <a:pt x="1455885" y="2589080"/>
                </a:cubicBezTo>
                <a:cubicBezTo>
                  <a:pt x="1455358" y="2592298"/>
                  <a:pt x="1455147" y="2594725"/>
                  <a:pt x="1455252" y="2596360"/>
                </a:cubicBezTo>
                <a:cubicBezTo>
                  <a:pt x="1455147" y="2602743"/>
                  <a:pt x="1453459" y="2608335"/>
                  <a:pt x="1450188" y="2613135"/>
                </a:cubicBezTo>
                <a:cubicBezTo>
                  <a:pt x="1446918" y="2617935"/>
                  <a:pt x="1442698" y="2621628"/>
                  <a:pt x="1437528" y="2624213"/>
                </a:cubicBezTo>
                <a:cubicBezTo>
                  <a:pt x="1437211" y="2630437"/>
                  <a:pt x="1435945" y="2636345"/>
                  <a:pt x="1433730" y="2641937"/>
                </a:cubicBezTo>
                <a:cubicBezTo>
                  <a:pt x="1431514" y="2647529"/>
                  <a:pt x="1430248" y="2653437"/>
                  <a:pt x="1429932" y="2659662"/>
                </a:cubicBezTo>
                <a:cubicBezTo>
                  <a:pt x="1437422" y="2650747"/>
                  <a:pt x="1443964" y="2641357"/>
                  <a:pt x="1449555" y="2631493"/>
                </a:cubicBezTo>
                <a:cubicBezTo>
                  <a:pt x="1455147" y="2621628"/>
                  <a:pt x="1460422" y="2611605"/>
                  <a:pt x="1465381" y="2601424"/>
                </a:cubicBezTo>
                <a:cubicBezTo>
                  <a:pt x="1465328" y="2599578"/>
                  <a:pt x="1464800" y="2596307"/>
                  <a:pt x="1463798" y="2591612"/>
                </a:cubicBezTo>
                <a:cubicBezTo>
                  <a:pt x="1462796" y="2586918"/>
                  <a:pt x="1461635" y="2584280"/>
                  <a:pt x="1460316" y="2583700"/>
                </a:cubicBezTo>
                <a:close/>
                <a:moveTo>
                  <a:pt x="2557407" y="2581663"/>
                </a:moveTo>
                <a:lnTo>
                  <a:pt x="2537151" y="2614580"/>
                </a:lnTo>
                <a:cubicBezTo>
                  <a:pt x="2542215" y="2622599"/>
                  <a:pt x="2544747" y="2631883"/>
                  <a:pt x="2544747" y="2642433"/>
                </a:cubicBezTo>
                <a:cubicBezTo>
                  <a:pt x="2543322" y="2642328"/>
                  <a:pt x="2541740" y="2642538"/>
                  <a:pt x="2539999" y="2643066"/>
                </a:cubicBezTo>
                <a:cubicBezTo>
                  <a:pt x="2538258" y="2643593"/>
                  <a:pt x="2537309" y="2645070"/>
                  <a:pt x="2537151" y="2647497"/>
                </a:cubicBezTo>
                <a:cubicBezTo>
                  <a:pt x="2537309" y="2650029"/>
                  <a:pt x="2538258" y="2652561"/>
                  <a:pt x="2539999" y="2655093"/>
                </a:cubicBezTo>
                <a:lnTo>
                  <a:pt x="2543870" y="2661286"/>
                </a:lnTo>
                <a:lnTo>
                  <a:pt x="2552297" y="2645453"/>
                </a:lnTo>
                <a:lnTo>
                  <a:pt x="2562598" y="2624213"/>
                </a:lnTo>
                <a:lnTo>
                  <a:pt x="2562788" y="2608250"/>
                </a:lnTo>
                <a:cubicBezTo>
                  <a:pt x="2562735" y="2599388"/>
                  <a:pt x="2560941" y="2590526"/>
                  <a:pt x="2557407" y="2581663"/>
                </a:cubicBezTo>
                <a:close/>
                <a:moveTo>
                  <a:pt x="294199" y="2566937"/>
                </a:moveTo>
                <a:cubicBezTo>
                  <a:pt x="294243" y="2568120"/>
                  <a:pt x="294681" y="2569435"/>
                  <a:pt x="295513" y="2570881"/>
                </a:cubicBezTo>
                <a:cubicBezTo>
                  <a:pt x="296346" y="2572327"/>
                  <a:pt x="297310" y="2573116"/>
                  <a:pt x="298406" y="2573248"/>
                </a:cubicBezTo>
                <a:cubicBezTo>
                  <a:pt x="300860" y="2572897"/>
                  <a:pt x="302262" y="2571494"/>
                  <a:pt x="302612" y="2569041"/>
                </a:cubicBezTo>
                <a:close/>
                <a:moveTo>
                  <a:pt x="1300797" y="2560911"/>
                </a:moveTo>
                <a:lnTo>
                  <a:pt x="1290668" y="2591296"/>
                </a:lnTo>
                <a:cubicBezTo>
                  <a:pt x="1290246" y="2591243"/>
                  <a:pt x="1288558" y="2591349"/>
                  <a:pt x="1285604" y="2591612"/>
                </a:cubicBezTo>
                <a:cubicBezTo>
                  <a:pt x="1282650" y="2591876"/>
                  <a:pt x="1280962" y="2592615"/>
                  <a:pt x="1280540" y="2593828"/>
                </a:cubicBezTo>
                <a:cubicBezTo>
                  <a:pt x="1281068" y="2596518"/>
                  <a:pt x="1283811" y="2599367"/>
                  <a:pt x="1288769" y="2602374"/>
                </a:cubicBezTo>
                <a:cubicBezTo>
                  <a:pt x="1293728" y="2605381"/>
                  <a:pt x="1297737" y="2607596"/>
                  <a:pt x="1300797" y="2609020"/>
                </a:cubicBezTo>
                <a:lnTo>
                  <a:pt x="1318521" y="2583700"/>
                </a:lnTo>
                <a:close/>
                <a:moveTo>
                  <a:pt x="2283944" y="2558875"/>
                </a:moveTo>
                <a:lnTo>
                  <a:pt x="2278880" y="2569003"/>
                </a:lnTo>
                <a:cubicBezTo>
                  <a:pt x="2281834" y="2566471"/>
                  <a:pt x="2283522" y="2563939"/>
                  <a:pt x="2283944" y="2561407"/>
                </a:cubicBezTo>
                <a:close/>
                <a:moveTo>
                  <a:pt x="1844453" y="2558874"/>
                </a:moveTo>
                <a:lnTo>
                  <a:pt x="1839389" y="2569002"/>
                </a:lnTo>
                <a:cubicBezTo>
                  <a:pt x="1842343" y="2566470"/>
                  <a:pt x="1844031" y="2563938"/>
                  <a:pt x="1844453" y="2561406"/>
                </a:cubicBezTo>
                <a:close/>
                <a:moveTo>
                  <a:pt x="302612" y="2550110"/>
                </a:moveTo>
                <a:cubicBezTo>
                  <a:pt x="302525" y="2551293"/>
                  <a:pt x="302700" y="2552608"/>
                  <a:pt x="303138" y="2554054"/>
                </a:cubicBezTo>
                <a:cubicBezTo>
                  <a:pt x="303577" y="2555500"/>
                  <a:pt x="304804" y="2556288"/>
                  <a:pt x="306819" y="2556420"/>
                </a:cubicBezTo>
                <a:lnTo>
                  <a:pt x="308923" y="2556420"/>
                </a:lnTo>
                <a:cubicBezTo>
                  <a:pt x="308923" y="2552213"/>
                  <a:pt x="306819" y="2550110"/>
                  <a:pt x="302612" y="2550110"/>
                </a:cubicBezTo>
                <a:close/>
                <a:moveTo>
                  <a:pt x="3136254" y="2537208"/>
                </a:moveTo>
                <a:lnTo>
                  <a:pt x="3133722" y="2554932"/>
                </a:lnTo>
                <a:cubicBezTo>
                  <a:pt x="3129871" y="2558889"/>
                  <a:pt x="3126179" y="2563636"/>
                  <a:pt x="3122644" y="2569175"/>
                </a:cubicBezTo>
                <a:cubicBezTo>
                  <a:pt x="3119110" y="2574714"/>
                  <a:pt x="3116050" y="2580095"/>
                  <a:pt x="3113465" y="2585317"/>
                </a:cubicBezTo>
                <a:cubicBezTo>
                  <a:pt x="3113887" y="2595867"/>
                  <a:pt x="3110511" y="2605151"/>
                  <a:pt x="3103337" y="2613170"/>
                </a:cubicBezTo>
                <a:cubicBezTo>
                  <a:pt x="3100383" y="2611112"/>
                  <a:pt x="3097429" y="2611429"/>
                  <a:pt x="3094475" y="2614119"/>
                </a:cubicBezTo>
                <a:cubicBezTo>
                  <a:pt x="3091521" y="2616809"/>
                  <a:pt x="3091099" y="2619025"/>
                  <a:pt x="3093209" y="2620766"/>
                </a:cubicBezTo>
                <a:lnTo>
                  <a:pt x="3078017" y="2638490"/>
                </a:lnTo>
                <a:lnTo>
                  <a:pt x="3070420" y="2663811"/>
                </a:lnTo>
                <a:lnTo>
                  <a:pt x="3065356" y="2663811"/>
                </a:lnTo>
                <a:lnTo>
                  <a:pt x="3065356" y="2681535"/>
                </a:lnTo>
                <a:lnTo>
                  <a:pt x="3078017" y="2686599"/>
                </a:lnTo>
                <a:cubicBezTo>
                  <a:pt x="3076856" y="2685228"/>
                  <a:pt x="3076645" y="2684173"/>
                  <a:pt x="3077384" y="2683434"/>
                </a:cubicBezTo>
                <a:cubicBezTo>
                  <a:pt x="3078122" y="2682696"/>
                  <a:pt x="3079177" y="2682907"/>
                  <a:pt x="3080549" y="2684067"/>
                </a:cubicBezTo>
                <a:lnTo>
                  <a:pt x="3085613" y="2673939"/>
                </a:lnTo>
                <a:cubicBezTo>
                  <a:pt x="3087037" y="2674730"/>
                  <a:pt x="3088620" y="2673781"/>
                  <a:pt x="3090360" y="2671091"/>
                </a:cubicBezTo>
                <a:cubicBezTo>
                  <a:pt x="3092101" y="2668400"/>
                  <a:pt x="3093051" y="2666818"/>
                  <a:pt x="3093209" y="2666343"/>
                </a:cubicBezTo>
                <a:lnTo>
                  <a:pt x="3110933" y="2635958"/>
                </a:lnTo>
                <a:cubicBezTo>
                  <a:pt x="3111408" y="2629100"/>
                  <a:pt x="3114257" y="2617495"/>
                  <a:pt x="3119479" y="2601142"/>
                </a:cubicBezTo>
                <a:cubicBezTo>
                  <a:pt x="3124702" y="2584789"/>
                  <a:pt x="3129449" y="2574450"/>
                  <a:pt x="3133722" y="2570125"/>
                </a:cubicBezTo>
                <a:lnTo>
                  <a:pt x="3145766" y="2577351"/>
                </a:lnTo>
                <a:lnTo>
                  <a:pt x="3147266" y="2574499"/>
                </a:lnTo>
                <a:lnTo>
                  <a:pt x="3150813" y="2561579"/>
                </a:lnTo>
                <a:cubicBezTo>
                  <a:pt x="3152607" y="2556040"/>
                  <a:pt x="3155350" y="2551292"/>
                  <a:pt x="3159043" y="2547336"/>
                </a:cubicBezTo>
                <a:lnTo>
                  <a:pt x="3146382" y="2544804"/>
                </a:lnTo>
                <a:close/>
                <a:moveTo>
                  <a:pt x="880470" y="2527481"/>
                </a:moveTo>
                <a:lnTo>
                  <a:pt x="867809" y="2542673"/>
                </a:lnTo>
                <a:lnTo>
                  <a:pt x="867809" y="2550269"/>
                </a:lnTo>
                <a:lnTo>
                  <a:pt x="872874" y="2550269"/>
                </a:lnTo>
                <a:cubicBezTo>
                  <a:pt x="877832" y="2550480"/>
                  <a:pt x="881208" y="2550058"/>
                  <a:pt x="883002" y="2549003"/>
                </a:cubicBezTo>
                <a:cubicBezTo>
                  <a:pt x="884795" y="2547948"/>
                  <a:pt x="885639" y="2544994"/>
                  <a:pt x="885534" y="2540141"/>
                </a:cubicBezTo>
                <a:close/>
                <a:moveTo>
                  <a:pt x="487715" y="2520662"/>
                </a:moveTo>
                <a:cubicBezTo>
                  <a:pt x="487671" y="2521845"/>
                  <a:pt x="487759" y="2523159"/>
                  <a:pt x="487978" y="2524605"/>
                </a:cubicBezTo>
                <a:cubicBezTo>
                  <a:pt x="488197" y="2526052"/>
                  <a:pt x="488811" y="2526840"/>
                  <a:pt x="489818" y="2526972"/>
                </a:cubicBezTo>
                <a:lnTo>
                  <a:pt x="496129" y="2524869"/>
                </a:lnTo>
                <a:close/>
                <a:moveTo>
                  <a:pt x="647576" y="2512248"/>
                </a:moveTo>
                <a:lnTo>
                  <a:pt x="655990" y="2526972"/>
                </a:lnTo>
                <a:lnTo>
                  <a:pt x="653886" y="2543799"/>
                </a:lnTo>
                <a:cubicBezTo>
                  <a:pt x="648672" y="2544413"/>
                  <a:pt x="645955" y="2546867"/>
                  <a:pt x="645736" y="2551161"/>
                </a:cubicBezTo>
                <a:cubicBezTo>
                  <a:pt x="645517" y="2555456"/>
                  <a:pt x="641222" y="2557910"/>
                  <a:pt x="632852" y="2558523"/>
                </a:cubicBezTo>
                <a:cubicBezTo>
                  <a:pt x="633466" y="2550285"/>
                  <a:pt x="635920" y="2542572"/>
                  <a:pt x="640214" y="2535386"/>
                </a:cubicBezTo>
                <a:cubicBezTo>
                  <a:pt x="644509" y="2528199"/>
                  <a:pt x="646963" y="2520486"/>
                  <a:pt x="647576" y="2512248"/>
                </a:cubicBezTo>
                <a:close/>
                <a:moveTo>
                  <a:pt x="3153979" y="2504291"/>
                </a:moveTo>
                <a:lnTo>
                  <a:pt x="3153979" y="2514419"/>
                </a:lnTo>
                <a:cubicBezTo>
                  <a:pt x="3155297" y="2513048"/>
                  <a:pt x="3156458" y="2511360"/>
                  <a:pt x="3157460" y="2509355"/>
                </a:cubicBezTo>
                <a:cubicBezTo>
                  <a:pt x="3158462" y="2507351"/>
                  <a:pt x="3158990" y="2505662"/>
                  <a:pt x="3159043" y="2504291"/>
                </a:cubicBezTo>
                <a:close/>
                <a:moveTo>
                  <a:pt x="4046367" y="2501053"/>
                </a:moveTo>
                <a:lnTo>
                  <a:pt x="4044263" y="2515777"/>
                </a:lnTo>
                <a:cubicBezTo>
                  <a:pt x="4041064" y="2519064"/>
                  <a:pt x="4037997" y="2523008"/>
                  <a:pt x="4035061" y="2527609"/>
                </a:cubicBezTo>
                <a:cubicBezTo>
                  <a:pt x="4032125" y="2532210"/>
                  <a:pt x="4029583" y="2536680"/>
                  <a:pt x="4027436" y="2541018"/>
                </a:cubicBezTo>
                <a:cubicBezTo>
                  <a:pt x="4027786" y="2549783"/>
                  <a:pt x="4024982" y="2557495"/>
                  <a:pt x="4019022" y="2564156"/>
                </a:cubicBezTo>
                <a:cubicBezTo>
                  <a:pt x="4016568" y="2562447"/>
                  <a:pt x="4014114" y="2562710"/>
                  <a:pt x="4011660" y="2564945"/>
                </a:cubicBezTo>
                <a:cubicBezTo>
                  <a:pt x="4009206" y="2567180"/>
                  <a:pt x="4008855" y="2569020"/>
                  <a:pt x="4010608" y="2570467"/>
                </a:cubicBezTo>
                <a:lnTo>
                  <a:pt x="3997988" y="2585191"/>
                </a:lnTo>
                <a:lnTo>
                  <a:pt x="3991677" y="2606225"/>
                </a:lnTo>
                <a:lnTo>
                  <a:pt x="3987471" y="2606225"/>
                </a:lnTo>
                <a:lnTo>
                  <a:pt x="3987471" y="2620949"/>
                </a:lnTo>
                <a:lnTo>
                  <a:pt x="3997988" y="2625156"/>
                </a:lnTo>
                <a:cubicBezTo>
                  <a:pt x="3997024" y="2624017"/>
                  <a:pt x="3996848" y="2623140"/>
                  <a:pt x="3997462" y="2622527"/>
                </a:cubicBezTo>
                <a:cubicBezTo>
                  <a:pt x="3998075" y="2621913"/>
                  <a:pt x="3998952" y="2622088"/>
                  <a:pt x="4000091" y="2623053"/>
                </a:cubicBezTo>
                <a:lnTo>
                  <a:pt x="4004298" y="2614639"/>
                </a:lnTo>
                <a:cubicBezTo>
                  <a:pt x="4005481" y="2615296"/>
                  <a:pt x="4006796" y="2614507"/>
                  <a:pt x="4008242" y="2612272"/>
                </a:cubicBezTo>
                <a:cubicBezTo>
                  <a:pt x="4009688" y="2610037"/>
                  <a:pt x="4010477" y="2608723"/>
                  <a:pt x="4010608" y="2608328"/>
                </a:cubicBezTo>
                <a:lnTo>
                  <a:pt x="4025332" y="2583087"/>
                </a:lnTo>
                <a:cubicBezTo>
                  <a:pt x="4025727" y="2577390"/>
                  <a:pt x="4028093" y="2567750"/>
                  <a:pt x="4032431" y="2554165"/>
                </a:cubicBezTo>
                <a:cubicBezTo>
                  <a:pt x="4036770" y="2540580"/>
                  <a:pt x="4040714" y="2531991"/>
                  <a:pt x="4044263" y="2528398"/>
                </a:cubicBezTo>
                <a:lnTo>
                  <a:pt x="4054780" y="2534708"/>
                </a:lnTo>
                <a:cubicBezTo>
                  <a:pt x="4055745" y="2530370"/>
                  <a:pt x="4056972" y="2525900"/>
                  <a:pt x="4058462" y="2521299"/>
                </a:cubicBezTo>
                <a:cubicBezTo>
                  <a:pt x="4059951" y="2516697"/>
                  <a:pt x="4062230" y="2512754"/>
                  <a:pt x="4065298" y="2509467"/>
                </a:cubicBezTo>
                <a:lnTo>
                  <a:pt x="4054780" y="2507364"/>
                </a:lnTo>
                <a:close/>
                <a:moveTo>
                  <a:pt x="2610580" y="2493041"/>
                </a:moveTo>
                <a:lnTo>
                  <a:pt x="2612366" y="2498398"/>
                </a:lnTo>
                <a:lnTo>
                  <a:pt x="2613112" y="2495909"/>
                </a:lnTo>
                <a:lnTo>
                  <a:pt x="2613112" y="2493041"/>
                </a:lnTo>
                <a:close/>
                <a:moveTo>
                  <a:pt x="908322" y="2486968"/>
                </a:moveTo>
                <a:lnTo>
                  <a:pt x="903258" y="2497096"/>
                </a:lnTo>
                <a:cubicBezTo>
                  <a:pt x="906212" y="2494564"/>
                  <a:pt x="907901" y="2492032"/>
                  <a:pt x="908322" y="2489500"/>
                </a:cubicBezTo>
                <a:close/>
                <a:moveTo>
                  <a:pt x="3188386" y="2485665"/>
                </a:moveTo>
                <a:lnTo>
                  <a:pt x="3181831" y="2489099"/>
                </a:lnTo>
                <a:lnTo>
                  <a:pt x="3181831" y="2491631"/>
                </a:lnTo>
                <a:lnTo>
                  <a:pt x="3183447" y="2492554"/>
                </a:lnTo>
                <a:lnTo>
                  <a:pt x="3185640" y="2491053"/>
                </a:lnTo>
                <a:cubicBezTo>
                  <a:pt x="3187700" y="2489783"/>
                  <a:pt x="3188839" y="2488117"/>
                  <a:pt x="3189058" y="2486058"/>
                </a:cubicBezTo>
                <a:close/>
                <a:moveTo>
                  <a:pt x="4080022" y="2480019"/>
                </a:moveTo>
                <a:cubicBezTo>
                  <a:pt x="4080372" y="2482473"/>
                  <a:pt x="4079671" y="2483875"/>
                  <a:pt x="4077918" y="2484226"/>
                </a:cubicBezTo>
                <a:lnTo>
                  <a:pt x="4075815" y="2501053"/>
                </a:lnTo>
                <a:lnTo>
                  <a:pt x="4077918" y="2507364"/>
                </a:lnTo>
                <a:cubicBezTo>
                  <a:pt x="4080109" y="2504121"/>
                  <a:pt x="4082038" y="2500615"/>
                  <a:pt x="4083703" y="2496846"/>
                </a:cubicBezTo>
                <a:cubicBezTo>
                  <a:pt x="4085368" y="2493078"/>
                  <a:pt x="4086244" y="2489572"/>
                  <a:pt x="4086332" y="2486329"/>
                </a:cubicBezTo>
                <a:cubicBezTo>
                  <a:pt x="4086332" y="2482122"/>
                  <a:pt x="4084229" y="2480019"/>
                  <a:pt x="4080022" y="2480019"/>
                </a:cubicBezTo>
                <a:close/>
                <a:moveTo>
                  <a:pt x="4061091" y="2473708"/>
                </a:moveTo>
                <a:lnTo>
                  <a:pt x="4061091" y="2482122"/>
                </a:lnTo>
                <a:cubicBezTo>
                  <a:pt x="4062186" y="2480983"/>
                  <a:pt x="4063150" y="2479580"/>
                  <a:pt x="4063983" y="2477915"/>
                </a:cubicBezTo>
                <a:cubicBezTo>
                  <a:pt x="4064816" y="2476250"/>
                  <a:pt x="4065254" y="2474848"/>
                  <a:pt x="4065298" y="2473708"/>
                </a:cubicBezTo>
                <a:close/>
                <a:moveTo>
                  <a:pt x="1336245" y="2472289"/>
                </a:moveTo>
                <a:cubicBezTo>
                  <a:pt x="1325695" y="2492123"/>
                  <a:pt x="1316411" y="2513224"/>
                  <a:pt x="1308393" y="2535591"/>
                </a:cubicBezTo>
                <a:cubicBezTo>
                  <a:pt x="1309712" y="2540760"/>
                  <a:pt x="1312138" y="2544980"/>
                  <a:pt x="1315672" y="2548251"/>
                </a:cubicBezTo>
                <a:cubicBezTo>
                  <a:pt x="1319207" y="2551522"/>
                  <a:pt x="1323532" y="2553210"/>
                  <a:pt x="1328649" y="2553315"/>
                </a:cubicBezTo>
                <a:cubicBezTo>
                  <a:pt x="1331287" y="2545508"/>
                  <a:pt x="1334874" y="2533903"/>
                  <a:pt x="1339410" y="2518499"/>
                </a:cubicBezTo>
                <a:cubicBezTo>
                  <a:pt x="1343947" y="2503096"/>
                  <a:pt x="1348800" y="2492757"/>
                  <a:pt x="1353970" y="2487481"/>
                </a:cubicBezTo>
                <a:close/>
                <a:moveTo>
                  <a:pt x="531887" y="2459662"/>
                </a:moveTo>
                <a:cubicBezTo>
                  <a:pt x="531799" y="2460845"/>
                  <a:pt x="531975" y="2462160"/>
                  <a:pt x="532413" y="2463606"/>
                </a:cubicBezTo>
                <a:cubicBezTo>
                  <a:pt x="532851" y="2465052"/>
                  <a:pt x="534078" y="2465841"/>
                  <a:pt x="536094" y="2465972"/>
                </a:cubicBezTo>
                <a:lnTo>
                  <a:pt x="540301" y="2465972"/>
                </a:lnTo>
                <a:cubicBezTo>
                  <a:pt x="540213" y="2463869"/>
                  <a:pt x="539337" y="2462291"/>
                  <a:pt x="537672" y="2461239"/>
                </a:cubicBezTo>
                <a:cubicBezTo>
                  <a:pt x="536006" y="2460188"/>
                  <a:pt x="534078" y="2459662"/>
                  <a:pt x="531887" y="2459662"/>
                </a:cubicBezTo>
                <a:close/>
                <a:moveTo>
                  <a:pt x="3200897" y="2453559"/>
                </a:moveTo>
                <a:lnTo>
                  <a:pt x="3199556" y="2453650"/>
                </a:lnTo>
                <a:lnTo>
                  <a:pt x="3197106" y="2461000"/>
                </a:lnTo>
                <a:lnTo>
                  <a:pt x="3197472" y="2460817"/>
                </a:lnTo>
                <a:close/>
                <a:moveTo>
                  <a:pt x="1647689" y="2449500"/>
                </a:moveTo>
                <a:cubicBezTo>
                  <a:pt x="1646951" y="2457993"/>
                  <a:pt x="1643996" y="2465695"/>
                  <a:pt x="1638827" y="2472605"/>
                </a:cubicBezTo>
                <a:cubicBezTo>
                  <a:pt x="1633657" y="2479516"/>
                  <a:pt x="1630703" y="2487851"/>
                  <a:pt x="1629965" y="2497609"/>
                </a:cubicBezTo>
                <a:cubicBezTo>
                  <a:pt x="1622421" y="2507843"/>
                  <a:pt x="1615353" y="2518394"/>
                  <a:pt x="1608759" y="2529260"/>
                </a:cubicBezTo>
                <a:cubicBezTo>
                  <a:pt x="1602165" y="2540127"/>
                  <a:pt x="1595729" y="2550677"/>
                  <a:pt x="1589452" y="2560911"/>
                </a:cubicBezTo>
                <a:cubicBezTo>
                  <a:pt x="1588186" y="2567030"/>
                  <a:pt x="1585654" y="2575049"/>
                  <a:pt x="1581855" y="2584966"/>
                </a:cubicBezTo>
                <a:cubicBezTo>
                  <a:pt x="1578057" y="2594883"/>
                  <a:pt x="1572993" y="2600369"/>
                  <a:pt x="1566663" y="2601424"/>
                </a:cubicBezTo>
                <a:cubicBezTo>
                  <a:pt x="1566980" y="2603376"/>
                  <a:pt x="1568246" y="2607068"/>
                  <a:pt x="1570461" y="2612502"/>
                </a:cubicBezTo>
                <a:cubicBezTo>
                  <a:pt x="1572677" y="2617935"/>
                  <a:pt x="1573943" y="2620995"/>
                  <a:pt x="1574259" y="2621681"/>
                </a:cubicBezTo>
                <a:cubicBezTo>
                  <a:pt x="1575473" y="2621364"/>
                  <a:pt x="1576211" y="2620098"/>
                  <a:pt x="1576475" y="2617883"/>
                </a:cubicBezTo>
                <a:cubicBezTo>
                  <a:pt x="1576739" y="2615667"/>
                  <a:pt x="1576844" y="2614401"/>
                  <a:pt x="1576791" y="2614085"/>
                </a:cubicBezTo>
                <a:cubicBezTo>
                  <a:pt x="1583966" y="2599156"/>
                  <a:pt x="1592406" y="2584702"/>
                  <a:pt x="1602112" y="2570723"/>
                </a:cubicBezTo>
                <a:cubicBezTo>
                  <a:pt x="1611818" y="2556744"/>
                  <a:pt x="1617726" y="2541657"/>
                  <a:pt x="1619836" y="2525462"/>
                </a:cubicBezTo>
                <a:lnTo>
                  <a:pt x="1632497" y="2525462"/>
                </a:lnTo>
                <a:lnTo>
                  <a:pt x="1639957" y="2526045"/>
                </a:lnTo>
                <a:lnTo>
                  <a:pt x="1647150" y="2506175"/>
                </a:lnTo>
                <a:cubicBezTo>
                  <a:pt x="1650685" y="2496785"/>
                  <a:pt x="1653151" y="2490719"/>
                  <a:pt x="1654549" y="2487976"/>
                </a:cubicBezTo>
                <a:cubicBezTo>
                  <a:pt x="1653072" y="2483703"/>
                  <a:pt x="1652861" y="2478956"/>
                  <a:pt x="1653916" y="2473733"/>
                </a:cubicBezTo>
                <a:lnTo>
                  <a:pt x="1657562" y="2470838"/>
                </a:lnTo>
                <a:lnTo>
                  <a:pt x="1665414" y="2457097"/>
                </a:lnTo>
                <a:close/>
                <a:moveTo>
                  <a:pt x="2638433" y="2439868"/>
                </a:moveTo>
                <a:lnTo>
                  <a:pt x="2638433" y="2444243"/>
                </a:lnTo>
                <a:lnTo>
                  <a:pt x="2638704" y="2443521"/>
                </a:lnTo>
                <a:lnTo>
                  <a:pt x="2640074" y="2439868"/>
                </a:lnTo>
                <a:close/>
                <a:moveTo>
                  <a:pt x="3194492" y="2415669"/>
                </a:moveTo>
                <a:cubicBezTo>
                  <a:pt x="3192856" y="2415669"/>
                  <a:pt x="3190430" y="2416302"/>
                  <a:pt x="3187212" y="2417568"/>
                </a:cubicBezTo>
                <a:cubicBezTo>
                  <a:pt x="3183994" y="2418834"/>
                  <a:pt x="3182201" y="2420733"/>
                  <a:pt x="3181831" y="2423265"/>
                </a:cubicBezTo>
                <a:cubicBezTo>
                  <a:pt x="3181990" y="2424478"/>
                  <a:pt x="3182939" y="2425217"/>
                  <a:pt x="3184680" y="2425480"/>
                </a:cubicBezTo>
                <a:cubicBezTo>
                  <a:pt x="3186421" y="2425744"/>
                  <a:pt x="3188003" y="2425850"/>
                  <a:pt x="3189427" y="2425797"/>
                </a:cubicBezTo>
                <a:close/>
                <a:moveTo>
                  <a:pt x="4094746" y="2400088"/>
                </a:moveTo>
                <a:cubicBezTo>
                  <a:pt x="4093387" y="2400088"/>
                  <a:pt x="4091372" y="2400614"/>
                  <a:pt x="4088698" y="2401666"/>
                </a:cubicBezTo>
                <a:cubicBezTo>
                  <a:pt x="4086025" y="2402717"/>
                  <a:pt x="4084535" y="2404295"/>
                  <a:pt x="4084229" y="2406398"/>
                </a:cubicBezTo>
                <a:cubicBezTo>
                  <a:pt x="4084360" y="2407406"/>
                  <a:pt x="4085149" y="2408020"/>
                  <a:pt x="4086595" y="2408239"/>
                </a:cubicBezTo>
                <a:cubicBezTo>
                  <a:pt x="4088041" y="2408458"/>
                  <a:pt x="4089356" y="2408546"/>
                  <a:pt x="4090539" y="2408502"/>
                </a:cubicBezTo>
                <a:close/>
                <a:moveTo>
                  <a:pt x="668611" y="2390248"/>
                </a:moveTo>
                <a:cubicBezTo>
                  <a:pt x="668655" y="2391519"/>
                  <a:pt x="669093" y="2393184"/>
                  <a:pt x="669925" y="2395244"/>
                </a:cubicBezTo>
                <a:cubicBezTo>
                  <a:pt x="670758" y="2397304"/>
                  <a:pt x="671722" y="2398443"/>
                  <a:pt x="672817" y="2398662"/>
                </a:cubicBezTo>
                <a:cubicBezTo>
                  <a:pt x="674833" y="2398531"/>
                  <a:pt x="676060" y="2397742"/>
                  <a:pt x="676498" y="2396296"/>
                </a:cubicBezTo>
                <a:cubicBezTo>
                  <a:pt x="676937" y="2394850"/>
                  <a:pt x="677112" y="2393535"/>
                  <a:pt x="677024" y="2392352"/>
                </a:cubicBezTo>
                <a:close/>
                <a:moveTo>
                  <a:pt x="1384355" y="2383667"/>
                </a:moveTo>
                <a:lnTo>
                  <a:pt x="1371694" y="2398859"/>
                </a:lnTo>
                <a:lnTo>
                  <a:pt x="1371694" y="2406455"/>
                </a:lnTo>
                <a:lnTo>
                  <a:pt x="1376758" y="2406455"/>
                </a:lnTo>
                <a:cubicBezTo>
                  <a:pt x="1381717" y="2406666"/>
                  <a:pt x="1385093" y="2406244"/>
                  <a:pt x="1386887" y="2405189"/>
                </a:cubicBezTo>
                <a:cubicBezTo>
                  <a:pt x="1388680" y="2404134"/>
                  <a:pt x="1389524" y="2401180"/>
                  <a:pt x="1389419" y="2396327"/>
                </a:cubicBezTo>
                <a:close/>
                <a:moveTo>
                  <a:pt x="1685670" y="2365942"/>
                </a:moveTo>
                <a:lnTo>
                  <a:pt x="1665414" y="2398859"/>
                </a:lnTo>
                <a:cubicBezTo>
                  <a:pt x="1670478" y="2406878"/>
                  <a:pt x="1673010" y="2416162"/>
                  <a:pt x="1673010" y="2426712"/>
                </a:cubicBezTo>
                <a:cubicBezTo>
                  <a:pt x="1671585" y="2426607"/>
                  <a:pt x="1670003" y="2426817"/>
                  <a:pt x="1668262" y="2427345"/>
                </a:cubicBezTo>
                <a:cubicBezTo>
                  <a:pt x="1666521" y="2427872"/>
                  <a:pt x="1665572" y="2429349"/>
                  <a:pt x="1665414" y="2431776"/>
                </a:cubicBezTo>
                <a:cubicBezTo>
                  <a:pt x="1665572" y="2434308"/>
                  <a:pt x="1666521" y="2436840"/>
                  <a:pt x="1668262" y="2439372"/>
                </a:cubicBezTo>
                <a:cubicBezTo>
                  <a:pt x="1670003" y="2441904"/>
                  <a:pt x="1671585" y="2444436"/>
                  <a:pt x="1673010" y="2446968"/>
                </a:cubicBezTo>
                <a:lnTo>
                  <a:pt x="1674030" y="2447406"/>
                </a:lnTo>
                <a:lnTo>
                  <a:pt x="1681261" y="2433660"/>
                </a:lnTo>
                <a:lnTo>
                  <a:pt x="1682821" y="2426079"/>
                </a:lnTo>
                <a:lnTo>
                  <a:pt x="1687340" y="2422102"/>
                </a:lnTo>
                <a:lnTo>
                  <a:pt x="1690776" y="2415570"/>
                </a:lnTo>
                <a:lnTo>
                  <a:pt x="1691051" y="2392529"/>
                </a:lnTo>
                <a:cubicBezTo>
                  <a:pt x="1690998" y="2383667"/>
                  <a:pt x="1689204" y="2374805"/>
                  <a:pt x="1685670" y="2365942"/>
                </a:cubicBezTo>
                <a:close/>
                <a:moveTo>
                  <a:pt x="449853" y="2365007"/>
                </a:moveTo>
                <a:lnTo>
                  <a:pt x="449853" y="2375524"/>
                </a:lnTo>
                <a:cubicBezTo>
                  <a:pt x="449941" y="2378548"/>
                  <a:pt x="450817" y="2380389"/>
                  <a:pt x="452482" y="2381046"/>
                </a:cubicBezTo>
                <a:cubicBezTo>
                  <a:pt x="454148" y="2381703"/>
                  <a:pt x="456076" y="2381966"/>
                  <a:pt x="458267" y="2381835"/>
                </a:cubicBezTo>
                <a:close/>
                <a:moveTo>
                  <a:pt x="601300" y="2350283"/>
                </a:moveTo>
                <a:cubicBezTo>
                  <a:pt x="594990" y="2350458"/>
                  <a:pt x="590258" y="2352737"/>
                  <a:pt x="587102" y="2357119"/>
                </a:cubicBezTo>
                <a:cubicBezTo>
                  <a:pt x="583947" y="2361501"/>
                  <a:pt x="582370" y="2366935"/>
                  <a:pt x="582370" y="2373421"/>
                </a:cubicBezTo>
                <a:lnTo>
                  <a:pt x="582370" y="2375524"/>
                </a:lnTo>
                <a:cubicBezTo>
                  <a:pt x="581931" y="2375481"/>
                  <a:pt x="580179" y="2375568"/>
                  <a:pt x="577111" y="2375787"/>
                </a:cubicBezTo>
                <a:cubicBezTo>
                  <a:pt x="574044" y="2376006"/>
                  <a:pt x="572291" y="2376620"/>
                  <a:pt x="571853" y="2377628"/>
                </a:cubicBezTo>
                <a:cubicBezTo>
                  <a:pt x="572510" y="2378723"/>
                  <a:pt x="575402" y="2379687"/>
                  <a:pt x="580529" y="2380520"/>
                </a:cubicBezTo>
                <a:cubicBezTo>
                  <a:pt x="585656" y="2381353"/>
                  <a:pt x="589074" y="2381791"/>
                  <a:pt x="590784" y="2381835"/>
                </a:cubicBezTo>
                <a:lnTo>
                  <a:pt x="603404" y="2371317"/>
                </a:lnTo>
                <a:cubicBezTo>
                  <a:pt x="600293" y="2371055"/>
                  <a:pt x="598102" y="2369477"/>
                  <a:pt x="596831" y="2366585"/>
                </a:cubicBezTo>
                <a:cubicBezTo>
                  <a:pt x="595560" y="2363692"/>
                  <a:pt x="594946" y="2361063"/>
                  <a:pt x="594990" y="2358697"/>
                </a:cubicBezTo>
                <a:close/>
                <a:moveTo>
                  <a:pt x="136826" y="2343850"/>
                </a:moveTo>
                <a:cubicBezTo>
                  <a:pt x="136863" y="2344837"/>
                  <a:pt x="137228" y="2345933"/>
                  <a:pt x="137923" y="2347139"/>
                </a:cubicBezTo>
                <a:cubicBezTo>
                  <a:pt x="138617" y="2348345"/>
                  <a:pt x="139421" y="2349003"/>
                  <a:pt x="140335" y="2349113"/>
                </a:cubicBezTo>
                <a:cubicBezTo>
                  <a:pt x="142381" y="2348820"/>
                  <a:pt x="143551" y="2347651"/>
                  <a:pt x="143843" y="2345604"/>
                </a:cubicBezTo>
                <a:close/>
                <a:moveTo>
                  <a:pt x="1412207" y="2343154"/>
                </a:moveTo>
                <a:lnTo>
                  <a:pt x="1407143" y="2353282"/>
                </a:lnTo>
                <a:cubicBezTo>
                  <a:pt x="1410097" y="2350750"/>
                  <a:pt x="1411785" y="2348218"/>
                  <a:pt x="1412207" y="2345686"/>
                </a:cubicBezTo>
                <a:close/>
                <a:moveTo>
                  <a:pt x="470888" y="2341869"/>
                </a:moveTo>
                <a:cubicBezTo>
                  <a:pt x="469923" y="2341957"/>
                  <a:pt x="469222" y="2342308"/>
                  <a:pt x="468784" y="2342921"/>
                </a:cubicBezTo>
                <a:cubicBezTo>
                  <a:pt x="468346" y="2343535"/>
                  <a:pt x="467645" y="2343885"/>
                  <a:pt x="466681" y="2343973"/>
                </a:cubicBezTo>
                <a:cubicBezTo>
                  <a:pt x="466724" y="2345244"/>
                  <a:pt x="467163" y="2346909"/>
                  <a:pt x="467995" y="2348968"/>
                </a:cubicBezTo>
                <a:cubicBezTo>
                  <a:pt x="468828" y="2351028"/>
                  <a:pt x="469792" y="2352167"/>
                  <a:pt x="470888" y="2352386"/>
                </a:cubicBezTo>
                <a:cubicBezTo>
                  <a:pt x="472903" y="2352255"/>
                  <a:pt x="474130" y="2351466"/>
                  <a:pt x="474568" y="2350020"/>
                </a:cubicBezTo>
                <a:cubicBezTo>
                  <a:pt x="475007" y="2348574"/>
                  <a:pt x="475182" y="2347259"/>
                  <a:pt x="475094" y="2346076"/>
                </a:cubicBezTo>
                <a:cubicBezTo>
                  <a:pt x="474744" y="2343622"/>
                  <a:pt x="473342" y="2342220"/>
                  <a:pt x="470888" y="2341869"/>
                </a:cubicBezTo>
                <a:close/>
                <a:moveTo>
                  <a:pt x="143843" y="2329817"/>
                </a:moveTo>
                <a:cubicBezTo>
                  <a:pt x="143770" y="2330803"/>
                  <a:pt x="143916" y="2331900"/>
                  <a:pt x="144282" y="2333106"/>
                </a:cubicBezTo>
                <a:cubicBezTo>
                  <a:pt x="144647" y="2334312"/>
                  <a:pt x="145670" y="2334969"/>
                  <a:pt x="147351" y="2335079"/>
                </a:cubicBezTo>
                <a:lnTo>
                  <a:pt x="149105" y="2335079"/>
                </a:lnTo>
                <a:cubicBezTo>
                  <a:pt x="149105" y="2331571"/>
                  <a:pt x="147351" y="2329817"/>
                  <a:pt x="143843" y="2329817"/>
                </a:cubicBezTo>
                <a:close/>
                <a:moveTo>
                  <a:pt x="716990" y="2320835"/>
                </a:moveTo>
                <a:cubicBezTo>
                  <a:pt x="710022" y="2321405"/>
                  <a:pt x="706078" y="2324998"/>
                  <a:pt x="705158" y="2331615"/>
                </a:cubicBezTo>
                <a:cubicBezTo>
                  <a:pt x="704238" y="2338232"/>
                  <a:pt x="703975" y="2344455"/>
                  <a:pt x="704369" y="2350283"/>
                </a:cubicBezTo>
                <a:cubicBezTo>
                  <a:pt x="701082" y="2350283"/>
                  <a:pt x="697664" y="2350809"/>
                  <a:pt x="694115" y="2351861"/>
                </a:cubicBezTo>
                <a:cubicBezTo>
                  <a:pt x="690565" y="2352912"/>
                  <a:pt x="687673" y="2354490"/>
                  <a:pt x="685438" y="2356593"/>
                </a:cubicBezTo>
                <a:lnTo>
                  <a:pt x="689645" y="2375524"/>
                </a:lnTo>
                <a:cubicBezTo>
                  <a:pt x="690653" y="2369871"/>
                  <a:pt x="692844" y="2364350"/>
                  <a:pt x="696218" y="2358960"/>
                </a:cubicBezTo>
                <a:cubicBezTo>
                  <a:pt x="699592" y="2353570"/>
                  <a:pt x="704413" y="2350677"/>
                  <a:pt x="710679" y="2350283"/>
                </a:cubicBezTo>
                <a:cubicBezTo>
                  <a:pt x="710942" y="2345112"/>
                  <a:pt x="711994" y="2340204"/>
                  <a:pt x="713835" y="2335559"/>
                </a:cubicBezTo>
                <a:cubicBezTo>
                  <a:pt x="715675" y="2330914"/>
                  <a:pt x="716727" y="2326006"/>
                  <a:pt x="716990" y="2320835"/>
                </a:cubicBezTo>
                <a:close/>
                <a:moveTo>
                  <a:pt x="298211" y="2305258"/>
                </a:moveTo>
                <a:cubicBezTo>
                  <a:pt x="298175" y="2306245"/>
                  <a:pt x="298248" y="2307341"/>
                  <a:pt x="298431" y="2308547"/>
                </a:cubicBezTo>
                <a:cubicBezTo>
                  <a:pt x="298613" y="2309753"/>
                  <a:pt x="299125" y="2310411"/>
                  <a:pt x="299966" y="2310521"/>
                </a:cubicBezTo>
                <a:lnTo>
                  <a:pt x="305228" y="2308766"/>
                </a:lnTo>
                <a:close/>
                <a:moveTo>
                  <a:pt x="333295" y="2296487"/>
                </a:moveTo>
                <a:cubicBezTo>
                  <a:pt x="332345" y="2296889"/>
                  <a:pt x="331176" y="2298716"/>
                  <a:pt x="329787" y="2301969"/>
                </a:cubicBezTo>
                <a:cubicBezTo>
                  <a:pt x="328398" y="2305222"/>
                  <a:pt x="327229" y="2307487"/>
                  <a:pt x="326278" y="2308766"/>
                </a:cubicBezTo>
                <a:cubicBezTo>
                  <a:pt x="324232" y="2310521"/>
                  <a:pt x="323062" y="2312275"/>
                  <a:pt x="322770" y="2314029"/>
                </a:cubicBezTo>
                <a:lnTo>
                  <a:pt x="322770" y="2315345"/>
                </a:lnTo>
                <a:lnTo>
                  <a:pt x="323022" y="2314919"/>
                </a:lnTo>
                <a:cubicBezTo>
                  <a:pt x="325696" y="2311238"/>
                  <a:pt x="328007" y="2309003"/>
                  <a:pt x="329957" y="2308214"/>
                </a:cubicBezTo>
                <a:lnTo>
                  <a:pt x="334428" y="2297782"/>
                </a:lnTo>
                <a:close/>
                <a:moveTo>
                  <a:pt x="628645" y="2285076"/>
                </a:moveTo>
                <a:cubicBezTo>
                  <a:pt x="626629" y="2285383"/>
                  <a:pt x="625402" y="2286873"/>
                  <a:pt x="624964" y="2289546"/>
                </a:cubicBezTo>
                <a:cubicBezTo>
                  <a:pt x="624526" y="2292220"/>
                  <a:pt x="624351" y="2294235"/>
                  <a:pt x="624438" y="2295594"/>
                </a:cubicBezTo>
                <a:cubicBezTo>
                  <a:pt x="624351" y="2300896"/>
                  <a:pt x="622948" y="2305541"/>
                  <a:pt x="620232" y="2309529"/>
                </a:cubicBezTo>
                <a:cubicBezTo>
                  <a:pt x="617515" y="2313517"/>
                  <a:pt x="614009" y="2316584"/>
                  <a:pt x="609714" y="2318732"/>
                </a:cubicBezTo>
                <a:cubicBezTo>
                  <a:pt x="609451" y="2323902"/>
                  <a:pt x="608400" y="2328810"/>
                  <a:pt x="606559" y="2333456"/>
                </a:cubicBezTo>
                <a:cubicBezTo>
                  <a:pt x="604719" y="2338101"/>
                  <a:pt x="603667" y="2343009"/>
                  <a:pt x="603404" y="2348180"/>
                </a:cubicBezTo>
                <a:cubicBezTo>
                  <a:pt x="609627" y="2340774"/>
                  <a:pt x="615061" y="2332974"/>
                  <a:pt x="619706" y="2324779"/>
                </a:cubicBezTo>
                <a:cubicBezTo>
                  <a:pt x="624351" y="2316584"/>
                  <a:pt x="628733" y="2308258"/>
                  <a:pt x="632852" y="2299801"/>
                </a:cubicBezTo>
                <a:cubicBezTo>
                  <a:pt x="632808" y="2298267"/>
                  <a:pt x="632370" y="2295550"/>
                  <a:pt x="631538" y="2291650"/>
                </a:cubicBezTo>
                <a:cubicBezTo>
                  <a:pt x="630705" y="2287750"/>
                  <a:pt x="629741" y="2285559"/>
                  <a:pt x="628645" y="2285076"/>
                </a:cubicBezTo>
                <a:close/>
                <a:moveTo>
                  <a:pt x="1738843" y="2277320"/>
                </a:moveTo>
                <a:cubicBezTo>
                  <a:pt x="1738421" y="2279852"/>
                  <a:pt x="1739265" y="2282384"/>
                  <a:pt x="1741375" y="2284916"/>
                </a:cubicBezTo>
                <a:lnTo>
                  <a:pt x="1741375" y="2277320"/>
                </a:lnTo>
                <a:close/>
                <a:moveTo>
                  <a:pt x="496129" y="2266146"/>
                </a:moveTo>
                <a:lnTo>
                  <a:pt x="487715" y="2291387"/>
                </a:lnTo>
                <a:cubicBezTo>
                  <a:pt x="487364" y="2291343"/>
                  <a:pt x="485962" y="2291431"/>
                  <a:pt x="483508" y="2291650"/>
                </a:cubicBezTo>
                <a:cubicBezTo>
                  <a:pt x="481054" y="2291869"/>
                  <a:pt x="479652" y="2292482"/>
                  <a:pt x="479301" y="2293490"/>
                </a:cubicBezTo>
                <a:cubicBezTo>
                  <a:pt x="479739" y="2295725"/>
                  <a:pt x="482018" y="2298092"/>
                  <a:pt x="486137" y="2300589"/>
                </a:cubicBezTo>
                <a:cubicBezTo>
                  <a:pt x="490257" y="2303087"/>
                  <a:pt x="493587" y="2304928"/>
                  <a:pt x="496129" y="2306111"/>
                </a:cubicBezTo>
                <a:lnTo>
                  <a:pt x="510853" y="2285076"/>
                </a:lnTo>
                <a:close/>
                <a:moveTo>
                  <a:pt x="335049" y="2254387"/>
                </a:moveTo>
                <a:cubicBezTo>
                  <a:pt x="334976" y="2255373"/>
                  <a:pt x="335122" y="2256470"/>
                  <a:pt x="335488" y="2257676"/>
                </a:cubicBezTo>
                <a:cubicBezTo>
                  <a:pt x="335853" y="2258882"/>
                  <a:pt x="336877" y="2259540"/>
                  <a:pt x="338558" y="2259649"/>
                </a:cubicBezTo>
                <a:lnTo>
                  <a:pt x="342066" y="2259649"/>
                </a:lnTo>
                <a:cubicBezTo>
                  <a:pt x="341993" y="2257895"/>
                  <a:pt x="341262" y="2256579"/>
                  <a:pt x="339873" y="2255702"/>
                </a:cubicBezTo>
                <a:cubicBezTo>
                  <a:pt x="338485" y="2254825"/>
                  <a:pt x="336877" y="2254387"/>
                  <a:pt x="335049" y="2254387"/>
                </a:cubicBezTo>
                <a:close/>
                <a:moveTo>
                  <a:pt x="1766696" y="2224147"/>
                </a:moveTo>
                <a:lnTo>
                  <a:pt x="1766696" y="2234275"/>
                </a:lnTo>
                <a:lnTo>
                  <a:pt x="1767407" y="2235341"/>
                </a:lnTo>
                <a:lnTo>
                  <a:pt x="1768491" y="2234770"/>
                </a:lnTo>
                <a:lnTo>
                  <a:pt x="1773044" y="2224147"/>
                </a:lnTo>
                <a:close/>
                <a:moveTo>
                  <a:pt x="4183090" y="2219193"/>
                </a:moveTo>
                <a:lnTo>
                  <a:pt x="4183090" y="2227606"/>
                </a:lnTo>
                <a:lnTo>
                  <a:pt x="4185194" y="2221296"/>
                </a:lnTo>
                <a:close/>
                <a:moveTo>
                  <a:pt x="3300838" y="2197911"/>
                </a:moveTo>
                <a:lnTo>
                  <a:pt x="3300838" y="2208040"/>
                </a:lnTo>
                <a:lnTo>
                  <a:pt x="3302227" y="2203874"/>
                </a:lnTo>
                <a:lnTo>
                  <a:pt x="3302118" y="2201042"/>
                </a:lnTo>
                <a:lnTo>
                  <a:pt x="3303133" y="2200206"/>
                </a:lnTo>
                <a:close/>
                <a:moveTo>
                  <a:pt x="525577" y="2192525"/>
                </a:moveTo>
                <a:cubicBezTo>
                  <a:pt x="516813" y="2209002"/>
                  <a:pt x="509100" y="2226531"/>
                  <a:pt x="502439" y="2245111"/>
                </a:cubicBezTo>
                <a:cubicBezTo>
                  <a:pt x="503534" y="2249406"/>
                  <a:pt x="505550" y="2252911"/>
                  <a:pt x="508486" y="2255628"/>
                </a:cubicBezTo>
                <a:cubicBezTo>
                  <a:pt x="511423" y="2258345"/>
                  <a:pt x="515016" y="2259748"/>
                  <a:pt x="519267" y="2259835"/>
                </a:cubicBezTo>
                <a:cubicBezTo>
                  <a:pt x="521458" y="2253350"/>
                  <a:pt x="524438" y="2243709"/>
                  <a:pt x="528206" y="2230913"/>
                </a:cubicBezTo>
                <a:cubicBezTo>
                  <a:pt x="531975" y="2218117"/>
                  <a:pt x="536006" y="2209528"/>
                  <a:pt x="540301" y="2205146"/>
                </a:cubicBezTo>
                <a:close/>
                <a:moveTo>
                  <a:pt x="370121" y="2185363"/>
                </a:moveTo>
                <a:lnTo>
                  <a:pt x="368379" y="2185973"/>
                </a:lnTo>
                <a:lnTo>
                  <a:pt x="369679" y="2186407"/>
                </a:lnTo>
                <a:close/>
                <a:moveTo>
                  <a:pt x="266636" y="2175448"/>
                </a:moveTo>
                <a:lnTo>
                  <a:pt x="266636" y="2184219"/>
                </a:lnTo>
                <a:cubicBezTo>
                  <a:pt x="266709" y="2186741"/>
                  <a:pt x="267440" y="2188276"/>
                  <a:pt x="268829" y="2188824"/>
                </a:cubicBezTo>
                <a:cubicBezTo>
                  <a:pt x="270218" y="2189372"/>
                  <a:pt x="271825" y="2189591"/>
                  <a:pt x="273653" y="2189482"/>
                </a:cubicBezTo>
                <a:close/>
                <a:moveTo>
                  <a:pt x="784300" y="2173594"/>
                </a:moveTo>
                <a:cubicBezTo>
                  <a:pt x="783686" y="2180650"/>
                  <a:pt x="781232" y="2187048"/>
                  <a:pt x="776938" y="2192788"/>
                </a:cubicBezTo>
                <a:cubicBezTo>
                  <a:pt x="772643" y="2198529"/>
                  <a:pt x="770189" y="2205453"/>
                  <a:pt x="769576" y="2213560"/>
                </a:cubicBezTo>
                <a:cubicBezTo>
                  <a:pt x="763309" y="2222061"/>
                  <a:pt x="757437" y="2230825"/>
                  <a:pt x="751960" y="2239853"/>
                </a:cubicBezTo>
                <a:cubicBezTo>
                  <a:pt x="746482" y="2248880"/>
                  <a:pt x="741136" y="2257644"/>
                  <a:pt x="735921" y="2266146"/>
                </a:cubicBezTo>
                <a:cubicBezTo>
                  <a:pt x="734869" y="2271229"/>
                  <a:pt x="732766" y="2277890"/>
                  <a:pt x="729610" y="2286128"/>
                </a:cubicBezTo>
                <a:cubicBezTo>
                  <a:pt x="726455" y="2294367"/>
                  <a:pt x="722248" y="2298924"/>
                  <a:pt x="716990" y="2299801"/>
                </a:cubicBezTo>
                <a:cubicBezTo>
                  <a:pt x="717253" y="2301422"/>
                  <a:pt x="718304" y="2304489"/>
                  <a:pt x="720145" y="2309003"/>
                </a:cubicBezTo>
                <a:cubicBezTo>
                  <a:pt x="721985" y="2313517"/>
                  <a:pt x="723037" y="2316058"/>
                  <a:pt x="723300" y="2316628"/>
                </a:cubicBezTo>
                <a:cubicBezTo>
                  <a:pt x="724308" y="2316365"/>
                  <a:pt x="724921" y="2315313"/>
                  <a:pt x="725141" y="2313473"/>
                </a:cubicBezTo>
                <a:cubicBezTo>
                  <a:pt x="725360" y="2311632"/>
                  <a:pt x="725447" y="2310581"/>
                  <a:pt x="725403" y="2310318"/>
                </a:cubicBezTo>
                <a:cubicBezTo>
                  <a:pt x="731363" y="2297916"/>
                  <a:pt x="738375" y="2285909"/>
                  <a:pt x="746438" y="2274296"/>
                </a:cubicBezTo>
                <a:cubicBezTo>
                  <a:pt x="754501" y="2262684"/>
                  <a:pt x="759409" y="2250151"/>
                  <a:pt x="761162" y="2236697"/>
                </a:cubicBezTo>
                <a:lnTo>
                  <a:pt x="771679" y="2236697"/>
                </a:lnTo>
                <a:cubicBezTo>
                  <a:pt x="776500" y="2236478"/>
                  <a:pt x="782109" y="2236916"/>
                  <a:pt x="788507" y="2238012"/>
                </a:cubicBezTo>
                <a:lnTo>
                  <a:pt x="793996" y="2242816"/>
                </a:lnTo>
                <a:lnTo>
                  <a:pt x="796912" y="2241358"/>
                </a:lnTo>
                <a:lnTo>
                  <a:pt x="801107" y="2232468"/>
                </a:lnTo>
                <a:lnTo>
                  <a:pt x="799287" y="2230387"/>
                </a:lnTo>
                <a:cubicBezTo>
                  <a:pt x="799068" y="2229160"/>
                  <a:pt x="798980" y="2228459"/>
                  <a:pt x="799024" y="2228284"/>
                </a:cubicBezTo>
                <a:cubicBezTo>
                  <a:pt x="793239" y="2227933"/>
                  <a:pt x="791136" y="2226005"/>
                  <a:pt x="792713" y="2222499"/>
                </a:cubicBezTo>
                <a:cubicBezTo>
                  <a:pt x="794291" y="2218993"/>
                  <a:pt x="796395" y="2216014"/>
                  <a:pt x="799024" y="2213560"/>
                </a:cubicBezTo>
                <a:lnTo>
                  <a:pt x="790610" y="2194629"/>
                </a:lnTo>
                <a:lnTo>
                  <a:pt x="799024" y="2179905"/>
                </a:lnTo>
                <a:close/>
                <a:moveTo>
                  <a:pt x="4193607" y="2162400"/>
                </a:moveTo>
                <a:lnTo>
                  <a:pt x="4193607" y="2164503"/>
                </a:lnTo>
                <a:cubicBezTo>
                  <a:pt x="4193257" y="2171164"/>
                  <a:pt x="4196061" y="2174670"/>
                  <a:pt x="4202021" y="2175020"/>
                </a:cubicBezTo>
                <a:close/>
                <a:moveTo>
                  <a:pt x="284178" y="2156152"/>
                </a:moveTo>
                <a:cubicBezTo>
                  <a:pt x="283374" y="2156225"/>
                  <a:pt x="282789" y="2156518"/>
                  <a:pt x="282424" y="2157029"/>
                </a:cubicBezTo>
                <a:cubicBezTo>
                  <a:pt x="282058" y="2157541"/>
                  <a:pt x="281473" y="2157833"/>
                  <a:pt x="280670" y="2157906"/>
                </a:cubicBezTo>
                <a:cubicBezTo>
                  <a:pt x="280706" y="2158966"/>
                  <a:pt x="281071" y="2160355"/>
                  <a:pt x="281766" y="2162073"/>
                </a:cubicBezTo>
                <a:cubicBezTo>
                  <a:pt x="282460" y="2163790"/>
                  <a:pt x="283264" y="2164740"/>
                  <a:pt x="284178" y="2164923"/>
                </a:cubicBezTo>
                <a:cubicBezTo>
                  <a:pt x="285859" y="2164813"/>
                  <a:pt x="286882" y="2164156"/>
                  <a:pt x="287248" y="2162950"/>
                </a:cubicBezTo>
                <a:cubicBezTo>
                  <a:pt x="287613" y="2161744"/>
                  <a:pt x="287759" y="2160647"/>
                  <a:pt x="287686" y="2159660"/>
                </a:cubicBezTo>
                <a:cubicBezTo>
                  <a:pt x="287394" y="2157614"/>
                  <a:pt x="286225" y="2156445"/>
                  <a:pt x="284178" y="2156152"/>
                </a:cubicBezTo>
                <a:close/>
                <a:moveTo>
                  <a:pt x="3313498" y="2129546"/>
                </a:moveTo>
                <a:lnTo>
                  <a:pt x="3313498" y="2132078"/>
                </a:lnTo>
                <a:cubicBezTo>
                  <a:pt x="3313077" y="2140096"/>
                  <a:pt x="3316453" y="2144316"/>
                  <a:pt x="3323627" y="2144738"/>
                </a:cubicBezTo>
                <a:close/>
                <a:moveTo>
                  <a:pt x="2780252" y="2128377"/>
                </a:moveTo>
                <a:lnTo>
                  <a:pt x="2780229" y="2128424"/>
                </a:lnTo>
                <a:lnTo>
                  <a:pt x="2780229" y="2128440"/>
                </a:lnTo>
                <a:close/>
                <a:moveTo>
                  <a:pt x="565542" y="2118905"/>
                </a:moveTo>
                <a:lnTo>
                  <a:pt x="555025" y="2131526"/>
                </a:lnTo>
                <a:lnTo>
                  <a:pt x="555025" y="2137836"/>
                </a:lnTo>
                <a:lnTo>
                  <a:pt x="559232" y="2137836"/>
                </a:lnTo>
                <a:cubicBezTo>
                  <a:pt x="563351" y="2138011"/>
                  <a:pt x="566156" y="2137661"/>
                  <a:pt x="567646" y="2136784"/>
                </a:cubicBezTo>
                <a:cubicBezTo>
                  <a:pt x="569136" y="2135908"/>
                  <a:pt x="569837" y="2133454"/>
                  <a:pt x="569749" y="2129422"/>
                </a:cubicBezTo>
                <a:close/>
                <a:moveTo>
                  <a:pt x="815851" y="2104181"/>
                </a:moveTo>
                <a:lnTo>
                  <a:pt x="799024" y="2131526"/>
                </a:lnTo>
                <a:cubicBezTo>
                  <a:pt x="803231" y="2138187"/>
                  <a:pt x="805334" y="2145899"/>
                  <a:pt x="805334" y="2154663"/>
                </a:cubicBezTo>
                <a:cubicBezTo>
                  <a:pt x="804151" y="2154576"/>
                  <a:pt x="802836" y="2154751"/>
                  <a:pt x="801390" y="2155189"/>
                </a:cubicBezTo>
                <a:cubicBezTo>
                  <a:pt x="799944" y="2155627"/>
                  <a:pt x="799155" y="2156854"/>
                  <a:pt x="799024" y="2158870"/>
                </a:cubicBezTo>
                <a:cubicBezTo>
                  <a:pt x="799155" y="2160974"/>
                  <a:pt x="799944" y="2163077"/>
                  <a:pt x="801390" y="2165181"/>
                </a:cubicBezTo>
                <a:cubicBezTo>
                  <a:pt x="802836" y="2167284"/>
                  <a:pt x="804151" y="2169387"/>
                  <a:pt x="805334" y="2171491"/>
                </a:cubicBezTo>
                <a:lnTo>
                  <a:pt x="819944" y="2177752"/>
                </a:lnTo>
                <a:lnTo>
                  <a:pt x="820297" y="2169999"/>
                </a:lnTo>
                <a:lnTo>
                  <a:pt x="811644" y="2163077"/>
                </a:lnTo>
                <a:cubicBezTo>
                  <a:pt x="811601" y="2159834"/>
                  <a:pt x="812214" y="2156854"/>
                  <a:pt x="813485" y="2154138"/>
                </a:cubicBezTo>
                <a:cubicBezTo>
                  <a:pt x="814756" y="2151421"/>
                  <a:pt x="816947" y="2149493"/>
                  <a:pt x="820058" y="2148353"/>
                </a:cubicBezTo>
                <a:cubicBezTo>
                  <a:pt x="820277" y="2140991"/>
                  <a:pt x="820365" y="2133629"/>
                  <a:pt x="820321" y="2126267"/>
                </a:cubicBezTo>
                <a:cubicBezTo>
                  <a:pt x="820277" y="2118905"/>
                  <a:pt x="818787" y="2111543"/>
                  <a:pt x="815851" y="2104181"/>
                </a:cubicBezTo>
                <a:close/>
                <a:moveTo>
                  <a:pt x="4265124" y="2103503"/>
                </a:moveTo>
                <a:lnTo>
                  <a:pt x="4258814" y="2109814"/>
                </a:lnTo>
                <a:cubicBezTo>
                  <a:pt x="4259953" y="2110778"/>
                  <a:pt x="4260830" y="2111479"/>
                  <a:pt x="4261443" y="2111917"/>
                </a:cubicBezTo>
                <a:cubicBezTo>
                  <a:pt x="4262057" y="2112355"/>
                  <a:pt x="4261882" y="2113057"/>
                  <a:pt x="4260917" y="2114021"/>
                </a:cubicBezTo>
                <a:cubicBezTo>
                  <a:pt x="4260567" y="2116124"/>
                  <a:pt x="4259165" y="2118228"/>
                  <a:pt x="4256711" y="2120331"/>
                </a:cubicBezTo>
                <a:lnTo>
                  <a:pt x="4246193" y="2126641"/>
                </a:lnTo>
                <a:lnTo>
                  <a:pt x="4241986" y="2122434"/>
                </a:lnTo>
                <a:cubicBezTo>
                  <a:pt x="4239532" y="2128745"/>
                  <a:pt x="4238130" y="2132952"/>
                  <a:pt x="4237780" y="2135055"/>
                </a:cubicBezTo>
                <a:cubicBezTo>
                  <a:pt x="4233222" y="2141190"/>
                  <a:pt x="4228665" y="2147325"/>
                  <a:pt x="4224107" y="2153460"/>
                </a:cubicBezTo>
                <a:cubicBezTo>
                  <a:pt x="4219550" y="2159595"/>
                  <a:pt x="4217096" y="2166782"/>
                  <a:pt x="4216745" y="2175020"/>
                </a:cubicBezTo>
                <a:lnTo>
                  <a:pt x="4208331" y="2193951"/>
                </a:lnTo>
                <a:cubicBezTo>
                  <a:pt x="4205308" y="2196186"/>
                  <a:pt x="4203467" y="2199078"/>
                  <a:pt x="4202810" y="2202628"/>
                </a:cubicBezTo>
                <a:cubicBezTo>
                  <a:pt x="4202153" y="2206177"/>
                  <a:pt x="4201890" y="2209596"/>
                  <a:pt x="4202021" y="2212882"/>
                </a:cubicBezTo>
                <a:cubicBezTo>
                  <a:pt x="4200969" y="2222348"/>
                  <a:pt x="4196763" y="2231813"/>
                  <a:pt x="4189401" y="2241279"/>
                </a:cubicBezTo>
                <a:cubicBezTo>
                  <a:pt x="4182038" y="2250744"/>
                  <a:pt x="4177832" y="2260210"/>
                  <a:pt x="4176780" y="2269675"/>
                </a:cubicBezTo>
                <a:lnTo>
                  <a:pt x="4168366" y="2275985"/>
                </a:lnTo>
                <a:cubicBezTo>
                  <a:pt x="4167183" y="2280192"/>
                  <a:pt x="4165342" y="2284399"/>
                  <a:pt x="4162845" y="2288606"/>
                </a:cubicBezTo>
                <a:cubicBezTo>
                  <a:pt x="4160347" y="2292813"/>
                  <a:pt x="4157980" y="2297020"/>
                  <a:pt x="4155746" y="2301227"/>
                </a:cubicBezTo>
                <a:lnTo>
                  <a:pt x="4155746" y="2315951"/>
                </a:lnTo>
                <a:cubicBezTo>
                  <a:pt x="4163414" y="2313234"/>
                  <a:pt x="4170163" y="2307625"/>
                  <a:pt x="4175991" y="2299123"/>
                </a:cubicBezTo>
                <a:cubicBezTo>
                  <a:pt x="4181819" y="2290622"/>
                  <a:pt x="4184887" y="2282909"/>
                  <a:pt x="4185194" y="2275985"/>
                </a:cubicBezTo>
                <a:cubicBezTo>
                  <a:pt x="4187385" y="2276073"/>
                  <a:pt x="4189313" y="2275898"/>
                  <a:pt x="4190978" y="2275460"/>
                </a:cubicBezTo>
                <a:cubicBezTo>
                  <a:pt x="4192643" y="2275021"/>
                  <a:pt x="4193520" y="2273794"/>
                  <a:pt x="4193607" y="2271779"/>
                </a:cubicBezTo>
                <a:cubicBezTo>
                  <a:pt x="4193344" y="2268492"/>
                  <a:pt x="4193344" y="2265600"/>
                  <a:pt x="4193607" y="2263102"/>
                </a:cubicBezTo>
                <a:cubicBezTo>
                  <a:pt x="4193870" y="2260604"/>
                  <a:pt x="4195974" y="2259289"/>
                  <a:pt x="4199918" y="2259158"/>
                </a:cubicBezTo>
                <a:lnTo>
                  <a:pt x="4225159" y="2191848"/>
                </a:lnTo>
                <a:cubicBezTo>
                  <a:pt x="4231820" y="2191848"/>
                  <a:pt x="4235326" y="2189744"/>
                  <a:pt x="4235676" y="2185538"/>
                </a:cubicBezTo>
                <a:cubicBezTo>
                  <a:pt x="4235501" y="2181418"/>
                  <a:pt x="4235851" y="2178614"/>
                  <a:pt x="4236728" y="2177124"/>
                </a:cubicBezTo>
                <a:cubicBezTo>
                  <a:pt x="4237604" y="2175634"/>
                  <a:pt x="4240058" y="2174933"/>
                  <a:pt x="4244090" y="2175020"/>
                </a:cubicBezTo>
                <a:lnTo>
                  <a:pt x="4254607" y="2153986"/>
                </a:lnTo>
                <a:cubicBezTo>
                  <a:pt x="4254607" y="2150612"/>
                  <a:pt x="4255133" y="2145265"/>
                  <a:pt x="4256185" y="2137947"/>
                </a:cubicBezTo>
                <a:cubicBezTo>
                  <a:pt x="4257236" y="2130629"/>
                  <a:pt x="4258814" y="2122654"/>
                  <a:pt x="4260917" y="2114021"/>
                </a:cubicBezTo>
                <a:cubicBezTo>
                  <a:pt x="4263371" y="2109463"/>
                  <a:pt x="4264774" y="2105958"/>
                  <a:pt x="4265124" y="2103503"/>
                </a:cubicBezTo>
                <a:close/>
                <a:moveTo>
                  <a:pt x="305228" y="2093001"/>
                </a:moveTo>
                <a:lnTo>
                  <a:pt x="298211" y="2114052"/>
                </a:lnTo>
                <a:cubicBezTo>
                  <a:pt x="297919" y="2114015"/>
                  <a:pt x="296750" y="2114088"/>
                  <a:pt x="294703" y="2114271"/>
                </a:cubicBezTo>
                <a:cubicBezTo>
                  <a:pt x="292657" y="2114454"/>
                  <a:pt x="291487" y="2114965"/>
                  <a:pt x="291195" y="2115806"/>
                </a:cubicBezTo>
                <a:cubicBezTo>
                  <a:pt x="291560" y="2117670"/>
                  <a:pt x="293460" y="2119643"/>
                  <a:pt x="296896" y="2121726"/>
                </a:cubicBezTo>
                <a:cubicBezTo>
                  <a:pt x="300331" y="2123809"/>
                  <a:pt x="303108" y="2125344"/>
                  <a:pt x="305228" y="2126331"/>
                </a:cubicBezTo>
                <a:lnTo>
                  <a:pt x="317508" y="2108789"/>
                </a:lnTo>
                <a:close/>
                <a:moveTo>
                  <a:pt x="588680" y="2085250"/>
                </a:moveTo>
                <a:lnTo>
                  <a:pt x="584473" y="2093664"/>
                </a:lnTo>
                <a:cubicBezTo>
                  <a:pt x="586927" y="2091560"/>
                  <a:pt x="588329" y="2089457"/>
                  <a:pt x="588680" y="2087353"/>
                </a:cubicBezTo>
                <a:close/>
                <a:moveTo>
                  <a:pt x="4265124" y="2076159"/>
                </a:moveTo>
                <a:lnTo>
                  <a:pt x="4264134" y="2077891"/>
                </a:lnTo>
                <a:lnTo>
                  <a:pt x="4269331" y="2076159"/>
                </a:lnTo>
                <a:close/>
                <a:moveTo>
                  <a:pt x="4294047" y="2065116"/>
                </a:moveTo>
                <a:cubicBezTo>
                  <a:pt x="4291154" y="2065291"/>
                  <a:pt x="4288525" y="2065466"/>
                  <a:pt x="4286159" y="2065642"/>
                </a:cubicBezTo>
                <a:cubicBezTo>
                  <a:pt x="4284187" y="2069848"/>
                  <a:pt x="4282346" y="2074055"/>
                  <a:pt x="4280637" y="2078262"/>
                </a:cubicBezTo>
                <a:cubicBezTo>
                  <a:pt x="4278928" y="2082469"/>
                  <a:pt x="4276562" y="2086676"/>
                  <a:pt x="4273538" y="2090883"/>
                </a:cubicBezTo>
                <a:cubicBezTo>
                  <a:pt x="4277745" y="2090883"/>
                  <a:pt x="4281952" y="2092986"/>
                  <a:pt x="4286159" y="2097193"/>
                </a:cubicBezTo>
                <a:lnTo>
                  <a:pt x="4292469" y="2076159"/>
                </a:lnTo>
                <a:cubicBezTo>
                  <a:pt x="4293652" y="2075019"/>
                  <a:pt x="4294967" y="2073617"/>
                  <a:pt x="4296413" y="2071952"/>
                </a:cubicBezTo>
                <a:cubicBezTo>
                  <a:pt x="4297859" y="2070287"/>
                  <a:pt x="4298648" y="2068884"/>
                  <a:pt x="4298779" y="2067745"/>
                </a:cubicBezTo>
                <a:cubicBezTo>
                  <a:pt x="4298516" y="2065817"/>
                  <a:pt x="4296939" y="2064940"/>
                  <a:pt x="4294047" y="2065116"/>
                </a:cubicBezTo>
                <a:close/>
                <a:moveTo>
                  <a:pt x="329787" y="2031605"/>
                </a:moveTo>
                <a:cubicBezTo>
                  <a:pt x="322478" y="2045346"/>
                  <a:pt x="316046" y="2059964"/>
                  <a:pt x="310491" y="2075460"/>
                </a:cubicBezTo>
                <a:cubicBezTo>
                  <a:pt x="311404" y="2079041"/>
                  <a:pt x="313085" y="2081965"/>
                  <a:pt x="315534" y="2084230"/>
                </a:cubicBezTo>
                <a:cubicBezTo>
                  <a:pt x="317983" y="2086496"/>
                  <a:pt x="320979" y="2087666"/>
                  <a:pt x="324524" y="2087739"/>
                </a:cubicBezTo>
                <a:cubicBezTo>
                  <a:pt x="326351" y="2082330"/>
                  <a:pt x="328837" y="2074290"/>
                  <a:pt x="331979" y="2063619"/>
                </a:cubicBezTo>
                <a:cubicBezTo>
                  <a:pt x="335122" y="2052947"/>
                  <a:pt x="338485" y="2045785"/>
                  <a:pt x="342066" y="2042130"/>
                </a:cubicBezTo>
                <a:close/>
                <a:moveTo>
                  <a:pt x="860023" y="2030561"/>
                </a:moveTo>
                <a:cubicBezTo>
                  <a:pt x="859673" y="2032664"/>
                  <a:pt x="860374" y="2034768"/>
                  <a:pt x="862127" y="2036871"/>
                </a:cubicBezTo>
                <a:lnTo>
                  <a:pt x="862127" y="2030561"/>
                </a:lnTo>
                <a:close/>
                <a:moveTo>
                  <a:pt x="885265" y="2007423"/>
                </a:moveTo>
                <a:cubicBezTo>
                  <a:pt x="881408" y="2007423"/>
                  <a:pt x="878604" y="2009526"/>
                  <a:pt x="876851" y="2013733"/>
                </a:cubicBezTo>
                <a:lnTo>
                  <a:pt x="883161" y="2013733"/>
                </a:lnTo>
                <a:cubicBezTo>
                  <a:pt x="883249" y="2012681"/>
                  <a:pt x="883599" y="2011630"/>
                  <a:pt x="884213" y="2010578"/>
                </a:cubicBezTo>
                <a:cubicBezTo>
                  <a:pt x="884827" y="2009526"/>
                  <a:pt x="885177" y="2008475"/>
                  <a:pt x="885265" y="2007423"/>
                </a:cubicBezTo>
                <a:close/>
                <a:moveTo>
                  <a:pt x="4294572" y="2006745"/>
                </a:moveTo>
                <a:lnTo>
                  <a:pt x="4286159" y="2010952"/>
                </a:lnTo>
                <a:cubicBezTo>
                  <a:pt x="4285808" y="2019015"/>
                  <a:pt x="4284406" y="2026027"/>
                  <a:pt x="4281952" y="2031987"/>
                </a:cubicBezTo>
                <a:cubicBezTo>
                  <a:pt x="4284975" y="2027780"/>
                  <a:pt x="4287342" y="2023573"/>
                  <a:pt x="4289051" y="2019366"/>
                </a:cubicBezTo>
                <a:cubicBezTo>
                  <a:pt x="4290760" y="2015159"/>
                  <a:pt x="4292600" y="2010952"/>
                  <a:pt x="4294572" y="2006745"/>
                </a:cubicBezTo>
                <a:close/>
                <a:moveTo>
                  <a:pt x="4309296" y="1985711"/>
                </a:moveTo>
                <a:cubicBezTo>
                  <a:pt x="4308946" y="1989567"/>
                  <a:pt x="4309647" y="1992372"/>
                  <a:pt x="4311400" y="1994125"/>
                </a:cubicBezTo>
                <a:lnTo>
                  <a:pt x="4315607" y="1994125"/>
                </a:lnTo>
                <a:cubicBezTo>
                  <a:pt x="4317360" y="1993774"/>
                  <a:pt x="4318061" y="1992372"/>
                  <a:pt x="4317710" y="1989918"/>
                </a:cubicBezTo>
                <a:cubicBezTo>
                  <a:pt x="4317710" y="1987902"/>
                  <a:pt x="4317184" y="1986675"/>
                  <a:pt x="4316133" y="1986237"/>
                </a:cubicBezTo>
                <a:cubicBezTo>
                  <a:pt x="4315081" y="1985799"/>
                  <a:pt x="4313503" y="1985623"/>
                  <a:pt x="4311400" y="1985711"/>
                </a:cubicBezTo>
                <a:close/>
                <a:moveTo>
                  <a:pt x="2843530" y="1984097"/>
                </a:moveTo>
                <a:lnTo>
                  <a:pt x="2843706" y="1991833"/>
                </a:lnTo>
                <a:lnTo>
                  <a:pt x="2845940" y="1985130"/>
                </a:lnTo>
                <a:close/>
                <a:moveTo>
                  <a:pt x="897885" y="1975871"/>
                </a:moveTo>
                <a:lnTo>
                  <a:pt x="897885" y="1986388"/>
                </a:lnTo>
                <a:lnTo>
                  <a:pt x="883161" y="1986388"/>
                </a:lnTo>
                <a:lnTo>
                  <a:pt x="883161" y="1994802"/>
                </a:lnTo>
                <a:lnTo>
                  <a:pt x="887368" y="2001112"/>
                </a:lnTo>
                <a:lnTo>
                  <a:pt x="904196" y="1986388"/>
                </a:lnTo>
                <a:lnTo>
                  <a:pt x="904196" y="1977975"/>
                </a:lnTo>
                <a:close/>
                <a:moveTo>
                  <a:pt x="363116" y="1970208"/>
                </a:moveTo>
                <a:lnTo>
                  <a:pt x="354345" y="1980733"/>
                </a:lnTo>
                <a:lnTo>
                  <a:pt x="354345" y="1985996"/>
                </a:lnTo>
                <a:lnTo>
                  <a:pt x="357854" y="1985996"/>
                </a:lnTo>
                <a:cubicBezTo>
                  <a:pt x="361289" y="1986142"/>
                  <a:pt x="363628" y="1985850"/>
                  <a:pt x="364871" y="1985119"/>
                </a:cubicBezTo>
                <a:cubicBezTo>
                  <a:pt x="366113" y="1984388"/>
                  <a:pt x="366698" y="1982341"/>
                  <a:pt x="366625" y="1978979"/>
                </a:cubicBezTo>
                <a:close/>
                <a:moveTo>
                  <a:pt x="912609" y="1954837"/>
                </a:moveTo>
                <a:lnTo>
                  <a:pt x="906299" y="1956940"/>
                </a:lnTo>
                <a:lnTo>
                  <a:pt x="906299" y="1973768"/>
                </a:lnTo>
                <a:cubicBezTo>
                  <a:pt x="909323" y="1971533"/>
                  <a:pt x="911163" y="1968641"/>
                  <a:pt x="911821" y="1965091"/>
                </a:cubicBezTo>
                <a:cubicBezTo>
                  <a:pt x="912478" y="1961541"/>
                  <a:pt x="912741" y="1958124"/>
                  <a:pt x="912609" y="1954837"/>
                </a:cubicBezTo>
                <a:close/>
                <a:moveTo>
                  <a:pt x="382412" y="1942141"/>
                </a:moveTo>
                <a:lnTo>
                  <a:pt x="378904" y="1949158"/>
                </a:lnTo>
                <a:cubicBezTo>
                  <a:pt x="380951" y="1947404"/>
                  <a:pt x="382120" y="1945650"/>
                  <a:pt x="382412" y="1943895"/>
                </a:cubicBezTo>
                <a:close/>
                <a:moveTo>
                  <a:pt x="4326124" y="1935229"/>
                </a:moveTo>
                <a:lnTo>
                  <a:pt x="4326124" y="1949952"/>
                </a:lnTo>
                <a:cubicBezTo>
                  <a:pt x="4323933" y="1949952"/>
                  <a:pt x="4322005" y="1950478"/>
                  <a:pt x="4320339" y="1951530"/>
                </a:cubicBezTo>
                <a:cubicBezTo>
                  <a:pt x="4318674" y="1952582"/>
                  <a:pt x="4317798" y="1954159"/>
                  <a:pt x="4317710" y="1956263"/>
                </a:cubicBezTo>
                <a:cubicBezTo>
                  <a:pt x="4317710" y="1958541"/>
                  <a:pt x="4318236" y="1960820"/>
                  <a:pt x="4319288" y="1963099"/>
                </a:cubicBezTo>
                <a:cubicBezTo>
                  <a:pt x="4320339" y="1965378"/>
                  <a:pt x="4321917" y="1966605"/>
                  <a:pt x="4324021" y="1966780"/>
                </a:cubicBezTo>
                <a:cubicBezTo>
                  <a:pt x="4325028" y="1966605"/>
                  <a:pt x="4325642" y="1965904"/>
                  <a:pt x="4325861" y="1964677"/>
                </a:cubicBezTo>
                <a:cubicBezTo>
                  <a:pt x="4326080" y="1963450"/>
                  <a:pt x="4326168" y="1962748"/>
                  <a:pt x="4326124" y="1962573"/>
                </a:cubicBezTo>
                <a:lnTo>
                  <a:pt x="4336641" y="1943642"/>
                </a:lnTo>
                <a:close/>
                <a:moveTo>
                  <a:pt x="4334538" y="1907884"/>
                </a:moveTo>
                <a:lnTo>
                  <a:pt x="4334538" y="1914194"/>
                </a:lnTo>
                <a:lnTo>
                  <a:pt x="4326124" y="1924711"/>
                </a:lnTo>
                <a:lnTo>
                  <a:pt x="4326124" y="1928918"/>
                </a:lnTo>
                <a:lnTo>
                  <a:pt x="4336641" y="1920504"/>
                </a:lnTo>
                <a:lnTo>
                  <a:pt x="4336641" y="1914194"/>
                </a:lnTo>
                <a:cubicBezTo>
                  <a:pt x="4336685" y="1913931"/>
                  <a:pt x="4336597" y="1912879"/>
                  <a:pt x="4336378" y="1911039"/>
                </a:cubicBezTo>
                <a:cubicBezTo>
                  <a:pt x="4336159" y="1909198"/>
                  <a:pt x="4335546" y="1908147"/>
                  <a:pt x="4334538" y="1907884"/>
                </a:cubicBezTo>
                <a:close/>
                <a:moveTo>
                  <a:pt x="1911024" y="1907639"/>
                </a:moveTo>
                <a:cubicBezTo>
                  <a:pt x="1910918" y="1908800"/>
                  <a:pt x="1910496" y="1909644"/>
                  <a:pt x="1909758" y="1910171"/>
                </a:cubicBezTo>
                <a:cubicBezTo>
                  <a:pt x="1909019" y="1910699"/>
                  <a:pt x="1908597" y="1911543"/>
                  <a:pt x="1908492" y="1912703"/>
                </a:cubicBezTo>
                <a:lnTo>
                  <a:pt x="1908492" y="1917596"/>
                </a:lnTo>
                <a:lnTo>
                  <a:pt x="1913117" y="1908058"/>
                </a:lnTo>
                <a:close/>
                <a:moveTo>
                  <a:pt x="929437" y="1904354"/>
                </a:moveTo>
                <a:cubicBezTo>
                  <a:pt x="927421" y="1911015"/>
                  <a:pt x="925143" y="1917150"/>
                  <a:pt x="922601" y="1922759"/>
                </a:cubicBezTo>
                <a:cubicBezTo>
                  <a:pt x="920059" y="1928369"/>
                  <a:pt x="916729" y="1931348"/>
                  <a:pt x="912609" y="1931699"/>
                </a:cubicBezTo>
                <a:cubicBezTo>
                  <a:pt x="912741" y="1933320"/>
                  <a:pt x="913530" y="1936388"/>
                  <a:pt x="914976" y="1940902"/>
                </a:cubicBezTo>
                <a:cubicBezTo>
                  <a:pt x="916422" y="1945415"/>
                  <a:pt x="917737" y="1947957"/>
                  <a:pt x="918920" y="1948527"/>
                </a:cubicBezTo>
                <a:cubicBezTo>
                  <a:pt x="919928" y="1948395"/>
                  <a:pt x="920541" y="1947606"/>
                  <a:pt x="920760" y="1946160"/>
                </a:cubicBezTo>
                <a:cubicBezTo>
                  <a:pt x="920979" y="1944714"/>
                  <a:pt x="921067" y="1943399"/>
                  <a:pt x="921023" y="1942216"/>
                </a:cubicBezTo>
                <a:lnTo>
                  <a:pt x="923259" y="1938454"/>
                </a:lnTo>
                <a:lnTo>
                  <a:pt x="922882" y="1928648"/>
                </a:lnTo>
                <a:lnTo>
                  <a:pt x="932941" y="1920364"/>
                </a:lnTo>
                <a:lnTo>
                  <a:pt x="937851" y="1904354"/>
                </a:lnTo>
                <a:close/>
                <a:moveTo>
                  <a:pt x="2924556" y="1824577"/>
                </a:moveTo>
                <a:lnTo>
                  <a:pt x="2922024" y="1842301"/>
                </a:lnTo>
                <a:cubicBezTo>
                  <a:pt x="2918173" y="1846258"/>
                  <a:pt x="2914481" y="1851005"/>
                  <a:pt x="2910946" y="1856544"/>
                </a:cubicBezTo>
                <a:cubicBezTo>
                  <a:pt x="2907412" y="1862083"/>
                  <a:pt x="2904352" y="1867464"/>
                  <a:pt x="2901767" y="1872686"/>
                </a:cubicBezTo>
                <a:cubicBezTo>
                  <a:pt x="2902189" y="1883236"/>
                  <a:pt x="2898813" y="1892520"/>
                  <a:pt x="2891639" y="1900539"/>
                </a:cubicBezTo>
                <a:cubicBezTo>
                  <a:pt x="2888685" y="1898481"/>
                  <a:pt x="2885731" y="1898798"/>
                  <a:pt x="2882777" y="1901488"/>
                </a:cubicBezTo>
                <a:cubicBezTo>
                  <a:pt x="2879823" y="1904178"/>
                  <a:pt x="2879401" y="1906394"/>
                  <a:pt x="2881511" y="1908135"/>
                </a:cubicBezTo>
                <a:lnTo>
                  <a:pt x="2866319" y="1925859"/>
                </a:lnTo>
                <a:lnTo>
                  <a:pt x="2860997" y="1943599"/>
                </a:lnTo>
                <a:lnTo>
                  <a:pt x="2865323" y="1937109"/>
                </a:lnTo>
                <a:cubicBezTo>
                  <a:pt x="2865112" y="1933364"/>
                  <a:pt x="2865534" y="1930726"/>
                  <a:pt x="2866589" y="1929196"/>
                </a:cubicBezTo>
                <a:cubicBezTo>
                  <a:pt x="2867644" y="1927666"/>
                  <a:pt x="2870598" y="1926928"/>
                  <a:pt x="2875452" y="1926981"/>
                </a:cubicBezTo>
                <a:lnTo>
                  <a:pt x="2885580" y="1906724"/>
                </a:lnTo>
                <a:lnTo>
                  <a:pt x="2895708" y="1899128"/>
                </a:lnTo>
                <a:lnTo>
                  <a:pt x="2913433" y="1866211"/>
                </a:lnTo>
                <a:cubicBezTo>
                  <a:pt x="2913855" y="1861358"/>
                  <a:pt x="2915543" y="1857138"/>
                  <a:pt x="2918497" y="1853551"/>
                </a:cubicBezTo>
                <a:cubicBezTo>
                  <a:pt x="2921451" y="1849964"/>
                  <a:pt x="2923139" y="1845744"/>
                  <a:pt x="2923561" y="1840891"/>
                </a:cubicBezTo>
                <a:lnTo>
                  <a:pt x="2930821" y="1829275"/>
                </a:lnTo>
                <a:close/>
                <a:moveTo>
                  <a:pt x="986230" y="1794976"/>
                </a:moveTo>
                <a:cubicBezTo>
                  <a:pt x="985529" y="1803039"/>
                  <a:pt x="982724" y="1810050"/>
                  <a:pt x="977816" y="1816010"/>
                </a:cubicBezTo>
                <a:cubicBezTo>
                  <a:pt x="972908" y="1821970"/>
                  <a:pt x="970104" y="1828981"/>
                  <a:pt x="969402" y="1837044"/>
                </a:cubicBezTo>
                <a:lnTo>
                  <a:pt x="956782" y="1853872"/>
                </a:lnTo>
                <a:cubicBezTo>
                  <a:pt x="955905" y="1855055"/>
                  <a:pt x="956080" y="1856370"/>
                  <a:pt x="957307" y="1857816"/>
                </a:cubicBezTo>
                <a:cubicBezTo>
                  <a:pt x="958534" y="1859262"/>
                  <a:pt x="959761" y="1860051"/>
                  <a:pt x="960988" y="1860182"/>
                </a:cubicBezTo>
                <a:lnTo>
                  <a:pt x="965715" y="1859394"/>
                </a:lnTo>
                <a:lnTo>
                  <a:pt x="980288" y="1829344"/>
                </a:lnTo>
                <a:cubicBezTo>
                  <a:pt x="983928" y="1818899"/>
                  <a:pt x="986104" y="1808533"/>
                  <a:pt x="986816" y="1798247"/>
                </a:cubicBezTo>
                <a:lnTo>
                  <a:pt x="990701" y="1794976"/>
                </a:lnTo>
                <a:close/>
                <a:moveTo>
                  <a:pt x="2942281" y="1791660"/>
                </a:moveTo>
                <a:lnTo>
                  <a:pt x="2942281" y="1801788"/>
                </a:lnTo>
                <a:cubicBezTo>
                  <a:pt x="2943599" y="1800417"/>
                  <a:pt x="2944760" y="1798729"/>
                  <a:pt x="2945762" y="1796724"/>
                </a:cubicBezTo>
                <a:lnTo>
                  <a:pt x="2946053" y="1795794"/>
                </a:lnTo>
                <a:lnTo>
                  <a:pt x="2947011" y="1791660"/>
                </a:lnTo>
                <a:close/>
                <a:moveTo>
                  <a:pt x="1981921" y="1735459"/>
                </a:moveTo>
                <a:lnTo>
                  <a:pt x="1981921" y="1741873"/>
                </a:lnTo>
                <a:lnTo>
                  <a:pt x="1983717" y="1741018"/>
                </a:lnTo>
                <a:lnTo>
                  <a:pt x="1985801" y="1735459"/>
                </a:lnTo>
                <a:close/>
                <a:moveTo>
                  <a:pt x="1003057" y="1723459"/>
                </a:moveTo>
                <a:cubicBezTo>
                  <a:pt x="1002969" y="1724423"/>
                  <a:pt x="1002619" y="1725124"/>
                  <a:pt x="1002005" y="1725562"/>
                </a:cubicBezTo>
                <a:cubicBezTo>
                  <a:pt x="1001392" y="1726000"/>
                  <a:pt x="1001041" y="1726702"/>
                  <a:pt x="1000954" y="1727666"/>
                </a:cubicBezTo>
                <a:lnTo>
                  <a:pt x="1000954" y="1738183"/>
                </a:lnTo>
                <a:cubicBezTo>
                  <a:pt x="1000954" y="1742521"/>
                  <a:pt x="1001480" y="1746991"/>
                  <a:pt x="1002531" y="1751592"/>
                </a:cubicBezTo>
                <a:lnTo>
                  <a:pt x="1003414" y="1753797"/>
                </a:lnTo>
                <a:lnTo>
                  <a:pt x="1009960" y="1747251"/>
                </a:lnTo>
                <a:lnTo>
                  <a:pt x="1013574" y="1725562"/>
                </a:lnTo>
                <a:close/>
                <a:moveTo>
                  <a:pt x="1996370" y="1708052"/>
                </a:moveTo>
                <a:lnTo>
                  <a:pt x="1994582" y="1710139"/>
                </a:lnTo>
                <a:lnTo>
                  <a:pt x="1991612" y="1720037"/>
                </a:lnTo>
                <a:lnTo>
                  <a:pt x="1995546" y="1710514"/>
                </a:lnTo>
                <a:close/>
                <a:moveTo>
                  <a:pt x="2977901" y="1704314"/>
                </a:moveTo>
                <a:lnTo>
                  <a:pt x="2975514" y="1704937"/>
                </a:lnTo>
                <a:cubicBezTo>
                  <a:pt x="2972296" y="1706203"/>
                  <a:pt x="2970502" y="1708102"/>
                  <a:pt x="2970133" y="1710634"/>
                </a:cubicBezTo>
                <a:cubicBezTo>
                  <a:pt x="2970291" y="1711848"/>
                  <a:pt x="2971241" y="1712586"/>
                  <a:pt x="2972982" y="1712850"/>
                </a:cubicBezTo>
                <a:lnTo>
                  <a:pt x="2975718" y="1713032"/>
                </a:lnTo>
                <a:lnTo>
                  <a:pt x="2976734" y="1709857"/>
                </a:lnTo>
                <a:close/>
                <a:moveTo>
                  <a:pt x="1026195" y="1691907"/>
                </a:moveTo>
                <a:lnTo>
                  <a:pt x="1017781" y="1696114"/>
                </a:lnTo>
                <a:lnTo>
                  <a:pt x="1009368" y="1710838"/>
                </a:lnTo>
                <a:lnTo>
                  <a:pt x="1019885" y="1706631"/>
                </a:lnTo>
                <a:lnTo>
                  <a:pt x="1026195" y="1696114"/>
                </a:lnTo>
                <a:close/>
                <a:moveTo>
                  <a:pt x="3565441" y="1627877"/>
                </a:moveTo>
                <a:lnTo>
                  <a:pt x="3556577" y="1643390"/>
                </a:lnTo>
                <a:lnTo>
                  <a:pt x="3554426" y="1651992"/>
                </a:lnTo>
                <a:lnTo>
                  <a:pt x="3561367" y="1646786"/>
                </a:lnTo>
                <a:cubicBezTo>
                  <a:pt x="3561454" y="1645735"/>
                  <a:pt x="3561805" y="1644683"/>
                  <a:pt x="3562418" y="1643631"/>
                </a:cubicBezTo>
                <a:cubicBezTo>
                  <a:pt x="3563032" y="1642580"/>
                  <a:pt x="3563382" y="1641528"/>
                  <a:pt x="3563470" y="1640476"/>
                </a:cubicBezTo>
                <a:cubicBezTo>
                  <a:pt x="3564478" y="1637409"/>
                  <a:pt x="3565091" y="1634604"/>
                  <a:pt x="3565310" y="1632062"/>
                </a:cubicBezTo>
                <a:close/>
                <a:moveTo>
                  <a:pt x="1053540" y="1607770"/>
                </a:moveTo>
                <a:cubicBezTo>
                  <a:pt x="1053715" y="1614431"/>
                  <a:pt x="1053890" y="1622143"/>
                  <a:pt x="1054066" y="1630907"/>
                </a:cubicBezTo>
                <a:cubicBezTo>
                  <a:pt x="1054241" y="1639672"/>
                  <a:pt x="1053364" y="1647385"/>
                  <a:pt x="1051436" y="1654045"/>
                </a:cubicBezTo>
                <a:cubicBezTo>
                  <a:pt x="1055643" y="1649838"/>
                  <a:pt x="1057747" y="1643528"/>
                  <a:pt x="1057747" y="1635114"/>
                </a:cubicBezTo>
                <a:lnTo>
                  <a:pt x="1066311" y="1617986"/>
                </a:lnTo>
                <a:lnTo>
                  <a:pt x="1067588" y="1613790"/>
                </a:lnTo>
                <a:close/>
                <a:moveTo>
                  <a:pt x="3582155" y="1592834"/>
                </a:moveTo>
                <a:lnTo>
                  <a:pt x="3576833" y="1600345"/>
                </a:lnTo>
                <a:cubicBezTo>
                  <a:pt x="3571980" y="1605356"/>
                  <a:pt x="3568709" y="1609972"/>
                  <a:pt x="3567021" y="1614192"/>
                </a:cubicBezTo>
                <a:lnTo>
                  <a:pt x="3566794" y="1622428"/>
                </a:lnTo>
                <a:lnTo>
                  <a:pt x="3569780" y="1619442"/>
                </a:lnTo>
                <a:cubicBezTo>
                  <a:pt x="3569868" y="1618302"/>
                  <a:pt x="3570218" y="1616900"/>
                  <a:pt x="3570832" y="1615235"/>
                </a:cubicBezTo>
                <a:cubicBezTo>
                  <a:pt x="3571446" y="1613570"/>
                  <a:pt x="3571796" y="1612167"/>
                  <a:pt x="3571884" y="1611028"/>
                </a:cubicBezTo>
                <a:lnTo>
                  <a:pt x="3573987" y="1611028"/>
                </a:lnTo>
                <a:cubicBezTo>
                  <a:pt x="3574338" y="1608925"/>
                  <a:pt x="3575740" y="1606821"/>
                  <a:pt x="3578194" y="1604718"/>
                </a:cubicBezTo>
                <a:close/>
                <a:moveTo>
                  <a:pt x="4199918" y="1548196"/>
                </a:moveTo>
                <a:lnTo>
                  <a:pt x="4176780" y="1569230"/>
                </a:lnTo>
                <a:cubicBezTo>
                  <a:pt x="4170382" y="1575979"/>
                  <a:pt x="4167928" y="1582990"/>
                  <a:pt x="4169418" y="1590265"/>
                </a:cubicBezTo>
                <a:cubicBezTo>
                  <a:pt x="4170908" y="1597539"/>
                  <a:pt x="4170557" y="1602447"/>
                  <a:pt x="4168366" y="1604989"/>
                </a:cubicBezTo>
                <a:lnTo>
                  <a:pt x="4183090" y="1602885"/>
                </a:lnTo>
                <a:lnTo>
                  <a:pt x="4185194" y="1602885"/>
                </a:lnTo>
                <a:lnTo>
                  <a:pt x="4183090" y="1581851"/>
                </a:lnTo>
                <a:lnTo>
                  <a:pt x="4202021" y="1567127"/>
                </a:lnTo>
                <a:lnTo>
                  <a:pt x="4208331" y="1550300"/>
                </a:lnTo>
                <a:close/>
                <a:moveTo>
                  <a:pt x="1120850" y="1475253"/>
                </a:moveTo>
                <a:lnTo>
                  <a:pt x="1118746" y="1489977"/>
                </a:lnTo>
                <a:cubicBezTo>
                  <a:pt x="1115547" y="1493264"/>
                  <a:pt x="1112480" y="1497208"/>
                  <a:pt x="1109544" y="1501809"/>
                </a:cubicBezTo>
                <a:cubicBezTo>
                  <a:pt x="1106608" y="1506410"/>
                  <a:pt x="1104066" y="1510880"/>
                  <a:pt x="1101919" y="1515218"/>
                </a:cubicBezTo>
                <a:cubicBezTo>
                  <a:pt x="1102269" y="1523983"/>
                  <a:pt x="1099465" y="1531695"/>
                  <a:pt x="1093505" y="1538356"/>
                </a:cubicBezTo>
                <a:cubicBezTo>
                  <a:pt x="1091051" y="1536647"/>
                  <a:pt x="1088597" y="1536910"/>
                  <a:pt x="1086143" y="1539145"/>
                </a:cubicBezTo>
                <a:cubicBezTo>
                  <a:pt x="1083689" y="1541380"/>
                  <a:pt x="1083338" y="1543220"/>
                  <a:pt x="1085091" y="1544667"/>
                </a:cubicBezTo>
                <a:lnTo>
                  <a:pt x="1072471" y="1559391"/>
                </a:lnTo>
                <a:lnTo>
                  <a:pt x="1066160" y="1580425"/>
                </a:lnTo>
                <a:lnTo>
                  <a:pt x="1061954" y="1580425"/>
                </a:lnTo>
                <a:lnTo>
                  <a:pt x="1061954" y="1595149"/>
                </a:lnTo>
                <a:lnTo>
                  <a:pt x="1072034" y="1599181"/>
                </a:lnTo>
                <a:lnTo>
                  <a:pt x="1072277" y="1598385"/>
                </a:lnTo>
                <a:lnTo>
                  <a:pt x="1071945" y="1596727"/>
                </a:lnTo>
                <a:lnTo>
                  <a:pt x="1072713" y="1596880"/>
                </a:lnTo>
                <a:lnTo>
                  <a:pt x="1075439" y="1585554"/>
                </a:lnTo>
                <a:cubicBezTo>
                  <a:pt x="1076177" y="1577325"/>
                  <a:pt x="1079131" y="1570995"/>
                  <a:pt x="1084301" y="1566564"/>
                </a:cubicBezTo>
                <a:cubicBezTo>
                  <a:pt x="1089470" y="1562132"/>
                  <a:pt x="1092424" y="1555802"/>
                  <a:pt x="1093163" y="1547573"/>
                </a:cubicBezTo>
                <a:lnTo>
                  <a:pt x="1103291" y="1527317"/>
                </a:lnTo>
                <a:cubicBezTo>
                  <a:pt x="1103924" y="1521408"/>
                  <a:pt x="1106456" y="1516766"/>
                  <a:pt x="1110887" y="1513390"/>
                </a:cubicBezTo>
                <a:cubicBezTo>
                  <a:pt x="1115318" y="1510014"/>
                  <a:pt x="1117850" y="1505372"/>
                  <a:pt x="1118483" y="1499464"/>
                </a:cubicBezTo>
                <a:cubicBezTo>
                  <a:pt x="1126080" y="1499042"/>
                  <a:pt x="1131144" y="1494822"/>
                  <a:pt x="1133676" y="1486804"/>
                </a:cubicBezTo>
                <a:cubicBezTo>
                  <a:pt x="1133729" y="1485643"/>
                  <a:pt x="1133623" y="1484799"/>
                  <a:pt x="1133359" y="1484272"/>
                </a:cubicBezTo>
                <a:lnTo>
                  <a:pt x="1131356" y="1481982"/>
                </a:lnTo>
                <a:lnTo>
                  <a:pt x="1129263" y="1481564"/>
                </a:lnTo>
                <a:close/>
                <a:moveTo>
                  <a:pt x="1135574" y="1447908"/>
                </a:moveTo>
                <a:lnTo>
                  <a:pt x="1135574" y="1456322"/>
                </a:lnTo>
                <a:cubicBezTo>
                  <a:pt x="1136669" y="1455183"/>
                  <a:pt x="1137633" y="1453780"/>
                  <a:pt x="1138466" y="1452115"/>
                </a:cubicBezTo>
                <a:cubicBezTo>
                  <a:pt x="1139299" y="1450450"/>
                  <a:pt x="1139737" y="1449048"/>
                  <a:pt x="1139781" y="1447908"/>
                </a:cubicBezTo>
                <a:close/>
                <a:moveTo>
                  <a:pt x="3101800" y="1416915"/>
                </a:moveTo>
                <a:lnTo>
                  <a:pt x="3101800" y="1419447"/>
                </a:lnTo>
                <a:cubicBezTo>
                  <a:pt x="3101378" y="1427465"/>
                  <a:pt x="3104755" y="1431685"/>
                  <a:pt x="3111929" y="1432108"/>
                </a:cubicBezTo>
                <a:close/>
                <a:moveTo>
                  <a:pt x="3321095" y="1390184"/>
                </a:moveTo>
                <a:lnTo>
                  <a:pt x="3293242" y="1415504"/>
                </a:lnTo>
                <a:cubicBezTo>
                  <a:pt x="3285540" y="1423628"/>
                  <a:pt x="3282586" y="1432068"/>
                  <a:pt x="3284380" y="1440825"/>
                </a:cubicBezTo>
                <a:cubicBezTo>
                  <a:pt x="3286173" y="1449582"/>
                  <a:pt x="3285751" y="1455490"/>
                  <a:pt x="3283114" y="1458549"/>
                </a:cubicBezTo>
                <a:lnTo>
                  <a:pt x="3300838" y="1456017"/>
                </a:lnTo>
                <a:lnTo>
                  <a:pt x="3303370" y="1456017"/>
                </a:lnTo>
                <a:lnTo>
                  <a:pt x="3300838" y="1430697"/>
                </a:lnTo>
                <a:lnTo>
                  <a:pt x="3323627" y="1412972"/>
                </a:lnTo>
                <a:lnTo>
                  <a:pt x="3331223" y="1392716"/>
                </a:lnTo>
                <a:close/>
                <a:moveTo>
                  <a:pt x="1169229" y="1374288"/>
                </a:moveTo>
                <a:cubicBezTo>
                  <a:pt x="1167870" y="1374288"/>
                  <a:pt x="1165855" y="1374814"/>
                  <a:pt x="1163181" y="1375866"/>
                </a:cubicBezTo>
                <a:cubicBezTo>
                  <a:pt x="1160508" y="1376918"/>
                  <a:pt x="1159018" y="1378495"/>
                  <a:pt x="1158712" y="1380598"/>
                </a:cubicBezTo>
                <a:cubicBezTo>
                  <a:pt x="1158843" y="1381606"/>
                  <a:pt x="1159632" y="1382220"/>
                  <a:pt x="1161078" y="1382439"/>
                </a:cubicBezTo>
                <a:cubicBezTo>
                  <a:pt x="1162524" y="1382658"/>
                  <a:pt x="1163839" y="1382746"/>
                  <a:pt x="1165022" y="1382702"/>
                </a:cubicBezTo>
                <a:close/>
                <a:moveTo>
                  <a:pt x="4191011" y="1272602"/>
                </a:moveTo>
                <a:lnTo>
                  <a:pt x="4188191" y="1276581"/>
                </a:lnTo>
                <a:cubicBezTo>
                  <a:pt x="4184160" y="1280744"/>
                  <a:pt x="4181442" y="1284579"/>
                  <a:pt x="4180040" y="1288085"/>
                </a:cubicBezTo>
                <a:lnTo>
                  <a:pt x="4179930" y="1292068"/>
                </a:lnTo>
                <a:close/>
                <a:moveTo>
                  <a:pt x="2230063" y="1201194"/>
                </a:moveTo>
                <a:lnTo>
                  <a:pt x="2230063" y="1202747"/>
                </a:lnTo>
                <a:lnTo>
                  <a:pt x="2230507" y="1201860"/>
                </a:lnTo>
                <a:close/>
                <a:moveTo>
                  <a:pt x="1257573" y="1193392"/>
                </a:moveTo>
                <a:lnTo>
                  <a:pt x="1257573" y="1201806"/>
                </a:lnTo>
                <a:lnTo>
                  <a:pt x="1259677" y="1195496"/>
                </a:lnTo>
                <a:close/>
                <a:moveTo>
                  <a:pt x="3261320" y="1143452"/>
                </a:moveTo>
                <a:lnTo>
                  <a:pt x="3261320" y="1144605"/>
                </a:lnTo>
                <a:lnTo>
                  <a:pt x="3261771" y="1143813"/>
                </a:lnTo>
                <a:close/>
                <a:moveTo>
                  <a:pt x="1268090" y="1136600"/>
                </a:moveTo>
                <a:lnTo>
                  <a:pt x="1268090" y="1138703"/>
                </a:lnTo>
                <a:cubicBezTo>
                  <a:pt x="1267740" y="1145364"/>
                  <a:pt x="1270544" y="1148870"/>
                  <a:pt x="1276504" y="1149220"/>
                </a:cubicBezTo>
                <a:close/>
                <a:moveTo>
                  <a:pt x="1308622" y="1114156"/>
                </a:moveTo>
                <a:lnTo>
                  <a:pt x="1308188" y="1114740"/>
                </a:lnTo>
                <a:lnTo>
                  <a:pt x="1308388" y="1114590"/>
                </a:lnTo>
                <a:close/>
                <a:moveTo>
                  <a:pt x="3271449" y="1110535"/>
                </a:moveTo>
                <a:lnTo>
                  <a:pt x="3271449" y="1118132"/>
                </a:lnTo>
                <a:lnTo>
                  <a:pt x="3261320" y="1130792"/>
                </a:lnTo>
                <a:lnTo>
                  <a:pt x="3261320" y="1135856"/>
                </a:lnTo>
                <a:lnTo>
                  <a:pt x="3270464" y="1128541"/>
                </a:lnTo>
                <a:lnTo>
                  <a:pt x="3273981" y="1122364"/>
                </a:lnTo>
                <a:lnTo>
                  <a:pt x="3273981" y="1118132"/>
                </a:lnTo>
                <a:cubicBezTo>
                  <a:pt x="3274034" y="1117815"/>
                  <a:pt x="3273928" y="1116549"/>
                  <a:pt x="3273664" y="1114333"/>
                </a:cubicBezTo>
                <a:cubicBezTo>
                  <a:pt x="3273401" y="1112118"/>
                  <a:pt x="3272662" y="1110852"/>
                  <a:pt x="3271449" y="1110535"/>
                </a:cubicBezTo>
                <a:close/>
                <a:moveTo>
                  <a:pt x="3975744" y="1101996"/>
                </a:moveTo>
                <a:lnTo>
                  <a:pt x="3952606" y="1123031"/>
                </a:lnTo>
                <a:cubicBezTo>
                  <a:pt x="3946208" y="1129779"/>
                  <a:pt x="3943754" y="1136791"/>
                  <a:pt x="3945244" y="1144065"/>
                </a:cubicBezTo>
                <a:cubicBezTo>
                  <a:pt x="3946734" y="1151339"/>
                  <a:pt x="3946383" y="1156247"/>
                  <a:pt x="3944192" y="1158789"/>
                </a:cubicBezTo>
                <a:lnTo>
                  <a:pt x="3958916" y="1156685"/>
                </a:lnTo>
                <a:lnTo>
                  <a:pt x="3961020" y="1156685"/>
                </a:lnTo>
                <a:lnTo>
                  <a:pt x="3958916" y="1135651"/>
                </a:lnTo>
                <a:lnTo>
                  <a:pt x="3977847" y="1120927"/>
                </a:lnTo>
                <a:lnTo>
                  <a:pt x="3984157" y="1104099"/>
                </a:lnTo>
                <a:close/>
                <a:moveTo>
                  <a:pt x="1316469" y="1096635"/>
                </a:moveTo>
                <a:lnTo>
                  <a:pt x="1313890" y="1104372"/>
                </a:lnTo>
                <a:lnTo>
                  <a:pt x="1317501" y="1097666"/>
                </a:lnTo>
                <a:close/>
                <a:moveTo>
                  <a:pt x="1339607" y="1050359"/>
                </a:moveTo>
                <a:lnTo>
                  <a:pt x="1338617" y="1052091"/>
                </a:lnTo>
                <a:lnTo>
                  <a:pt x="1338980" y="1051970"/>
                </a:lnTo>
                <a:lnTo>
                  <a:pt x="1339987" y="1050359"/>
                </a:lnTo>
                <a:close/>
                <a:moveTo>
                  <a:pt x="1369055" y="980945"/>
                </a:moveTo>
                <a:lnTo>
                  <a:pt x="1360642" y="985152"/>
                </a:lnTo>
                <a:cubicBezTo>
                  <a:pt x="1360291" y="993215"/>
                  <a:pt x="1358889" y="1000227"/>
                  <a:pt x="1356435" y="1006187"/>
                </a:cubicBezTo>
                <a:lnTo>
                  <a:pt x="1362340" y="995687"/>
                </a:lnTo>
                <a:lnTo>
                  <a:pt x="1362511" y="994950"/>
                </a:lnTo>
                <a:lnTo>
                  <a:pt x="1364931" y="990372"/>
                </a:lnTo>
                <a:close/>
                <a:moveTo>
                  <a:pt x="1409021" y="882084"/>
                </a:moveTo>
                <a:lnTo>
                  <a:pt x="1409021" y="888394"/>
                </a:lnTo>
                <a:lnTo>
                  <a:pt x="1408892" y="888555"/>
                </a:lnTo>
                <a:lnTo>
                  <a:pt x="1411005" y="886970"/>
                </a:lnTo>
                <a:lnTo>
                  <a:pt x="1410861" y="885239"/>
                </a:lnTo>
                <a:cubicBezTo>
                  <a:pt x="1410642" y="883398"/>
                  <a:pt x="1410028" y="882347"/>
                  <a:pt x="1409021" y="882084"/>
                </a:cubicBezTo>
                <a:close/>
                <a:moveTo>
                  <a:pt x="2857101" y="809419"/>
                </a:moveTo>
                <a:lnTo>
                  <a:pt x="2848733" y="825678"/>
                </a:lnTo>
                <a:lnTo>
                  <a:pt x="2848160" y="827020"/>
                </a:lnTo>
                <a:lnTo>
                  <a:pt x="2853658" y="821880"/>
                </a:lnTo>
                <a:cubicBezTo>
                  <a:pt x="2857245" y="819348"/>
                  <a:pt x="2858933" y="816816"/>
                  <a:pt x="2858722" y="814284"/>
                </a:cubicBezTo>
                <a:close/>
                <a:moveTo>
                  <a:pt x="3109397" y="677553"/>
                </a:moveTo>
                <a:lnTo>
                  <a:pt x="3081544" y="702874"/>
                </a:lnTo>
                <a:cubicBezTo>
                  <a:pt x="3073842" y="710997"/>
                  <a:pt x="3070888" y="719437"/>
                  <a:pt x="3072682" y="728194"/>
                </a:cubicBezTo>
                <a:cubicBezTo>
                  <a:pt x="3074475" y="736951"/>
                  <a:pt x="3074053" y="742859"/>
                  <a:pt x="3071416" y="745919"/>
                </a:cubicBezTo>
                <a:lnTo>
                  <a:pt x="3089140" y="743386"/>
                </a:lnTo>
                <a:lnTo>
                  <a:pt x="3091672" y="743386"/>
                </a:lnTo>
                <a:lnTo>
                  <a:pt x="3089140" y="718066"/>
                </a:lnTo>
                <a:lnTo>
                  <a:pt x="3111929" y="700341"/>
                </a:lnTo>
                <a:lnTo>
                  <a:pt x="3119525" y="680085"/>
                </a:lnTo>
                <a:close/>
                <a:moveTo>
                  <a:pt x="2669906" y="677552"/>
                </a:moveTo>
                <a:lnTo>
                  <a:pt x="2642053" y="702872"/>
                </a:lnTo>
                <a:cubicBezTo>
                  <a:pt x="2634351" y="710996"/>
                  <a:pt x="2631397" y="719436"/>
                  <a:pt x="2633191" y="728193"/>
                </a:cubicBezTo>
                <a:cubicBezTo>
                  <a:pt x="2634984" y="736950"/>
                  <a:pt x="2634562" y="742858"/>
                  <a:pt x="2631925" y="745917"/>
                </a:cubicBezTo>
                <a:lnTo>
                  <a:pt x="2649649" y="743385"/>
                </a:lnTo>
                <a:lnTo>
                  <a:pt x="2652181" y="743385"/>
                </a:lnTo>
                <a:lnTo>
                  <a:pt x="2649649" y="718065"/>
                </a:lnTo>
                <a:lnTo>
                  <a:pt x="2672438" y="700340"/>
                </a:lnTo>
                <a:lnTo>
                  <a:pt x="2680034" y="680084"/>
                </a:lnTo>
                <a:close/>
                <a:moveTo>
                  <a:pt x="954278" y="638780"/>
                </a:moveTo>
                <a:lnTo>
                  <a:pt x="934982" y="656322"/>
                </a:lnTo>
                <a:cubicBezTo>
                  <a:pt x="929646" y="661950"/>
                  <a:pt x="927599" y="667797"/>
                  <a:pt x="928842" y="673864"/>
                </a:cubicBezTo>
                <a:cubicBezTo>
                  <a:pt x="930085" y="679930"/>
                  <a:pt x="929792" y="684023"/>
                  <a:pt x="927965" y="686143"/>
                </a:cubicBezTo>
                <a:lnTo>
                  <a:pt x="940244" y="684389"/>
                </a:lnTo>
                <a:lnTo>
                  <a:pt x="941998" y="684389"/>
                </a:lnTo>
                <a:lnTo>
                  <a:pt x="940244" y="666847"/>
                </a:lnTo>
                <a:lnTo>
                  <a:pt x="956032" y="654567"/>
                </a:lnTo>
                <a:lnTo>
                  <a:pt x="961294" y="640534"/>
                </a:lnTo>
                <a:close/>
                <a:moveTo>
                  <a:pt x="2508529" y="631640"/>
                </a:moveTo>
                <a:lnTo>
                  <a:pt x="2506058" y="638127"/>
                </a:lnTo>
                <a:cubicBezTo>
                  <a:pt x="2504581" y="641134"/>
                  <a:pt x="2503737" y="643982"/>
                  <a:pt x="2503526" y="646672"/>
                </a:cubicBezTo>
                <a:lnTo>
                  <a:pt x="2503289" y="655280"/>
                </a:lnTo>
                <a:lnTo>
                  <a:pt x="2510386" y="644635"/>
                </a:lnTo>
                <a:close/>
                <a:moveTo>
                  <a:pt x="1733775" y="605646"/>
                </a:moveTo>
                <a:lnTo>
                  <a:pt x="1705922" y="630966"/>
                </a:lnTo>
                <a:cubicBezTo>
                  <a:pt x="1698220" y="639090"/>
                  <a:pt x="1695266" y="647530"/>
                  <a:pt x="1697060" y="656287"/>
                </a:cubicBezTo>
                <a:cubicBezTo>
                  <a:pt x="1698853" y="665044"/>
                  <a:pt x="1698431" y="670952"/>
                  <a:pt x="1695794" y="674011"/>
                </a:cubicBezTo>
                <a:lnTo>
                  <a:pt x="1713518" y="671479"/>
                </a:lnTo>
                <a:lnTo>
                  <a:pt x="1716050" y="671479"/>
                </a:lnTo>
                <a:lnTo>
                  <a:pt x="1713518" y="646159"/>
                </a:lnTo>
                <a:lnTo>
                  <a:pt x="1736307" y="628434"/>
                </a:lnTo>
                <a:lnTo>
                  <a:pt x="1743903" y="608178"/>
                </a:lnTo>
                <a:close/>
                <a:moveTo>
                  <a:pt x="1274401" y="522396"/>
                </a:moveTo>
                <a:lnTo>
                  <a:pt x="1251263" y="543430"/>
                </a:lnTo>
                <a:cubicBezTo>
                  <a:pt x="1244865" y="550179"/>
                  <a:pt x="1242411" y="557190"/>
                  <a:pt x="1243901" y="564465"/>
                </a:cubicBezTo>
                <a:cubicBezTo>
                  <a:pt x="1245391" y="571739"/>
                  <a:pt x="1245040" y="576647"/>
                  <a:pt x="1242849" y="579189"/>
                </a:cubicBezTo>
                <a:lnTo>
                  <a:pt x="1257573" y="577085"/>
                </a:lnTo>
                <a:lnTo>
                  <a:pt x="1259677" y="577085"/>
                </a:lnTo>
                <a:lnTo>
                  <a:pt x="1257573" y="556051"/>
                </a:lnTo>
                <a:lnTo>
                  <a:pt x="1276504" y="541327"/>
                </a:lnTo>
                <a:lnTo>
                  <a:pt x="1282814" y="524499"/>
                </a:lnTo>
                <a:close/>
                <a:moveTo>
                  <a:pt x="2237660" y="461832"/>
                </a:moveTo>
                <a:lnTo>
                  <a:pt x="2209807" y="487152"/>
                </a:lnTo>
                <a:cubicBezTo>
                  <a:pt x="2202105" y="495276"/>
                  <a:pt x="2199151" y="503716"/>
                  <a:pt x="2200945" y="512473"/>
                </a:cubicBezTo>
                <a:cubicBezTo>
                  <a:pt x="2202738" y="521230"/>
                  <a:pt x="2202316" y="527138"/>
                  <a:pt x="2199679" y="530198"/>
                </a:cubicBezTo>
                <a:lnTo>
                  <a:pt x="2217403" y="527665"/>
                </a:lnTo>
                <a:lnTo>
                  <a:pt x="2219935" y="527665"/>
                </a:lnTo>
                <a:lnTo>
                  <a:pt x="2217403" y="502345"/>
                </a:lnTo>
                <a:lnTo>
                  <a:pt x="2240192" y="484620"/>
                </a:lnTo>
                <a:lnTo>
                  <a:pt x="2247788" y="464364"/>
                </a:lnTo>
                <a:close/>
                <a:moveTo>
                  <a:pt x="2311089" y="680"/>
                </a:moveTo>
                <a:cubicBezTo>
                  <a:pt x="2315099" y="-323"/>
                  <a:pt x="2318475" y="-217"/>
                  <a:pt x="2321218" y="996"/>
                </a:cubicBezTo>
                <a:cubicBezTo>
                  <a:pt x="2322484" y="7168"/>
                  <a:pt x="2318053" y="20778"/>
                  <a:pt x="2307924" y="41826"/>
                </a:cubicBezTo>
                <a:cubicBezTo>
                  <a:pt x="2297796" y="62874"/>
                  <a:pt x="2289567" y="77116"/>
                  <a:pt x="2283237" y="84554"/>
                </a:cubicBezTo>
                <a:lnTo>
                  <a:pt x="2285769" y="84554"/>
                </a:lnTo>
                <a:cubicBezTo>
                  <a:pt x="2289514" y="88247"/>
                  <a:pt x="2291519" y="91623"/>
                  <a:pt x="2291783" y="94683"/>
                </a:cubicBezTo>
                <a:cubicBezTo>
                  <a:pt x="2292046" y="97742"/>
                  <a:pt x="2290886" y="101118"/>
                  <a:pt x="2288301" y="104811"/>
                </a:cubicBezTo>
                <a:cubicBezTo>
                  <a:pt x="2285136" y="124012"/>
                  <a:pt x="2279439" y="143847"/>
                  <a:pt x="2271209" y="164314"/>
                </a:cubicBezTo>
                <a:cubicBezTo>
                  <a:pt x="2262980" y="184782"/>
                  <a:pt x="2256017" y="204617"/>
                  <a:pt x="2250320" y="223818"/>
                </a:cubicBezTo>
                <a:cubicBezTo>
                  <a:pt x="2252694" y="227352"/>
                  <a:pt x="2253010" y="229779"/>
                  <a:pt x="2251269" y="231098"/>
                </a:cubicBezTo>
                <a:cubicBezTo>
                  <a:pt x="2249529" y="232416"/>
                  <a:pt x="2246680" y="234210"/>
                  <a:pt x="2242724" y="236478"/>
                </a:cubicBezTo>
                <a:cubicBezTo>
                  <a:pt x="2242513" y="239116"/>
                  <a:pt x="2242302" y="241437"/>
                  <a:pt x="2242091" y="243441"/>
                </a:cubicBezTo>
                <a:cubicBezTo>
                  <a:pt x="2241880" y="245446"/>
                  <a:pt x="2242935" y="246501"/>
                  <a:pt x="2245256" y="246607"/>
                </a:cubicBezTo>
                <a:cubicBezTo>
                  <a:pt x="2243410" y="250774"/>
                  <a:pt x="2240772" y="255732"/>
                  <a:pt x="2237343" y="261482"/>
                </a:cubicBezTo>
                <a:cubicBezTo>
                  <a:pt x="2233914" y="267232"/>
                  <a:pt x="2233176" y="271558"/>
                  <a:pt x="2235128" y="274459"/>
                </a:cubicBezTo>
                <a:lnTo>
                  <a:pt x="2250320" y="259267"/>
                </a:lnTo>
                <a:cubicBezTo>
                  <a:pt x="2252958" y="256735"/>
                  <a:pt x="2254646" y="254203"/>
                  <a:pt x="2255384" y="251671"/>
                </a:cubicBezTo>
                <a:cubicBezTo>
                  <a:pt x="2256123" y="249139"/>
                  <a:pt x="2255279" y="246607"/>
                  <a:pt x="2252852" y="244074"/>
                </a:cubicBezTo>
                <a:cubicBezTo>
                  <a:pt x="2255542" y="241384"/>
                  <a:pt x="2258391" y="237903"/>
                  <a:pt x="2261398" y="233630"/>
                </a:cubicBezTo>
                <a:cubicBezTo>
                  <a:pt x="2264405" y="229357"/>
                  <a:pt x="2266620" y="225242"/>
                  <a:pt x="2268044" y="221286"/>
                </a:cubicBezTo>
                <a:lnTo>
                  <a:pt x="2288301" y="175709"/>
                </a:lnTo>
                <a:lnTo>
                  <a:pt x="2303493" y="163048"/>
                </a:lnTo>
                <a:cubicBezTo>
                  <a:pt x="2306236" y="160411"/>
                  <a:pt x="2308346" y="157457"/>
                  <a:pt x="2309823" y="154186"/>
                </a:cubicBezTo>
                <a:cubicBezTo>
                  <a:pt x="2311300" y="150916"/>
                  <a:pt x="2310878" y="147961"/>
                  <a:pt x="2308557" y="145324"/>
                </a:cubicBezTo>
                <a:lnTo>
                  <a:pt x="2318686" y="125067"/>
                </a:lnTo>
                <a:cubicBezTo>
                  <a:pt x="2317420" y="116627"/>
                  <a:pt x="2319952" y="109453"/>
                  <a:pt x="2326282" y="103545"/>
                </a:cubicBezTo>
                <a:cubicBezTo>
                  <a:pt x="2332612" y="97637"/>
                  <a:pt x="2335144" y="90462"/>
                  <a:pt x="2333878" y="82022"/>
                </a:cubicBezTo>
                <a:lnTo>
                  <a:pt x="2366795" y="54170"/>
                </a:lnTo>
                <a:cubicBezTo>
                  <a:pt x="2373125" y="61238"/>
                  <a:pt x="2376290" y="66091"/>
                  <a:pt x="2376290" y="68729"/>
                </a:cubicBezTo>
                <a:cubicBezTo>
                  <a:pt x="2376290" y="71367"/>
                  <a:pt x="2373125" y="74954"/>
                  <a:pt x="2366795" y="79490"/>
                </a:cubicBezTo>
                <a:cubicBezTo>
                  <a:pt x="2371595" y="86612"/>
                  <a:pt x="2371490" y="91992"/>
                  <a:pt x="2366478" y="95632"/>
                </a:cubicBezTo>
                <a:cubicBezTo>
                  <a:pt x="2361467" y="99272"/>
                  <a:pt x="2360728" y="104020"/>
                  <a:pt x="2364263" y="109875"/>
                </a:cubicBezTo>
                <a:cubicBezTo>
                  <a:pt x="2359779" y="116469"/>
                  <a:pt x="2354820" y="127336"/>
                  <a:pt x="2349387" y="142475"/>
                </a:cubicBezTo>
                <a:cubicBezTo>
                  <a:pt x="2343954" y="157615"/>
                  <a:pt x="2342160" y="167849"/>
                  <a:pt x="2344006" y="173177"/>
                </a:cubicBezTo>
                <a:lnTo>
                  <a:pt x="2323750" y="221286"/>
                </a:lnTo>
                <a:cubicBezTo>
                  <a:pt x="2329025" y="227722"/>
                  <a:pt x="2331768" y="234474"/>
                  <a:pt x="2331979" y="241542"/>
                </a:cubicBezTo>
                <a:cubicBezTo>
                  <a:pt x="2332190" y="248611"/>
                  <a:pt x="2328603" y="255363"/>
                  <a:pt x="2321218" y="261799"/>
                </a:cubicBezTo>
                <a:cubicBezTo>
                  <a:pt x="2318686" y="272244"/>
                  <a:pt x="2314888" y="283005"/>
                  <a:pt x="2309823" y="294083"/>
                </a:cubicBezTo>
                <a:cubicBezTo>
                  <a:pt x="2304759" y="305160"/>
                  <a:pt x="2298429" y="314656"/>
                  <a:pt x="2290833" y="322568"/>
                </a:cubicBezTo>
                <a:lnTo>
                  <a:pt x="2298429" y="342825"/>
                </a:lnTo>
                <a:lnTo>
                  <a:pt x="2280705" y="355485"/>
                </a:lnTo>
                <a:lnTo>
                  <a:pt x="2280705" y="383338"/>
                </a:lnTo>
                <a:cubicBezTo>
                  <a:pt x="2277381" y="388507"/>
                  <a:pt x="2275166" y="393360"/>
                  <a:pt x="2274058" y="397897"/>
                </a:cubicBezTo>
                <a:cubicBezTo>
                  <a:pt x="2272950" y="402434"/>
                  <a:pt x="2270102" y="406021"/>
                  <a:pt x="2265512" y="408658"/>
                </a:cubicBezTo>
                <a:cubicBezTo>
                  <a:pt x="2264352" y="411560"/>
                  <a:pt x="2264141" y="415252"/>
                  <a:pt x="2264879" y="419736"/>
                </a:cubicBezTo>
                <a:cubicBezTo>
                  <a:pt x="2265618" y="424220"/>
                  <a:pt x="2266673" y="427280"/>
                  <a:pt x="2268044" y="428915"/>
                </a:cubicBezTo>
                <a:cubicBezTo>
                  <a:pt x="2269469" y="431289"/>
                  <a:pt x="2271051" y="432238"/>
                  <a:pt x="2272792" y="431764"/>
                </a:cubicBezTo>
                <a:cubicBezTo>
                  <a:pt x="2274533" y="431289"/>
                  <a:pt x="2275482" y="430339"/>
                  <a:pt x="2275641" y="428915"/>
                </a:cubicBezTo>
                <a:cubicBezTo>
                  <a:pt x="2270471" y="421319"/>
                  <a:pt x="2271315" y="414989"/>
                  <a:pt x="2278173" y="409924"/>
                </a:cubicBezTo>
                <a:cubicBezTo>
                  <a:pt x="2285030" y="404860"/>
                  <a:pt x="2290938" y="401062"/>
                  <a:pt x="2295897" y="398530"/>
                </a:cubicBezTo>
                <a:lnTo>
                  <a:pt x="2295897" y="360549"/>
                </a:lnTo>
                <a:lnTo>
                  <a:pt x="2298429" y="360549"/>
                </a:lnTo>
                <a:cubicBezTo>
                  <a:pt x="2299853" y="357912"/>
                  <a:pt x="2300803" y="354958"/>
                  <a:pt x="2301278" y="351687"/>
                </a:cubicBezTo>
                <a:cubicBezTo>
                  <a:pt x="2301753" y="348416"/>
                  <a:pt x="2300803" y="345462"/>
                  <a:pt x="2298429" y="342825"/>
                </a:cubicBezTo>
                <a:cubicBezTo>
                  <a:pt x="2305498" y="336231"/>
                  <a:pt x="2310984" y="329162"/>
                  <a:pt x="2314888" y="321619"/>
                </a:cubicBezTo>
                <a:cubicBezTo>
                  <a:pt x="2318791" y="314075"/>
                  <a:pt x="2324277" y="307640"/>
                  <a:pt x="2331346" y="302312"/>
                </a:cubicBezTo>
                <a:cubicBezTo>
                  <a:pt x="2323011" y="294135"/>
                  <a:pt x="2320690" y="288333"/>
                  <a:pt x="2324383" y="284904"/>
                </a:cubicBezTo>
                <a:cubicBezTo>
                  <a:pt x="2328075" y="281475"/>
                  <a:pt x="2334617" y="276305"/>
                  <a:pt x="2344006" y="269395"/>
                </a:cubicBezTo>
                <a:cubicBezTo>
                  <a:pt x="2349756" y="262590"/>
                  <a:pt x="2354082" y="250246"/>
                  <a:pt x="2356983" y="232364"/>
                </a:cubicBezTo>
                <a:cubicBezTo>
                  <a:pt x="2359884" y="214481"/>
                  <a:pt x="2364843" y="201504"/>
                  <a:pt x="2371859" y="193433"/>
                </a:cubicBezTo>
                <a:cubicBezTo>
                  <a:pt x="2374444" y="192273"/>
                  <a:pt x="2376870" y="192062"/>
                  <a:pt x="2379139" y="192800"/>
                </a:cubicBezTo>
                <a:cubicBezTo>
                  <a:pt x="2381407" y="193539"/>
                  <a:pt x="2383200" y="194594"/>
                  <a:pt x="2384519" y="195965"/>
                </a:cubicBezTo>
                <a:cubicBezTo>
                  <a:pt x="2390269" y="202928"/>
                  <a:pt x="2391430" y="211157"/>
                  <a:pt x="2388001" y="220653"/>
                </a:cubicBezTo>
                <a:cubicBezTo>
                  <a:pt x="2384572" y="230148"/>
                  <a:pt x="2380035" y="237111"/>
                  <a:pt x="2374391" y="241542"/>
                </a:cubicBezTo>
                <a:cubicBezTo>
                  <a:pt x="2368377" y="257842"/>
                  <a:pt x="2363313" y="273351"/>
                  <a:pt x="2359199" y="288069"/>
                </a:cubicBezTo>
                <a:cubicBezTo>
                  <a:pt x="2355084" y="302787"/>
                  <a:pt x="2350020" y="317663"/>
                  <a:pt x="2344006" y="332697"/>
                </a:cubicBezTo>
                <a:cubicBezTo>
                  <a:pt x="2346327" y="335123"/>
                  <a:pt x="2346749" y="337233"/>
                  <a:pt x="2345272" y="339027"/>
                </a:cubicBezTo>
                <a:cubicBezTo>
                  <a:pt x="2343795" y="340820"/>
                  <a:pt x="2341685" y="342930"/>
                  <a:pt x="2338942" y="345357"/>
                </a:cubicBezTo>
                <a:cubicBezTo>
                  <a:pt x="2336516" y="347942"/>
                  <a:pt x="2335672" y="350368"/>
                  <a:pt x="2336410" y="352637"/>
                </a:cubicBezTo>
                <a:cubicBezTo>
                  <a:pt x="2337149" y="354905"/>
                  <a:pt x="2338837" y="356698"/>
                  <a:pt x="2341474" y="358017"/>
                </a:cubicBezTo>
                <a:cubicBezTo>
                  <a:pt x="2337518" y="361921"/>
                  <a:pt x="2334036" y="366141"/>
                  <a:pt x="2331029" y="370678"/>
                </a:cubicBezTo>
                <a:cubicBezTo>
                  <a:pt x="2328023" y="375214"/>
                  <a:pt x="2326440" y="379434"/>
                  <a:pt x="2326282" y="383338"/>
                </a:cubicBezTo>
                <a:lnTo>
                  <a:pt x="2316154" y="401062"/>
                </a:lnTo>
                <a:cubicBezTo>
                  <a:pt x="2319846" y="406232"/>
                  <a:pt x="2321323" y="411085"/>
                  <a:pt x="2320585" y="415622"/>
                </a:cubicBezTo>
                <a:cubicBezTo>
                  <a:pt x="2319846" y="420158"/>
                  <a:pt x="2317525" y="423745"/>
                  <a:pt x="2313622" y="426383"/>
                </a:cubicBezTo>
                <a:cubicBezTo>
                  <a:pt x="2322220" y="425750"/>
                  <a:pt x="2333509" y="425117"/>
                  <a:pt x="2347488" y="424484"/>
                </a:cubicBezTo>
                <a:cubicBezTo>
                  <a:pt x="2361467" y="423851"/>
                  <a:pt x="2372123" y="427016"/>
                  <a:pt x="2379455" y="433979"/>
                </a:cubicBezTo>
                <a:cubicBezTo>
                  <a:pt x="2383253" y="439307"/>
                  <a:pt x="2385152" y="444477"/>
                  <a:pt x="2385152" y="449488"/>
                </a:cubicBezTo>
                <a:cubicBezTo>
                  <a:pt x="2385152" y="454499"/>
                  <a:pt x="2383253" y="457770"/>
                  <a:pt x="2379455" y="459300"/>
                </a:cubicBezTo>
                <a:cubicBezTo>
                  <a:pt x="2379191" y="460777"/>
                  <a:pt x="2378453" y="462887"/>
                  <a:pt x="2377240" y="465630"/>
                </a:cubicBezTo>
                <a:cubicBezTo>
                  <a:pt x="2376026" y="468373"/>
                  <a:pt x="2375921" y="470483"/>
                  <a:pt x="2376923" y="471960"/>
                </a:cubicBezTo>
                <a:lnTo>
                  <a:pt x="2384519" y="466896"/>
                </a:lnTo>
                <a:lnTo>
                  <a:pt x="2417436" y="441575"/>
                </a:lnTo>
                <a:lnTo>
                  <a:pt x="2422500" y="423851"/>
                </a:lnTo>
                <a:cubicBezTo>
                  <a:pt x="2420179" y="420317"/>
                  <a:pt x="2419757" y="417890"/>
                  <a:pt x="2421234" y="416571"/>
                </a:cubicBezTo>
                <a:cubicBezTo>
                  <a:pt x="2422711" y="415252"/>
                  <a:pt x="2424821" y="413459"/>
                  <a:pt x="2427564" y="411190"/>
                </a:cubicBezTo>
                <a:cubicBezTo>
                  <a:pt x="2428725" y="408711"/>
                  <a:pt x="2428936" y="406707"/>
                  <a:pt x="2428197" y="405177"/>
                </a:cubicBezTo>
                <a:cubicBezTo>
                  <a:pt x="2427459" y="403647"/>
                  <a:pt x="2426404" y="402276"/>
                  <a:pt x="2425032" y="401062"/>
                </a:cubicBezTo>
                <a:cubicBezTo>
                  <a:pt x="2432417" y="393255"/>
                  <a:pt x="2439170" y="384815"/>
                  <a:pt x="2445289" y="375742"/>
                </a:cubicBezTo>
                <a:cubicBezTo>
                  <a:pt x="2451408" y="366669"/>
                  <a:pt x="2458160" y="358228"/>
                  <a:pt x="2465545" y="350421"/>
                </a:cubicBezTo>
                <a:cubicBezTo>
                  <a:pt x="2468183" y="338763"/>
                  <a:pt x="2473036" y="327896"/>
                  <a:pt x="2480105" y="317821"/>
                </a:cubicBezTo>
                <a:cubicBezTo>
                  <a:pt x="2487173" y="307745"/>
                  <a:pt x="2495825" y="300044"/>
                  <a:pt x="2506058" y="294716"/>
                </a:cubicBezTo>
                <a:lnTo>
                  <a:pt x="2503526" y="282055"/>
                </a:lnTo>
                <a:cubicBezTo>
                  <a:pt x="2502366" y="278205"/>
                  <a:pt x="2502788" y="274512"/>
                  <a:pt x="2504792" y="270978"/>
                </a:cubicBezTo>
                <a:cubicBezTo>
                  <a:pt x="2506797" y="267443"/>
                  <a:pt x="2509751" y="264384"/>
                  <a:pt x="2513654" y="261799"/>
                </a:cubicBezTo>
                <a:cubicBezTo>
                  <a:pt x="2518719" y="251248"/>
                  <a:pt x="2523783" y="249561"/>
                  <a:pt x="2528847" y="256735"/>
                </a:cubicBezTo>
                <a:cubicBezTo>
                  <a:pt x="2534175" y="261641"/>
                  <a:pt x="2537445" y="266388"/>
                  <a:pt x="2538659" y="270978"/>
                </a:cubicBezTo>
                <a:cubicBezTo>
                  <a:pt x="2539872" y="275567"/>
                  <a:pt x="2537445" y="280948"/>
                  <a:pt x="2531379" y="287119"/>
                </a:cubicBezTo>
                <a:cubicBezTo>
                  <a:pt x="2526473" y="291709"/>
                  <a:pt x="2520459" y="299621"/>
                  <a:pt x="2513338" y="310858"/>
                </a:cubicBezTo>
                <a:cubicBezTo>
                  <a:pt x="2506217" y="322094"/>
                  <a:pt x="2504634" y="331905"/>
                  <a:pt x="2508590" y="340293"/>
                </a:cubicBezTo>
                <a:cubicBezTo>
                  <a:pt x="2507166" y="347942"/>
                  <a:pt x="2503684" y="359864"/>
                  <a:pt x="2498146" y="376058"/>
                </a:cubicBezTo>
                <a:cubicBezTo>
                  <a:pt x="2492607" y="392253"/>
                  <a:pt x="2485960" y="404808"/>
                  <a:pt x="2478206" y="413723"/>
                </a:cubicBezTo>
                <a:cubicBezTo>
                  <a:pt x="2481740" y="417521"/>
                  <a:pt x="2482900" y="420686"/>
                  <a:pt x="2481687" y="423218"/>
                </a:cubicBezTo>
                <a:cubicBezTo>
                  <a:pt x="2480474" y="425750"/>
                  <a:pt x="2478469" y="427649"/>
                  <a:pt x="2475674" y="428915"/>
                </a:cubicBezTo>
                <a:cubicBezTo>
                  <a:pt x="2471612" y="433504"/>
                  <a:pt x="2472139" y="440151"/>
                  <a:pt x="2477256" y="448855"/>
                </a:cubicBezTo>
                <a:cubicBezTo>
                  <a:pt x="2482373" y="457559"/>
                  <a:pt x="2486066" y="463572"/>
                  <a:pt x="2488334" y="466896"/>
                </a:cubicBezTo>
                <a:cubicBezTo>
                  <a:pt x="2482690" y="475019"/>
                  <a:pt x="2473722" y="492322"/>
                  <a:pt x="2461431" y="518803"/>
                </a:cubicBezTo>
                <a:cubicBezTo>
                  <a:pt x="2449140" y="545284"/>
                  <a:pt x="2444603" y="562587"/>
                  <a:pt x="2447821" y="570710"/>
                </a:cubicBezTo>
                <a:lnTo>
                  <a:pt x="2427564" y="588435"/>
                </a:lnTo>
                <a:cubicBezTo>
                  <a:pt x="2423713" y="595926"/>
                  <a:pt x="2420021" y="603100"/>
                  <a:pt x="2416487" y="609957"/>
                </a:cubicBezTo>
                <a:cubicBezTo>
                  <a:pt x="2412952" y="616815"/>
                  <a:pt x="2409893" y="623989"/>
                  <a:pt x="2407308" y="631480"/>
                </a:cubicBezTo>
                <a:lnTo>
                  <a:pt x="2409840" y="639076"/>
                </a:lnTo>
                <a:cubicBezTo>
                  <a:pt x="2417911" y="637283"/>
                  <a:pt x="2423925" y="630108"/>
                  <a:pt x="2427881" y="617554"/>
                </a:cubicBezTo>
                <a:cubicBezTo>
                  <a:pt x="2431837" y="604999"/>
                  <a:pt x="2438484" y="597825"/>
                  <a:pt x="2447821" y="596031"/>
                </a:cubicBezTo>
                <a:cubicBezTo>
                  <a:pt x="2452463" y="595609"/>
                  <a:pt x="2458371" y="593921"/>
                  <a:pt x="2465545" y="590967"/>
                </a:cubicBezTo>
                <a:lnTo>
                  <a:pt x="2447821" y="583371"/>
                </a:lnTo>
                <a:lnTo>
                  <a:pt x="2455417" y="578307"/>
                </a:lnTo>
                <a:cubicBezTo>
                  <a:pt x="2459162" y="575986"/>
                  <a:pt x="2462433" y="575564"/>
                  <a:pt x="2465229" y="577041"/>
                </a:cubicBezTo>
                <a:cubicBezTo>
                  <a:pt x="2468025" y="578518"/>
                  <a:pt x="2470662" y="580628"/>
                  <a:pt x="2473142" y="583371"/>
                </a:cubicBezTo>
                <a:cubicBezTo>
                  <a:pt x="2475779" y="579678"/>
                  <a:pt x="2478100" y="576302"/>
                  <a:pt x="2480105" y="573243"/>
                </a:cubicBezTo>
                <a:cubicBezTo>
                  <a:pt x="2482109" y="570183"/>
                  <a:pt x="2483164" y="566807"/>
                  <a:pt x="2483270" y="563114"/>
                </a:cubicBezTo>
                <a:cubicBezTo>
                  <a:pt x="2485644" y="560371"/>
                  <a:pt x="2487226" y="556362"/>
                  <a:pt x="2488017" y="551087"/>
                </a:cubicBezTo>
                <a:cubicBezTo>
                  <a:pt x="2488809" y="545812"/>
                  <a:pt x="2489758" y="540537"/>
                  <a:pt x="2490866" y="535262"/>
                </a:cubicBezTo>
                <a:cubicBezTo>
                  <a:pt x="2482848" y="534840"/>
                  <a:pt x="2476096" y="530620"/>
                  <a:pt x="2470609" y="522601"/>
                </a:cubicBezTo>
                <a:cubicBezTo>
                  <a:pt x="2478628" y="517537"/>
                  <a:pt x="2482848" y="509941"/>
                  <a:pt x="2483270" y="499813"/>
                </a:cubicBezTo>
                <a:lnTo>
                  <a:pt x="2508590" y="504877"/>
                </a:lnTo>
                <a:cubicBezTo>
                  <a:pt x="2505056" y="508675"/>
                  <a:pt x="2502630" y="512473"/>
                  <a:pt x="2501311" y="516271"/>
                </a:cubicBezTo>
                <a:cubicBezTo>
                  <a:pt x="2499992" y="520069"/>
                  <a:pt x="2498198" y="523867"/>
                  <a:pt x="2495930" y="527665"/>
                </a:cubicBezTo>
                <a:lnTo>
                  <a:pt x="2506058" y="535262"/>
                </a:lnTo>
                <a:cubicBezTo>
                  <a:pt x="2511123" y="535262"/>
                  <a:pt x="2513654" y="537794"/>
                  <a:pt x="2513654" y="542858"/>
                </a:cubicBezTo>
                <a:cubicBezTo>
                  <a:pt x="2513443" y="547975"/>
                  <a:pt x="2511967" y="552933"/>
                  <a:pt x="2509223" y="557734"/>
                </a:cubicBezTo>
                <a:cubicBezTo>
                  <a:pt x="2506480" y="562534"/>
                  <a:pt x="2503737" y="566860"/>
                  <a:pt x="2500994" y="570710"/>
                </a:cubicBezTo>
                <a:cubicBezTo>
                  <a:pt x="2504951" y="571766"/>
                  <a:pt x="2509065" y="572187"/>
                  <a:pt x="2513338" y="571976"/>
                </a:cubicBezTo>
                <a:cubicBezTo>
                  <a:pt x="2517611" y="571766"/>
                  <a:pt x="2521092" y="572187"/>
                  <a:pt x="2523783" y="573243"/>
                </a:cubicBezTo>
                <a:cubicBezTo>
                  <a:pt x="2525629" y="577463"/>
                  <a:pt x="2523836" y="582949"/>
                  <a:pt x="2518402" y="589701"/>
                </a:cubicBezTo>
                <a:cubicBezTo>
                  <a:pt x="2512969" y="596453"/>
                  <a:pt x="2508010" y="601939"/>
                  <a:pt x="2503526" y="606159"/>
                </a:cubicBezTo>
                <a:cubicBezTo>
                  <a:pt x="2503421" y="611434"/>
                  <a:pt x="2502366" y="616077"/>
                  <a:pt x="2500361" y="620086"/>
                </a:cubicBezTo>
                <a:cubicBezTo>
                  <a:pt x="2498357" y="624095"/>
                  <a:pt x="2496036" y="626205"/>
                  <a:pt x="2493398" y="626416"/>
                </a:cubicBezTo>
                <a:lnTo>
                  <a:pt x="2480738" y="644140"/>
                </a:lnTo>
                <a:lnTo>
                  <a:pt x="2480738" y="666929"/>
                </a:lnTo>
                <a:lnTo>
                  <a:pt x="2488334" y="659333"/>
                </a:lnTo>
                <a:lnTo>
                  <a:pt x="2498462" y="639076"/>
                </a:lnTo>
                <a:cubicBezTo>
                  <a:pt x="2499834" y="636544"/>
                  <a:pt x="2501522" y="634645"/>
                  <a:pt x="2503526" y="633379"/>
                </a:cubicBezTo>
                <a:lnTo>
                  <a:pt x="2508511" y="631510"/>
                </a:lnTo>
                <a:lnTo>
                  <a:pt x="2507854" y="626910"/>
                </a:lnTo>
                <a:lnTo>
                  <a:pt x="2535706" y="583865"/>
                </a:lnTo>
                <a:cubicBezTo>
                  <a:pt x="2536181" y="577271"/>
                  <a:pt x="2539663" y="565772"/>
                  <a:pt x="2546151" y="549366"/>
                </a:cubicBezTo>
                <a:cubicBezTo>
                  <a:pt x="2552640" y="532960"/>
                  <a:pt x="2559286" y="520828"/>
                  <a:pt x="2566091" y="512968"/>
                </a:cubicBezTo>
                <a:cubicBezTo>
                  <a:pt x="2566091" y="503261"/>
                  <a:pt x="2571155" y="494821"/>
                  <a:pt x="2581283" y="487647"/>
                </a:cubicBezTo>
                <a:cubicBezTo>
                  <a:pt x="2577907" y="482583"/>
                  <a:pt x="2577696" y="478152"/>
                  <a:pt x="2580650" y="474354"/>
                </a:cubicBezTo>
                <a:cubicBezTo>
                  <a:pt x="2583604" y="470555"/>
                  <a:pt x="2587192" y="467390"/>
                  <a:pt x="2591412" y="464858"/>
                </a:cubicBezTo>
                <a:lnTo>
                  <a:pt x="2685098" y="300274"/>
                </a:lnTo>
                <a:cubicBezTo>
                  <a:pt x="2690848" y="293786"/>
                  <a:pt x="2695173" y="287139"/>
                  <a:pt x="2698075" y="280334"/>
                </a:cubicBezTo>
                <a:cubicBezTo>
                  <a:pt x="2700976" y="273529"/>
                  <a:pt x="2705935" y="267516"/>
                  <a:pt x="2712951" y="262293"/>
                </a:cubicBezTo>
                <a:cubicBezTo>
                  <a:pt x="2713056" y="258337"/>
                  <a:pt x="2714111" y="254222"/>
                  <a:pt x="2716116" y="249950"/>
                </a:cubicBezTo>
                <a:cubicBezTo>
                  <a:pt x="2718120" y="245677"/>
                  <a:pt x="2720441" y="242195"/>
                  <a:pt x="2723079" y="239505"/>
                </a:cubicBezTo>
                <a:lnTo>
                  <a:pt x="2733207" y="221780"/>
                </a:lnTo>
                <a:cubicBezTo>
                  <a:pt x="2735950" y="219196"/>
                  <a:pt x="2739326" y="217402"/>
                  <a:pt x="2743335" y="216400"/>
                </a:cubicBezTo>
                <a:cubicBezTo>
                  <a:pt x="2747345" y="215397"/>
                  <a:pt x="2750721" y="215503"/>
                  <a:pt x="2753464" y="216716"/>
                </a:cubicBezTo>
                <a:cubicBezTo>
                  <a:pt x="2754730" y="222888"/>
                  <a:pt x="2750299" y="236498"/>
                  <a:pt x="2740170" y="257546"/>
                </a:cubicBezTo>
                <a:cubicBezTo>
                  <a:pt x="2730042" y="278594"/>
                  <a:pt x="2721813" y="292836"/>
                  <a:pt x="2715483" y="300274"/>
                </a:cubicBezTo>
                <a:lnTo>
                  <a:pt x="2718015" y="300274"/>
                </a:lnTo>
                <a:cubicBezTo>
                  <a:pt x="2721760" y="303967"/>
                  <a:pt x="2723765" y="307343"/>
                  <a:pt x="2724029" y="310403"/>
                </a:cubicBezTo>
                <a:cubicBezTo>
                  <a:pt x="2724292" y="313462"/>
                  <a:pt x="2723132" y="316838"/>
                  <a:pt x="2720547" y="320531"/>
                </a:cubicBezTo>
                <a:cubicBezTo>
                  <a:pt x="2717382" y="339732"/>
                  <a:pt x="2711685" y="359567"/>
                  <a:pt x="2703455" y="380034"/>
                </a:cubicBezTo>
                <a:cubicBezTo>
                  <a:pt x="2695226" y="400502"/>
                  <a:pt x="2688263" y="420336"/>
                  <a:pt x="2682566" y="439538"/>
                </a:cubicBezTo>
                <a:cubicBezTo>
                  <a:pt x="2684940" y="443072"/>
                  <a:pt x="2685256" y="445499"/>
                  <a:pt x="2683515" y="446817"/>
                </a:cubicBezTo>
                <a:cubicBezTo>
                  <a:pt x="2681775" y="448136"/>
                  <a:pt x="2678926" y="449930"/>
                  <a:pt x="2674970" y="452198"/>
                </a:cubicBezTo>
                <a:cubicBezTo>
                  <a:pt x="2674759" y="454836"/>
                  <a:pt x="2674548" y="457157"/>
                  <a:pt x="2674337" y="459161"/>
                </a:cubicBezTo>
                <a:cubicBezTo>
                  <a:pt x="2674126" y="461166"/>
                  <a:pt x="2675181" y="462221"/>
                  <a:pt x="2677502" y="462326"/>
                </a:cubicBezTo>
                <a:cubicBezTo>
                  <a:pt x="2675656" y="466494"/>
                  <a:pt x="2673018" y="471452"/>
                  <a:pt x="2669589" y="477202"/>
                </a:cubicBezTo>
                <a:cubicBezTo>
                  <a:pt x="2666160" y="482952"/>
                  <a:pt x="2665422" y="487278"/>
                  <a:pt x="2667374" y="490179"/>
                </a:cubicBezTo>
                <a:lnTo>
                  <a:pt x="2682566" y="474987"/>
                </a:lnTo>
                <a:cubicBezTo>
                  <a:pt x="2685204" y="472454"/>
                  <a:pt x="2686892" y="469922"/>
                  <a:pt x="2687630" y="467390"/>
                </a:cubicBezTo>
                <a:cubicBezTo>
                  <a:pt x="2688369" y="464858"/>
                  <a:pt x="2687525" y="462326"/>
                  <a:pt x="2685098" y="459794"/>
                </a:cubicBezTo>
                <a:cubicBezTo>
                  <a:pt x="2687788" y="457104"/>
                  <a:pt x="2690637" y="453622"/>
                  <a:pt x="2693644" y="449350"/>
                </a:cubicBezTo>
                <a:cubicBezTo>
                  <a:pt x="2696651" y="445077"/>
                  <a:pt x="2698866" y="440962"/>
                  <a:pt x="2700290" y="437006"/>
                </a:cubicBezTo>
                <a:lnTo>
                  <a:pt x="2720547" y="391428"/>
                </a:lnTo>
                <a:lnTo>
                  <a:pt x="2735739" y="378768"/>
                </a:lnTo>
                <a:cubicBezTo>
                  <a:pt x="2738482" y="376131"/>
                  <a:pt x="2740592" y="373177"/>
                  <a:pt x="2742069" y="369906"/>
                </a:cubicBezTo>
                <a:cubicBezTo>
                  <a:pt x="2743546" y="366635"/>
                  <a:pt x="2743124" y="363681"/>
                  <a:pt x="2740803" y="361044"/>
                </a:cubicBezTo>
                <a:lnTo>
                  <a:pt x="2750932" y="340787"/>
                </a:lnTo>
                <a:cubicBezTo>
                  <a:pt x="2749666" y="332347"/>
                  <a:pt x="2752198" y="325173"/>
                  <a:pt x="2758528" y="319265"/>
                </a:cubicBezTo>
                <a:cubicBezTo>
                  <a:pt x="2764858" y="313357"/>
                  <a:pt x="2767390" y="306182"/>
                  <a:pt x="2766124" y="297742"/>
                </a:cubicBezTo>
                <a:lnTo>
                  <a:pt x="2799041" y="269889"/>
                </a:lnTo>
                <a:cubicBezTo>
                  <a:pt x="2805371" y="276958"/>
                  <a:pt x="2808536" y="281811"/>
                  <a:pt x="2808536" y="284449"/>
                </a:cubicBezTo>
                <a:cubicBezTo>
                  <a:pt x="2808536" y="287087"/>
                  <a:pt x="2805371" y="290674"/>
                  <a:pt x="2799041" y="295210"/>
                </a:cubicBezTo>
                <a:cubicBezTo>
                  <a:pt x="2803841" y="302332"/>
                  <a:pt x="2803736" y="307712"/>
                  <a:pt x="2798724" y="311352"/>
                </a:cubicBezTo>
                <a:cubicBezTo>
                  <a:pt x="2793713" y="314992"/>
                  <a:pt x="2792974" y="319740"/>
                  <a:pt x="2796509" y="325595"/>
                </a:cubicBezTo>
                <a:cubicBezTo>
                  <a:pt x="2792025" y="332189"/>
                  <a:pt x="2787066" y="343056"/>
                  <a:pt x="2781633" y="358195"/>
                </a:cubicBezTo>
                <a:cubicBezTo>
                  <a:pt x="2776200" y="373335"/>
                  <a:pt x="2774406" y="383568"/>
                  <a:pt x="2776252" y="388897"/>
                </a:cubicBezTo>
                <a:lnTo>
                  <a:pt x="2755996" y="437006"/>
                </a:lnTo>
                <a:cubicBezTo>
                  <a:pt x="2761271" y="443441"/>
                  <a:pt x="2764014" y="450193"/>
                  <a:pt x="2764225" y="457262"/>
                </a:cubicBezTo>
                <a:cubicBezTo>
                  <a:pt x="2764436" y="464331"/>
                  <a:pt x="2760849" y="471083"/>
                  <a:pt x="2753464" y="477519"/>
                </a:cubicBezTo>
                <a:cubicBezTo>
                  <a:pt x="2750932" y="487963"/>
                  <a:pt x="2747134" y="498725"/>
                  <a:pt x="2742069" y="509803"/>
                </a:cubicBezTo>
                <a:cubicBezTo>
                  <a:pt x="2737005" y="520880"/>
                  <a:pt x="2730675" y="530375"/>
                  <a:pt x="2723079" y="538288"/>
                </a:cubicBezTo>
                <a:lnTo>
                  <a:pt x="2730675" y="558545"/>
                </a:lnTo>
                <a:lnTo>
                  <a:pt x="2712951" y="571205"/>
                </a:lnTo>
                <a:lnTo>
                  <a:pt x="2712951" y="599058"/>
                </a:lnTo>
                <a:cubicBezTo>
                  <a:pt x="2709627" y="604227"/>
                  <a:pt x="2707412" y="609080"/>
                  <a:pt x="2706304" y="613617"/>
                </a:cubicBezTo>
                <a:cubicBezTo>
                  <a:pt x="2705196" y="618154"/>
                  <a:pt x="2702348" y="621741"/>
                  <a:pt x="2697758" y="624378"/>
                </a:cubicBezTo>
                <a:cubicBezTo>
                  <a:pt x="2696598" y="627279"/>
                  <a:pt x="2696387" y="630972"/>
                  <a:pt x="2697125" y="635456"/>
                </a:cubicBezTo>
                <a:cubicBezTo>
                  <a:pt x="2697864" y="639940"/>
                  <a:pt x="2698919" y="642999"/>
                  <a:pt x="2700290" y="644635"/>
                </a:cubicBezTo>
                <a:cubicBezTo>
                  <a:pt x="2701715" y="647009"/>
                  <a:pt x="2703297" y="647958"/>
                  <a:pt x="2705038" y="647483"/>
                </a:cubicBezTo>
                <a:cubicBezTo>
                  <a:pt x="2706779" y="647009"/>
                  <a:pt x="2707728" y="646059"/>
                  <a:pt x="2707887" y="644635"/>
                </a:cubicBezTo>
                <a:cubicBezTo>
                  <a:pt x="2702717" y="637039"/>
                  <a:pt x="2703561" y="630708"/>
                  <a:pt x="2710419" y="625644"/>
                </a:cubicBezTo>
                <a:cubicBezTo>
                  <a:pt x="2717276" y="620580"/>
                  <a:pt x="2723184" y="616782"/>
                  <a:pt x="2728143" y="614250"/>
                </a:cubicBezTo>
                <a:lnTo>
                  <a:pt x="2728143" y="576269"/>
                </a:lnTo>
                <a:lnTo>
                  <a:pt x="2730675" y="576269"/>
                </a:lnTo>
                <a:cubicBezTo>
                  <a:pt x="2732099" y="573631"/>
                  <a:pt x="2733049" y="570677"/>
                  <a:pt x="2733524" y="567407"/>
                </a:cubicBezTo>
                <a:cubicBezTo>
                  <a:pt x="2733999" y="564136"/>
                  <a:pt x="2733049" y="561182"/>
                  <a:pt x="2730675" y="558545"/>
                </a:cubicBezTo>
                <a:cubicBezTo>
                  <a:pt x="2737744" y="551951"/>
                  <a:pt x="2743230" y="544882"/>
                  <a:pt x="2747134" y="537339"/>
                </a:cubicBezTo>
                <a:cubicBezTo>
                  <a:pt x="2751037" y="529795"/>
                  <a:pt x="2756523" y="523360"/>
                  <a:pt x="2763592" y="518032"/>
                </a:cubicBezTo>
                <a:cubicBezTo>
                  <a:pt x="2755257" y="509855"/>
                  <a:pt x="2752936" y="504053"/>
                  <a:pt x="2756629" y="500624"/>
                </a:cubicBezTo>
                <a:cubicBezTo>
                  <a:pt x="2760321" y="497195"/>
                  <a:pt x="2766863" y="492025"/>
                  <a:pt x="2776252" y="485115"/>
                </a:cubicBezTo>
                <a:cubicBezTo>
                  <a:pt x="2782002" y="478310"/>
                  <a:pt x="2786328" y="465966"/>
                  <a:pt x="2789229" y="448083"/>
                </a:cubicBezTo>
                <a:cubicBezTo>
                  <a:pt x="2792130" y="430201"/>
                  <a:pt x="2797089" y="417224"/>
                  <a:pt x="2804105" y="409153"/>
                </a:cubicBezTo>
                <a:cubicBezTo>
                  <a:pt x="2806690" y="407992"/>
                  <a:pt x="2809116" y="407781"/>
                  <a:pt x="2811385" y="408520"/>
                </a:cubicBezTo>
                <a:cubicBezTo>
                  <a:pt x="2813653" y="409258"/>
                  <a:pt x="2815446" y="410313"/>
                  <a:pt x="2816765" y="411685"/>
                </a:cubicBezTo>
                <a:cubicBezTo>
                  <a:pt x="2822515" y="418648"/>
                  <a:pt x="2823676" y="426877"/>
                  <a:pt x="2820247" y="436373"/>
                </a:cubicBezTo>
                <a:cubicBezTo>
                  <a:pt x="2816818" y="445868"/>
                  <a:pt x="2812281" y="452831"/>
                  <a:pt x="2806637" y="457262"/>
                </a:cubicBezTo>
                <a:cubicBezTo>
                  <a:pt x="2800623" y="473562"/>
                  <a:pt x="2795559" y="489071"/>
                  <a:pt x="2791445" y="503789"/>
                </a:cubicBezTo>
                <a:cubicBezTo>
                  <a:pt x="2787330" y="518506"/>
                  <a:pt x="2782266" y="533382"/>
                  <a:pt x="2776252" y="548416"/>
                </a:cubicBezTo>
                <a:cubicBezTo>
                  <a:pt x="2778573" y="550843"/>
                  <a:pt x="2778995" y="552953"/>
                  <a:pt x="2777518" y="554747"/>
                </a:cubicBezTo>
                <a:cubicBezTo>
                  <a:pt x="2776041" y="556540"/>
                  <a:pt x="2773931" y="558650"/>
                  <a:pt x="2771188" y="561077"/>
                </a:cubicBezTo>
                <a:cubicBezTo>
                  <a:pt x="2768762" y="563661"/>
                  <a:pt x="2767918" y="566088"/>
                  <a:pt x="2768656" y="568356"/>
                </a:cubicBezTo>
                <a:cubicBezTo>
                  <a:pt x="2769395" y="570625"/>
                  <a:pt x="2771083" y="572418"/>
                  <a:pt x="2773720" y="573737"/>
                </a:cubicBezTo>
                <a:cubicBezTo>
                  <a:pt x="2769764" y="577641"/>
                  <a:pt x="2766282" y="581861"/>
                  <a:pt x="2763275" y="586397"/>
                </a:cubicBezTo>
                <a:cubicBezTo>
                  <a:pt x="2760269" y="590934"/>
                  <a:pt x="2758686" y="595154"/>
                  <a:pt x="2758528" y="599058"/>
                </a:cubicBezTo>
                <a:lnTo>
                  <a:pt x="2748400" y="616782"/>
                </a:lnTo>
                <a:cubicBezTo>
                  <a:pt x="2752092" y="621952"/>
                  <a:pt x="2753569" y="626805"/>
                  <a:pt x="2752831" y="631341"/>
                </a:cubicBezTo>
                <a:cubicBezTo>
                  <a:pt x="2752092" y="635878"/>
                  <a:pt x="2749771" y="639465"/>
                  <a:pt x="2745868" y="642103"/>
                </a:cubicBezTo>
                <a:cubicBezTo>
                  <a:pt x="2754466" y="641470"/>
                  <a:pt x="2765755" y="640837"/>
                  <a:pt x="2779734" y="640204"/>
                </a:cubicBezTo>
                <a:cubicBezTo>
                  <a:pt x="2793713" y="639571"/>
                  <a:pt x="2804369" y="642736"/>
                  <a:pt x="2811701" y="649699"/>
                </a:cubicBezTo>
                <a:cubicBezTo>
                  <a:pt x="2815499" y="655027"/>
                  <a:pt x="2817398" y="660196"/>
                  <a:pt x="2817398" y="665208"/>
                </a:cubicBezTo>
                <a:cubicBezTo>
                  <a:pt x="2817398" y="670219"/>
                  <a:pt x="2815499" y="673490"/>
                  <a:pt x="2811701" y="675019"/>
                </a:cubicBezTo>
                <a:cubicBezTo>
                  <a:pt x="2811437" y="676497"/>
                  <a:pt x="2810699" y="678607"/>
                  <a:pt x="2809486" y="681350"/>
                </a:cubicBezTo>
                <a:cubicBezTo>
                  <a:pt x="2808272" y="684093"/>
                  <a:pt x="2808167" y="686203"/>
                  <a:pt x="2809169" y="687680"/>
                </a:cubicBezTo>
                <a:lnTo>
                  <a:pt x="2816765" y="682616"/>
                </a:lnTo>
                <a:lnTo>
                  <a:pt x="2849682" y="657295"/>
                </a:lnTo>
                <a:lnTo>
                  <a:pt x="2854746" y="639571"/>
                </a:lnTo>
                <a:cubicBezTo>
                  <a:pt x="2852425" y="636036"/>
                  <a:pt x="2852003" y="633610"/>
                  <a:pt x="2853480" y="632291"/>
                </a:cubicBezTo>
                <a:cubicBezTo>
                  <a:pt x="2854957" y="630972"/>
                  <a:pt x="2857067" y="629179"/>
                  <a:pt x="2859810" y="626910"/>
                </a:cubicBezTo>
                <a:cubicBezTo>
                  <a:pt x="2860971" y="624431"/>
                  <a:pt x="2861182" y="622426"/>
                  <a:pt x="2860443" y="620897"/>
                </a:cubicBezTo>
                <a:cubicBezTo>
                  <a:pt x="2859705" y="619367"/>
                  <a:pt x="2858650" y="617995"/>
                  <a:pt x="2857278" y="616782"/>
                </a:cubicBezTo>
                <a:cubicBezTo>
                  <a:pt x="2864663" y="608975"/>
                  <a:pt x="2871416" y="600535"/>
                  <a:pt x="2877535" y="591461"/>
                </a:cubicBezTo>
                <a:cubicBezTo>
                  <a:pt x="2883654" y="582388"/>
                  <a:pt x="2890406" y="573948"/>
                  <a:pt x="2897791" y="566141"/>
                </a:cubicBezTo>
                <a:cubicBezTo>
                  <a:pt x="2900429" y="554483"/>
                  <a:pt x="2905282" y="543616"/>
                  <a:pt x="2912351" y="533541"/>
                </a:cubicBezTo>
                <a:cubicBezTo>
                  <a:pt x="2919419" y="523465"/>
                  <a:pt x="2928071" y="515763"/>
                  <a:pt x="2938304" y="510435"/>
                </a:cubicBezTo>
                <a:lnTo>
                  <a:pt x="2935772" y="497775"/>
                </a:lnTo>
                <a:cubicBezTo>
                  <a:pt x="2934612" y="493924"/>
                  <a:pt x="2935034" y="490232"/>
                  <a:pt x="2937038" y="486697"/>
                </a:cubicBezTo>
                <a:cubicBezTo>
                  <a:pt x="2939043" y="483163"/>
                  <a:pt x="2941997" y="480103"/>
                  <a:pt x="2945900" y="477519"/>
                </a:cubicBezTo>
                <a:cubicBezTo>
                  <a:pt x="2950965" y="466968"/>
                  <a:pt x="2956029" y="465280"/>
                  <a:pt x="2961093" y="472454"/>
                </a:cubicBezTo>
                <a:cubicBezTo>
                  <a:pt x="2966421" y="477360"/>
                  <a:pt x="2969691" y="482108"/>
                  <a:pt x="2970905" y="486697"/>
                </a:cubicBezTo>
                <a:cubicBezTo>
                  <a:pt x="2972118" y="491287"/>
                  <a:pt x="2969691" y="496667"/>
                  <a:pt x="2963625" y="502839"/>
                </a:cubicBezTo>
                <a:cubicBezTo>
                  <a:pt x="2958719" y="507429"/>
                  <a:pt x="2952705" y="515341"/>
                  <a:pt x="2945584" y="526577"/>
                </a:cubicBezTo>
                <a:cubicBezTo>
                  <a:pt x="2938463" y="537813"/>
                  <a:pt x="2936880" y="547625"/>
                  <a:pt x="2940836" y="556013"/>
                </a:cubicBezTo>
                <a:cubicBezTo>
                  <a:pt x="2939412" y="563661"/>
                  <a:pt x="2935930" y="575583"/>
                  <a:pt x="2930392" y="591778"/>
                </a:cubicBezTo>
                <a:cubicBezTo>
                  <a:pt x="2924853" y="607973"/>
                  <a:pt x="2918206" y="620527"/>
                  <a:pt x="2910452" y="629442"/>
                </a:cubicBezTo>
                <a:cubicBezTo>
                  <a:pt x="2913986" y="633240"/>
                  <a:pt x="2915146" y="636406"/>
                  <a:pt x="2913933" y="638938"/>
                </a:cubicBezTo>
                <a:cubicBezTo>
                  <a:pt x="2912720" y="641470"/>
                  <a:pt x="2910715" y="643369"/>
                  <a:pt x="2907920" y="644635"/>
                </a:cubicBezTo>
                <a:cubicBezTo>
                  <a:pt x="2903858" y="649224"/>
                  <a:pt x="2904385" y="655871"/>
                  <a:pt x="2909502" y="664575"/>
                </a:cubicBezTo>
                <a:cubicBezTo>
                  <a:pt x="2914619" y="673279"/>
                  <a:pt x="2918312" y="679292"/>
                  <a:pt x="2920580" y="682616"/>
                </a:cubicBezTo>
                <a:cubicBezTo>
                  <a:pt x="2914936" y="690739"/>
                  <a:pt x="2905968" y="708042"/>
                  <a:pt x="2893677" y="734523"/>
                </a:cubicBezTo>
                <a:lnTo>
                  <a:pt x="2892730" y="736986"/>
                </a:lnTo>
                <a:lnTo>
                  <a:pt x="2917593" y="693062"/>
                </a:lnTo>
                <a:cubicBezTo>
                  <a:pt x="2924873" y="674229"/>
                  <a:pt x="2935634" y="658087"/>
                  <a:pt x="2949877" y="644636"/>
                </a:cubicBezTo>
                <a:lnTo>
                  <a:pt x="2947345" y="626911"/>
                </a:lnTo>
                <a:lnTo>
                  <a:pt x="2975197" y="583866"/>
                </a:lnTo>
                <a:cubicBezTo>
                  <a:pt x="2975672" y="577272"/>
                  <a:pt x="2979154" y="565773"/>
                  <a:pt x="2985642" y="549367"/>
                </a:cubicBezTo>
                <a:cubicBezTo>
                  <a:pt x="2992131" y="532961"/>
                  <a:pt x="2998777" y="520829"/>
                  <a:pt x="3005582" y="512969"/>
                </a:cubicBezTo>
                <a:cubicBezTo>
                  <a:pt x="3005582" y="503262"/>
                  <a:pt x="3010646" y="494822"/>
                  <a:pt x="3020774" y="487648"/>
                </a:cubicBezTo>
                <a:cubicBezTo>
                  <a:pt x="3017398" y="482584"/>
                  <a:pt x="3017187" y="478153"/>
                  <a:pt x="3020141" y="474355"/>
                </a:cubicBezTo>
                <a:cubicBezTo>
                  <a:pt x="3023095" y="470557"/>
                  <a:pt x="3026683" y="467392"/>
                  <a:pt x="3030903" y="464859"/>
                </a:cubicBezTo>
                <a:lnTo>
                  <a:pt x="3124589" y="300275"/>
                </a:lnTo>
                <a:cubicBezTo>
                  <a:pt x="3130339" y="293787"/>
                  <a:pt x="3134664" y="287140"/>
                  <a:pt x="3137566" y="280336"/>
                </a:cubicBezTo>
                <a:cubicBezTo>
                  <a:pt x="3140467" y="273530"/>
                  <a:pt x="3145426" y="267517"/>
                  <a:pt x="3152442" y="262294"/>
                </a:cubicBezTo>
                <a:cubicBezTo>
                  <a:pt x="3152547" y="258338"/>
                  <a:pt x="3153602" y="254223"/>
                  <a:pt x="3155607" y="249951"/>
                </a:cubicBezTo>
                <a:cubicBezTo>
                  <a:pt x="3157611" y="245678"/>
                  <a:pt x="3159932" y="242196"/>
                  <a:pt x="3162570" y="239506"/>
                </a:cubicBezTo>
                <a:lnTo>
                  <a:pt x="3172698" y="221782"/>
                </a:lnTo>
                <a:cubicBezTo>
                  <a:pt x="3175441" y="219197"/>
                  <a:pt x="3178817" y="217403"/>
                  <a:pt x="3182826" y="216401"/>
                </a:cubicBezTo>
                <a:cubicBezTo>
                  <a:pt x="3186836" y="215399"/>
                  <a:pt x="3190212" y="215504"/>
                  <a:pt x="3192955" y="216717"/>
                </a:cubicBezTo>
                <a:cubicBezTo>
                  <a:pt x="3194221" y="222889"/>
                  <a:pt x="3189790" y="236499"/>
                  <a:pt x="3179661" y="257547"/>
                </a:cubicBezTo>
                <a:cubicBezTo>
                  <a:pt x="3169533" y="278595"/>
                  <a:pt x="3161304" y="292837"/>
                  <a:pt x="3154974" y="300275"/>
                </a:cubicBezTo>
                <a:lnTo>
                  <a:pt x="3157506" y="300275"/>
                </a:lnTo>
                <a:cubicBezTo>
                  <a:pt x="3161251" y="303968"/>
                  <a:pt x="3163256" y="307344"/>
                  <a:pt x="3163520" y="310404"/>
                </a:cubicBezTo>
                <a:cubicBezTo>
                  <a:pt x="3163783" y="313463"/>
                  <a:pt x="3162623" y="316839"/>
                  <a:pt x="3160038" y="320532"/>
                </a:cubicBezTo>
                <a:cubicBezTo>
                  <a:pt x="3156873" y="339733"/>
                  <a:pt x="3151176" y="359568"/>
                  <a:pt x="3142946" y="380035"/>
                </a:cubicBezTo>
                <a:cubicBezTo>
                  <a:pt x="3134717" y="400503"/>
                  <a:pt x="3127754" y="420337"/>
                  <a:pt x="3122057" y="439539"/>
                </a:cubicBezTo>
                <a:cubicBezTo>
                  <a:pt x="3124431" y="443073"/>
                  <a:pt x="3124747" y="445500"/>
                  <a:pt x="3123006" y="446819"/>
                </a:cubicBezTo>
                <a:cubicBezTo>
                  <a:pt x="3121266" y="448137"/>
                  <a:pt x="3118417" y="449931"/>
                  <a:pt x="3114461" y="452199"/>
                </a:cubicBezTo>
                <a:cubicBezTo>
                  <a:pt x="3114250" y="454837"/>
                  <a:pt x="3114039" y="457158"/>
                  <a:pt x="3113828" y="459162"/>
                </a:cubicBezTo>
                <a:cubicBezTo>
                  <a:pt x="3113617" y="461167"/>
                  <a:pt x="3114672" y="462222"/>
                  <a:pt x="3116993" y="462327"/>
                </a:cubicBezTo>
                <a:cubicBezTo>
                  <a:pt x="3115147" y="466495"/>
                  <a:pt x="3112509" y="471453"/>
                  <a:pt x="3109080" y="477203"/>
                </a:cubicBezTo>
                <a:cubicBezTo>
                  <a:pt x="3105651" y="482953"/>
                  <a:pt x="3104913" y="487279"/>
                  <a:pt x="3106865" y="490180"/>
                </a:cubicBezTo>
                <a:lnTo>
                  <a:pt x="3122057" y="474988"/>
                </a:lnTo>
                <a:cubicBezTo>
                  <a:pt x="3124695" y="472456"/>
                  <a:pt x="3126383" y="469924"/>
                  <a:pt x="3127121" y="467392"/>
                </a:cubicBezTo>
                <a:cubicBezTo>
                  <a:pt x="3127860" y="464859"/>
                  <a:pt x="3127016" y="462327"/>
                  <a:pt x="3124589" y="459795"/>
                </a:cubicBezTo>
                <a:cubicBezTo>
                  <a:pt x="3127279" y="457105"/>
                  <a:pt x="3130128" y="453623"/>
                  <a:pt x="3133135" y="449351"/>
                </a:cubicBezTo>
                <a:cubicBezTo>
                  <a:pt x="3136142" y="445078"/>
                  <a:pt x="3138357" y="440963"/>
                  <a:pt x="3139781" y="437007"/>
                </a:cubicBezTo>
                <a:lnTo>
                  <a:pt x="3160038" y="391430"/>
                </a:lnTo>
                <a:lnTo>
                  <a:pt x="3175230" y="378769"/>
                </a:lnTo>
                <a:cubicBezTo>
                  <a:pt x="3177973" y="376132"/>
                  <a:pt x="3180083" y="373178"/>
                  <a:pt x="3181560" y="369907"/>
                </a:cubicBezTo>
                <a:cubicBezTo>
                  <a:pt x="3183037" y="366637"/>
                  <a:pt x="3182615" y="363682"/>
                  <a:pt x="3180294" y="361045"/>
                </a:cubicBezTo>
                <a:lnTo>
                  <a:pt x="3190423" y="340788"/>
                </a:lnTo>
                <a:cubicBezTo>
                  <a:pt x="3189157" y="332348"/>
                  <a:pt x="3191689" y="325174"/>
                  <a:pt x="3198019" y="319266"/>
                </a:cubicBezTo>
                <a:cubicBezTo>
                  <a:pt x="3204349" y="313358"/>
                  <a:pt x="3206881" y="306183"/>
                  <a:pt x="3205615" y="297743"/>
                </a:cubicBezTo>
                <a:lnTo>
                  <a:pt x="3238532" y="269891"/>
                </a:lnTo>
                <a:cubicBezTo>
                  <a:pt x="3244862" y="276959"/>
                  <a:pt x="3248027" y="281812"/>
                  <a:pt x="3248027" y="284450"/>
                </a:cubicBezTo>
                <a:cubicBezTo>
                  <a:pt x="3248027" y="287088"/>
                  <a:pt x="3244862" y="290675"/>
                  <a:pt x="3238532" y="295211"/>
                </a:cubicBezTo>
                <a:cubicBezTo>
                  <a:pt x="3243332" y="302333"/>
                  <a:pt x="3243227" y="307713"/>
                  <a:pt x="3238215" y="311353"/>
                </a:cubicBezTo>
                <a:cubicBezTo>
                  <a:pt x="3233204" y="314993"/>
                  <a:pt x="3232465" y="319741"/>
                  <a:pt x="3236000" y="325596"/>
                </a:cubicBezTo>
                <a:cubicBezTo>
                  <a:pt x="3231516" y="332190"/>
                  <a:pt x="3226557" y="343057"/>
                  <a:pt x="3221124" y="358196"/>
                </a:cubicBezTo>
                <a:cubicBezTo>
                  <a:pt x="3215691" y="373336"/>
                  <a:pt x="3213897" y="383570"/>
                  <a:pt x="3215743" y="388898"/>
                </a:cubicBezTo>
                <a:lnTo>
                  <a:pt x="3195487" y="437007"/>
                </a:lnTo>
                <a:cubicBezTo>
                  <a:pt x="3200762" y="443442"/>
                  <a:pt x="3203505" y="450194"/>
                  <a:pt x="3203716" y="457263"/>
                </a:cubicBezTo>
                <a:cubicBezTo>
                  <a:pt x="3203927" y="464332"/>
                  <a:pt x="3200340" y="471084"/>
                  <a:pt x="3192955" y="477520"/>
                </a:cubicBezTo>
                <a:cubicBezTo>
                  <a:pt x="3190423" y="487965"/>
                  <a:pt x="3186625" y="498726"/>
                  <a:pt x="3181560" y="509804"/>
                </a:cubicBezTo>
                <a:cubicBezTo>
                  <a:pt x="3176496" y="520881"/>
                  <a:pt x="3170166" y="530376"/>
                  <a:pt x="3162570" y="538289"/>
                </a:cubicBezTo>
                <a:lnTo>
                  <a:pt x="3170166" y="558546"/>
                </a:lnTo>
                <a:lnTo>
                  <a:pt x="3152442" y="571206"/>
                </a:lnTo>
                <a:lnTo>
                  <a:pt x="3152442" y="599059"/>
                </a:lnTo>
                <a:cubicBezTo>
                  <a:pt x="3149118" y="604228"/>
                  <a:pt x="3146903" y="609081"/>
                  <a:pt x="3145795" y="613618"/>
                </a:cubicBezTo>
                <a:cubicBezTo>
                  <a:pt x="3144687" y="618155"/>
                  <a:pt x="3141839" y="621742"/>
                  <a:pt x="3137249" y="624379"/>
                </a:cubicBezTo>
                <a:cubicBezTo>
                  <a:pt x="3136089" y="627281"/>
                  <a:pt x="3135878" y="630973"/>
                  <a:pt x="3136616" y="635457"/>
                </a:cubicBezTo>
                <a:cubicBezTo>
                  <a:pt x="3137355" y="639941"/>
                  <a:pt x="3138410" y="643001"/>
                  <a:pt x="3139781" y="644636"/>
                </a:cubicBezTo>
                <a:cubicBezTo>
                  <a:pt x="3141206" y="647010"/>
                  <a:pt x="3142788" y="647959"/>
                  <a:pt x="3144529" y="647484"/>
                </a:cubicBezTo>
                <a:cubicBezTo>
                  <a:pt x="3146270" y="647010"/>
                  <a:pt x="3147219" y="646060"/>
                  <a:pt x="3147378" y="644636"/>
                </a:cubicBezTo>
                <a:cubicBezTo>
                  <a:pt x="3142208" y="637040"/>
                  <a:pt x="3143052" y="630709"/>
                  <a:pt x="3149910" y="625645"/>
                </a:cubicBezTo>
                <a:cubicBezTo>
                  <a:pt x="3156767" y="620581"/>
                  <a:pt x="3162675" y="616783"/>
                  <a:pt x="3167634" y="614251"/>
                </a:cubicBezTo>
                <a:lnTo>
                  <a:pt x="3167634" y="576270"/>
                </a:lnTo>
                <a:lnTo>
                  <a:pt x="3170166" y="576270"/>
                </a:lnTo>
                <a:cubicBezTo>
                  <a:pt x="3171590" y="573633"/>
                  <a:pt x="3172540" y="570679"/>
                  <a:pt x="3173015" y="567408"/>
                </a:cubicBezTo>
                <a:cubicBezTo>
                  <a:pt x="3173490" y="564137"/>
                  <a:pt x="3172540" y="561183"/>
                  <a:pt x="3170166" y="558546"/>
                </a:cubicBezTo>
                <a:cubicBezTo>
                  <a:pt x="3177235" y="551952"/>
                  <a:pt x="3182721" y="544883"/>
                  <a:pt x="3186625" y="537340"/>
                </a:cubicBezTo>
                <a:cubicBezTo>
                  <a:pt x="3190528" y="529796"/>
                  <a:pt x="3196014" y="523361"/>
                  <a:pt x="3203083" y="518033"/>
                </a:cubicBezTo>
                <a:cubicBezTo>
                  <a:pt x="3194748" y="509856"/>
                  <a:pt x="3192427" y="504054"/>
                  <a:pt x="3196120" y="500625"/>
                </a:cubicBezTo>
                <a:cubicBezTo>
                  <a:pt x="3199812" y="497196"/>
                  <a:pt x="3206354" y="492026"/>
                  <a:pt x="3215743" y="485116"/>
                </a:cubicBezTo>
                <a:cubicBezTo>
                  <a:pt x="3221493" y="478311"/>
                  <a:pt x="3225819" y="465967"/>
                  <a:pt x="3228720" y="448085"/>
                </a:cubicBezTo>
                <a:cubicBezTo>
                  <a:pt x="3231621" y="430202"/>
                  <a:pt x="3236580" y="417225"/>
                  <a:pt x="3243596" y="409154"/>
                </a:cubicBezTo>
                <a:cubicBezTo>
                  <a:pt x="3246181" y="407994"/>
                  <a:pt x="3248607" y="407783"/>
                  <a:pt x="3250876" y="408521"/>
                </a:cubicBezTo>
                <a:cubicBezTo>
                  <a:pt x="3253144" y="409260"/>
                  <a:pt x="3254937" y="410314"/>
                  <a:pt x="3256256" y="411686"/>
                </a:cubicBezTo>
                <a:cubicBezTo>
                  <a:pt x="3262006" y="418649"/>
                  <a:pt x="3263167" y="426878"/>
                  <a:pt x="3259738" y="436374"/>
                </a:cubicBezTo>
                <a:cubicBezTo>
                  <a:pt x="3256309" y="445869"/>
                  <a:pt x="3251772" y="452832"/>
                  <a:pt x="3246128" y="457263"/>
                </a:cubicBezTo>
                <a:cubicBezTo>
                  <a:pt x="3240114" y="473563"/>
                  <a:pt x="3235050" y="489072"/>
                  <a:pt x="3230936" y="503790"/>
                </a:cubicBezTo>
                <a:cubicBezTo>
                  <a:pt x="3226821" y="518507"/>
                  <a:pt x="3221757" y="533383"/>
                  <a:pt x="3215743" y="548418"/>
                </a:cubicBezTo>
                <a:cubicBezTo>
                  <a:pt x="3218064" y="550844"/>
                  <a:pt x="3218486" y="552954"/>
                  <a:pt x="3217009" y="554748"/>
                </a:cubicBezTo>
                <a:cubicBezTo>
                  <a:pt x="3215532" y="556541"/>
                  <a:pt x="3213422" y="558651"/>
                  <a:pt x="3210679" y="561078"/>
                </a:cubicBezTo>
                <a:cubicBezTo>
                  <a:pt x="3208253" y="563663"/>
                  <a:pt x="3207409" y="566089"/>
                  <a:pt x="3208147" y="568357"/>
                </a:cubicBezTo>
                <a:cubicBezTo>
                  <a:pt x="3208886" y="570626"/>
                  <a:pt x="3210574" y="572419"/>
                  <a:pt x="3213211" y="573738"/>
                </a:cubicBezTo>
                <a:cubicBezTo>
                  <a:pt x="3209255" y="577642"/>
                  <a:pt x="3205773" y="581862"/>
                  <a:pt x="3202766" y="586399"/>
                </a:cubicBezTo>
                <a:cubicBezTo>
                  <a:pt x="3199760" y="590935"/>
                  <a:pt x="3198177" y="595155"/>
                  <a:pt x="3198019" y="599059"/>
                </a:cubicBezTo>
                <a:lnTo>
                  <a:pt x="3187891" y="616783"/>
                </a:lnTo>
                <a:cubicBezTo>
                  <a:pt x="3191583" y="621953"/>
                  <a:pt x="3193060" y="626806"/>
                  <a:pt x="3192322" y="631343"/>
                </a:cubicBezTo>
                <a:cubicBezTo>
                  <a:pt x="3191583" y="635879"/>
                  <a:pt x="3189262" y="639466"/>
                  <a:pt x="3185359" y="642104"/>
                </a:cubicBezTo>
                <a:cubicBezTo>
                  <a:pt x="3193957" y="641471"/>
                  <a:pt x="3205246" y="640838"/>
                  <a:pt x="3219225" y="640205"/>
                </a:cubicBezTo>
                <a:cubicBezTo>
                  <a:pt x="3233204" y="639572"/>
                  <a:pt x="3243860" y="642737"/>
                  <a:pt x="3251192" y="649700"/>
                </a:cubicBezTo>
                <a:cubicBezTo>
                  <a:pt x="3254990" y="655028"/>
                  <a:pt x="3256889" y="660198"/>
                  <a:pt x="3256889" y="665209"/>
                </a:cubicBezTo>
                <a:cubicBezTo>
                  <a:pt x="3256889" y="670220"/>
                  <a:pt x="3254990" y="673491"/>
                  <a:pt x="3251192" y="675021"/>
                </a:cubicBezTo>
                <a:cubicBezTo>
                  <a:pt x="3250928" y="676498"/>
                  <a:pt x="3250190" y="678608"/>
                  <a:pt x="3248977" y="681351"/>
                </a:cubicBezTo>
                <a:cubicBezTo>
                  <a:pt x="3247763" y="684094"/>
                  <a:pt x="3247658" y="686204"/>
                  <a:pt x="3248660" y="687681"/>
                </a:cubicBezTo>
                <a:lnTo>
                  <a:pt x="3256256" y="682617"/>
                </a:lnTo>
                <a:lnTo>
                  <a:pt x="3289173" y="657296"/>
                </a:lnTo>
                <a:lnTo>
                  <a:pt x="3294237" y="639572"/>
                </a:lnTo>
                <a:cubicBezTo>
                  <a:pt x="3291916" y="636037"/>
                  <a:pt x="3291494" y="633611"/>
                  <a:pt x="3292971" y="632292"/>
                </a:cubicBezTo>
                <a:cubicBezTo>
                  <a:pt x="3294448" y="630973"/>
                  <a:pt x="3296558" y="629180"/>
                  <a:pt x="3299301" y="626911"/>
                </a:cubicBezTo>
                <a:cubicBezTo>
                  <a:pt x="3300462" y="624432"/>
                  <a:pt x="3300673" y="622428"/>
                  <a:pt x="3299934" y="620898"/>
                </a:cubicBezTo>
                <a:cubicBezTo>
                  <a:pt x="3299196" y="619368"/>
                  <a:pt x="3298141" y="617997"/>
                  <a:pt x="3296769" y="616783"/>
                </a:cubicBezTo>
                <a:cubicBezTo>
                  <a:pt x="3304154" y="608976"/>
                  <a:pt x="3310907" y="600536"/>
                  <a:pt x="3317026" y="591463"/>
                </a:cubicBezTo>
                <a:cubicBezTo>
                  <a:pt x="3323145" y="582389"/>
                  <a:pt x="3329897" y="573949"/>
                  <a:pt x="3337282" y="566142"/>
                </a:cubicBezTo>
                <a:cubicBezTo>
                  <a:pt x="3339920" y="554484"/>
                  <a:pt x="3344773" y="543617"/>
                  <a:pt x="3351842" y="533542"/>
                </a:cubicBezTo>
                <a:cubicBezTo>
                  <a:pt x="3358910" y="523466"/>
                  <a:pt x="3367562" y="515764"/>
                  <a:pt x="3377795" y="510437"/>
                </a:cubicBezTo>
                <a:lnTo>
                  <a:pt x="3375263" y="497776"/>
                </a:lnTo>
                <a:cubicBezTo>
                  <a:pt x="3374103" y="493926"/>
                  <a:pt x="3374525" y="490233"/>
                  <a:pt x="3376529" y="486698"/>
                </a:cubicBezTo>
                <a:cubicBezTo>
                  <a:pt x="3378534" y="483164"/>
                  <a:pt x="3381488" y="480105"/>
                  <a:pt x="3385391" y="477520"/>
                </a:cubicBezTo>
                <a:cubicBezTo>
                  <a:pt x="3390456" y="466969"/>
                  <a:pt x="3395520" y="465281"/>
                  <a:pt x="3400584" y="472456"/>
                </a:cubicBezTo>
                <a:cubicBezTo>
                  <a:pt x="3405912" y="477362"/>
                  <a:pt x="3409182" y="482109"/>
                  <a:pt x="3410396" y="486698"/>
                </a:cubicBezTo>
                <a:cubicBezTo>
                  <a:pt x="3411609" y="491288"/>
                  <a:pt x="3409182" y="496669"/>
                  <a:pt x="3403116" y="502840"/>
                </a:cubicBezTo>
                <a:cubicBezTo>
                  <a:pt x="3398210" y="507430"/>
                  <a:pt x="3392196" y="515342"/>
                  <a:pt x="3385075" y="526578"/>
                </a:cubicBezTo>
                <a:cubicBezTo>
                  <a:pt x="3377954" y="537815"/>
                  <a:pt x="3376371" y="547626"/>
                  <a:pt x="3380327" y="556014"/>
                </a:cubicBezTo>
                <a:cubicBezTo>
                  <a:pt x="3378903" y="563663"/>
                  <a:pt x="3375421" y="575584"/>
                  <a:pt x="3369883" y="591779"/>
                </a:cubicBezTo>
                <a:cubicBezTo>
                  <a:pt x="3364344" y="607974"/>
                  <a:pt x="3357697" y="620529"/>
                  <a:pt x="3349943" y="629444"/>
                </a:cubicBezTo>
                <a:cubicBezTo>
                  <a:pt x="3353477" y="633242"/>
                  <a:pt x="3354637" y="636407"/>
                  <a:pt x="3353424" y="638939"/>
                </a:cubicBezTo>
                <a:cubicBezTo>
                  <a:pt x="3352211" y="641471"/>
                  <a:pt x="3350206" y="643370"/>
                  <a:pt x="3347411" y="644636"/>
                </a:cubicBezTo>
                <a:cubicBezTo>
                  <a:pt x="3343349" y="649225"/>
                  <a:pt x="3343876" y="655872"/>
                  <a:pt x="3348993" y="664576"/>
                </a:cubicBezTo>
                <a:cubicBezTo>
                  <a:pt x="3354110" y="673280"/>
                  <a:pt x="3357803" y="679293"/>
                  <a:pt x="3360071" y="682617"/>
                </a:cubicBezTo>
                <a:cubicBezTo>
                  <a:pt x="3354427" y="690740"/>
                  <a:pt x="3345459" y="708043"/>
                  <a:pt x="3333168" y="734524"/>
                </a:cubicBezTo>
                <a:cubicBezTo>
                  <a:pt x="3320877" y="761005"/>
                  <a:pt x="3316340" y="778308"/>
                  <a:pt x="3319558" y="786431"/>
                </a:cubicBezTo>
                <a:lnTo>
                  <a:pt x="3299301" y="804156"/>
                </a:lnTo>
                <a:cubicBezTo>
                  <a:pt x="3295450" y="811647"/>
                  <a:pt x="3291758" y="818821"/>
                  <a:pt x="3288224" y="825679"/>
                </a:cubicBezTo>
                <a:cubicBezTo>
                  <a:pt x="3284689" y="832536"/>
                  <a:pt x="3281630" y="839710"/>
                  <a:pt x="3279045" y="847201"/>
                </a:cubicBezTo>
                <a:lnTo>
                  <a:pt x="3281577" y="854797"/>
                </a:lnTo>
                <a:cubicBezTo>
                  <a:pt x="3289648" y="853004"/>
                  <a:pt x="3295662" y="845829"/>
                  <a:pt x="3299618" y="833275"/>
                </a:cubicBezTo>
                <a:cubicBezTo>
                  <a:pt x="3303574" y="820720"/>
                  <a:pt x="3310221" y="813546"/>
                  <a:pt x="3319558" y="811752"/>
                </a:cubicBezTo>
                <a:cubicBezTo>
                  <a:pt x="3324200" y="811330"/>
                  <a:pt x="3330108" y="809642"/>
                  <a:pt x="3337282" y="806688"/>
                </a:cubicBezTo>
                <a:lnTo>
                  <a:pt x="3319558" y="799092"/>
                </a:lnTo>
                <a:lnTo>
                  <a:pt x="3327154" y="794028"/>
                </a:lnTo>
                <a:cubicBezTo>
                  <a:pt x="3330899" y="791706"/>
                  <a:pt x="3334170" y="791285"/>
                  <a:pt x="3336966" y="792761"/>
                </a:cubicBezTo>
                <a:cubicBezTo>
                  <a:pt x="3339762" y="794239"/>
                  <a:pt x="3342399" y="796349"/>
                  <a:pt x="3344879" y="799092"/>
                </a:cubicBezTo>
                <a:cubicBezTo>
                  <a:pt x="3347516" y="795399"/>
                  <a:pt x="3349837" y="792023"/>
                  <a:pt x="3351842" y="788963"/>
                </a:cubicBezTo>
                <a:cubicBezTo>
                  <a:pt x="3353846" y="785904"/>
                  <a:pt x="3354901" y="782528"/>
                  <a:pt x="3355007" y="778835"/>
                </a:cubicBezTo>
                <a:cubicBezTo>
                  <a:pt x="3357381" y="776092"/>
                  <a:pt x="3358963" y="772083"/>
                  <a:pt x="3359754" y="766808"/>
                </a:cubicBezTo>
                <a:cubicBezTo>
                  <a:pt x="3360546" y="761533"/>
                  <a:pt x="3361495" y="756258"/>
                  <a:pt x="3362603" y="750982"/>
                </a:cubicBezTo>
                <a:cubicBezTo>
                  <a:pt x="3354585" y="750561"/>
                  <a:pt x="3347833" y="746340"/>
                  <a:pt x="3342346" y="738322"/>
                </a:cubicBezTo>
                <a:cubicBezTo>
                  <a:pt x="3350365" y="733258"/>
                  <a:pt x="3354585" y="725662"/>
                  <a:pt x="3355007" y="715534"/>
                </a:cubicBezTo>
                <a:lnTo>
                  <a:pt x="3380327" y="720598"/>
                </a:lnTo>
                <a:cubicBezTo>
                  <a:pt x="3376793" y="724396"/>
                  <a:pt x="3374367" y="728194"/>
                  <a:pt x="3373048" y="731992"/>
                </a:cubicBezTo>
                <a:cubicBezTo>
                  <a:pt x="3371729" y="735790"/>
                  <a:pt x="3369935" y="739588"/>
                  <a:pt x="3367667" y="743386"/>
                </a:cubicBezTo>
                <a:lnTo>
                  <a:pt x="3377795" y="750982"/>
                </a:lnTo>
                <a:cubicBezTo>
                  <a:pt x="3382860" y="750982"/>
                  <a:pt x="3385391" y="753515"/>
                  <a:pt x="3385391" y="758579"/>
                </a:cubicBezTo>
                <a:cubicBezTo>
                  <a:pt x="3385180" y="763696"/>
                  <a:pt x="3383704" y="768654"/>
                  <a:pt x="3380960" y="773455"/>
                </a:cubicBezTo>
                <a:cubicBezTo>
                  <a:pt x="3378217" y="778255"/>
                  <a:pt x="3375474" y="782581"/>
                  <a:pt x="3372731" y="786431"/>
                </a:cubicBezTo>
                <a:cubicBezTo>
                  <a:pt x="3376688" y="787487"/>
                  <a:pt x="3380802" y="787908"/>
                  <a:pt x="3385075" y="787698"/>
                </a:cubicBezTo>
                <a:cubicBezTo>
                  <a:pt x="3389348" y="787487"/>
                  <a:pt x="3392829" y="787908"/>
                  <a:pt x="3395520" y="788963"/>
                </a:cubicBezTo>
                <a:cubicBezTo>
                  <a:pt x="3397366" y="793184"/>
                  <a:pt x="3395573" y="798670"/>
                  <a:pt x="3390139" y="805422"/>
                </a:cubicBezTo>
                <a:cubicBezTo>
                  <a:pt x="3384706" y="812174"/>
                  <a:pt x="3379747" y="817660"/>
                  <a:pt x="3375263" y="821880"/>
                </a:cubicBezTo>
                <a:cubicBezTo>
                  <a:pt x="3375158" y="827156"/>
                  <a:pt x="3374103" y="831798"/>
                  <a:pt x="3372098" y="835807"/>
                </a:cubicBezTo>
                <a:cubicBezTo>
                  <a:pt x="3370094" y="839816"/>
                  <a:pt x="3367773" y="841926"/>
                  <a:pt x="3365135" y="842137"/>
                </a:cubicBezTo>
                <a:lnTo>
                  <a:pt x="3352475" y="859861"/>
                </a:lnTo>
                <a:lnTo>
                  <a:pt x="3352475" y="882650"/>
                </a:lnTo>
                <a:lnTo>
                  <a:pt x="3360071" y="875054"/>
                </a:lnTo>
                <a:lnTo>
                  <a:pt x="3370199" y="854797"/>
                </a:lnTo>
                <a:cubicBezTo>
                  <a:pt x="3371571" y="852265"/>
                  <a:pt x="3373259" y="850366"/>
                  <a:pt x="3375263" y="849100"/>
                </a:cubicBezTo>
                <a:cubicBezTo>
                  <a:pt x="3377268" y="847834"/>
                  <a:pt x="3378956" y="847201"/>
                  <a:pt x="3380327" y="847201"/>
                </a:cubicBezTo>
                <a:cubicBezTo>
                  <a:pt x="3380116" y="848625"/>
                  <a:pt x="3379272" y="850841"/>
                  <a:pt x="3377795" y="853848"/>
                </a:cubicBezTo>
                <a:cubicBezTo>
                  <a:pt x="3376318" y="856854"/>
                  <a:pt x="3375474" y="859703"/>
                  <a:pt x="3375263" y="862393"/>
                </a:cubicBezTo>
                <a:cubicBezTo>
                  <a:pt x="3378217" y="869251"/>
                  <a:pt x="3374841" y="877691"/>
                  <a:pt x="3365135" y="887714"/>
                </a:cubicBezTo>
                <a:cubicBezTo>
                  <a:pt x="3355429" y="897737"/>
                  <a:pt x="3352053" y="906177"/>
                  <a:pt x="3355007" y="913035"/>
                </a:cubicBezTo>
                <a:lnTo>
                  <a:pt x="3344879" y="930759"/>
                </a:lnTo>
                <a:cubicBezTo>
                  <a:pt x="3344456" y="936245"/>
                  <a:pt x="3342768" y="942997"/>
                  <a:pt x="3339814" y="951015"/>
                </a:cubicBezTo>
                <a:cubicBezTo>
                  <a:pt x="3345195" y="944685"/>
                  <a:pt x="3350259" y="937722"/>
                  <a:pt x="3355007" y="930126"/>
                </a:cubicBezTo>
                <a:cubicBezTo>
                  <a:pt x="3359754" y="922530"/>
                  <a:pt x="3362287" y="914301"/>
                  <a:pt x="3362603" y="905438"/>
                </a:cubicBezTo>
                <a:lnTo>
                  <a:pt x="3382860" y="913035"/>
                </a:lnTo>
                <a:lnTo>
                  <a:pt x="3377795" y="940887"/>
                </a:lnTo>
                <a:lnTo>
                  <a:pt x="3381071" y="940232"/>
                </a:lnTo>
                <a:lnTo>
                  <a:pt x="3384396" y="934412"/>
                </a:lnTo>
                <a:cubicBezTo>
                  <a:pt x="3387139" y="931828"/>
                  <a:pt x="3390515" y="930034"/>
                  <a:pt x="3394524" y="929032"/>
                </a:cubicBezTo>
                <a:cubicBezTo>
                  <a:pt x="3398534" y="928029"/>
                  <a:pt x="3401910" y="928135"/>
                  <a:pt x="3404653" y="929348"/>
                </a:cubicBezTo>
                <a:cubicBezTo>
                  <a:pt x="3405286" y="932434"/>
                  <a:pt x="3404495" y="937380"/>
                  <a:pt x="3402279" y="944185"/>
                </a:cubicBezTo>
                <a:lnTo>
                  <a:pt x="3399945" y="949742"/>
                </a:lnTo>
                <a:lnTo>
                  <a:pt x="3403116" y="953547"/>
                </a:lnTo>
                <a:lnTo>
                  <a:pt x="3390456" y="991529"/>
                </a:lnTo>
                <a:lnTo>
                  <a:pt x="3371429" y="1016654"/>
                </a:lnTo>
                <a:lnTo>
                  <a:pt x="3375218" y="1023035"/>
                </a:lnTo>
                <a:cubicBezTo>
                  <a:pt x="3375481" y="1026094"/>
                  <a:pt x="3374321" y="1029470"/>
                  <a:pt x="3371736" y="1033163"/>
                </a:cubicBezTo>
                <a:cubicBezTo>
                  <a:pt x="3368571" y="1052364"/>
                  <a:pt x="3362874" y="1072199"/>
                  <a:pt x="3354645" y="1092666"/>
                </a:cubicBezTo>
                <a:cubicBezTo>
                  <a:pt x="3346415" y="1113134"/>
                  <a:pt x="3339452" y="1132969"/>
                  <a:pt x="3333755" y="1152170"/>
                </a:cubicBezTo>
                <a:cubicBezTo>
                  <a:pt x="3336129" y="1155704"/>
                  <a:pt x="3336445" y="1158131"/>
                  <a:pt x="3334705" y="1159450"/>
                </a:cubicBezTo>
                <a:cubicBezTo>
                  <a:pt x="3332964" y="1160768"/>
                  <a:pt x="3330115" y="1162562"/>
                  <a:pt x="3326159" y="1164830"/>
                </a:cubicBezTo>
                <a:cubicBezTo>
                  <a:pt x="3325948" y="1167468"/>
                  <a:pt x="3325737" y="1169789"/>
                  <a:pt x="3325526" y="1171793"/>
                </a:cubicBezTo>
                <a:cubicBezTo>
                  <a:pt x="3325315" y="1173798"/>
                  <a:pt x="3326370" y="1174853"/>
                  <a:pt x="3328691" y="1174958"/>
                </a:cubicBezTo>
                <a:cubicBezTo>
                  <a:pt x="3326845" y="1179126"/>
                  <a:pt x="3324207" y="1184084"/>
                  <a:pt x="3320778" y="1189834"/>
                </a:cubicBezTo>
                <a:cubicBezTo>
                  <a:pt x="3317349" y="1195584"/>
                  <a:pt x="3316611" y="1199910"/>
                  <a:pt x="3318563" y="1202811"/>
                </a:cubicBezTo>
                <a:lnTo>
                  <a:pt x="3333755" y="1187619"/>
                </a:lnTo>
                <a:cubicBezTo>
                  <a:pt x="3336393" y="1185086"/>
                  <a:pt x="3338081" y="1182555"/>
                  <a:pt x="3338819" y="1180023"/>
                </a:cubicBezTo>
                <a:cubicBezTo>
                  <a:pt x="3339558" y="1177490"/>
                  <a:pt x="3338714" y="1174958"/>
                  <a:pt x="3336287" y="1172426"/>
                </a:cubicBezTo>
                <a:cubicBezTo>
                  <a:pt x="3338977" y="1169736"/>
                  <a:pt x="3341826" y="1166254"/>
                  <a:pt x="3344833" y="1161982"/>
                </a:cubicBezTo>
                <a:cubicBezTo>
                  <a:pt x="3347840" y="1157709"/>
                  <a:pt x="3350055" y="1153594"/>
                  <a:pt x="3351479" y="1149638"/>
                </a:cubicBezTo>
                <a:lnTo>
                  <a:pt x="3371736" y="1104061"/>
                </a:lnTo>
                <a:lnTo>
                  <a:pt x="3386928" y="1091400"/>
                </a:lnTo>
                <a:cubicBezTo>
                  <a:pt x="3389671" y="1088763"/>
                  <a:pt x="3391781" y="1085809"/>
                  <a:pt x="3393258" y="1082538"/>
                </a:cubicBezTo>
                <a:cubicBezTo>
                  <a:pt x="3394735" y="1079267"/>
                  <a:pt x="3394313" y="1076314"/>
                  <a:pt x="3391992" y="1073676"/>
                </a:cubicBezTo>
                <a:lnTo>
                  <a:pt x="3402121" y="1053419"/>
                </a:lnTo>
                <a:cubicBezTo>
                  <a:pt x="3400855" y="1044979"/>
                  <a:pt x="3403387" y="1037805"/>
                  <a:pt x="3409717" y="1031897"/>
                </a:cubicBezTo>
                <a:cubicBezTo>
                  <a:pt x="3416047" y="1025989"/>
                  <a:pt x="3418579" y="1018814"/>
                  <a:pt x="3417313" y="1010374"/>
                </a:cubicBezTo>
                <a:lnTo>
                  <a:pt x="3450230" y="982522"/>
                </a:lnTo>
                <a:cubicBezTo>
                  <a:pt x="3456560" y="989590"/>
                  <a:pt x="3459725" y="994443"/>
                  <a:pt x="3459725" y="997081"/>
                </a:cubicBezTo>
                <a:cubicBezTo>
                  <a:pt x="3459725" y="999719"/>
                  <a:pt x="3456560" y="1003306"/>
                  <a:pt x="3450230" y="1007842"/>
                </a:cubicBezTo>
                <a:cubicBezTo>
                  <a:pt x="3455030" y="1014964"/>
                  <a:pt x="3454925" y="1020344"/>
                  <a:pt x="3449913" y="1023984"/>
                </a:cubicBezTo>
                <a:cubicBezTo>
                  <a:pt x="3444902" y="1027624"/>
                  <a:pt x="3444163" y="1032372"/>
                  <a:pt x="3447698" y="1038227"/>
                </a:cubicBezTo>
                <a:cubicBezTo>
                  <a:pt x="3443214" y="1044821"/>
                  <a:pt x="3438255" y="1055688"/>
                  <a:pt x="3432822" y="1070827"/>
                </a:cubicBezTo>
                <a:cubicBezTo>
                  <a:pt x="3427389" y="1085967"/>
                  <a:pt x="3425595" y="1096201"/>
                  <a:pt x="3427441" y="1101529"/>
                </a:cubicBezTo>
                <a:lnTo>
                  <a:pt x="3407185" y="1149638"/>
                </a:lnTo>
                <a:cubicBezTo>
                  <a:pt x="3412460" y="1156074"/>
                  <a:pt x="3415203" y="1162825"/>
                  <a:pt x="3415414" y="1169894"/>
                </a:cubicBezTo>
                <a:cubicBezTo>
                  <a:pt x="3415625" y="1176963"/>
                  <a:pt x="3412038" y="1183715"/>
                  <a:pt x="3404653" y="1190151"/>
                </a:cubicBezTo>
                <a:cubicBezTo>
                  <a:pt x="3402121" y="1200596"/>
                  <a:pt x="3398323" y="1211357"/>
                  <a:pt x="3393258" y="1222435"/>
                </a:cubicBezTo>
                <a:cubicBezTo>
                  <a:pt x="3388194" y="1233512"/>
                  <a:pt x="3381864" y="1243008"/>
                  <a:pt x="3374268" y="1250920"/>
                </a:cubicBezTo>
                <a:lnTo>
                  <a:pt x="3381864" y="1271176"/>
                </a:lnTo>
                <a:lnTo>
                  <a:pt x="3364140" y="1283837"/>
                </a:lnTo>
                <a:lnTo>
                  <a:pt x="3364140" y="1311690"/>
                </a:lnTo>
                <a:cubicBezTo>
                  <a:pt x="3360816" y="1316859"/>
                  <a:pt x="3358601" y="1321712"/>
                  <a:pt x="3357493" y="1326249"/>
                </a:cubicBezTo>
                <a:cubicBezTo>
                  <a:pt x="3356385" y="1330785"/>
                  <a:pt x="3353537" y="1334373"/>
                  <a:pt x="3348947" y="1337010"/>
                </a:cubicBezTo>
                <a:cubicBezTo>
                  <a:pt x="3347787" y="1339912"/>
                  <a:pt x="3347576" y="1343604"/>
                  <a:pt x="3348314" y="1348088"/>
                </a:cubicBezTo>
                <a:cubicBezTo>
                  <a:pt x="3349053" y="1352572"/>
                  <a:pt x="3350108" y="1355631"/>
                  <a:pt x="3351479" y="1357267"/>
                </a:cubicBezTo>
                <a:cubicBezTo>
                  <a:pt x="3352904" y="1359641"/>
                  <a:pt x="3354486" y="1360590"/>
                  <a:pt x="3356227" y="1360115"/>
                </a:cubicBezTo>
                <a:cubicBezTo>
                  <a:pt x="3357968" y="1359641"/>
                  <a:pt x="3358917" y="1358691"/>
                  <a:pt x="3359076" y="1357267"/>
                </a:cubicBezTo>
                <a:cubicBezTo>
                  <a:pt x="3353906" y="1349671"/>
                  <a:pt x="3354750" y="1343340"/>
                  <a:pt x="3361608" y="1338276"/>
                </a:cubicBezTo>
                <a:cubicBezTo>
                  <a:pt x="3368465" y="1333212"/>
                  <a:pt x="3374373" y="1329414"/>
                  <a:pt x="3379332" y="1326882"/>
                </a:cubicBezTo>
                <a:lnTo>
                  <a:pt x="3379332" y="1288901"/>
                </a:lnTo>
                <a:lnTo>
                  <a:pt x="3381864" y="1288901"/>
                </a:lnTo>
                <a:cubicBezTo>
                  <a:pt x="3383288" y="1286264"/>
                  <a:pt x="3384238" y="1283310"/>
                  <a:pt x="3384713" y="1280039"/>
                </a:cubicBezTo>
                <a:cubicBezTo>
                  <a:pt x="3385188" y="1276768"/>
                  <a:pt x="3384238" y="1273814"/>
                  <a:pt x="3381864" y="1271176"/>
                </a:cubicBezTo>
                <a:cubicBezTo>
                  <a:pt x="3388933" y="1264583"/>
                  <a:pt x="3394419" y="1257514"/>
                  <a:pt x="3398323" y="1249971"/>
                </a:cubicBezTo>
                <a:cubicBezTo>
                  <a:pt x="3402226" y="1242427"/>
                  <a:pt x="3407712" y="1235992"/>
                  <a:pt x="3414781" y="1230664"/>
                </a:cubicBezTo>
                <a:cubicBezTo>
                  <a:pt x="3406446" y="1222487"/>
                  <a:pt x="3404125" y="1216685"/>
                  <a:pt x="3407818" y="1213256"/>
                </a:cubicBezTo>
                <a:cubicBezTo>
                  <a:pt x="3411510" y="1209827"/>
                  <a:pt x="3418052" y="1204657"/>
                  <a:pt x="3427441" y="1197747"/>
                </a:cubicBezTo>
                <a:cubicBezTo>
                  <a:pt x="3433191" y="1190942"/>
                  <a:pt x="3437517" y="1178598"/>
                  <a:pt x="3440418" y="1160716"/>
                </a:cubicBezTo>
                <a:cubicBezTo>
                  <a:pt x="3443319" y="1142833"/>
                  <a:pt x="3448278" y="1129856"/>
                  <a:pt x="3455294" y="1121785"/>
                </a:cubicBezTo>
                <a:cubicBezTo>
                  <a:pt x="3457879" y="1120625"/>
                  <a:pt x="3460305" y="1120414"/>
                  <a:pt x="3462574" y="1121152"/>
                </a:cubicBezTo>
                <a:cubicBezTo>
                  <a:pt x="3464842" y="1121891"/>
                  <a:pt x="3466635" y="1122946"/>
                  <a:pt x="3467954" y="1124317"/>
                </a:cubicBezTo>
                <a:cubicBezTo>
                  <a:pt x="3473704" y="1131280"/>
                  <a:pt x="3474865" y="1139509"/>
                  <a:pt x="3471436" y="1149005"/>
                </a:cubicBezTo>
                <a:cubicBezTo>
                  <a:pt x="3468007" y="1158500"/>
                  <a:pt x="3463470" y="1165463"/>
                  <a:pt x="3457826" y="1169894"/>
                </a:cubicBezTo>
                <a:cubicBezTo>
                  <a:pt x="3451812" y="1186194"/>
                  <a:pt x="3446748" y="1201703"/>
                  <a:pt x="3442634" y="1216421"/>
                </a:cubicBezTo>
                <a:cubicBezTo>
                  <a:pt x="3438519" y="1231138"/>
                  <a:pt x="3433455" y="1246014"/>
                  <a:pt x="3427441" y="1261049"/>
                </a:cubicBezTo>
                <a:cubicBezTo>
                  <a:pt x="3429762" y="1263475"/>
                  <a:pt x="3430184" y="1265585"/>
                  <a:pt x="3428707" y="1267379"/>
                </a:cubicBezTo>
                <a:cubicBezTo>
                  <a:pt x="3427230" y="1269172"/>
                  <a:pt x="3425120" y="1271282"/>
                  <a:pt x="3422377" y="1273709"/>
                </a:cubicBezTo>
                <a:cubicBezTo>
                  <a:pt x="3419951" y="1276293"/>
                  <a:pt x="3419107" y="1278720"/>
                  <a:pt x="3419845" y="1280988"/>
                </a:cubicBezTo>
                <a:cubicBezTo>
                  <a:pt x="3420584" y="1283257"/>
                  <a:pt x="3422272" y="1285051"/>
                  <a:pt x="3424909" y="1286369"/>
                </a:cubicBezTo>
                <a:cubicBezTo>
                  <a:pt x="3420953" y="1290273"/>
                  <a:pt x="3417471" y="1294493"/>
                  <a:pt x="3414464" y="1299029"/>
                </a:cubicBezTo>
                <a:cubicBezTo>
                  <a:pt x="3411458" y="1303566"/>
                  <a:pt x="3409875" y="1307786"/>
                  <a:pt x="3409717" y="1311690"/>
                </a:cubicBezTo>
                <a:lnTo>
                  <a:pt x="3399589" y="1329414"/>
                </a:lnTo>
                <a:cubicBezTo>
                  <a:pt x="3403281" y="1334584"/>
                  <a:pt x="3404758" y="1339437"/>
                  <a:pt x="3404020" y="1343973"/>
                </a:cubicBezTo>
                <a:cubicBezTo>
                  <a:pt x="3403281" y="1348510"/>
                  <a:pt x="3400960" y="1352097"/>
                  <a:pt x="3397057" y="1354735"/>
                </a:cubicBezTo>
                <a:cubicBezTo>
                  <a:pt x="3405655" y="1354102"/>
                  <a:pt x="3416944" y="1353469"/>
                  <a:pt x="3430923" y="1352836"/>
                </a:cubicBezTo>
                <a:cubicBezTo>
                  <a:pt x="3444902" y="1352203"/>
                  <a:pt x="3455558" y="1355368"/>
                  <a:pt x="3462890" y="1362331"/>
                </a:cubicBezTo>
                <a:cubicBezTo>
                  <a:pt x="3466688" y="1367659"/>
                  <a:pt x="3468587" y="1372828"/>
                  <a:pt x="3468587" y="1377840"/>
                </a:cubicBezTo>
                <a:cubicBezTo>
                  <a:pt x="3468587" y="1382851"/>
                  <a:pt x="3466688" y="1386122"/>
                  <a:pt x="3462890" y="1387652"/>
                </a:cubicBezTo>
                <a:cubicBezTo>
                  <a:pt x="3462626" y="1389129"/>
                  <a:pt x="3461888" y="1391239"/>
                  <a:pt x="3460675" y="1393982"/>
                </a:cubicBezTo>
                <a:cubicBezTo>
                  <a:pt x="3459461" y="1396725"/>
                  <a:pt x="3459356" y="1398835"/>
                  <a:pt x="3460358" y="1400312"/>
                </a:cubicBezTo>
                <a:lnTo>
                  <a:pt x="3467954" y="1395248"/>
                </a:lnTo>
                <a:lnTo>
                  <a:pt x="3500871" y="1369927"/>
                </a:lnTo>
                <a:lnTo>
                  <a:pt x="3505935" y="1352203"/>
                </a:lnTo>
                <a:cubicBezTo>
                  <a:pt x="3503614" y="1348668"/>
                  <a:pt x="3503192" y="1346242"/>
                  <a:pt x="3504669" y="1344923"/>
                </a:cubicBezTo>
                <a:cubicBezTo>
                  <a:pt x="3506146" y="1343604"/>
                  <a:pt x="3508256" y="1341811"/>
                  <a:pt x="3510999" y="1339542"/>
                </a:cubicBezTo>
                <a:cubicBezTo>
                  <a:pt x="3512160" y="1337063"/>
                  <a:pt x="3512371" y="1335058"/>
                  <a:pt x="3511632" y="1333529"/>
                </a:cubicBezTo>
                <a:cubicBezTo>
                  <a:pt x="3510894" y="1331999"/>
                  <a:pt x="3509839" y="1330628"/>
                  <a:pt x="3508467" y="1329414"/>
                </a:cubicBezTo>
                <a:cubicBezTo>
                  <a:pt x="3515852" y="1321607"/>
                  <a:pt x="3522605" y="1313167"/>
                  <a:pt x="3528724" y="1304094"/>
                </a:cubicBezTo>
                <a:cubicBezTo>
                  <a:pt x="3534843" y="1295020"/>
                  <a:pt x="3541595" y="1286580"/>
                  <a:pt x="3548980" y="1278773"/>
                </a:cubicBezTo>
                <a:cubicBezTo>
                  <a:pt x="3551618" y="1267115"/>
                  <a:pt x="3556471" y="1256248"/>
                  <a:pt x="3563540" y="1246173"/>
                </a:cubicBezTo>
                <a:cubicBezTo>
                  <a:pt x="3570608" y="1236097"/>
                  <a:pt x="3579260" y="1228395"/>
                  <a:pt x="3589493" y="1223067"/>
                </a:cubicBezTo>
                <a:lnTo>
                  <a:pt x="3586961" y="1210407"/>
                </a:lnTo>
                <a:cubicBezTo>
                  <a:pt x="3585801" y="1206556"/>
                  <a:pt x="3586223" y="1202864"/>
                  <a:pt x="3588227" y="1199329"/>
                </a:cubicBezTo>
                <a:cubicBezTo>
                  <a:pt x="3590232" y="1195795"/>
                  <a:pt x="3593186" y="1192735"/>
                  <a:pt x="3597089" y="1190151"/>
                </a:cubicBezTo>
                <a:cubicBezTo>
                  <a:pt x="3602154" y="1179600"/>
                  <a:pt x="3607218" y="1177912"/>
                  <a:pt x="3612282" y="1185086"/>
                </a:cubicBezTo>
                <a:cubicBezTo>
                  <a:pt x="3617610" y="1189993"/>
                  <a:pt x="3620880" y="1194740"/>
                  <a:pt x="3622094" y="1199329"/>
                </a:cubicBezTo>
                <a:cubicBezTo>
                  <a:pt x="3623307" y="1203919"/>
                  <a:pt x="3620880" y="1209300"/>
                  <a:pt x="3614814" y="1215471"/>
                </a:cubicBezTo>
                <a:cubicBezTo>
                  <a:pt x="3609908" y="1220061"/>
                  <a:pt x="3603894" y="1227973"/>
                  <a:pt x="3596773" y="1239209"/>
                </a:cubicBezTo>
                <a:cubicBezTo>
                  <a:pt x="3589652" y="1250446"/>
                  <a:pt x="3588069" y="1260257"/>
                  <a:pt x="3592025" y="1268645"/>
                </a:cubicBezTo>
                <a:cubicBezTo>
                  <a:pt x="3590601" y="1276293"/>
                  <a:pt x="3587119" y="1288215"/>
                  <a:pt x="3581581" y="1304410"/>
                </a:cubicBezTo>
                <a:cubicBezTo>
                  <a:pt x="3576042" y="1320605"/>
                  <a:pt x="3569395" y="1333160"/>
                  <a:pt x="3561641" y="1342075"/>
                </a:cubicBezTo>
                <a:cubicBezTo>
                  <a:pt x="3565175" y="1345873"/>
                  <a:pt x="3566335" y="1349038"/>
                  <a:pt x="3565122" y="1351570"/>
                </a:cubicBezTo>
                <a:cubicBezTo>
                  <a:pt x="3563909" y="1354102"/>
                  <a:pt x="3561904" y="1356001"/>
                  <a:pt x="3559109" y="1357267"/>
                </a:cubicBezTo>
                <a:cubicBezTo>
                  <a:pt x="3555047" y="1361856"/>
                  <a:pt x="3555574" y="1368503"/>
                  <a:pt x="3560691" y="1377207"/>
                </a:cubicBezTo>
                <a:cubicBezTo>
                  <a:pt x="3565808" y="1385911"/>
                  <a:pt x="3569501" y="1391925"/>
                  <a:pt x="3571769" y="1395248"/>
                </a:cubicBezTo>
                <a:cubicBezTo>
                  <a:pt x="3566125" y="1403371"/>
                  <a:pt x="3557157" y="1420674"/>
                  <a:pt x="3544866" y="1447155"/>
                </a:cubicBezTo>
                <a:cubicBezTo>
                  <a:pt x="3532575" y="1473636"/>
                  <a:pt x="3528038" y="1490939"/>
                  <a:pt x="3531256" y="1499062"/>
                </a:cubicBezTo>
                <a:lnTo>
                  <a:pt x="3510999" y="1516787"/>
                </a:lnTo>
                <a:cubicBezTo>
                  <a:pt x="3507148" y="1524277"/>
                  <a:pt x="3503456" y="1531452"/>
                  <a:pt x="3499922" y="1538309"/>
                </a:cubicBezTo>
                <a:cubicBezTo>
                  <a:pt x="3496387" y="1545167"/>
                  <a:pt x="3493328" y="1552341"/>
                  <a:pt x="3490743" y="1559832"/>
                </a:cubicBezTo>
                <a:lnTo>
                  <a:pt x="3493275" y="1567428"/>
                </a:lnTo>
                <a:cubicBezTo>
                  <a:pt x="3501346" y="1565635"/>
                  <a:pt x="3507360" y="1558461"/>
                  <a:pt x="3511316" y="1545906"/>
                </a:cubicBezTo>
                <a:cubicBezTo>
                  <a:pt x="3515272" y="1533351"/>
                  <a:pt x="3521919" y="1526177"/>
                  <a:pt x="3531256" y="1524383"/>
                </a:cubicBezTo>
                <a:cubicBezTo>
                  <a:pt x="3535898" y="1523961"/>
                  <a:pt x="3541806" y="1522273"/>
                  <a:pt x="3548980" y="1519319"/>
                </a:cubicBezTo>
                <a:lnTo>
                  <a:pt x="3531256" y="1511723"/>
                </a:lnTo>
                <a:lnTo>
                  <a:pt x="3538852" y="1506659"/>
                </a:lnTo>
                <a:cubicBezTo>
                  <a:pt x="3542597" y="1504337"/>
                  <a:pt x="3545868" y="1503916"/>
                  <a:pt x="3548664" y="1505392"/>
                </a:cubicBezTo>
                <a:cubicBezTo>
                  <a:pt x="3551460" y="1506870"/>
                  <a:pt x="3554097" y="1508980"/>
                  <a:pt x="3556577" y="1511723"/>
                </a:cubicBezTo>
                <a:cubicBezTo>
                  <a:pt x="3559214" y="1508030"/>
                  <a:pt x="3561535" y="1504654"/>
                  <a:pt x="3563540" y="1501594"/>
                </a:cubicBezTo>
                <a:cubicBezTo>
                  <a:pt x="3565544" y="1498535"/>
                  <a:pt x="3566599" y="1495159"/>
                  <a:pt x="3566705" y="1491466"/>
                </a:cubicBezTo>
                <a:cubicBezTo>
                  <a:pt x="3569079" y="1488723"/>
                  <a:pt x="3570661" y="1484714"/>
                  <a:pt x="3571452" y="1479439"/>
                </a:cubicBezTo>
                <a:cubicBezTo>
                  <a:pt x="3572244" y="1474164"/>
                  <a:pt x="3573193" y="1468889"/>
                  <a:pt x="3574301" y="1463613"/>
                </a:cubicBezTo>
                <a:cubicBezTo>
                  <a:pt x="3566283" y="1463192"/>
                  <a:pt x="3559531" y="1458971"/>
                  <a:pt x="3554044" y="1450953"/>
                </a:cubicBezTo>
                <a:cubicBezTo>
                  <a:pt x="3562063" y="1445889"/>
                  <a:pt x="3566283" y="1438293"/>
                  <a:pt x="3566705" y="1428165"/>
                </a:cubicBezTo>
                <a:lnTo>
                  <a:pt x="3592025" y="1433229"/>
                </a:lnTo>
                <a:cubicBezTo>
                  <a:pt x="3588491" y="1437027"/>
                  <a:pt x="3586065" y="1440825"/>
                  <a:pt x="3584746" y="1444623"/>
                </a:cubicBezTo>
                <a:cubicBezTo>
                  <a:pt x="3583427" y="1448421"/>
                  <a:pt x="3581633" y="1452219"/>
                  <a:pt x="3579365" y="1456017"/>
                </a:cubicBezTo>
                <a:lnTo>
                  <a:pt x="3589493" y="1463613"/>
                </a:lnTo>
                <a:cubicBezTo>
                  <a:pt x="3594558" y="1463613"/>
                  <a:pt x="3597089" y="1466146"/>
                  <a:pt x="3597089" y="1471210"/>
                </a:cubicBezTo>
                <a:cubicBezTo>
                  <a:pt x="3596878" y="1476327"/>
                  <a:pt x="3595402" y="1481285"/>
                  <a:pt x="3592658" y="1486086"/>
                </a:cubicBezTo>
                <a:cubicBezTo>
                  <a:pt x="3589915" y="1490886"/>
                  <a:pt x="3587172" y="1495212"/>
                  <a:pt x="3584429" y="1499062"/>
                </a:cubicBezTo>
                <a:cubicBezTo>
                  <a:pt x="3588386" y="1500117"/>
                  <a:pt x="3592500" y="1500539"/>
                  <a:pt x="3596773" y="1500328"/>
                </a:cubicBezTo>
                <a:cubicBezTo>
                  <a:pt x="3601046" y="1500117"/>
                  <a:pt x="3604527" y="1500539"/>
                  <a:pt x="3607218" y="1501594"/>
                </a:cubicBezTo>
                <a:cubicBezTo>
                  <a:pt x="3609064" y="1505815"/>
                  <a:pt x="3607271" y="1511300"/>
                  <a:pt x="3601837" y="1518053"/>
                </a:cubicBezTo>
                <a:cubicBezTo>
                  <a:pt x="3596404" y="1524805"/>
                  <a:pt x="3591445" y="1530291"/>
                  <a:pt x="3586961" y="1534511"/>
                </a:cubicBezTo>
                <a:cubicBezTo>
                  <a:pt x="3586856" y="1539786"/>
                  <a:pt x="3585801" y="1544428"/>
                  <a:pt x="3583796" y="1548438"/>
                </a:cubicBezTo>
                <a:cubicBezTo>
                  <a:pt x="3581792" y="1552447"/>
                  <a:pt x="3579471" y="1554557"/>
                  <a:pt x="3576833" y="1554768"/>
                </a:cubicBezTo>
                <a:lnTo>
                  <a:pt x="3564173" y="1572492"/>
                </a:lnTo>
                <a:lnTo>
                  <a:pt x="3564173" y="1595281"/>
                </a:lnTo>
                <a:lnTo>
                  <a:pt x="3571769" y="1587685"/>
                </a:lnTo>
                <a:lnTo>
                  <a:pt x="3581897" y="1567428"/>
                </a:lnTo>
                <a:cubicBezTo>
                  <a:pt x="3583269" y="1564896"/>
                  <a:pt x="3584957" y="1562997"/>
                  <a:pt x="3586961" y="1561731"/>
                </a:cubicBezTo>
                <a:cubicBezTo>
                  <a:pt x="3588966" y="1560465"/>
                  <a:pt x="3590654" y="1559832"/>
                  <a:pt x="3592025" y="1559832"/>
                </a:cubicBezTo>
                <a:lnTo>
                  <a:pt x="3591152" y="1562124"/>
                </a:lnTo>
                <a:lnTo>
                  <a:pt x="3593444" y="1561860"/>
                </a:lnTo>
                <a:cubicBezTo>
                  <a:pt x="3595723" y="1561203"/>
                  <a:pt x="3596950" y="1559362"/>
                  <a:pt x="3597125" y="1556339"/>
                </a:cubicBezTo>
                <a:cubicBezTo>
                  <a:pt x="3596950" y="1553227"/>
                  <a:pt x="3597300" y="1551036"/>
                  <a:pt x="3598177" y="1549765"/>
                </a:cubicBezTo>
                <a:cubicBezTo>
                  <a:pt x="3599053" y="1548494"/>
                  <a:pt x="3601507" y="1547881"/>
                  <a:pt x="3605539" y="1547925"/>
                </a:cubicBezTo>
                <a:lnTo>
                  <a:pt x="3613952" y="1531097"/>
                </a:lnTo>
                <a:lnTo>
                  <a:pt x="3622366" y="1524787"/>
                </a:lnTo>
                <a:lnTo>
                  <a:pt x="3637090" y="1497442"/>
                </a:lnTo>
                <a:cubicBezTo>
                  <a:pt x="3637441" y="1493411"/>
                  <a:pt x="3638843" y="1489905"/>
                  <a:pt x="3641297" y="1486925"/>
                </a:cubicBezTo>
                <a:cubicBezTo>
                  <a:pt x="3643751" y="1483945"/>
                  <a:pt x="3645153" y="1480440"/>
                  <a:pt x="3645504" y="1476408"/>
                </a:cubicBezTo>
                <a:lnTo>
                  <a:pt x="3656021" y="1459580"/>
                </a:lnTo>
                <a:lnTo>
                  <a:pt x="3662332" y="1446960"/>
                </a:lnTo>
                <a:cubicBezTo>
                  <a:pt x="3663339" y="1439510"/>
                  <a:pt x="3665005" y="1432323"/>
                  <a:pt x="3667327" y="1425399"/>
                </a:cubicBezTo>
                <a:cubicBezTo>
                  <a:pt x="3669650" y="1418476"/>
                  <a:pt x="3672893" y="1412341"/>
                  <a:pt x="3677056" y="1406995"/>
                </a:cubicBezTo>
                <a:cubicBezTo>
                  <a:pt x="3682314" y="1393059"/>
                  <a:pt x="3686521" y="1379913"/>
                  <a:pt x="3689676" y="1367555"/>
                </a:cubicBezTo>
                <a:cubicBezTo>
                  <a:pt x="3692831" y="1355198"/>
                  <a:pt x="3694935" y="1345206"/>
                  <a:pt x="3695987" y="1337581"/>
                </a:cubicBezTo>
                <a:cubicBezTo>
                  <a:pt x="3698090" y="1339334"/>
                  <a:pt x="3700193" y="1340035"/>
                  <a:pt x="3702297" y="1339685"/>
                </a:cubicBezTo>
                <a:lnTo>
                  <a:pt x="3710711" y="1333374"/>
                </a:lnTo>
                <a:cubicBezTo>
                  <a:pt x="3711806" y="1332235"/>
                  <a:pt x="3712244" y="1330833"/>
                  <a:pt x="3712025" y="1329167"/>
                </a:cubicBezTo>
                <a:cubicBezTo>
                  <a:pt x="3711806" y="1327502"/>
                  <a:pt x="3710667" y="1326100"/>
                  <a:pt x="3708607" y="1324961"/>
                </a:cubicBezTo>
                <a:cubicBezTo>
                  <a:pt x="3714348" y="1318037"/>
                  <a:pt x="3720220" y="1308746"/>
                  <a:pt x="3726223" y="1297090"/>
                </a:cubicBezTo>
                <a:cubicBezTo>
                  <a:pt x="3732227" y="1285433"/>
                  <a:pt x="3735470" y="1275091"/>
                  <a:pt x="3735952" y="1266064"/>
                </a:cubicBezTo>
                <a:cubicBezTo>
                  <a:pt x="3739238" y="1263917"/>
                  <a:pt x="3741605" y="1261375"/>
                  <a:pt x="3743051" y="1258439"/>
                </a:cubicBezTo>
                <a:cubicBezTo>
                  <a:pt x="3744497" y="1255503"/>
                  <a:pt x="3744234" y="1252436"/>
                  <a:pt x="3742262" y="1249237"/>
                </a:cubicBezTo>
                <a:cubicBezTo>
                  <a:pt x="3743664" y="1242181"/>
                  <a:pt x="3746644" y="1236835"/>
                  <a:pt x="3751202" y="1233198"/>
                </a:cubicBezTo>
                <a:cubicBezTo>
                  <a:pt x="3755759" y="1229561"/>
                  <a:pt x="3759791" y="1225792"/>
                  <a:pt x="3763297" y="1221892"/>
                </a:cubicBezTo>
                <a:cubicBezTo>
                  <a:pt x="3766276" y="1219789"/>
                  <a:pt x="3767679" y="1217685"/>
                  <a:pt x="3767503" y="1215582"/>
                </a:cubicBezTo>
                <a:cubicBezTo>
                  <a:pt x="3767328" y="1213478"/>
                  <a:pt x="3766627" y="1211375"/>
                  <a:pt x="3765400" y="1209272"/>
                </a:cubicBezTo>
                <a:lnTo>
                  <a:pt x="3784331" y="1175616"/>
                </a:lnTo>
                <a:cubicBezTo>
                  <a:pt x="3785602" y="1173513"/>
                  <a:pt x="3787267" y="1170883"/>
                  <a:pt x="3789327" y="1167729"/>
                </a:cubicBezTo>
                <a:cubicBezTo>
                  <a:pt x="3791386" y="1164573"/>
                  <a:pt x="3792526" y="1160892"/>
                  <a:pt x="3792745" y="1156685"/>
                </a:cubicBezTo>
                <a:cubicBezTo>
                  <a:pt x="3802473" y="1144459"/>
                  <a:pt x="3810361" y="1130524"/>
                  <a:pt x="3816408" y="1114880"/>
                </a:cubicBezTo>
                <a:cubicBezTo>
                  <a:pt x="3822456" y="1099235"/>
                  <a:pt x="3831395" y="1085826"/>
                  <a:pt x="3843227" y="1074651"/>
                </a:cubicBezTo>
                <a:lnTo>
                  <a:pt x="3841124" y="1059927"/>
                </a:lnTo>
                <a:lnTo>
                  <a:pt x="3864261" y="1024169"/>
                </a:lnTo>
                <a:cubicBezTo>
                  <a:pt x="3864656" y="1018691"/>
                  <a:pt x="3867548" y="1009138"/>
                  <a:pt x="3872938" y="995510"/>
                </a:cubicBezTo>
                <a:cubicBezTo>
                  <a:pt x="3878328" y="981881"/>
                  <a:pt x="3883850" y="971802"/>
                  <a:pt x="3889503" y="965273"/>
                </a:cubicBezTo>
                <a:cubicBezTo>
                  <a:pt x="3889503" y="957210"/>
                  <a:pt x="3893710" y="950198"/>
                  <a:pt x="3902123" y="944238"/>
                </a:cubicBezTo>
                <a:cubicBezTo>
                  <a:pt x="3899319" y="940031"/>
                  <a:pt x="3899144" y="936350"/>
                  <a:pt x="3901598" y="933195"/>
                </a:cubicBezTo>
                <a:cubicBezTo>
                  <a:pt x="3904051" y="930040"/>
                  <a:pt x="3907031" y="927411"/>
                  <a:pt x="3910537" y="925307"/>
                </a:cubicBezTo>
                <a:lnTo>
                  <a:pt x="3988364" y="788584"/>
                </a:lnTo>
                <a:cubicBezTo>
                  <a:pt x="3993141" y="783194"/>
                  <a:pt x="3996734" y="777672"/>
                  <a:pt x="3999144" y="772019"/>
                </a:cubicBezTo>
                <a:cubicBezTo>
                  <a:pt x="4001555" y="766366"/>
                  <a:pt x="4005674" y="761371"/>
                  <a:pt x="4011502" y="757032"/>
                </a:cubicBezTo>
                <a:cubicBezTo>
                  <a:pt x="4011590" y="753746"/>
                  <a:pt x="4012466" y="750328"/>
                  <a:pt x="4014131" y="746778"/>
                </a:cubicBezTo>
                <a:cubicBezTo>
                  <a:pt x="4015797" y="743229"/>
                  <a:pt x="4017725" y="740336"/>
                  <a:pt x="4019916" y="738101"/>
                </a:cubicBezTo>
                <a:lnTo>
                  <a:pt x="4028330" y="723377"/>
                </a:lnTo>
                <a:cubicBezTo>
                  <a:pt x="4030608" y="721230"/>
                  <a:pt x="4033413" y="719740"/>
                  <a:pt x="4036743" y="718907"/>
                </a:cubicBezTo>
                <a:cubicBezTo>
                  <a:pt x="4040074" y="718075"/>
                  <a:pt x="4042878" y="718162"/>
                  <a:pt x="4045157" y="719170"/>
                </a:cubicBezTo>
                <a:cubicBezTo>
                  <a:pt x="4046209" y="724298"/>
                  <a:pt x="4042528" y="735604"/>
                  <a:pt x="4034114" y="753088"/>
                </a:cubicBezTo>
                <a:cubicBezTo>
                  <a:pt x="4025700" y="770573"/>
                  <a:pt x="4018864" y="782405"/>
                  <a:pt x="4013606" y="788584"/>
                </a:cubicBezTo>
                <a:lnTo>
                  <a:pt x="4015709" y="788584"/>
                </a:lnTo>
                <a:cubicBezTo>
                  <a:pt x="4018820" y="791651"/>
                  <a:pt x="4020486" y="794456"/>
                  <a:pt x="4020705" y="796998"/>
                </a:cubicBezTo>
                <a:cubicBezTo>
                  <a:pt x="4020924" y="799539"/>
                  <a:pt x="4019960" y="802344"/>
                  <a:pt x="4017812" y="805411"/>
                </a:cubicBezTo>
                <a:cubicBezTo>
                  <a:pt x="4015183" y="821362"/>
                  <a:pt x="4010450" y="837839"/>
                  <a:pt x="4003614" y="854842"/>
                </a:cubicBezTo>
                <a:cubicBezTo>
                  <a:pt x="3996778" y="871845"/>
                  <a:pt x="3990994" y="888322"/>
                  <a:pt x="3986261" y="904273"/>
                </a:cubicBezTo>
                <a:cubicBezTo>
                  <a:pt x="3988233" y="907209"/>
                  <a:pt x="3988496" y="909225"/>
                  <a:pt x="3987050" y="910320"/>
                </a:cubicBezTo>
                <a:cubicBezTo>
                  <a:pt x="3985604" y="911416"/>
                  <a:pt x="3983237" y="912906"/>
                  <a:pt x="3979951" y="914790"/>
                </a:cubicBezTo>
                <a:cubicBezTo>
                  <a:pt x="3979775" y="916981"/>
                  <a:pt x="3979600" y="918909"/>
                  <a:pt x="3979425" y="920575"/>
                </a:cubicBezTo>
                <a:cubicBezTo>
                  <a:pt x="3979249" y="922240"/>
                  <a:pt x="3980126" y="923116"/>
                  <a:pt x="3982054" y="923204"/>
                </a:cubicBezTo>
                <a:cubicBezTo>
                  <a:pt x="3980520" y="926666"/>
                  <a:pt x="3978329" y="930785"/>
                  <a:pt x="3975481" y="935561"/>
                </a:cubicBezTo>
                <a:cubicBezTo>
                  <a:pt x="3972632" y="940338"/>
                  <a:pt x="3972019" y="943932"/>
                  <a:pt x="3973640" y="946342"/>
                </a:cubicBezTo>
                <a:lnTo>
                  <a:pt x="3986261" y="933721"/>
                </a:lnTo>
                <a:cubicBezTo>
                  <a:pt x="3988452" y="931618"/>
                  <a:pt x="3989854" y="929514"/>
                  <a:pt x="3990468" y="927411"/>
                </a:cubicBezTo>
                <a:cubicBezTo>
                  <a:pt x="3991081" y="925307"/>
                  <a:pt x="3990380" y="923204"/>
                  <a:pt x="3988364" y="921101"/>
                </a:cubicBezTo>
                <a:cubicBezTo>
                  <a:pt x="3990599" y="918865"/>
                  <a:pt x="3992966" y="915973"/>
                  <a:pt x="3995463" y="912424"/>
                </a:cubicBezTo>
                <a:cubicBezTo>
                  <a:pt x="3997961" y="908874"/>
                  <a:pt x="3999802" y="905456"/>
                  <a:pt x="4000985" y="902170"/>
                </a:cubicBezTo>
                <a:lnTo>
                  <a:pt x="4017812" y="864308"/>
                </a:lnTo>
                <a:lnTo>
                  <a:pt x="4030433" y="853790"/>
                </a:lnTo>
                <a:cubicBezTo>
                  <a:pt x="4032712" y="851599"/>
                  <a:pt x="4034465" y="849145"/>
                  <a:pt x="4035692" y="846429"/>
                </a:cubicBezTo>
                <a:cubicBezTo>
                  <a:pt x="4036919" y="843711"/>
                  <a:pt x="4036568" y="841257"/>
                  <a:pt x="4034640" y="839066"/>
                </a:cubicBezTo>
                <a:lnTo>
                  <a:pt x="4043054" y="822239"/>
                </a:lnTo>
                <a:cubicBezTo>
                  <a:pt x="4042002" y="815227"/>
                  <a:pt x="4044105" y="809268"/>
                  <a:pt x="4049364" y="804360"/>
                </a:cubicBezTo>
                <a:cubicBezTo>
                  <a:pt x="4054623" y="799452"/>
                  <a:pt x="4056726" y="793492"/>
                  <a:pt x="4055674" y="786480"/>
                </a:cubicBezTo>
                <a:lnTo>
                  <a:pt x="4083019" y="763343"/>
                </a:lnTo>
                <a:cubicBezTo>
                  <a:pt x="4088278" y="769215"/>
                  <a:pt x="4090907" y="773246"/>
                  <a:pt x="4090907" y="775437"/>
                </a:cubicBezTo>
                <a:cubicBezTo>
                  <a:pt x="4090907" y="777628"/>
                  <a:pt x="4088278" y="780608"/>
                  <a:pt x="4083019" y="784377"/>
                </a:cubicBezTo>
                <a:cubicBezTo>
                  <a:pt x="4087007" y="790293"/>
                  <a:pt x="4086919" y="794763"/>
                  <a:pt x="4082756" y="797786"/>
                </a:cubicBezTo>
                <a:cubicBezTo>
                  <a:pt x="4078593" y="800810"/>
                  <a:pt x="4077980" y="804754"/>
                  <a:pt x="4080916" y="809618"/>
                </a:cubicBezTo>
                <a:cubicBezTo>
                  <a:pt x="4077191" y="815096"/>
                  <a:pt x="4073072" y="824123"/>
                  <a:pt x="4068558" y="836700"/>
                </a:cubicBezTo>
                <a:cubicBezTo>
                  <a:pt x="4064044" y="849277"/>
                  <a:pt x="4062554" y="857778"/>
                  <a:pt x="4064088" y="862204"/>
                </a:cubicBezTo>
                <a:lnTo>
                  <a:pt x="4047261" y="902170"/>
                </a:lnTo>
                <a:cubicBezTo>
                  <a:pt x="4051643" y="907516"/>
                  <a:pt x="4053921" y="913125"/>
                  <a:pt x="4054097" y="918997"/>
                </a:cubicBezTo>
                <a:cubicBezTo>
                  <a:pt x="4054272" y="924869"/>
                  <a:pt x="4051292" y="930478"/>
                  <a:pt x="4045157" y="935824"/>
                </a:cubicBezTo>
                <a:cubicBezTo>
                  <a:pt x="4043054" y="944501"/>
                  <a:pt x="4039899" y="953441"/>
                  <a:pt x="4035692" y="962643"/>
                </a:cubicBezTo>
                <a:cubicBezTo>
                  <a:pt x="4031485" y="971846"/>
                  <a:pt x="4026226" y="979734"/>
                  <a:pt x="4019916" y="986307"/>
                </a:cubicBezTo>
                <a:lnTo>
                  <a:pt x="4026226" y="1003134"/>
                </a:lnTo>
                <a:lnTo>
                  <a:pt x="4011502" y="1013652"/>
                </a:lnTo>
                <a:lnTo>
                  <a:pt x="4011502" y="1036790"/>
                </a:lnTo>
                <a:cubicBezTo>
                  <a:pt x="4008741" y="1041084"/>
                  <a:pt x="4006901" y="1045116"/>
                  <a:pt x="4005981" y="1048884"/>
                </a:cubicBezTo>
                <a:cubicBezTo>
                  <a:pt x="4005060" y="1052653"/>
                  <a:pt x="4002694" y="1055633"/>
                  <a:pt x="3998882" y="1057824"/>
                </a:cubicBezTo>
                <a:cubicBezTo>
                  <a:pt x="3997917" y="1060234"/>
                  <a:pt x="3997742" y="1063302"/>
                  <a:pt x="3998356" y="1067026"/>
                </a:cubicBezTo>
                <a:cubicBezTo>
                  <a:pt x="3998969" y="1070751"/>
                  <a:pt x="3999846" y="1073293"/>
                  <a:pt x="4000985" y="1074651"/>
                </a:cubicBezTo>
                <a:cubicBezTo>
                  <a:pt x="4002168" y="1076623"/>
                  <a:pt x="4003483" y="1077412"/>
                  <a:pt x="4004929" y="1077018"/>
                </a:cubicBezTo>
                <a:cubicBezTo>
                  <a:pt x="4006375" y="1076623"/>
                  <a:pt x="4007164" y="1075834"/>
                  <a:pt x="4007295" y="1074651"/>
                </a:cubicBezTo>
                <a:cubicBezTo>
                  <a:pt x="4003001" y="1068341"/>
                  <a:pt x="4003702" y="1063083"/>
                  <a:pt x="4009399" y="1058876"/>
                </a:cubicBezTo>
                <a:cubicBezTo>
                  <a:pt x="4015096" y="1054669"/>
                  <a:pt x="4020004" y="1051514"/>
                  <a:pt x="4024123" y="1049410"/>
                </a:cubicBezTo>
                <a:lnTo>
                  <a:pt x="4024123" y="1017859"/>
                </a:lnTo>
                <a:lnTo>
                  <a:pt x="4026226" y="1017859"/>
                </a:lnTo>
                <a:cubicBezTo>
                  <a:pt x="4027409" y="1015667"/>
                  <a:pt x="4028198" y="1013213"/>
                  <a:pt x="4028593" y="1010497"/>
                </a:cubicBezTo>
                <a:cubicBezTo>
                  <a:pt x="4028987" y="1007780"/>
                  <a:pt x="4028198" y="1005326"/>
                  <a:pt x="4026226" y="1003134"/>
                </a:cubicBezTo>
                <a:cubicBezTo>
                  <a:pt x="4032098" y="997657"/>
                  <a:pt x="4036656" y="991785"/>
                  <a:pt x="4039899" y="985518"/>
                </a:cubicBezTo>
                <a:cubicBezTo>
                  <a:pt x="4043141" y="979252"/>
                  <a:pt x="4047699" y="973906"/>
                  <a:pt x="4053571" y="969480"/>
                </a:cubicBezTo>
                <a:cubicBezTo>
                  <a:pt x="4046647" y="962687"/>
                  <a:pt x="4044719" y="957867"/>
                  <a:pt x="4047786" y="955018"/>
                </a:cubicBezTo>
                <a:cubicBezTo>
                  <a:pt x="4050854" y="952170"/>
                  <a:pt x="4056288" y="947876"/>
                  <a:pt x="4064088" y="942135"/>
                </a:cubicBezTo>
                <a:cubicBezTo>
                  <a:pt x="4068865" y="936482"/>
                  <a:pt x="4072458" y="926227"/>
                  <a:pt x="4074868" y="911372"/>
                </a:cubicBezTo>
                <a:cubicBezTo>
                  <a:pt x="4077278" y="896517"/>
                  <a:pt x="4081398" y="885736"/>
                  <a:pt x="4087226" y="879032"/>
                </a:cubicBezTo>
                <a:cubicBezTo>
                  <a:pt x="4089373" y="878068"/>
                  <a:pt x="4091389" y="877892"/>
                  <a:pt x="4093273" y="878506"/>
                </a:cubicBezTo>
                <a:cubicBezTo>
                  <a:pt x="4095158" y="879119"/>
                  <a:pt x="4096648" y="879996"/>
                  <a:pt x="4097743" y="881135"/>
                </a:cubicBezTo>
                <a:cubicBezTo>
                  <a:pt x="4102520" y="886920"/>
                  <a:pt x="4103484" y="893756"/>
                  <a:pt x="4100635" y="901644"/>
                </a:cubicBezTo>
                <a:cubicBezTo>
                  <a:pt x="4097787" y="909532"/>
                  <a:pt x="4094018" y="915316"/>
                  <a:pt x="4089329" y="918997"/>
                </a:cubicBezTo>
                <a:cubicBezTo>
                  <a:pt x="4084334" y="932538"/>
                  <a:pt x="4080127" y="945422"/>
                  <a:pt x="4076709" y="957648"/>
                </a:cubicBezTo>
                <a:cubicBezTo>
                  <a:pt x="4073291" y="969874"/>
                  <a:pt x="4069084" y="982232"/>
                  <a:pt x="4064088" y="994721"/>
                </a:cubicBezTo>
                <a:cubicBezTo>
                  <a:pt x="4066016" y="996736"/>
                  <a:pt x="4066367" y="998489"/>
                  <a:pt x="4065140" y="999979"/>
                </a:cubicBezTo>
                <a:cubicBezTo>
                  <a:pt x="4063913" y="1001469"/>
                  <a:pt x="4062160" y="1003222"/>
                  <a:pt x="4059881" y="1005238"/>
                </a:cubicBezTo>
                <a:cubicBezTo>
                  <a:pt x="4057865" y="1007385"/>
                  <a:pt x="4057164" y="1009401"/>
                  <a:pt x="4057778" y="1011285"/>
                </a:cubicBezTo>
                <a:cubicBezTo>
                  <a:pt x="4058391" y="1013170"/>
                  <a:pt x="4059794" y="1014660"/>
                  <a:pt x="4061985" y="1015755"/>
                </a:cubicBezTo>
                <a:cubicBezTo>
                  <a:pt x="4058698" y="1018998"/>
                  <a:pt x="4055806" y="1022504"/>
                  <a:pt x="4053308" y="1026272"/>
                </a:cubicBezTo>
                <a:cubicBezTo>
                  <a:pt x="4050810" y="1030041"/>
                  <a:pt x="4049495" y="1033547"/>
                  <a:pt x="4049364" y="1036790"/>
                </a:cubicBezTo>
                <a:lnTo>
                  <a:pt x="4040950" y="1051514"/>
                </a:lnTo>
                <a:cubicBezTo>
                  <a:pt x="4044018" y="1055808"/>
                  <a:pt x="4045245" y="1059840"/>
                  <a:pt x="4044631" y="1063608"/>
                </a:cubicBezTo>
                <a:cubicBezTo>
                  <a:pt x="4044018" y="1067377"/>
                  <a:pt x="4042090" y="1070357"/>
                  <a:pt x="4038847" y="1072548"/>
                </a:cubicBezTo>
                <a:cubicBezTo>
                  <a:pt x="4045990" y="1072022"/>
                  <a:pt x="4055368" y="1071496"/>
                  <a:pt x="4066980" y="1070970"/>
                </a:cubicBezTo>
                <a:cubicBezTo>
                  <a:pt x="4078593" y="1070444"/>
                  <a:pt x="4087445" y="1073074"/>
                  <a:pt x="4093536" y="1078858"/>
                </a:cubicBezTo>
                <a:cubicBezTo>
                  <a:pt x="4096691" y="1083284"/>
                  <a:pt x="4098269" y="1087579"/>
                  <a:pt x="4098269" y="1091742"/>
                </a:cubicBezTo>
                <a:cubicBezTo>
                  <a:pt x="4098269" y="1095905"/>
                  <a:pt x="4096691" y="1098622"/>
                  <a:pt x="4093536" y="1099893"/>
                </a:cubicBezTo>
                <a:cubicBezTo>
                  <a:pt x="4093317" y="1101120"/>
                  <a:pt x="4092704" y="1102873"/>
                  <a:pt x="4091696" y="1105151"/>
                </a:cubicBezTo>
                <a:cubicBezTo>
                  <a:pt x="4090688" y="1107430"/>
                  <a:pt x="4090600" y="1109183"/>
                  <a:pt x="4091433" y="1110410"/>
                </a:cubicBezTo>
                <a:lnTo>
                  <a:pt x="4097743" y="1106203"/>
                </a:lnTo>
                <a:lnTo>
                  <a:pt x="4125088" y="1085169"/>
                </a:lnTo>
                <a:lnTo>
                  <a:pt x="4129295" y="1070444"/>
                </a:lnTo>
                <a:cubicBezTo>
                  <a:pt x="4127366" y="1067509"/>
                  <a:pt x="4127016" y="1065493"/>
                  <a:pt x="4128243" y="1064397"/>
                </a:cubicBezTo>
                <a:cubicBezTo>
                  <a:pt x="4129470" y="1063302"/>
                  <a:pt x="4131223" y="1061811"/>
                  <a:pt x="4133502" y="1059927"/>
                </a:cubicBezTo>
                <a:cubicBezTo>
                  <a:pt x="4134466" y="1057868"/>
                  <a:pt x="4134641" y="1056203"/>
                  <a:pt x="4134027" y="1054931"/>
                </a:cubicBezTo>
                <a:cubicBezTo>
                  <a:pt x="4133414" y="1053661"/>
                  <a:pt x="4132537" y="1052522"/>
                  <a:pt x="4131398" y="1051514"/>
                </a:cubicBezTo>
                <a:cubicBezTo>
                  <a:pt x="4137533" y="1045028"/>
                  <a:pt x="4143142" y="1038016"/>
                  <a:pt x="4148226" y="1030479"/>
                </a:cubicBezTo>
                <a:cubicBezTo>
                  <a:pt x="4153309" y="1022942"/>
                  <a:pt x="4158918" y="1015930"/>
                  <a:pt x="4165053" y="1009445"/>
                </a:cubicBezTo>
                <a:cubicBezTo>
                  <a:pt x="4167244" y="999760"/>
                  <a:pt x="4171276" y="990733"/>
                  <a:pt x="4177148" y="982363"/>
                </a:cubicBezTo>
                <a:cubicBezTo>
                  <a:pt x="4183020" y="973993"/>
                  <a:pt x="4190207" y="967595"/>
                  <a:pt x="4198708" y="963169"/>
                </a:cubicBezTo>
                <a:lnTo>
                  <a:pt x="4196605" y="952652"/>
                </a:lnTo>
                <a:cubicBezTo>
                  <a:pt x="4195640" y="949453"/>
                  <a:pt x="4195991" y="946385"/>
                  <a:pt x="4197656" y="943449"/>
                </a:cubicBezTo>
                <a:cubicBezTo>
                  <a:pt x="4199322" y="940513"/>
                  <a:pt x="4201776" y="937972"/>
                  <a:pt x="4205018" y="935824"/>
                </a:cubicBezTo>
                <a:cubicBezTo>
                  <a:pt x="4209225" y="927060"/>
                  <a:pt x="4213432" y="925658"/>
                  <a:pt x="4217639" y="931618"/>
                </a:cubicBezTo>
                <a:cubicBezTo>
                  <a:pt x="4222065" y="935693"/>
                  <a:pt x="4224782" y="939637"/>
                  <a:pt x="4225790" y="943449"/>
                </a:cubicBezTo>
                <a:cubicBezTo>
                  <a:pt x="4226798" y="947262"/>
                  <a:pt x="4224782" y="951732"/>
                  <a:pt x="4219742" y="956859"/>
                </a:cubicBezTo>
                <a:cubicBezTo>
                  <a:pt x="4215667" y="960671"/>
                  <a:pt x="4210671" y="967244"/>
                  <a:pt x="4204755" y="976579"/>
                </a:cubicBezTo>
                <a:cubicBezTo>
                  <a:pt x="4198840" y="985913"/>
                  <a:pt x="4197525" y="994063"/>
                  <a:pt x="4200811" y="1001031"/>
                </a:cubicBezTo>
                <a:cubicBezTo>
                  <a:pt x="4199628" y="1007385"/>
                  <a:pt x="4196736" y="1017289"/>
                  <a:pt x="4192135" y="1030742"/>
                </a:cubicBezTo>
                <a:cubicBezTo>
                  <a:pt x="4187534" y="1044195"/>
                  <a:pt x="4182012" y="1054625"/>
                  <a:pt x="4175570" y="1062031"/>
                </a:cubicBezTo>
                <a:cubicBezTo>
                  <a:pt x="4178506" y="1065186"/>
                  <a:pt x="4179470" y="1067815"/>
                  <a:pt x="4178462" y="1069919"/>
                </a:cubicBezTo>
                <a:cubicBezTo>
                  <a:pt x="4177455" y="1072022"/>
                  <a:pt x="4175789" y="1073600"/>
                  <a:pt x="4173467" y="1074651"/>
                </a:cubicBezTo>
                <a:cubicBezTo>
                  <a:pt x="4170093" y="1078464"/>
                  <a:pt x="4170531" y="1083985"/>
                  <a:pt x="4174781" y="1091216"/>
                </a:cubicBezTo>
                <a:cubicBezTo>
                  <a:pt x="4179032" y="1098447"/>
                  <a:pt x="4182100" y="1103442"/>
                  <a:pt x="4183984" y="1106203"/>
                </a:cubicBezTo>
                <a:cubicBezTo>
                  <a:pt x="4179295" y="1112952"/>
                  <a:pt x="4171845" y="1127325"/>
                  <a:pt x="4161635" y="1149323"/>
                </a:cubicBezTo>
                <a:cubicBezTo>
                  <a:pt x="4151425" y="1171322"/>
                  <a:pt x="4147656" y="1185695"/>
                  <a:pt x="4150329" y="1192444"/>
                </a:cubicBezTo>
                <a:lnTo>
                  <a:pt x="4133502" y="1207168"/>
                </a:lnTo>
                <a:cubicBezTo>
                  <a:pt x="4130303" y="1213390"/>
                  <a:pt x="4127235" y="1219350"/>
                  <a:pt x="4124299" y="1225047"/>
                </a:cubicBezTo>
                <a:cubicBezTo>
                  <a:pt x="4121363" y="1230744"/>
                  <a:pt x="4118821" y="1236704"/>
                  <a:pt x="4116674" y="1242926"/>
                </a:cubicBezTo>
                <a:lnTo>
                  <a:pt x="4118777" y="1249237"/>
                </a:lnTo>
                <a:cubicBezTo>
                  <a:pt x="4125482" y="1247747"/>
                  <a:pt x="4130478" y="1241787"/>
                  <a:pt x="4133764" y="1231358"/>
                </a:cubicBezTo>
                <a:cubicBezTo>
                  <a:pt x="4137051" y="1220928"/>
                  <a:pt x="4142573" y="1214968"/>
                  <a:pt x="4150329" y="1213478"/>
                </a:cubicBezTo>
                <a:cubicBezTo>
                  <a:pt x="4154185" y="1213127"/>
                  <a:pt x="4159093" y="1211726"/>
                  <a:pt x="4165053" y="1209272"/>
                </a:cubicBezTo>
                <a:lnTo>
                  <a:pt x="4150329" y="1202961"/>
                </a:lnTo>
                <a:lnTo>
                  <a:pt x="4156639" y="1198754"/>
                </a:lnTo>
                <a:cubicBezTo>
                  <a:pt x="4159751" y="1196826"/>
                  <a:pt x="4162468" y="1196475"/>
                  <a:pt x="4164790" y="1197703"/>
                </a:cubicBezTo>
                <a:cubicBezTo>
                  <a:pt x="4167113" y="1198929"/>
                  <a:pt x="4169304" y="1200682"/>
                  <a:pt x="4171363" y="1202961"/>
                </a:cubicBezTo>
                <a:cubicBezTo>
                  <a:pt x="4173554" y="1199893"/>
                  <a:pt x="4175483" y="1197089"/>
                  <a:pt x="4177148" y="1194547"/>
                </a:cubicBezTo>
                <a:cubicBezTo>
                  <a:pt x="4178813" y="1192006"/>
                  <a:pt x="4179690" y="1189201"/>
                  <a:pt x="4179777" y="1186133"/>
                </a:cubicBezTo>
                <a:cubicBezTo>
                  <a:pt x="4181749" y="1183855"/>
                  <a:pt x="4183064" y="1180524"/>
                  <a:pt x="4183721" y="1176142"/>
                </a:cubicBezTo>
                <a:cubicBezTo>
                  <a:pt x="4184378" y="1171760"/>
                  <a:pt x="4185167" y="1167378"/>
                  <a:pt x="4186087" y="1162996"/>
                </a:cubicBezTo>
                <a:cubicBezTo>
                  <a:pt x="4179427" y="1162645"/>
                  <a:pt x="4173817" y="1159139"/>
                  <a:pt x="4169260" y="1152479"/>
                </a:cubicBezTo>
                <a:cubicBezTo>
                  <a:pt x="4175921" y="1148272"/>
                  <a:pt x="4179427" y="1141961"/>
                  <a:pt x="4179777" y="1133547"/>
                </a:cubicBezTo>
                <a:lnTo>
                  <a:pt x="4200811" y="1137754"/>
                </a:lnTo>
                <a:cubicBezTo>
                  <a:pt x="4197875" y="1140910"/>
                  <a:pt x="4195860" y="1144065"/>
                  <a:pt x="4194764" y="1147220"/>
                </a:cubicBezTo>
                <a:cubicBezTo>
                  <a:pt x="4193669" y="1150375"/>
                  <a:pt x="4192179" y="1153530"/>
                  <a:pt x="4190294" y="1156685"/>
                </a:cubicBezTo>
                <a:lnTo>
                  <a:pt x="4198708" y="1162996"/>
                </a:lnTo>
                <a:cubicBezTo>
                  <a:pt x="4202915" y="1162996"/>
                  <a:pt x="4205018" y="1165099"/>
                  <a:pt x="4205018" y="1169306"/>
                </a:cubicBezTo>
                <a:cubicBezTo>
                  <a:pt x="4204843" y="1173557"/>
                  <a:pt x="4203616" y="1177676"/>
                  <a:pt x="4201337" y="1181664"/>
                </a:cubicBezTo>
                <a:cubicBezTo>
                  <a:pt x="4199059" y="1185652"/>
                  <a:pt x="4196780" y="1189245"/>
                  <a:pt x="4194501" y="1192444"/>
                </a:cubicBezTo>
                <a:cubicBezTo>
                  <a:pt x="4197788" y="1193320"/>
                  <a:pt x="4201206" y="1193671"/>
                  <a:pt x="4204755" y="1193496"/>
                </a:cubicBezTo>
                <a:cubicBezTo>
                  <a:pt x="4208305" y="1193320"/>
                  <a:pt x="4211197" y="1193671"/>
                  <a:pt x="4213432" y="1194547"/>
                </a:cubicBezTo>
                <a:cubicBezTo>
                  <a:pt x="4214966" y="1198053"/>
                  <a:pt x="4213476" y="1202610"/>
                  <a:pt x="4208962" y="1208220"/>
                </a:cubicBezTo>
                <a:cubicBezTo>
                  <a:pt x="4204449" y="1213829"/>
                  <a:pt x="4200329" y="1218386"/>
                  <a:pt x="4196605" y="1221892"/>
                </a:cubicBezTo>
                <a:cubicBezTo>
                  <a:pt x="4196517" y="1226274"/>
                  <a:pt x="4195640" y="1230131"/>
                  <a:pt x="4193975" y="1233461"/>
                </a:cubicBezTo>
                <a:cubicBezTo>
                  <a:pt x="4192310" y="1236791"/>
                  <a:pt x="4190382" y="1238544"/>
                  <a:pt x="4188191" y="1238720"/>
                </a:cubicBezTo>
                <a:lnTo>
                  <a:pt x="4177674" y="1253443"/>
                </a:lnTo>
                <a:lnTo>
                  <a:pt x="4177674" y="1272375"/>
                </a:lnTo>
                <a:lnTo>
                  <a:pt x="4183984" y="1266064"/>
                </a:lnTo>
                <a:lnTo>
                  <a:pt x="4192398" y="1249237"/>
                </a:lnTo>
                <a:cubicBezTo>
                  <a:pt x="4193537" y="1247133"/>
                  <a:pt x="4194939" y="1245556"/>
                  <a:pt x="4196605" y="1244504"/>
                </a:cubicBezTo>
                <a:cubicBezTo>
                  <a:pt x="4198270" y="1243452"/>
                  <a:pt x="4199672" y="1242926"/>
                  <a:pt x="4200811" y="1242926"/>
                </a:cubicBezTo>
                <a:cubicBezTo>
                  <a:pt x="4200636" y="1244109"/>
                  <a:pt x="4199935" y="1245950"/>
                  <a:pt x="4198708" y="1248448"/>
                </a:cubicBezTo>
                <a:cubicBezTo>
                  <a:pt x="4197481" y="1250946"/>
                  <a:pt x="4196780" y="1253312"/>
                  <a:pt x="4196605" y="1255547"/>
                </a:cubicBezTo>
                <a:lnTo>
                  <a:pt x="4196395" y="1263143"/>
                </a:lnTo>
                <a:lnTo>
                  <a:pt x="4212538" y="1234784"/>
                </a:lnTo>
                <a:cubicBezTo>
                  <a:pt x="4217315" y="1229394"/>
                  <a:pt x="4220908" y="1223872"/>
                  <a:pt x="4223318" y="1218219"/>
                </a:cubicBezTo>
                <a:cubicBezTo>
                  <a:pt x="4225729" y="1212566"/>
                  <a:pt x="4229848" y="1207571"/>
                  <a:pt x="4235676" y="1203232"/>
                </a:cubicBezTo>
                <a:cubicBezTo>
                  <a:pt x="4235764" y="1199946"/>
                  <a:pt x="4236640" y="1196528"/>
                  <a:pt x="4238305" y="1192978"/>
                </a:cubicBezTo>
                <a:cubicBezTo>
                  <a:pt x="4239971" y="1189428"/>
                  <a:pt x="4241899" y="1186536"/>
                  <a:pt x="4244090" y="1184301"/>
                </a:cubicBezTo>
                <a:lnTo>
                  <a:pt x="4252504" y="1169577"/>
                </a:lnTo>
                <a:cubicBezTo>
                  <a:pt x="4254782" y="1167430"/>
                  <a:pt x="4257587" y="1165940"/>
                  <a:pt x="4260917" y="1165107"/>
                </a:cubicBezTo>
                <a:cubicBezTo>
                  <a:pt x="4264248" y="1164275"/>
                  <a:pt x="4267052" y="1164362"/>
                  <a:pt x="4269331" y="1165370"/>
                </a:cubicBezTo>
                <a:cubicBezTo>
                  <a:pt x="4270383" y="1170498"/>
                  <a:pt x="4266702" y="1181804"/>
                  <a:pt x="4258288" y="1199288"/>
                </a:cubicBezTo>
                <a:cubicBezTo>
                  <a:pt x="4249874" y="1216773"/>
                  <a:pt x="4243038" y="1228605"/>
                  <a:pt x="4237780" y="1234784"/>
                </a:cubicBezTo>
                <a:lnTo>
                  <a:pt x="4239883" y="1234784"/>
                </a:lnTo>
                <a:cubicBezTo>
                  <a:pt x="4242994" y="1237851"/>
                  <a:pt x="4244660" y="1240656"/>
                  <a:pt x="4244879" y="1243198"/>
                </a:cubicBezTo>
                <a:cubicBezTo>
                  <a:pt x="4245098" y="1245739"/>
                  <a:pt x="4244134" y="1248544"/>
                  <a:pt x="4241986" y="1251611"/>
                </a:cubicBezTo>
                <a:cubicBezTo>
                  <a:pt x="4239357" y="1267562"/>
                  <a:pt x="4234624" y="1284039"/>
                  <a:pt x="4227788" y="1301042"/>
                </a:cubicBezTo>
                <a:lnTo>
                  <a:pt x="4217937" y="1329104"/>
                </a:lnTo>
                <a:lnTo>
                  <a:pt x="4219742" y="1331271"/>
                </a:lnTo>
                <a:lnTo>
                  <a:pt x="4209225" y="1362823"/>
                </a:lnTo>
                <a:lnTo>
                  <a:pt x="4205098" y="1368273"/>
                </a:lnTo>
                <a:lnTo>
                  <a:pt x="4206228" y="1369404"/>
                </a:lnTo>
                <a:cubicBezTo>
                  <a:pt x="4204694" y="1372866"/>
                  <a:pt x="4202503" y="1376985"/>
                  <a:pt x="4199655" y="1381761"/>
                </a:cubicBezTo>
                <a:cubicBezTo>
                  <a:pt x="4196806" y="1386538"/>
                  <a:pt x="4196193" y="1390131"/>
                  <a:pt x="4197814" y="1392542"/>
                </a:cubicBezTo>
                <a:lnTo>
                  <a:pt x="4210435" y="1379921"/>
                </a:lnTo>
                <a:cubicBezTo>
                  <a:pt x="4212626" y="1377818"/>
                  <a:pt x="4214028" y="1375714"/>
                  <a:pt x="4214642" y="1373611"/>
                </a:cubicBezTo>
                <a:cubicBezTo>
                  <a:pt x="4215255" y="1371507"/>
                  <a:pt x="4214554" y="1369404"/>
                  <a:pt x="4212538" y="1367300"/>
                </a:cubicBezTo>
                <a:cubicBezTo>
                  <a:pt x="4214773" y="1365065"/>
                  <a:pt x="4217140" y="1362173"/>
                  <a:pt x="4219637" y="1358624"/>
                </a:cubicBezTo>
                <a:cubicBezTo>
                  <a:pt x="4222135" y="1355074"/>
                  <a:pt x="4223976" y="1351656"/>
                  <a:pt x="4225159" y="1348370"/>
                </a:cubicBezTo>
                <a:lnTo>
                  <a:pt x="4241986" y="1310508"/>
                </a:lnTo>
                <a:lnTo>
                  <a:pt x="4254607" y="1299990"/>
                </a:lnTo>
                <a:cubicBezTo>
                  <a:pt x="4256886" y="1297799"/>
                  <a:pt x="4258639" y="1295345"/>
                  <a:pt x="4259866" y="1292628"/>
                </a:cubicBezTo>
                <a:cubicBezTo>
                  <a:pt x="4261093" y="1289911"/>
                  <a:pt x="4260742" y="1287458"/>
                  <a:pt x="4258814" y="1285266"/>
                </a:cubicBezTo>
                <a:lnTo>
                  <a:pt x="4267228" y="1268439"/>
                </a:lnTo>
                <a:cubicBezTo>
                  <a:pt x="4266176" y="1261427"/>
                  <a:pt x="4268279" y="1255468"/>
                  <a:pt x="4273538" y="1250560"/>
                </a:cubicBezTo>
                <a:cubicBezTo>
                  <a:pt x="4278797" y="1245652"/>
                  <a:pt x="4280900" y="1239692"/>
                  <a:pt x="4279848" y="1232680"/>
                </a:cubicBezTo>
                <a:lnTo>
                  <a:pt x="4307193" y="1209543"/>
                </a:lnTo>
                <a:cubicBezTo>
                  <a:pt x="4312452" y="1215415"/>
                  <a:pt x="4315081" y="1219446"/>
                  <a:pt x="4315081" y="1221637"/>
                </a:cubicBezTo>
                <a:cubicBezTo>
                  <a:pt x="4315081" y="1223828"/>
                  <a:pt x="4312452" y="1226808"/>
                  <a:pt x="4307193" y="1230577"/>
                </a:cubicBezTo>
                <a:cubicBezTo>
                  <a:pt x="4311181" y="1236493"/>
                  <a:pt x="4311093" y="1240963"/>
                  <a:pt x="4306930" y="1243986"/>
                </a:cubicBezTo>
                <a:cubicBezTo>
                  <a:pt x="4302767" y="1247010"/>
                  <a:pt x="4302154" y="1250954"/>
                  <a:pt x="4305090" y="1255818"/>
                </a:cubicBezTo>
                <a:cubicBezTo>
                  <a:pt x="4301365" y="1261296"/>
                  <a:pt x="4297246" y="1270323"/>
                  <a:pt x="4292732" y="1282900"/>
                </a:cubicBezTo>
                <a:cubicBezTo>
                  <a:pt x="4288218" y="1295477"/>
                  <a:pt x="4286728" y="1303978"/>
                  <a:pt x="4288262" y="1308404"/>
                </a:cubicBezTo>
                <a:lnTo>
                  <a:pt x="4271435" y="1348370"/>
                </a:lnTo>
                <a:cubicBezTo>
                  <a:pt x="4275817" y="1353716"/>
                  <a:pt x="4278095" y="1359325"/>
                  <a:pt x="4278271" y="1365197"/>
                </a:cubicBezTo>
                <a:cubicBezTo>
                  <a:pt x="4278446" y="1371069"/>
                  <a:pt x="4275466" y="1376678"/>
                  <a:pt x="4269331" y="1382024"/>
                </a:cubicBezTo>
                <a:cubicBezTo>
                  <a:pt x="4267228" y="1390701"/>
                  <a:pt x="4264073" y="1399641"/>
                  <a:pt x="4259866" y="1408843"/>
                </a:cubicBezTo>
                <a:cubicBezTo>
                  <a:pt x="4255659" y="1418046"/>
                  <a:pt x="4250400" y="1425934"/>
                  <a:pt x="4244090" y="1432507"/>
                </a:cubicBezTo>
                <a:lnTo>
                  <a:pt x="4250400" y="1449334"/>
                </a:lnTo>
                <a:lnTo>
                  <a:pt x="4235676" y="1459852"/>
                </a:lnTo>
                <a:lnTo>
                  <a:pt x="4235676" y="1482989"/>
                </a:lnTo>
                <a:cubicBezTo>
                  <a:pt x="4232915" y="1487284"/>
                  <a:pt x="4231075" y="1491316"/>
                  <a:pt x="4230155" y="1495084"/>
                </a:cubicBezTo>
                <a:cubicBezTo>
                  <a:pt x="4229234" y="1498853"/>
                  <a:pt x="4226868" y="1501833"/>
                  <a:pt x="4223056" y="1504024"/>
                </a:cubicBezTo>
                <a:cubicBezTo>
                  <a:pt x="4222091" y="1506434"/>
                  <a:pt x="4221916" y="1509502"/>
                  <a:pt x="4222530" y="1513226"/>
                </a:cubicBezTo>
                <a:cubicBezTo>
                  <a:pt x="4223143" y="1516951"/>
                  <a:pt x="4224020" y="1519493"/>
                  <a:pt x="4225159" y="1520851"/>
                </a:cubicBezTo>
                <a:cubicBezTo>
                  <a:pt x="4226342" y="1522823"/>
                  <a:pt x="4227657" y="1523612"/>
                  <a:pt x="4229103" y="1523218"/>
                </a:cubicBezTo>
                <a:cubicBezTo>
                  <a:pt x="4230549" y="1522823"/>
                  <a:pt x="4231338" y="1522034"/>
                  <a:pt x="4231469" y="1520851"/>
                </a:cubicBezTo>
                <a:cubicBezTo>
                  <a:pt x="4227175" y="1514541"/>
                  <a:pt x="4227876" y="1509283"/>
                  <a:pt x="4233573" y="1505076"/>
                </a:cubicBezTo>
                <a:cubicBezTo>
                  <a:pt x="4239270" y="1500869"/>
                  <a:pt x="4244178" y="1497714"/>
                  <a:pt x="4248297" y="1495610"/>
                </a:cubicBezTo>
                <a:lnTo>
                  <a:pt x="4248297" y="1464059"/>
                </a:lnTo>
                <a:lnTo>
                  <a:pt x="4250400" y="1464059"/>
                </a:lnTo>
                <a:cubicBezTo>
                  <a:pt x="4251583" y="1461867"/>
                  <a:pt x="4252372" y="1459413"/>
                  <a:pt x="4252767" y="1456696"/>
                </a:cubicBezTo>
                <a:cubicBezTo>
                  <a:pt x="4253161" y="1453980"/>
                  <a:pt x="4252372" y="1451525"/>
                  <a:pt x="4250400" y="1449334"/>
                </a:cubicBezTo>
                <a:cubicBezTo>
                  <a:pt x="4256272" y="1443857"/>
                  <a:pt x="4260830" y="1437985"/>
                  <a:pt x="4264073" y="1431718"/>
                </a:cubicBezTo>
                <a:cubicBezTo>
                  <a:pt x="4267315" y="1425451"/>
                  <a:pt x="4271873" y="1420106"/>
                  <a:pt x="4277745" y="1415679"/>
                </a:cubicBezTo>
                <a:cubicBezTo>
                  <a:pt x="4270821" y="1408887"/>
                  <a:pt x="4268893" y="1404067"/>
                  <a:pt x="4271960" y="1401218"/>
                </a:cubicBezTo>
                <a:cubicBezTo>
                  <a:pt x="4275028" y="1398370"/>
                  <a:pt x="4280462" y="1394075"/>
                  <a:pt x="4288262" y="1388335"/>
                </a:cubicBezTo>
                <a:cubicBezTo>
                  <a:pt x="4293039" y="1382682"/>
                  <a:pt x="4296632" y="1372428"/>
                  <a:pt x="4299042" y="1357572"/>
                </a:cubicBezTo>
                <a:cubicBezTo>
                  <a:pt x="4301452" y="1342717"/>
                  <a:pt x="4305572" y="1331936"/>
                  <a:pt x="4311400" y="1325232"/>
                </a:cubicBezTo>
                <a:cubicBezTo>
                  <a:pt x="4313547" y="1324268"/>
                  <a:pt x="4315563" y="1324092"/>
                  <a:pt x="4317447" y="1324706"/>
                </a:cubicBezTo>
                <a:cubicBezTo>
                  <a:pt x="4319332" y="1325319"/>
                  <a:pt x="4320822" y="1326196"/>
                  <a:pt x="4321917" y="1327335"/>
                </a:cubicBezTo>
                <a:cubicBezTo>
                  <a:pt x="4326694" y="1333119"/>
                  <a:pt x="4327658" y="1339956"/>
                  <a:pt x="4324809" y="1347844"/>
                </a:cubicBezTo>
                <a:cubicBezTo>
                  <a:pt x="4321961" y="1355732"/>
                  <a:pt x="4318192" y="1361516"/>
                  <a:pt x="4313503" y="1365197"/>
                </a:cubicBezTo>
                <a:cubicBezTo>
                  <a:pt x="4308508" y="1378738"/>
                  <a:pt x="4304301" y="1391621"/>
                  <a:pt x="4300883" y="1403848"/>
                </a:cubicBezTo>
                <a:cubicBezTo>
                  <a:pt x="4297465" y="1416074"/>
                  <a:pt x="4293258" y="1428432"/>
                  <a:pt x="4288262" y="1440921"/>
                </a:cubicBezTo>
                <a:cubicBezTo>
                  <a:pt x="4290190" y="1442936"/>
                  <a:pt x="4290541" y="1444689"/>
                  <a:pt x="4289314" y="1446179"/>
                </a:cubicBezTo>
                <a:cubicBezTo>
                  <a:pt x="4288087" y="1447669"/>
                  <a:pt x="4286334" y="1449422"/>
                  <a:pt x="4284055" y="1451438"/>
                </a:cubicBezTo>
                <a:cubicBezTo>
                  <a:pt x="4282039" y="1453585"/>
                  <a:pt x="4281338" y="1455601"/>
                  <a:pt x="4281952" y="1457485"/>
                </a:cubicBezTo>
                <a:cubicBezTo>
                  <a:pt x="4282565" y="1459369"/>
                  <a:pt x="4283968" y="1460860"/>
                  <a:pt x="4286159" y="1461955"/>
                </a:cubicBezTo>
                <a:cubicBezTo>
                  <a:pt x="4282872" y="1465198"/>
                  <a:pt x="4279980" y="1468704"/>
                  <a:pt x="4277482" y="1472472"/>
                </a:cubicBezTo>
                <a:cubicBezTo>
                  <a:pt x="4274984" y="1476241"/>
                  <a:pt x="4273669" y="1479747"/>
                  <a:pt x="4273538" y="1482989"/>
                </a:cubicBezTo>
                <a:lnTo>
                  <a:pt x="4265124" y="1497714"/>
                </a:lnTo>
                <a:cubicBezTo>
                  <a:pt x="4268192" y="1502008"/>
                  <a:pt x="4269419" y="1506040"/>
                  <a:pt x="4268805" y="1509808"/>
                </a:cubicBezTo>
                <a:cubicBezTo>
                  <a:pt x="4268192" y="1513577"/>
                  <a:pt x="4266264" y="1516557"/>
                  <a:pt x="4263021" y="1518748"/>
                </a:cubicBezTo>
                <a:cubicBezTo>
                  <a:pt x="4270164" y="1518222"/>
                  <a:pt x="4279542" y="1517696"/>
                  <a:pt x="4291154" y="1517170"/>
                </a:cubicBezTo>
                <a:cubicBezTo>
                  <a:pt x="4302767" y="1516644"/>
                  <a:pt x="4311619" y="1519274"/>
                  <a:pt x="4317710" y="1525058"/>
                </a:cubicBezTo>
                <a:cubicBezTo>
                  <a:pt x="4320865" y="1529484"/>
                  <a:pt x="4322443" y="1533779"/>
                  <a:pt x="4322443" y="1537942"/>
                </a:cubicBezTo>
                <a:cubicBezTo>
                  <a:pt x="4322443" y="1542105"/>
                  <a:pt x="4320865" y="1544822"/>
                  <a:pt x="4317710" y="1546093"/>
                </a:cubicBezTo>
                <a:cubicBezTo>
                  <a:pt x="4317491" y="1547320"/>
                  <a:pt x="4316878" y="1549072"/>
                  <a:pt x="4315870" y="1551351"/>
                </a:cubicBezTo>
                <a:cubicBezTo>
                  <a:pt x="4314862" y="1553630"/>
                  <a:pt x="4314774" y="1555383"/>
                  <a:pt x="4315607" y="1556610"/>
                </a:cubicBezTo>
                <a:lnTo>
                  <a:pt x="4321917" y="1552403"/>
                </a:lnTo>
                <a:lnTo>
                  <a:pt x="4349262" y="1531368"/>
                </a:lnTo>
                <a:lnTo>
                  <a:pt x="4353469" y="1516644"/>
                </a:lnTo>
                <a:cubicBezTo>
                  <a:pt x="4351540" y="1513708"/>
                  <a:pt x="4351190" y="1511693"/>
                  <a:pt x="4352417" y="1510597"/>
                </a:cubicBezTo>
                <a:cubicBezTo>
                  <a:pt x="4353644" y="1509502"/>
                  <a:pt x="4355397" y="1508011"/>
                  <a:pt x="4357676" y="1506127"/>
                </a:cubicBezTo>
                <a:cubicBezTo>
                  <a:pt x="4358640" y="1504068"/>
                  <a:pt x="4358815" y="1502403"/>
                  <a:pt x="4358201" y="1501131"/>
                </a:cubicBezTo>
                <a:cubicBezTo>
                  <a:pt x="4357588" y="1499861"/>
                  <a:pt x="4356711" y="1498722"/>
                  <a:pt x="4355572" y="1497714"/>
                </a:cubicBezTo>
                <a:cubicBezTo>
                  <a:pt x="4361707" y="1491228"/>
                  <a:pt x="4367316" y="1484216"/>
                  <a:pt x="4372400" y="1476679"/>
                </a:cubicBezTo>
                <a:cubicBezTo>
                  <a:pt x="4377483" y="1469142"/>
                  <a:pt x="4383092" y="1462130"/>
                  <a:pt x="4389227" y="1455645"/>
                </a:cubicBezTo>
                <a:cubicBezTo>
                  <a:pt x="4391418" y="1445960"/>
                  <a:pt x="4395450" y="1436933"/>
                  <a:pt x="4401322" y="1428563"/>
                </a:cubicBezTo>
                <a:cubicBezTo>
                  <a:pt x="4407194" y="1420193"/>
                  <a:pt x="4414381" y="1413795"/>
                  <a:pt x="4422882" y="1409369"/>
                </a:cubicBezTo>
                <a:lnTo>
                  <a:pt x="4420779" y="1398852"/>
                </a:lnTo>
                <a:cubicBezTo>
                  <a:pt x="4419814" y="1395653"/>
                  <a:pt x="4420165" y="1392585"/>
                  <a:pt x="4421830" y="1389649"/>
                </a:cubicBezTo>
                <a:cubicBezTo>
                  <a:pt x="4423496" y="1386713"/>
                  <a:pt x="4425950" y="1384172"/>
                  <a:pt x="4429192" y="1382024"/>
                </a:cubicBezTo>
                <a:cubicBezTo>
                  <a:pt x="4433399" y="1373260"/>
                  <a:pt x="4437606" y="1371858"/>
                  <a:pt x="4441813" y="1377818"/>
                </a:cubicBezTo>
                <a:cubicBezTo>
                  <a:pt x="4446239" y="1381893"/>
                  <a:pt x="4448956" y="1385837"/>
                  <a:pt x="4449964" y="1389649"/>
                </a:cubicBezTo>
                <a:cubicBezTo>
                  <a:pt x="4450972" y="1393462"/>
                  <a:pt x="4448956" y="1397932"/>
                  <a:pt x="4443916" y="1403059"/>
                </a:cubicBezTo>
                <a:cubicBezTo>
                  <a:pt x="4439841" y="1406871"/>
                  <a:pt x="4434845" y="1413445"/>
                  <a:pt x="4428929" y="1422779"/>
                </a:cubicBezTo>
                <a:cubicBezTo>
                  <a:pt x="4423014" y="1432112"/>
                  <a:pt x="4421699" y="1440263"/>
                  <a:pt x="4424985" y="1447231"/>
                </a:cubicBezTo>
                <a:cubicBezTo>
                  <a:pt x="4423802" y="1453585"/>
                  <a:pt x="4420910" y="1463489"/>
                  <a:pt x="4416309" y="1476942"/>
                </a:cubicBezTo>
                <a:cubicBezTo>
                  <a:pt x="4411708" y="1490395"/>
                  <a:pt x="4406186" y="1500825"/>
                  <a:pt x="4399744" y="1508231"/>
                </a:cubicBezTo>
                <a:cubicBezTo>
                  <a:pt x="4402680" y="1511386"/>
                  <a:pt x="4403644" y="1514015"/>
                  <a:pt x="4402636" y="1516119"/>
                </a:cubicBezTo>
                <a:cubicBezTo>
                  <a:pt x="4401629" y="1518222"/>
                  <a:pt x="4399963" y="1519800"/>
                  <a:pt x="4397641" y="1520851"/>
                </a:cubicBezTo>
                <a:cubicBezTo>
                  <a:pt x="4394267" y="1524664"/>
                  <a:pt x="4394705" y="1530185"/>
                  <a:pt x="4398955" y="1537416"/>
                </a:cubicBezTo>
                <a:cubicBezTo>
                  <a:pt x="4403206" y="1544646"/>
                  <a:pt x="4406274" y="1549642"/>
                  <a:pt x="4408158" y="1552403"/>
                </a:cubicBezTo>
                <a:cubicBezTo>
                  <a:pt x="4403469" y="1559151"/>
                  <a:pt x="4396019" y="1573525"/>
                  <a:pt x="4385809" y="1595523"/>
                </a:cubicBezTo>
                <a:cubicBezTo>
                  <a:pt x="4375599" y="1617522"/>
                  <a:pt x="4371830" y="1631895"/>
                  <a:pt x="4374503" y="1638644"/>
                </a:cubicBezTo>
                <a:lnTo>
                  <a:pt x="4357676" y="1653368"/>
                </a:lnTo>
                <a:cubicBezTo>
                  <a:pt x="4354477" y="1659591"/>
                  <a:pt x="4351409" y="1665550"/>
                  <a:pt x="4348473" y="1671247"/>
                </a:cubicBezTo>
                <a:cubicBezTo>
                  <a:pt x="4345537" y="1676944"/>
                  <a:pt x="4342995" y="1682904"/>
                  <a:pt x="4340848" y="1689126"/>
                </a:cubicBezTo>
                <a:lnTo>
                  <a:pt x="4342951" y="1695437"/>
                </a:lnTo>
                <a:cubicBezTo>
                  <a:pt x="4349656" y="1693947"/>
                  <a:pt x="4354652" y="1687987"/>
                  <a:pt x="4357938" y="1677557"/>
                </a:cubicBezTo>
                <a:cubicBezTo>
                  <a:pt x="4361225" y="1667128"/>
                  <a:pt x="4366747" y="1661168"/>
                  <a:pt x="4374503" y="1659678"/>
                </a:cubicBezTo>
                <a:cubicBezTo>
                  <a:pt x="4378359" y="1659328"/>
                  <a:pt x="4383267" y="1657925"/>
                  <a:pt x="4389227" y="1655471"/>
                </a:cubicBezTo>
                <a:lnTo>
                  <a:pt x="4374503" y="1649161"/>
                </a:lnTo>
                <a:lnTo>
                  <a:pt x="4380813" y="1644954"/>
                </a:lnTo>
                <a:cubicBezTo>
                  <a:pt x="4383925" y="1643026"/>
                  <a:pt x="4386642" y="1642676"/>
                  <a:pt x="4388964" y="1643902"/>
                </a:cubicBezTo>
                <a:cubicBezTo>
                  <a:pt x="4391287" y="1645129"/>
                  <a:pt x="4393478" y="1646882"/>
                  <a:pt x="4395537" y="1649161"/>
                </a:cubicBezTo>
                <a:cubicBezTo>
                  <a:pt x="4397728" y="1646094"/>
                  <a:pt x="4399657" y="1643289"/>
                  <a:pt x="4401322" y="1640747"/>
                </a:cubicBezTo>
                <a:cubicBezTo>
                  <a:pt x="4402987" y="1638206"/>
                  <a:pt x="4403864" y="1635401"/>
                  <a:pt x="4403951" y="1632334"/>
                </a:cubicBezTo>
                <a:cubicBezTo>
                  <a:pt x="4405923" y="1630055"/>
                  <a:pt x="4407238" y="1626724"/>
                  <a:pt x="4407895" y="1622342"/>
                </a:cubicBezTo>
                <a:cubicBezTo>
                  <a:pt x="4408552" y="1617960"/>
                  <a:pt x="4409341" y="1613578"/>
                  <a:pt x="4410261" y="1609196"/>
                </a:cubicBezTo>
                <a:cubicBezTo>
                  <a:pt x="4403601" y="1608845"/>
                  <a:pt x="4397991" y="1605339"/>
                  <a:pt x="4393434" y="1598678"/>
                </a:cubicBezTo>
                <a:cubicBezTo>
                  <a:pt x="4400095" y="1594472"/>
                  <a:pt x="4403601" y="1588161"/>
                  <a:pt x="4403951" y="1579747"/>
                </a:cubicBezTo>
                <a:lnTo>
                  <a:pt x="4424985" y="1583954"/>
                </a:lnTo>
                <a:cubicBezTo>
                  <a:pt x="4422049" y="1587110"/>
                  <a:pt x="4420034" y="1590265"/>
                  <a:pt x="4418938" y="1593420"/>
                </a:cubicBezTo>
                <a:cubicBezTo>
                  <a:pt x="4417843" y="1596575"/>
                  <a:pt x="4416353" y="1599730"/>
                  <a:pt x="4414468" y="1602885"/>
                </a:cubicBezTo>
                <a:lnTo>
                  <a:pt x="4422882" y="1609196"/>
                </a:lnTo>
                <a:cubicBezTo>
                  <a:pt x="4427089" y="1609196"/>
                  <a:pt x="4429192" y="1611299"/>
                  <a:pt x="4429192" y="1615506"/>
                </a:cubicBezTo>
                <a:cubicBezTo>
                  <a:pt x="4429017" y="1619757"/>
                  <a:pt x="4427790" y="1623876"/>
                  <a:pt x="4425511" y="1627864"/>
                </a:cubicBezTo>
                <a:cubicBezTo>
                  <a:pt x="4423233" y="1631852"/>
                  <a:pt x="4420954" y="1635445"/>
                  <a:pt x="4418675" y="1638644"/>
                </a:cubicBezTo>
                <a:cubicBezTo>
                  <a:pt x="4421962" y="1639520"/>
                  <a:pt x="4425380" y="1639871"/>
                  <a:pt x="4428929" y="1639696"/>
                </a:cubicBezTo>
                <a:cubicBezTo>
                  <a:pt x="4432479" y="1639520"/>
                  <a:pt x="4435371" y="1639871"/>
                  <a:pt x="4437606" y="1640747"/>
                </a:cubicBezTo>
                <a:cubicBezTo>
                  <a:pt x="4439140" y="1644253"/>
                  <a:pt x="4437650" y="1648811"/>
                  <a:pt x="4433136" y="1654419"/>
                </a:cubicBezTo>
                <a:cubicBezTo>
                  <a:pt x="4428623" y="1660029"/>
                  <a:pt x="4424503" y="1664586"/>
                  <a:pt x="4420779" y="1668092"/>
                </a:cubicBezTo>
                <a:cubicBezTo>
                  <a:pt x="4420691" y="1672474"/>
                  <a:pt x="4419814" y="1676331"/>
                  <a:pt x="4418149" y="1679661"/>
                </a:cubicBezTo>
                <a:cubicBezTo>
                  <a:pt x="4416484" y="1682991"/>
                  <a:pt x="4414556" y="1684744"/>
                  <a:pt x="4412365" y="1684919"/>
                </a:cubicBezTo>
                <a:lnTo>
                  <a:pt x="4401848" y="1699643"/>
                </a:lnTo>
                <a:lnTo>
                  <a:pt x="4401848" y="1718575"/>
                </a:lnTo>
                <a:lnTo>
                  <a:pt x="4408158" y="1712264"/>
                </a:lnTo>
                <a:lnTo>
                  <a:pt x="4416572" y="1695437"/>
                </a:lnTo>
                <a:cubicBezTo>
                  <a:pt x="4417711" y="1693333"/>
                  <a:pt x="4419113" y="1691756"/>
                  <a:pt x="4420779" y="1690704"/>
                </a:cubicBezTo>
                <a:cubicBezTo>
                  <a:pt x="4422444" y="1689652"/>
                  <a:pt x="4423846" y="1689126"/>
                  <a:pt x="4424985" y="1689126"/>
                </a:cubicBezTo>
                <a:cubicBezTo>
                  <a:pt x="4424810" y="1690310"/>
                  <a:pt x="4424109" y="1692150"/>
                  <a:pt x="4422882" y="1694648"/>
                </a:cubicBezTo>
                <a:cubicBezTo>
                  <a:pt x="4421655" y="1697146"/>
                  <a:pt x="4420954" y="1699512"/>
                  <a:pt x="4420779" y="1701747"/>
                </a:cubicBezTo>
                <a:cubicBezTo>
                  <a:pt x="4423233" y="1707444"/>
                  <a:pt x="4420428" y="1714455"/>
                  <a:pt x="4412365" y="1722781"/>
                </a:cubicBezTo>
                <a:cubicBezTo>
                  <a:pt x="4404302" y="1731107"/>
                  <a:pt x="4401497" y="1738119"/>
                  <a:pt x="4403951" y="1743816"/>
                </a:cubicBezTo>
                <a:lnTo>
                  <a:pt x="4395537" y="1758540"/>
                </a:lnTo>
                <a:cubicBezTo>
                  <a:pt x="4395187" y="1763097"/>
                  <a:pt x="4393785" y="1768706"/>
                  <a:pt x="4391331" y="1775367"/>
                </a:cubicBezTo>
                <a:cubicBezTo>
                  <a:pt x="4395800" y="1770109"/>
                  <a:pt x="4400007" y="1764324"/>
                  <a:pt x="4403951" y="1758014"/>
                </a:cubicBezTo>
                <a:cubicBezTo>
                  <a:pt x="4407895" y="1751704"/>
                  <a:pt x="4409999" y="1744867"/>
                  <a:pt x="4410261" y="1737505"/>
                </a:cubicBezTo>
                <a:lnTo>
                  <a:pt x="4427089" y="1743816"/>
                </a:lnTo>
                <a:lnTo>
                  <a:pt x="4422882" y="1766953"/>
                </a:lnTo>
                <a:lnTo>
                  <a:pt x="4433399" y="1764850"/>
                </a:lnTo>
                <a:lnTo>
                  <a:pt x="4443916" y="1777471"/>
                </a:lnTo>
                <a:lnTo>
                  <a:pt x="4433399" y="1809022"/>
                </a:lnTo>
                <a:cubicBezTo>
                  <a:pt x="4425248" y="1816866"/>
                  <a:pt x="4418412" y="1825893"/>
                  <a:pt x="4412891" y="1836104"/>
                </a:cubicBezTo>
                <a:cubicBezTo>
                  <a:pt x="4407369" y="1846314"/>
                  <a:pt x="4401585" y="1854816"/>
                  <a:pt x="4395537" y="1861608"/>
                </a:cubicBezTo>
                <a:lnTo>
                  <a:pt x="4391331" y="1861608"/>
                </a:lnTo>
                <a:lnTo>
                  <a:pt x="4391331" y="1867918"/>
                </a:lnTo>
                <a:lnTo>
                  <a:pt x="4378710" y="1888953"/>
                </a:lnTo>
                <a:cubicBezTo>
                  <a:pt x="4377834" y="1897892"/>
                  <a:pt x="4374328" y="1905780"/>
                  <a:pt x="4368193" y="1912617"/>
                </a:cubicBezTo>
                <a:cubicBezTo>
                  <a:pt x="4362058" y="1919453"/>
                  <a:pt x="4358552" y="1928392"/>
                  <a:pt x="4357676" y="1939435"/>
                </a:cubicBezTo>
                <a:cubicBezTo>
                  <a:pt x="4355134" y="1943861"/>
                  <a:pt x="4351278" y="1951311"/>
                  <a:pt x="4346107" y="1961784"/>
                </a:cubicBezTo>
                <a:cubicBezTo>
                  <a:pt x="4340936" y="1972258"/>
                  <a:pt x="4337079" y="1978130"/>
                  <a:pt x="4334538" y="1979401"/>
                </a:cubicBezTo>
                <a:cubicBezTo>
                  <a:pt x="4334888" y="1986062"/>
                  <a:pt x="4334187" y="1993774"/>
                  <a:pt x="4332434" y="2002538"/>
                </a:cubicBezTo>
                <a:lnTo>
                  <a:pt x="4334538" y="2002538"/>
                </a:lnTo>
                <a:cubicBezTo>
                  <a:pt x="4336992" y="2004642"/>
                  <a:pt x="4336291" y="2006745"/>
                  <a:pt x="4332434" y="2008849"/>
                </a:cubicBezTo>
                <a:lnTo>
                  <a:pt x="4328227" y="2008849"/>
                </a:lnTo>
                <a:cubicBezTo>
                  <a:pt x="4325773" y="2014808"/>
                  <a:pt x="4322268" y="2017613"/>
                  <a:pt x="4317710" y="2017262"/>
                </a:cubicBezTo>
                <a:cubicBezTo>
                  <a:pt x="4317360" y="2024537"/>
                  <a:pt x="4315957" y="2031548"/>
                  <a:pt x="4313503" y="2038297"/>
                </a:cubicBezTo>
                <a:cubicBezTo>
                  <a:pt x="4311049" y="2045045"/>
                  <a:pt x="4309647" y="2052057"/>
                  <a:pt x="4309296" y="2059331"/>
                </a:cubicBezTo>
                <a:lnTo>
                  <a:pt x="4321917" y="2076159"/>
                </a:lnTo>
                <a:cubicBezTo>
                  <a:pt x="4324371" y="2075808"/>
                  <a:pt x="4325773" y="2076509"/>
                  <a:pt x="4326124" y="2078262"/>
                </a:cubicBezTo>
                <a:cubicBezTo>
                  <a:pt x="4326036" y="2080497"/>
                  <a:pt x="4325160" y="2082864"/>
                  <a:pt x="4323495" y="2085361"/>
                </a:cubicBezTo>
                <a:cubicBezTo>
                  <a:pt x="4321829" y="2087859"/>
                  <a:pt x="4319901" y="2089700"/>
                  <a:pt x="4317710" y="2090883"/>
                </a:cubicBezTo>
                <a:cubicBezTo>
                  <a:pt x="4317798" y="2094169"/>
                  <a:pt x="4317097" y="2097062"/>
                  <a:pt x="4315607" y="2099560"/>
                </a:cubicBezTo>
                <a:cubicBezTo>
                  <a:pt x="4314117" y="2102057"/>
                  <a:pt x="4311312" y="2103372"/>
                  <a:pt x="4307193" y="2103503"/>
                </a:cubicBezTo>
                <a:lnTo>
                  <a:pt x="4300883" y="2103503"/>
                </a:lnTo>
                <a:lnTo>
                  <a:pt x="4298779" y="2126641"/>
                </a:lnTo>
                <a:lnTo>
                  <a:pt x="4277745" y="2166607"/>
                </a:lnTo>
                <a:lnTo>
                  <a:pt x="4269331" y="2172917"/>
                </a:lnTo>
                <a:cubicBezTo>
                  <a:pt x="4269112" y="2179402"/>
                  <a:pt x="4267447" y="2186414"/>
                  <a:pt x="4264336" y="2193951"/>
                </a:cubicBezTo>
                <a:cubicBezTo>
                  <a:pt x="4261224" y="2201489"/>
                  <a:pt x="4257981" y="2208500"/>
                  <a:pt x="4254607" y="2214986"/>
                </a:cubicBezTo>
                <a:lnTo>
                  <a:pt x="4254607" y="2240227"/>
                </a:lnTo>
                <a:lnTo>
                  <a:pt x="4237780" y="2254951"/>
                </a:lnTo>
                <a:lnTo>
                  <a:pt x="4229366" y="2275985"/>
                </a:lnTo>
                <a:lnTo>
                  <a:pt x="4216745" y="2286503"/>
                </a:lnTo>
                <a:cubicBezTo>
                  <a:pt x="4216132" y="2293383"/>
                  <a:pt x="4213678" y="2299079"/>
                  <a:pt x="4209383" y="2303593"/>
                </a:cubicBezTo>
                <a:cubicBezTo>
                  <a:pt x="4205089" y="2308107"/>
                  <a:pt x="4202635" y="2314329"/>
                  <a:pt x="4202021" y="2322261"/>
                </a:cubicBezTo>
                <a:lnTo>
                  <a:pt x="4183090" y="2358019"/>
                </a:lnTo>
                <a:cubicBezTo>
                  <a:pt x="4176780" y="2359422"/>
                  <a:pt x="4173099" y="2365031"/>
                  <a:pt x="4172047" y="2374847"/>
                </a:cubicBezTo>
                <a:cubicBezTo>
                  <a:pt x="4170995" y="2384663"/>
                  <a:pt x="4166263" y="2390272"/>
                  <a:pt x="4157849" y="2391675"/>
                </a:cubicBezTo>
                <a:lnTo>
                  <a:pt x="4159952" y="2332778"/>
                </a:lnTo>
                <a:lnTo>
                  <a:pt x="4147332" y="2328571"/>
                </a:lnTo>
                <a:lnTo>
                  <a:pt x="4138918" y="2343295"/>
                </a:lnTo>
                <a:cubicBezTo>
                  <a:pt x="4136376" y="2351797"/>
                  <a:pt x="4133046" y="2363716"/>
                  <a:pt x="4128927" y="2379054"/>
                </a:cubicBezTo>
                <a:cubicBezTo>
                  <a:pt x="4124807" y="2394391"/>
                  <a:pt x="4122529" y="2406311"/>
                  <a:pt x="4122091" y="2414812"/>
                </a:cubicBezTo>
                <a:cubicBezTo>
                  <a:pt x="4122441" y="2423796"/>
                  <a:pt x="4121214" y="2428967"/>
                  <a:pt x="4118410" y="2430325"/>
                </a:cubicBezTo>
                <a:cubicBezTo>
                  <a:pt x="4115605" y="2431684"/>
                  <a:pt x="4109119" y="2432122"/>
                  <a:pt x="4098953" y="2431640"/>
                </a:cubicBezTo>
                <a:lnTo>
                  <a:pt x="4096849" y="2437950"/>
                </a:lnTo>
                <a:cubicBezTo>
                  <a:pt x="4099479" y="2440579"/>
                  <a:pt x="4101582" y="2444260"/>
                  <a:pt x="4103160" y="2448993"/>
                </a:cubicBezTo>
                <a:cubicBezTo>
                  <a:pt x="4104737" y="2453726"/>
                  <a:pt x="4102634" y="2456355"/>
                  <a:pt x="4096849" y="2456881"/>
                </a:cubicBezTo>
                <a:cubicBezTo>
                  <a:pt x="4095403" y="2456925"/>
                  <a:pt x="4093037" y="2457363"/>
                  <a:pt x="4089750" y="2458196"/>
                </a:cubicBezTo>
                <a:cubicBezTo>
                  <a:pt x="4086464" y="2459028"/>
                  <a:pt x="4084623" y="2459992"/>
                  <a:pt x="4084229" y="2461088"/>
                </a:cubicBezTo>
                <a:lnTo>
                  <a:pt x="4084229" y="2463191"/>
                </a:lnTo>
                <a:lnTo>
                  <a:pt x="4113677" y="2480019"/>
                </a:lnTo>
                <a:cubicBezTo>
                  <a:pt x="4118892" y="2474585"/>
                  <a:pt x="4122660" y="2468099"/>
                  <a:pt x="4124983" y="2460562"/>
                </a:cubicBezTo>
                <a:cubicBezTo>
                  <a:pt x="4127305" y="2453025"/>
                  <a:pt x="4128445" y="2445487"/>
                  <a:pt x="4128401" y="2437950"/>
                </a:cubicBezTo>
                <a:cubicBezTo>
                  <a:pt x="4134361" y="2431990"/>
                  <a:pt x="4137165" y="2424979"/>
                  <a:pt x="4136815" y="2416916"/>
                </a:cubicBezTo>
                <a:lnTo>
                  <a:pt x="4145228" y="2397985"/>
                </a:lnTo>
                <a:cubicBezTo>
                  <a:pt x="4145184" y="2396714"/>
                  <a:pt x="4145272" y="2395049"/>
                  <a:pt x="4145491" y="2392989"/>
                </a:cubicBezTo>
                <a:cubicBezTo>
                  <a:pt x="4145710" y="2390929"/>
                  <a:pt x="4146324" y="2389790"/>
                  <a:pt x="4147332" y="2389571"/>
                </a:cubicBezTo>
                <a:cubicBezTo>
                  <a:pt x="4151626" y="2390316"/>
                  <a:pt x="4155132" y="2394085"/>
                  <a:pt x="4157849" y="2400877"/>
                </a:cubicBezTo>
                <a:cubicBezTo>
                  <a:pt x="4160566" y="2407669"/>
                  <a:pt x="4161968" y="2413016"/>
                  <a:pt x="4162056" y="2416916"/>
                </a:cubicBezTo>
                <a:cubicBezTo>
                  <a:pt x="4162143" y="2418099"/>
                  <a:pt x="4161968" y="2419414"/>
                  <a:pt x="4161530" y="2420860"/>
                </a:cubicBezTo>
                <a:cubicBezTo>
                  <a:pt x="4161092" y="2422306"/>
                  <a:pt x="4159865" y="2423095"/>
                  <a:pt x="4157849" y="2423226"/>
                </a:cubicBezTo>
                <a:cubicBezTo>
                  <a:pt x="4155702" y="2432341"/>
                  <a:pt x="4152108" y="2443033"/>
                  <a:pt x="4147069" y="2455303"/>
                </a:cubicBezTo>
                <a:cubicBezTo>
                  <a:pt x="4142029" y="2467574"/>
                  <a:pt x="4135807" y="2477214"/>
                  <a:pt x="4128401" y="2484226"/>
                </a:cubicBezTo>
                <a:cubicBezTo>
                  <a:pt x="4128138" y="2488169"/>
                  <a:pt x="4127086" y="2491325"/>
                  <a:pt x="4125246" y="2493691"/>
                </a:cubicBezTo>
                <a:cubicBezTo>
                  <a:pt x="4123405" y="2496057"/>
                  <a:pt x="4122353" y="2499213"/>
                  <a:pt x="4122091" y="2503157"/>
                </a:cubicBezTo>
                <a:cubicBezTo>
                  <a:pt x="4118935" y="2510650"/>
                  <a:pt x="4115254" y="2518275"/>
                  <a:pt x="4111047" y="2526031"/>
                </a:cubicBezTo>
                <a:cubicBezTo>
                  <a:pt x="4106841" y="2533788"/>
                  <a:pt x="4102108" y="2540887"/>
                  <a:pt x="4096849" y="2547329"/>
                </a:cubicBezTo>
                <a:cubicBezTo>
                  <a:pt x="4096849" y="2549607"/>
                  <a:pt x="4096323" y="2551886"/>
                  <a:pt x="4095272" y="2554165"/>
                </a:cubicBezTo>
                <a:cubicBezTo>
                  <a:pt x="4094220" y="2556444"/>
                  <a:pt x="4092642" y="2557671"/>
                  <a:pt x="4090539" y="2557846"/>
                </a:cubicBezTo>
                <a:cubicBezTo>
                  <a:pt x="4086595" y="2557145"/>
                  <a:pt x="4084492" y="2553814"/>
                  <a:pt x="4084229" y="2547855"/>
                </a:cubicBezTo>
                <a:cubicBezTo>
                  <a:pt x="4083966" y="2541895"/>
                  <a:pt x="4083966" y="2537513"/>
                  <a:pt x="4084229" y="2534708"/>
                </a:cubicBezTo>
                <a:lnTo>
                  <a:pt x="4067401" y="2541018"/>
                </a:lnTo>
                <a:lnTo>
                  <a:pt x="4065298" y="2562053"/>
                </a:lnTo>
                <a:lnTo>
                  <a:pt x="4046367" y="2599915"/>
                </a:lnTo>
                <a:lnTo>
                  <a:pt x="4044263" y="2599915"/>
                </a:lnTo>
                <a:lnTo>
                  <a:pt x="4027436" y="2637776"/>
                </a:lnTo>
                <a:cubicBezTo>
                  <a:pt x="4025508" y="2639442"/>
                  <a:pt x="4024631" y="2642948"/>
                  <a:pt x="4024807" y="2648294"/>
                </a:cubicBezTo>
                <a:cubicBezTo>
                  <a:pt x="4024982" y="2653640"/>
                  <a:pt x="4025157" y="2657146"/>
                  <a:pt x="4025332" y="2658811"/>
                </a:cubicBezTo>
                <a:cubicBezTo>
                  <a:pt x="4027830" y="2656269"/>
                  <a:pt x="4030197" y="2656620"/>
                  <a:pt x="4032431" y="2659863"/>
                </a:cubicBezTo>
                <a:cubicBezTo>
                  <a:pt x="4034666" y="2663105"/>
                  <a:pt x="4034403" y="2665560"/>
                  <a:pt x="4031643" y="2667225"/>
                </a:cubicBezTo>
                <a:cubicBezTo>
                  <a:pt x="4030460" y="2667137"/>
                  <a:pt x="4029145" y="2667312"/>
                  <a:pt x="4027699" y="2667751"/>
                </a:cubicBezTo>
                <a:cubicBezTo>
                  <a:pt x="4026253" y="2668189"/>
                  <a:pt x="4025464" y="2669416"/>
                  <a:pt x="4025332" y="2671432"/>
                </a:cubicBezTo>
                <a:cubicBezTo>
                  <a:pt x="4025508" y="2673623"/>
                  <a:pt x="4026735" y="2676077"/>
                  <a:pt x="4029013" y="2678794"/>
                </a:cubicBezTo>
                <a:cubicBezTo>
                  <a:pt x="4031292" y="2681510"/>
                  <a:pt x="4033571" y="2683965"/>
                  <a:pt x="4035850" y="2686156"/>
                </a:cubicBezTo>
                <a:cubicBezTo>
                  <a:pt x="4035411" y="2690406"/>
                  <a:pt x="4033133" y="2697155"/>
                  <a:pt x="4029013" y="2706401"/>
                </a:cubicBezTo>
                <a:cubicBezTo>
                  <a:pt x="4024894" y="2715648"/>
                  <a:pt x="4021564" y="2720819"/>
                  <a:pt x="4019022" y="2721914"/>
                </a:cubicBezTo>
                <a:cubicBezTo>
                  <a:pt x="4019329" y="2729057"/>
                  <a:pt x="4018715" y="2733702"/>
                  <a:pt x="4017182" y="2735849"/>
                </a:cubicBezTo>
                <a:cubicBezTo>
                  <a:pt x="4015648" y="2737997"/>
                  <a:pt x="4011353" y="2738961"/>
                  <a:pt x="4004298" y="2738742"/>
                </a:cubicBezTo>
                <a:lnTo>
                  <a:pt x="4004298" y="2761879"/>
                </a:lnTo>
                <a:cubicBezTo>
                  <a:pt x="3998952" y="2758724"/>
                  <a:pt x="3993868" y="2755043"/>
                  <a:pt x="3989048" y="2750836"/>
                </a:cubicBezTo>
                <a:cubicBezTo>
                  <a:pt x="3984228" y="2746629"/>
                  <a:pt x="3980196" y="2741897"/>
                  <a:pt x="3976953" y="2736638"/>
                </a:cubicBezTo>
                <a:cubicBezTo>
                  <a:pt x="3977304" y="2740845"/>
                  <a:pt x="3976603" y="2745052"/>
                  <a:pt x="3974850" y="2749259"/>
                </a:cubicBezTo>
                <a:lnTo>
                  <a:pt x="3987471" y="2770293"/>
                </a:lnTo>
                <a:cubicBezTo>
                  <a:pt x="3985104" y="2778400"/>
                  <a:pt x="3979846" y="2793738"/>
                  <a:pt x="3971695" y="2816306"/>
                </a:cubicBezTo>
                <a:cubicBezTo>
                  <a:pt x="3963544" y="2838874"/>
                  <a:pt x="3954078" y="2851582"/>
                  <a:pt x="3943298" y="2854431"/>
                </a:cubicBezTo>
                <a:cubicBezTo>
                  <a:pt x="3943079" y="2858506"/>
                  <a:pt x="3941414" y="2864553"/>
                  <a:pt x="3938303" y="2872573"/>
                </a:cubicBezTo>
                <a:cubicBezTo>
                  <a:pt x="3935191" y="2880592"/>
                  <a:pt x="3931949" y="2885062"/>
                  <a:pt x="3928574" y="2885982"/>
                </a:cubicBezTo>
                <a:cubicBezTo>
                  <a:pt x="3927566" y="2885719"/>
                  <a:pt x="3926953" y="2884668"/>
                  <a:pt x="3926734" y="2882827"/>
                </a:cubicBezTo>
                <a:cubicBezTo>
                  <a:pt x="3926515" y="2880987"/>
                  <a:pt x="3926427" y="2879935"/>
                  <a:pt x="3926471" y="2879672"/>
                </a:cubicBezTo>
                <a:lnTo>
                  <a:pt x="3918057" y="2877568"/>
                </a:lnTo>
                <a:lnTo>
                  <a:pt x="3911747" y="2885982"/>
                </a:lnTo>
                <a:lnTo>
                  <a:pt x="3926471" y="2900706"/>
                </a:lnTo>
                <a:cubicBezTo>
                  <a:pt x="3926296" y="2912144"/>
                  <a:pt x="3924017" y="2922398"/>
                  <a:pt x="3919635" y="2931469"/>
                </a:cubicBezTo>
                <a:cubicBezTo>
                  <a:pt x="3915253" y="2940540"/>
                  <a:pt x="3909819" y="2949217"/>
                  <a:pt x="3903333" y="2957499"/>
                </a:cubicBezTo>
                <a:cubicBezTo>
                  <a:pt x="3903990" y="2960742"/>
                  <a:pt x="3905831" y="2966877"/>
                  <a:pt x="3908855" y="2975904"/>
                </a:cubicBezTo>
                <a:cubicBezTo>
                  <a:pt x="3911878" y="2984931"/>
                  <a:pt x="3912141" y="2990015"/>
                  <a:pt x="3909643" y="2991154"/>
                </a:cubicBezTo>
                <a:cubicBezTo>
                  <a:pt x="3906532" y="2991066"/>
                  <a:pt x="3903815" y="2990190"/>
                  <a:pt x="3901492" y="2988525"/>
                </a:cubicBezTo>
                <a:cubicBezTo>
                  <a:pt x="3899170" y="2986860"/>
                  <a:pt x="3896979" y="2984931"/>
                  <a:pt x="3894919" y="2982740"/>
                </a:cubicBezTo>
                <a:cubicBezTo>
                  <a:pt x="3894919" y="2990453"/>
                  <a:pt x="3893868" y="2998691"/>
                  <a:pt x="3891764" y="3007456"/>
                </a:cubicBezTo>
                <a:cubicBezTo>
                  <a:pt x="3889661" y="3016220"/>
                  <a:pt x="3886506" y="3023407"/>
                  <a:pt x="3882299" y="3029016"/>
                </a:cubicBezTo>
                <a:lnTo>
                  <a:pt x="3871781" y="3012188"/>
                </a:lnTo>
                <a:lnTo>
                  <a:pt x="3878092" y="2991154"/>
                </a:lnTo>
                <a:cubicBezTo>
                  <a:pt x="3876909" y="2990102"/>
                  <a:pt x="3875594" y="2989051"/>
                  <a:pt x="3874148" y="2987999"/>
                </a:cubicBezTo>
                <a:cubicBezTo>
                  <a:pt x="3872702" y="2986947"/>
                  <a:pt x="3871913" y="2985896"/>
                  <a:pt x="3871781" y="2984844"/>
                </a:cubicBezTo>
                <a:cubicBezTo>
                  <a:pt x="3872264" y="2982828"/>
                  <a:pt x="3874455" y="2981601"/>
                  <a:pt x="3878355" y="2981163"/>
                </a:cubicBezTo>
                <a:cubicBezTo>
                  <a:pt x="3882255" y="2980725"/>
                  <a:pt x="3884972" y="2980549"/>
                  <a:pt x="3886506" y="2980637"/>
                </a:cubicBezTo>
                <a:cubicBezTo>
                  <a:pt x="3886637" y="2974239"/>
                  <a:pt x="3887952" y="2967578"/>
                  <a:pt x="3890449" y="2960654"/>
                </a:cubicBezTo>
                <a:cubicBezTo>
                  <a:pt x="3892947" y="2953730"/>
                  <a:pt x="3895840" y="2947070"/>
                  <a:pt x="3899126" y="2940672"/>
                </a:cubicBezTo>
                <a:cubicBezTo>
                  <a:pt x="3899082" y="2939445"/>
                  <a:pt x="3898644" y="2937692"/>
                  <a:pt x="3897812" y="2935413"/>
                </a:cubicBezTo>
                <a:cubicBezTo>
                  <a:pt x="3896979" y="2933134"/>
                  <a:pt x="3896015" y="2931381"/>
                  <a:pt x="3894919" y="2930154"/>
                </a:cubicBezTo>
                <a:lnTo>
                  <a:pt x="3880195" y="2949085"/>
                </a:lnTo>
                <a:lnTo>
                  <a:pt x="3869678" y="2951189"/>
                </a:lnTo>
                <a:lnTo>
                  <a:pt x="3869678" y="2980637"/>
                </a:lnTo>
                <a:cubicBezTo>
                  <a:pt x="3862185" y="2986684"/>
                  <a:pt x="3855611" y="2995624"/>
                  <a:pt x="3849958" y="3007456"/>
                </a:cubicBezTo>
                <a:cubicBezTo>
                  <a:pt x="3844305" y="3019288"/>
                  <a:pt x="3840361" y="3029279"/>
                  <a:pt x="3838126" y="3037430"/>
                </a:cubicBezTo>
                <a:cubicBezTo>
                  <a:pt x="3837776" y="3041461"/>
                  <a:pt x="3836374" y="3044967"/>
                  <a:pt x="3833920" y="3047947"/>
                </a:cubicBezTo>
                <a:cubicBezTo>
                  <a:pt x="3831466" y="3050927"/>
                  <a:pt x="3830063" y="3054432"/>
                  <a:pt x="3829713" y="3058464"/>
                </a:cubicBezTo>
                <a:lnTo>
                  <a:pt x="3823402" y="3075292"/>
                </a:lnTo>
                <a:lnTo>
                  <a:pt x="3825506" y="3075292"/>
                </a:lnTo>
                <a:cubicBezTo>
                  <a:pt x="3825155" y="3079323"/>
                  <a:pt x="3823753" y="3082829"/>
                  <a:pt x="3821299" y="3085809"/>
                </a:cubicBezTo>
                <a:cubicBezTo>
                  <a:pt x="3818845" y="3088789"/>
                  <a:pt x="3817443" y="3092294"/>
                  <a:pt x="3817092" y="3096326"/>
                </a:cubicBezTo>
                <a:cubicBezTo>
                  <a:pt x="3817267" y="3099613"/>
                  <a:pt x="3816917" y="3102505"/>
                  <a:pt x="3816040" y="3105003"/>
                </a:cubicBezTo>
                <a:cubicBezTo>
                  <a:pt x="3815164" y="3107500"/>
                  <a:pt x="3812710" y="3108815"/>
                  <a:pt x="3808678" y="3108947"/>
                </a:cubicBezTo>
                <a:cubicBezTo>
                  <a:pt x="3808941" y="3115082"/>
                  <a:pt x="3808415" y="3119113"/>
                  <a:pt x="3807101" y="3121041"/>
                </a:cubicBezTo>
                <a:cubicBezTo>
                  <a:pt x="3805786" y="3122969"/>
                  <a:pt x="3802105" y="3123846"/>
                  <a:pt x="3796058" y="3123671"/>
                </a:cubicBezTo>
                <a:lnTo>
                  <a:pt x="3796058" y="3146809"/>
                </a:lnTo>
                <a:lnTo>
                  <a:pt x="3785541" y="3142601"/>
                </a:lnTo>
                <a:lnTo>
                  <a:pt x="3772920" y="3172050"/>
                </a:lnTo>
                <a:lnTo>
                  <a:pt x="3777127" y="3176257"/>
                </a:lnTo>
                <a:lnTo>
                  <a:pt x="3768713" y="3182567"/>
                </a:lnTo>
                <a:lnTo>
                  <a:pt x="3764506" y="3190981"/>
                </a:lnTo>
                <a:lnTo>
                  <a:pt x="3770816" y="3205705"/>
                </a:lnTo>
                <a:lnTo>
                  <a:pt x="3768713" y="3222532"/>
                </a:lnTo>
                <a:cubicBezTo>
                  <a:pt x="3763542" y="3223233"/>
                  <a:pt x="3760737" y="3226038"/>
                  <a:pt x="3760299" y="3230946"/>
                </a:cubicBezTo>
                <a:cubicBezTo>
                  <a:pt x="3759861" y="3235854"/>
                  <a:pt x="3754953" y="3238659"/>
                  <a:pt x="3745575" y="3239360"/>
                </a:cubicBezTo>
                <a:lnTo>
                  <a:pt x="3745575" y="3228842"/>
                </a:lnTo>
                <a:lnTo>
                  <a:pt x="3739265" y="3230946"/>
                </a:lnTo>
                <a:cubicBezTo>
                  <a:pt x="3737950" y="3233926"/>
                  <a:pt x="3735847" y="3239009"/>
                  <a:pt x="3732955" y="3246196"/>
                </a:cubicBezTo>
                <a:cubicBezTo>
                  <a:pt x="3730062" y="3253382"/>
                  <a:pt x="3727959" y="3257414"/>
                  <a:pt x="3726644" y="3258291"/>
                </a:cubicBezTo>
                <a:cubicBezTo>
                  <a:pt x="3725636" y="3258115"/>
                  <a:pt x="3725023" y="3257414"/>
                  <a:pt x="3724804" y="3256187"/>
                </a:cubicBezTo>
                <a:cubicBezTo>
                  <a:pt x="3724585" y="3254960"/>
                  <a:pt x="3724497" y="3254259"/>
                  <a:pt x="3724541" y="3254084"/>
                </a:cubicBezTo>
                <a:cubicBezTo>
                  <a:pt x="3718756" y="3253733"/>
                  <a:pt x="3716653" y="3251805"/>
                  <a:pt x="3718231" y="3248299"/>
                </a:cubicBezTo>
                <a:cubicBezTo>
                  <a:pt x="3719808" y="3244793"/>
                  <a:pt x="3721912" y="3241814"/>
                  <a:pt x="3724541" y="3239360"/>
                </a:cubicBezTo>
                <a:lnTo>
                  <a:pt x="3716127" y="3220429"/>
                </a:lnTo>
                <a:lnTo>
                  <a:pt x="3724541" y="3205705"/>
                </a:lnTo>
                <a:lnTo>
                  <a:pt x="3709817" y="3199394"/>
                </a:lnTo>
                <a:cubicBezTo>
                  <a:pt x="3709203" y="3206450"/>
                  <a:pt x="3706749" y="3212848"/>
                  <a:pt x="3702455" y="3218588"/>
                </a:cubicBezTo>
                <a:cubicBezTo>
                  <a:pt x="3698160" y="3224329"/>
                  <a:pt x="3695706" y="3231253"/>
                  <a:pt x="3695093" y="3239360"/>
                </a:cubicBezTo>
                <a:cubicBezTo>
                  <a:pt x="3688826" y="3247861"/>
                  <a:pt x="3682954" y="3256625"/>
                  <a:pt x="3677476" y="3265653"/>
                </a:cubicBezTo>
                <a:cubicBezTo>
                  <a:pt x="3671999" y="3274680"/>
                  <a:pt x="3666653" y="3283444"/>
                  <a:pt x="3661438" y="3291946"/>
                </a:cubicBezTo>
                <a:cubicBezTo>
                  <a:pt x="3660386" y="3297029"/>
                  <a:pt x="3658283" y="3303690"/>
                  <a:pt x="3655127" y="3311928"/>
                </a:cubicBezTo>
                <a:cubicBezTo>
                  <a:pt x="3651972" y="3320167"/>
                  <a:pt x="3647765" y="3324724"/>
                  <a:pt x="3642507" y="3325601"/>
                </a:cubicBezTo>
                <a:cubicBezTo>
                  <a:pt x="3642770" y="3327222"/>
                  <a:pt x="3643821" y="3330289"/>
                  <a:pt x="3645662" y="3334803"/>
                </a:cubicBezTo>
                <a:cubicBezTo>
                  <a:pt x="3647502" y="3339317"/>
                  <a:pt x="3648554" y="3341858"/>
                  <a:pt x="3648817" y="3342428"/>
                </a:cubicBezTo>
                <a:cubicBezTo>
                  <a:pt x="3649825" y="3342165"/>
                  <a:pt x="3650439" y="3341113"/>
                  <a:pt x="3650658" y="3339273"/>
                </a:cubicBezTo>
                <a:cubicBezTo>
                  <a:pt x="3650877" y="3337432"/>
                  <a:pt x="3650964" y="3336381"/>
                  <a:pt x="3650921" y="3336118"/>
                </a:cubicBezTo>
                <a:cubicBezTo>
                  <a:pt x="3656880" y="3323716"/>
                  <a:pt x="3663892" y="3311709"/>
                  <a:pt x="3671955" y="3300096"/>
                </a:cubicBezTo>
                <a:cubicBezTo>
                  <a:pt x="3680018" y="3288484"/>
                  <a:pt x="3684926" y="3275951"/>
                  <a:pt x="3686679" y="3262497"/>
                </a:cubicBezTo>
                <a:lnTo>
                  <a:pt x="3697196" y="3262497"/>
                </a:lnTo>
                <a:cubicBezTo>
                  <a:pt x="3702017" y="3262278"/>
                  <a:pt x="3707626" y="3262716"/>
                  <a:pt x="3714024" y="3263812"/>
                </a:cubicBezTo>
                <a:cubicBezTo>
                  <a:pt x="3720422" y="3264908"/>
                  <a:pt x="3723927" y="3267975"/>
                  <a:pt x="3724541" y="3273015"/>
                </a:cubicBezTo>
                <a:cubicBezTo>
                  <a:pt x="3724322" y="3282568"/>
                  <a:pt x="3722131" y="3291858"/>
                  <a:pt x="3717968" y="3300885"/>
                </a:cubicBezTo>
                <a:cubicBezTo>
                  <a:pt x="3713805" y="3309912"/>
                  <a:pt x="3708984" y="3318151"/>
                  <a:pt x="3703506" y="3325601"/>
                </a:cubicBezTo>
                <a:cubicBezTo>
                  <a:pt x="3703769" y="3330684"/>
                  <a:pt x="3704821" y="3335241"/>
                  <a:pt x="3706662" y="3339273"/>
                </a:cubicBezTo>
                <a:cubicBezTo>
                  <a:pt x="3708502" y="3343304"/>
                  <a:pt x="3709554" y="3347862"/>
                  <a:pt x="3709817" y="3352945"/>
                </a:cubicBezTo>
                <a:lnTo>
                  <a:pt x="3695093" y="3348738"/>
                </a:lnTo>
                <a:cubicBezTo>
                  <a:pt x="3695180" y="3355224"/>
                  <a:pt x="3694479" y="3362235"/>
                  <a:pt x="3692989" y="3369773"/>
                </a:cubicBezTo>
                <a:cubicBezTo>
                  <a:pt x="3691499" y="3377310"/>
                  <a:pt x="3688695" y="3384322"/>
                  <a:pt x="3684576" y="3390807"/>
                </a:cubicBezTo>
                <a:lnTo>
                  <a:pt x="3674058" y="3376083"/>
                </a:lnTo>
                <a:lnTo>
                  <a:pt x="3680369" y="3357152"/>
                </a:lnTo>
                <a:cubicBezTo>
                  <a:pt x="3679186" y="3356100"/>
                  <a:pt x="3677871" y="3355049"/>
                  <a:pt x="3676425" y="3353997"/>
                </a:cubicBezTo>
                <a:cubicBezTo>
                  <a:pt x="3674979" y="3352945"/>
                  <a:pt x="3674190" y="3351894"/>
                  <a:pt x="3674058" y="3350842"/>
                </a:cubicBezTo>
                <a:cubicBezTo>
                  <a:pt x="3674453" y="3348826"/>
                  <a:pt x="3676293" y="3347599"/>
                  <a:pt x="3679580" y="3347161"/>
                </a:cubicBezTo>
                <a:cubicBezTo>
                  <a:pt x="3682867" y="3346723"/>
                  <a:pt x="3685233" y="3346547"/>
                  <a:pt x="3686679" y="3346635"/>
                </a:cubicBezTo>
                <a:lnTo>
                  <a:pt x="3699300" y="3310876"/>
                </a:lnTo>
                <a:lnTo>
                  <a:pt x="3697196" y="3302463"/>
                </a:lnTo>
                <a:lnTo>
                  <a:pt x="3688782" y="3291946"/>
                </a:lnTo>
                <a:lnTo>
                  <a:pt x="3678265" y="3302463"/>
                </a:lnTo>
                <a:lnTo>
                  <a:pt x="3671955" y="3346635"/>
                </a:lnTo>
                <a:cubicBezTo>
                  <a:pt x="3665469" y="3352507"/>
                  <a:pt x="3659510" y="3360746"/>
                  <a:pt x="3654076" y="3371350"/>
                </a:cubicBezTo>
                <a:cubicBezTo>
                  <a:pt x="3648642" y="3381955"/>
                  <a:pt x="3644786" y="3391245"/>
                  <a:pt x="3642507" y="3399221"/>
                </a:cubicBezTo>
                <a:cubicBezTo>
                  <a:pt x="3642244" y="3406495"/>
                  <a:pt x="3640666" y="3413507"/>
                  <a:pt x="3637774" y="3420255"/>
                </a:cubicBezTo>
                <a:cubicBezTo>
                  <a:pt x="3634882" y="3427004"/>
                  <a:pt x="3632253" y="3434015"/>
                  <a:pt x="3629886" y="3441290"/>
                </a:cubicBezTo>
                <a:cubicBezTo>
                  <a:pt x="3619720" y="3450054"/>
                  <a:pt x="3610605" y="3459870"/>
                  <a:pt x="3602542" y="3470738"/>
                </a:cubicBezTo>
                <a:lnTo>
                  <a:pt x="3587817" y="3512806"/>
                </a:lnTo>
                <a:cubicBezTo>
                  <a:pt x="3586547" y="3512719"/>
                  <a:pt x="3584881" y="3512894"/>
                  <a:pt x="3582822" y="3513332"/>
                </a:cubicBezTo>
                <a:cubicBezTo>
                  <a:pt x="3580762" y="3513771"/>
                  <a:pt x="3579623" y="3514998"/>
                  <a:pt x="3579404" y="3517013"/>
                </a:cubicBezTo>
                <a:cubicBezTo>
                  <a:pt x="3579623" y="3518153"/>
                  <a:pt x="3580762" y="3519555"/>
                  <a:pt x="3582822" y="3521220"/>
                </a:cubicBezTo>
                <a:cubicBezTo>
                  <a:pt x="3584881" y="3522885"/>
                  <a:pt x="3586547" y="3524288"/>
                  <a:pt x="3587817" y="3525427"/>
                </a:cubicBezTo>
                <a:lnTo>
                  <a:pt x="3564680" y="3538048"/>
                </a:lnTo>
                <a:lnTo>
                  <a:pt x="3549956" y="3538048"/>
                </a:lnTo>
                <a:cubicBezTo>
                  <a:pt x="3550394" y="3530247"/>
                  <a:pt x="3551621" y="3522710"/>
                  <a:pt x="3553637" y="3515436"/>
                </a:cubicBezTo>
                <a:cubicBezTo>
                  <a:pt x="3555652" y="3508161"/>
                  <a:pt x="3555828" y="3497469"/>
                  <a:pt x="3554162" y="3483358"/>
                </a:cubicBezTo>
                <a:cubicBezTo>
                  <a:pt x="3549693" y="3489493"/>
                  <a:pt x="3545486" y="3495628"/>
                  <a:pt x="3541542" y="3501763"/>
                </a:cubicBezTo>
                <a:cubicBezTo>
                  <a:pt x="3537598" y="3507898"/>
                  <a:pt x="3535494" y="3515085"/>
                  <a:pt x="3535232" y="3523324"/>
                </a:cubicBezTo>
                <a:cubicBezTo>
                  <a:pt x="3525065" y="3531387"/>
                  <a:pt x="3515950" y="3540502"/>
                  <a:pt x="3507887" y="3550669"/>
                </a:cubicBezTo>
                <a:cubicBezTo>
                  <a:pt x="3496186" y="3551720"/>
                  <a:pt x="3491717" y="3555927"/>
                  <a:pt x="3494477" y="3563289"/>
                </a:cubicBezTo>
                <a:cubicBezTo>
                  <a:pt x="3497238" y="3570651"/>
                  <a:pt x="3495398" y="3574858"/>
                  <a:pt x="3488956" y="3575910"/>
                </a:cubicBezTo>
                <a:lnTo>
                  <a:pt x="3480542" y="3575910"/>
                </a:lnTo>
                <a:cubicBezTo>
                  <a:pt x="3480192" y="3581826"/>
                  <a:pt x="3478789" y="3586295"/>
                  <a:pt x="3476335" y="3589319"/>
                </a:cubicBezTo>
                <a:cubicBezTo>
                  <a:pt x="3473881" y="3592343"/>
                  <a:pt x="3472479" y="3596287"/>
                  <a:pt x="3472128" y="3601151"/>
                </a:cubicBezTo>
                <a:lnTo>
                  <a:pt x="3457404" y="3613772"/>
                </a:lnTo>
                <a:lnTo>
                  <a:pt x="3448991" y="3596944"/>
                </a:lnTo>
                <a:cubicBezTo>
                  <a:pt x="3444784" y="3596944"/>
                  <a:pt x="3442680" y="3594841"/>
                  <a:pt x="3442680" y="3590634"/>
                </a:cubicBezTo>
                <a:cubicBezTo>
                  <a:pt x="3443294" y="3582351"/>
                  <a:pt x="3445748" y="3574201"/>
                  <a:pt x="3450042" y="3566181"/>
                </a:cubicBezTo>
                <a:cubicBezTo>
                  <a:pt x="3454337" y="3558162"/>
                  <a:pt x="3456791" y="3549485"/>
                  <a:pt x="3457404" y="3540151"/>
                </a:cubicBezTo>
                <a:cubicBezTo>
                  <a:pt x="3457448" y="3539976"/>
                  <a:pt x="3457361" y="3539275"/>
                  <a:pt x="3457141" y="3538048"/>
                </a:cubicBezTo>
                <a:cubicBezTo>
                  <a:pt x="3456922" y="3536821"/>
                  <a:pt x="3456309" y="3536120"/>
                  <a:pt x="3455301" y="3535944"/>
                </a:cubicBezTo>
                <a:cubicBezTo>
                  <a:pt x="3454162" y="3536426"/>
                  <a:pt x="3452759" y="3538618"/>
                  <a:pt x="3451094" y="3542518"/>
                </a:cubicBezTo>
                <a:cubicBezTo>
                  <a:pt x="3449429" y="3546418"/>
                  <a:pt x="3448027" y="3549135"/>
                  <a:pt x="3446887" y="3550669"/>
                </a:cubicBezTo>
                <a:cubicBezTo>
                  <a:pt x="3444433" y="3552772"/>
                  <a:pt x="3443031" y="3554875"/>
                  <a:pt x="3442680" y="3556979"/>
                </a:cubicBezTo>
                <a:cubicBezTo>
                  <a:pt x="3442943" y="3560265"/>
                  <a:pt x="3442943" y="3563158"/>
                  <a:pt x="3442680" y="3565655"/>
                </a:cubicBezTo>
                <a:cubicBezTo>
                  <a:pt x="3442417" y="3568153"/>
                  <a:pt x="3440314" y="3569468"/>
                  <a:pt x="3436370" y="3569599"/>
                </a:cubicBezTo>
                <a:lnTo>
                  <a:pt x="3427956" y="3573806"/>
                </a:lnTo>
                <a:lnTo>
                  <a:pt x="3406922" y="3575910"/>
                </a:lnTo>
                <a:lnTo>
                  <a:pt x="3400612" y="3592737"/>
                </a:lnTo>
                <a:cubicBezTo>
                  <a:pt x="3397413" y="3593920"/>
                  <a:pt x="3394345" y="3595761"/>
                  <a:pt x="3391409" y="3598259"/>
                </a:cubicBezTo>
                <a:cubicBezTo>
                  <a:pt x="3388473" y="3600756"/>
                  <a:pt x="3385931" y="3603123"/>
                  <a:pt x="3383784" y="3605358"/>
                </a:cubicBezTo>
                <a:cubicBezTo>
                  <a:pt x="3381505" y="3605314"/>
                  <a:pt x="3379227" y="3605927"/>
                  <a:pt x="3376948" y="3607198"/>
                </a:cubicBezTo>
                <a:cubicBezTo>
                  <a:pt x="3374669" y="3608469"/>
                  <a:pt x="3373442" y="3610660"/>
                  <a:pt x="3373267" y="3613772"/>
                </a:cubicBezTo>
                <a:lnTo>
                  <a:pt x="3375370" y="3622185"/>
                </a:lnTo>
                <a:lnTo>
                  <a:pt x="3356439" y="3622185"/>
                </a:lnTo>
                <a:cubicBezTo>
                  <a:pt x="3357272" y="3618110"/>
                  <a:pt x="3359288" y="3612062"/>
                  <a:pt x="3362487" y="3604043"/>
                </a:cubicBezTo>
                <a:cubicBezTo>
                  <a:pt x="3365686" y="3596024"/>
                  <a:pt x="3365072" y="3591554"/>
                  <a:pt x="3360646" y="3590634"/>
                </a:cubicBezTo>
                <a:cubicBezTo>
                  <a:pt x="3358499" y="3590765"/>
                  <a:pt x="3356483" y="3591554"/>
                  <a:pt x="3354599" y="3593000"/>
                </a:cubicBezTo>
                <a:cubicBezTo>
                  <a:pt x="3352714" y="3594446"/>
                  <a:pt x="3351225" y="3595761"/>
                  <a:pt x="3350129" y="3596944"/>
                </a:cubicBezTo>
                <a:lnTo>
                  <a:pt x="3345922" y="3622185"/>
                </a:lnTo>
                <a:lnTo>
                  <a:pt x="3335405" y="3636909"/>
                </a:lnTo>
                <a:cubicBezTo>
                  <a:pt x="3335405" y="3643132"/>
                  <a:pt x="3334353" y="3648566"/>
                  <a:pt x="3332250" y="3653211"/>
                </a:cubicBezTo>
                <a:cubicBezTo>
                  <a:pt x="3330146" y="3657856"/>
                  <a:pt x="3326991" y="3662238"/>
                  <a:pt x="3322784" y="3666357"/>
                </a:cubicBezTo>
                <a:lnTo>
                  <a:pt x="3322784" y="3683185"/>
                </a:lnTo>
                <a:cubicBezTo>
                  <a:pt x="3316825" y="3689846"/>
                  <a:pt x="3314020" y="3697558"/>
                  <a:pt x="3314371" y="3706323"/>
                </a:cubicBezTo>
                <a:cubicBezTo>
                  <a:pt x="3310996" y="3705315"/>
                  <a:pt x="3307754" y="3705753"/>
                  <a:pt x="3304642" y="3707637"/>
                </a:cubicBezTo>
                <a:cubicBezTo>
                  <a:pt x="3301531" y="3709522"/>
                  <a:pt x="3299866" y="3712589"/>
                  <a:pt x="3299647" y="3716840"/>
                </a:cubicBezTo>
                <a:lnTo>
                  <a:pt x="3287026" y="3735771"/>
                </a:lnTo>
                <a:lnTo>
                  <a:pt x="3270198" y="3729461"/>
                </a:lnTo>
                <a:cubicBezTo>
                  <a:pt x="3272959" y="3722624"/>
                  <a:pt x="3274800" y="3714736"/>
                  <a:pt x="3275720" y="3705797"/>
                </a:cubicBezTo>
                <a:cubicBezTo>
                  <a:pt x="3276640" y="3696857"/>
                  <a:pt x="3279007" y="3690021"/>
                  <a:pt x="3282819" y="3685289"/>
                </a:cubicBezTo>
                <a:cubicBezTo>
                  <a:pt x="3282468" y="3678628"/>
                  <a:pt x="3285273" y="3675122"/>
                  <a:pt x="3291233" y="3674771"/>
                </a:cubicBezTo>
                <a:cubicBezTo>
                  <a:pt x="3295790" y="3675078"/>
                  <a:pt x="3301399" y="3674990"/>
                  <a:pt x="3308060" y="3674508"/>
                </a:cubicBezTo>
                <a:cubicBezTo>
                  <a:pt x="3314721" y="3674026"/>
                  <a:pt x="3314020" y="3671309"/>
                  <a:pt x="3305957" y="3666357"/>
                </a:cubicBezTo>
                <a:lnTo>
                  <a:pt x="3314371" y="3645323"/>
                </a:lnTo>
                <a:lnTo>
                  <a:pt x="3305957" y="3645323"/>
                </a:lnTo>
                <a:lnTo>
                  <a:pt x="3314371" y="3634806"/>
                </a:lnTo>
                <a:lnTo>
                  <a:pt x="3314371" y="3613772"/>
                </a:lnTo>
                <a:lnTo>
                  <a:pt x="3329095" y="3603254"/>
                </a:lnTo>
                <a:lnTo>
                  <a:pt x="3329095" y="3584323"/>
                </a:lnTo>
                <a:cubicBezTo>
                  <a:pt x="3332951" y="3577663"/>
                  <a:pt x="3337859" y="3572053"/>
                  <a:pt x="3343819" y="3567496"/>
                </a:cubicBezTo>
                <a:lnTo>
                  <a:pt x="3350129" y="3550669"/>
                </a:lnTo>
                <a:cubicBezTo>
                  <a:pt x="3343556" y="3549003"/>
                  <a:pt x="3341452" y="3541816"/>
                  <a:pt x="3343819" y="3529108"/>
                </a:cubicBezTo>
                <a:cubicBezTo>
                  <a:pt x="3346185" y="3516400"/>
                  <a:pt x="3348289" y="3508161"/>
                  <a:pt x="3350129" y="3504393"/>
                </a:cubicBezTo>
                <a:cubicBezTo>
                  <a:pt x="3354073" y="3503429"/>
                  <a:pt x="3356176" y="3499047"/>
                  <a:pt x="3356439" y="3491246"/>
                </a:cubicBezTo>
                <a:cubicBezTo>
                  <a:pt x="3356702" y="3483446"/>
                  <a:pt x="3356702" y="3478012"/>
                  <a:pt x="3356439" y="3474945"/>
                </a:cubicBezTo>
                <a:cubicBezTo>
                  <a:pt x="3359551" y="3473718"/>
                  <a:pt x="3361742" y="3471439"/>
                  <a:pt x="3363013" y="3468108"/>
                </a:cubicBezTo>
                <a:cubicBezTo>
                  <a:pt x="3364283" y="3464778"/>
                  <a:pt x="3364897" y="3461448"/>
                  <a:pt x="3364853" y="3458117"/>
                </a:cubicBezTo>
                <a:cubicBezTo>
                  <a:pt x="3364502" y="3454173"/>
                  <a:pt x="3363100" y="3451018"/>
                  <a:pt x="3360646" y="3448652"/>
                </a:cubicBezTo>
                <a:cubicBezTo>
                  <a:pt x="3358192" y="3446285"/>
                  <a:pt x="3356790" y="3443130"/>
                  <a:pt x="3356439" y="3439186"/>
                </a:cubicBezTo>
                <a:cubicBezTo>
                  <a:pt x="3348332" y="3440764"/>
                  <a:pt x="3344564" y="3447074"/>
                  <a:pt x="3345133" y="3458117"/>
                </a:cubicBezTo>
                <a:cubicBezTo>
                  <a:pt x="3345703" y="3469160"/>
                  <a:pt x="3342460" y="3475471"/>
                  <a:pt x="3335405" y="3477048"/>
                </a:cubicBezTo>
                <a:cubicBezTo>
                  <a:pt x="3335186" y="3483490"/>
                  <a:pt x="3332995" y="3489537"/>
                  <a:pt x="3328832" y="3495190"/>
                </a:cubicBezTo>
                <a:cubicBezTo>
                  <a:pt x="3324669" y="3500843"/>
                  <a:pt x="3319848" y="3505313"/>
                  <a:pt x="3314371" y="3508600"/>
                </a:cubicBezTo>
                <a:lnTo>
                  <a:pt x="3314371" y="3535944"/>
                </a:lnTo>
                <a:cubicBezTo>
                  <a:pt x="3295922" y="3544840"/>
                  <a:pt x="3284966" y="3554919"/>
                  <a:pt x="3281504" y="3566181"/>
                </a:cubicBezTo>
                <a:cubicBezTo>
                  <a:pt x="3278042" y="3577443"/>
                  <a:pt x="3272872" y="3593307"/>
                  <a:pt x="3265992" y="3613772"/>
                </a:cubicBezTo>
                <a:cubicBezTo>
                  <a:pt x="3258892" y="3614385"/>
                  <a:pt x="3252582" y="3616839"/>
                  <a:pt x="3247061" y="3621133"/>
                </a:cubicBezTo>
                <a:cubicBezTo>
                  <a:pt x="3241539" y="3625428"/>
                  <a:pt x="3235229" y="3627882"/>
                  <a:pt x="3228130" y="3628495"/>
                </a:cubicBezTo>
                <a:lnTo>
                  <a:pt x="3228130" y="3651633"/>
                </a:lnTo>
                <a:lnTo>
                  <a:pt x="3221819" y="3651633"/>
                </a:lnTo>
                <a:cubicBezTo>
                  <a:pt x="3217788" y="3651633"/>
                  <a:pt x="3215334" y="3650582"/>
                  <a:pt x="3214457" y="3648478"/>
                </a:cubicBezTo>
                <a:cubicBezTo>
                  <a:pt x="3213581" y="3646375"/>
                  <a:pt x="3213230" y="3643220"/>
                  <a:pt x="3213406" y="3639013"/>
                </a:cubicBezTo>
                <a:lnTo>
                  <a:pt x="3219716" y="3622185"/>
                </a:lnTo>
                <a:cubicBezTo>
                  <a:pt x="3219584" y="3620651"/>
                  <a:pt x="3218796" y="3617934"/>
                  <a:pt x="3217350" y="3614034"/>
                </a:cubicBezTo>
                <a:cubicBezTo>
                  <a:pt x="3215903" y="3610134"/>
                  <a:pt x="3214589" y="3607943"/>
                  <a:pt x="3213406" y="3607461"/>
                </a:cubicBezTo>
                <a:lnTo>
                  <a:pt x="3213406" y="3613772"/>
                </a:lnTo>
                <a:cubicBezTo>
                  <a:pt x="3208585" y="3617189"/>
                  <a:pt x="3202976" y="3621922"/>
                  <a:pt x="3196578" y="3627970"/>
                </a:cubicBezTo>
                <a:cubicBezTo>
                  <a:pt x="3190180" y="3634017"/>
                  <a:pt x="3186674" y="3639801"/>
                  <a:pt x="3186061" y="3645323"/>
                </a:cubicBezTo>
                <a:cubicBezTo>
                  <a:pt x="3182950" y="3647602"/>
                  <a:pt x="3180758" y="3650932"/>
                  <a:pt x="3179488" y="3655314"/>
                </a:cubicBezTo>
                <a:cubicBezTo>
                  <a:pt x="3178217" y="3659696"/>
                  <a:pt x="3177603" y="3664079"/>
                  <a:pt x="3177647" y="3668461"/>
                </a:cubicBezTo>
                <a:lnTo>
                  <a:pt x="3162923" y="3676875"/>
                </a:lnTo>
                <a:cubicBezTo>
                  <a:pt x="3162967" y="3680249"/>
                  <a:pt x="3162353" y="3684018"/>
                  <a:pt x="3161082" y="3688180"/>
                </a:cubicBezTo>
                <a:cubicBezTo>
                  <a:pt x="3159812" y="3692344"/>
                  <a:pt x="3157621" y="3695586"/>
                  <a:pt x="3154509" y="3697909"/>
                </a:cubicBezTo>
                <a:lnTo>
                  <a:pt x="3154509" y="3714736"/>
                </a:lnTo>
                <a:lnTo>
                  <a:pt x="3146095" y="3721047"/>
                </a:lnTo>
                <a:cubicBezTo>
                  <a:pt x="3145876" y="3727445"/>
                  <a:pt x="3143685" y="3733580"/>
                  <a:pt x="3139522" y="3739452"/>
                </a:cubicBezTo>
                <a:cubicBezTo>
                  <a:pt x="3135359" y="3745324"/>
                  <a:pt x="3130539" y="3750407"/>
                  <a:pt x="3125061" y="3754702"/>
                </a:cubicBezTo>
                <a:cubicBezTo>
                  <a:pt x="3120767" y="3761407"/>
                  <a:pt x="3115683" y="3769032"/>
                  <a:pt x="3109811" y="3777577"/>
                </a:cubicBezTo>
                <a:cubicBezTo>
                  <a:pt x="3103939" y="3786122"/>
                  <a:pt x="3097804" y="3793221"/>
                  <a:pt x="3091406" y="3798874"/>
                </a:cubicBezTo>
                <a:cubicBezTo>
                  <a:pt x="3091538" y="3802161"/>
                  <a:pt x="3091275" y="3805579"/>
                  <a:pt x="3090617" y="3809128"/>
                </a:cubicBezTo>
                <a:cubicBezTo>
                  <a:pt x="3089960" y="3812678"/>
                  <a:pt x="3088119" y="3815570"/>
                  <a:pt x="3085096" y="3817805"/>
                </a:cubicBezTo>
                <a:cubicBezTo>
                  <a:pt x="3084921" y="3824290"/>
                  <a:pt x="3083168" y="3830776"/>
                  <a:pt x="3079837" y="3837262"/>
                </a:cubicBezTo>
                <a:cubicBezTo>
                  <a:pt x="3076507" y="3843747"/>
                  <a:pt x="3072650" y="3849181"/>
                  <a:pt x="3068268" y="3853563"/>
                </a:cubicBezTo>
                <a:cubicBezTo>
                  <a:pt x="3068268" y="3855755"/>
                  <a:pt x="3067742" y="3857683"/>
                  <a:pt x="3066691" y="3859348"/>
                </a:cubicBezTo>
                <a:cubicBezTo>
                  <a:pt x="3065639" y="3861013"/>
                  <a:pt x="3064061" y="3861890"/>
                  <a:pt x="3061958" y="3861977"/>
                </a:cubicBezTo>
                <a:lnTo>
                  <a:pt x="3055648" y="3859874"/>
                </a:lnTo>
                <a:lnTo>
                  <a:pt x="3061958" y="3838839"/>
                </a:lnTo>
                <a:cubicBezTo>
                  <a:pt x="3064061" y="3836605"/>
                  <a:pt x="3065639" y="3833712"/>
                  <a:pt x="3066691" y="3830163"/>
                </a:cubicBezTo>
                <a:cubicBezTo>
                  <a:pt x="3067742" y="3826613"/>
                  <a:pt x="3068268" y="3823195"/>
                  <a:pt x="3068268" y="3819908"/>
                </a:cubicBezTo>
                <a:lnTo>
                  <a:pt x="3076682" y="3800977"/>
                </a:lnTo>
                <a:cubicBezTo>
                  <a:pt x="3076244" y="3796245"/>
                  <a:pt x="3076069" y="3790986"/>
                  <a:pt x="3076156" y="3785202"/>
                </a:cubicBezTo>
                <a:cubicBezTo>
                  <a:pt x="3076244" y="3779417"/>
                  <a:pt x="3079224" y="3776262"/>
                  <a:pt x="3085096" y="3775736"/>
                </a:cubicBezTo>
                <a:cubicBezTo>
                  <a:pt x="3085797" y="3755228"/>
                  <a:pt x="3091757" y="3731038"/>
                  <a:pt x="3102975" y="3703168"/>
                </a:cubicBezTo>
                <a:cubicBezTo>
                  <a:pt x="3114193" y="3675297"/>
                  <a:pt x="3126463" y="3653211"/>
                  <a:pt x="3139785" y="3636909"/>
                </a:cubicBezTo>
                <a:cubicBezTo>
                  <a:pt x="3140048" y="3629722"/>
                  <a:pt x="3141100" y="3623062"/>
                  <a:pt x="3142940" y="3616927"/>
                </a:cubicBezTo>
                <a:cubicBezTo>
                  <a:pt x="3144781" y="3610792"/>
                  <a:pt x="3145833" y="3604131"/>
                  <a:pt x="3146095" y="3596944"/>
                </a:cubicBezTo>
                <a:cubicBezTo>
                  <a:pt x="3149207" y="3596813"/>
                  <a:pt x="3151398" y="3595498"/>
                  <a:pt x="3152669" y="3593000"/>
                </a:cubicBezTo>
                <a:cubicBezTo>
                  <a:pt x="3153940" y="3590502"/>
                  <a:pt x="3154553" y="3587610"/>
                  <a:pt x="3154509" y="3584323"/>
                </a:cubicBezTo>
                <a:cubicBezTo>
                  <a:pt x="3154860" y="3575778"/>
                  <a:pt x="3156262" y="3570782"/>
                  <a:pt x="3158716" y="3569336"/>
                </a:cubicBezTo>
                <a:cubicBezTo>
                  <a:pt x="3161170" y="3567890"/>
                  <a:pt x="3162572" y="3564472"/>
                  <a:pt x="3162923" y="3559082"/>
                </a:cubicBezTo>
                <a:lnTo>
                  <a:pt x="3173440" y="3538048"/>
                </a:lnTo>
                <a:cubicBezTo>
                  <a:pt x="3176552" y="3536908"/>
                  <a:pt x="3178743" y="3534980"/>
                  <a:pt x="3180014" y="3532263"/>
                </a:cubicBezTo>
                <a:cubicBezTo>
                  <a:pt x="3181284" y="3529546"/>
                  <a:pt x="3181898" y="3526567"/>
                  <a:pt x="3181854" y="3523324"/>
                </a:cubicBezTo>
                <a:lnTo>
                  <a:pt x="3179751" y="3512806"/>
                </a:lnTo>
                <a:lnTo>
                  <a:pt x="3198682" y="3447600"/>
                </a:lnTo>
                <a:lnTo>
                  <a:pt x="3207095" y="3441290"/>
                </a:lnTo>
                <a:lnTo>
                  <a:pt x="3213406" y="3430773"/>
                </a:lnTo>
                <a:cubicBezTo>
                  <a:pt x="3213406" y="3427398"/>
                  <a:pt x="3213931" y="3423629"/>
                  <a:pt x="3214983" y="3419467"/>
                </a:cubicBezTo>
                <a:cubicBezTo>
                  <a:pt x="3216035" y="3415303"/>
                  <a:pt x="3217612" y="3412061"/>
                  <a:pt x="3219716" y="3409738"/>
                </a:cubicBezTo>
                <a:cubicBezTo>
                  <a:pt x="3218489" y="3405926"/>
                  <a:pt x="3218314" y="3400930"/>
                  <a:pt x="3219190" y="3394751"/>
                </a:cubicBezTo>
                <a:cubicBezTo>
                  <a:pt x="3220066" y="3388572"/>
                  <a:pt x="3223046" y="3385154"/>
                  <a:pt x="3228130" y="3384497"/>
                </a:cubicBezTo>
                <a:cubicBezTo>
                  <a:pt x="3228875" y="3378712"/>
                  <a:pt x="3232643" y="3369247"/>
                  <a:pt x="3239436" y="3356100"/>
                </a:cubicBezTo>
                <a:cubicBezTo>
                  <a:pt x="3246228" y="3342954"/>
                  <a:pt x="3251574" y="3335592"/>
                  <a:pt x="3255474" y="3334014"/>
                </a:cubicBezTo>
                <a:lnTo>
                  <a:pt x="3261785" y="3319290"/>
                </a:lnTo>
                <a:cubicBezTo>
                  <a:pt x="3262398" y="3306144"/>
                  <a:pt x="3264852" y="3294575"/>
                  <a:pt x="3269147" y="3284584"/>
                </a:cubicBezTo>
                <a:cubicBezTo>
                  <a:pt x="3273441" y="3274592"/>
                  <a:pt x="3275895" y="3263023"/>
                  <a:pt x="3276509" y="3249877"/>
                </a:cubicBezTo>
                <a:lnTo>
                  <a:pt x="3282819" y="3241463"/>
                </a:lnTo>
                <a:cubicBezTo>
                  <a:pt x="3283783" y="3233663"/>
                  <a:pt x="3287639" y="3224548"/>
                  <a:pt x="3294388" y="3214118"/>
                </a:cubicBezTo>
                <a:cubicBezTo>
                  <a:pt x="3301136" y="3203689"/>
                  <a:pt x="3304993" y="3194574"/>
                  <a:pt x="3305957" y="3186774"/>
                </a:cubicBezTo>
                <a:cubicBezTo>
                  <a:pt x="3312180" y="3182830"/>
                  <a:pt x="3314984" y="3176519"/>
                  <a:pt x="3314371" y="3167843"/>
                </a:cubicBezTo>
                <a:cubicBezTo>
                  <a:pt x="3313757" y="3159166"/>
                  <a:pt x="3316562" y="3152856"/>
                  <a:pt x="3322784" y="3148912"/>
                </a:cubicBezTo>
                <a:cubicBezTo>
                  <a:pt x="3324055" y="3142251"/>
                  <a:pt x="3329401" y="3125599"/>
                  <a:pt x="3338823" y="3098955"/>
                </a:cubicBezTo>
                <a:lnTo>
                  <a:pt x="3341615" y="3091243"/>
                </a:lnTo>
                <a:lnTo>
                  <a:pt x="3340506" y="3091848"/>
                </a:lnTo>
                <a:lnTo>
                  <a:pt x="3325782" y="3091848"/>
                </a:lnTo>
                <a:cubicBezTo>
                  <a:pt x="3326220" y="3084047"/>
                  <a:pt x="3327447" y="3076510"/>
                  <a:pt x="3329463" y="3069236"/>
                </a:cubicBezTo>
                <a:cubicBezTo>
                  <a:pt x="3331478" y="3061961"/>
                  <a:pt x="3331654" y="3051269"/>
                  <a:pt x="3329988" y="3037158"/>
                </a:cubicBezTo>
                <a:cubicBezTo>
                  <a:pt x="3325519" y="3043293"/>
                  <a:pt x="3321312" y="3049428"/>
                  <a:pt x="3317368" y="3055563"/>
                </a:cubicBezTo>
                <a:cubicBezTo>
                  <a:pt x="3313424" y="3061698"/>
                  <a:pt x="3311320" y="3068885"/>
                  <a:pt x="3311058" y="3077124"/>
                </a:cubicBezTo>
                <a:cubicBezTo>
                  <a:pt x="3300891" y="3085187"/>
                  <a:pt x="3291776" y="3094302"/>
                  <a:pt x="3283713" y="3104469"/>
                </a:cubicBezTo>
                <a:cubicBezTo>
                  <a:pt x="3272012" y="3105520"/>
                  <a:pt x="3267543" y="3109727"/>
                  <a:pt x="3270303" y="3117089"/>
                </a:cubicBezTo>
                <a:cubicBezTo>
                  <a:pt x="3273064" y="3124451"/>
                  <a:pt x="3271224" y="3128658"/>
                  <a:pt x="3264782" y="3129710"/>
                </a:cubicBezTo>
                <a:lnTo>
                  <a:pt x="3256368" y="3129710"/>
                </a:lnTo>
                <a:cubicBezTo>
                  <a:pt x="3256018" y="3135626"/>
                  <a:pt x="3254615" y="3140095"/>
                  <a:pt x="3252161" y="3143119"/>
                </a:cubicBezTo>
                <a:cubicBezTo>
                  <a:pt x="3249707" y="3146143"/>
                  <a:pt x="3248305" y="3150087"/>
                  <a:pt x="3247954" y="3154951"/>
                </a:cubicBezTo>
                <a:lnTo>
                  <a:pt x="3233230" y="3167572"/>
                </a:lnTo>
                <a:lnTo>
                  <a:pt x="3224817" y="3150744"/>
                </a:lnTo>
                <a:cubicBezTo>
                  <a:pt x="3220610" y="3150744"/>
                  <a:pt x="3218506" y="3148641"/>
                  <a:pt x="3218506" y="3144434"/>
                </a:cubicBezTo>
                <a:cubicBezTo>
                  <a:pt x="3219120" y="3136151"/>
                  <a:pt x="3221574" y="3128001"/>
                  <a:pt x="3225868" y="3119981"/>
                </a:cubicBezTo>
                <a:cubicBezTo>
                  <a:pt x="3230163" y="3111962"/>
                  <a:pt x="3232617" y="3103285"/>
                  <a:pt x="3233230" y="3093951"/>
                </a:cubicBezTo>
                <a:cubicBezTo>
                  <a:pt x="3233274" y="3093776"/>
                  <a:pt x="3233187" y="3093075"/>
                  <a:pt x="3232967" y="3091848"/>
                </a:cubicBezTo>
                <a:cubicBezTo>
                  <a:pt x="3232748" y="3090621"/>
                  <a:pt x="3232135" y="3089920"/>
                  <a:pt x="3231127" y="3089744"/>
                </a:cubicBezTo>
                <a:cubicBezTo>
                  <a:pt x="3229988" y="3090226"/>
                  <a:pt x="3228585" y="3092418"/>
                  <a:pt x="3226920" y="3096318"/>
                </a:cubicBezTo>
                <a:cubicBezTo>
                  <a:pt x="3225255" y="3100218"/>
                  <a:pt x="3223853" y="3102935"/>
                  <a:pt x="3222713" y="3104469"/>
                </a:cubicBezTo>
                <a:cubicBezTo>
                  <a:pt x="3220259" y="3106572"/>
                  <a:pt x="3218857" y="3108675"/>
                  <a:pt x="3218506" y="3110779"/>
                </a:cubicBezTo>
                <a:cubicBezTo>
                  <a:pt x="3218769" y="3114065"/>
                  <a:pt x="3218769" y="3116958"/>
                  <a:pt x="3218506" y="3119455"/>
                </a:cubicBezTo>
                <a:cubicBezTo>
                  <a:pt x="3218243" y="3121953"/>
                  <a:pt x="3216140" y="3123268"/>
                  <a:pt x="3212196" y="3123399"/>
                </a:cubicBezTo>
                <a:lnTo>
                  <a:pt x="3203782" y="3127606"/>
                </a:lnTo>
                <a:lnTo>
                  <a:pt x="3182748" y="3129710"/>
                </a:lnTo>
                <a:lnTo>
                  <a:pt x="3176438" y="3146537"/>
                </a:lnTo>
                <a:cubicBezTo>
                  <a:pt x="3173238" y="3147720"/>
                  <a:pt x="3170171" y="3149561"/>
                  <a:pt x="3167235" y="3152059"/>
                </a:cubicBezTo>
                <a:cubicBezTo>
                  <a:pt x="3164299" y="3154556"/>
                  <a:pt x="3161757" y="3156923"/>
                  <a:pt x="3159610" y="3159158"/>
                </a:cubicBezTo>
                <a:cubicBezTo>
                  <a:pt x="3157331" y="3159114"/>
                  <a:pt x="3155052" y="3159727"/>
                  <a:pt x="3152774" y="3160998"/>
                </a:cubicBezTo>
                <a:cubicBezTo>
                  <a:pt x="3150495" y="3162269"/>
                  <a:pt x="3149268" y="3164460"/>
                  <a:pt x="3149093" y="3167572"/>
                </a:cubicBezTo>
                <a:lnTo>
                  <a:pt x="3151196" y="3175985"/>
                </a:lnTo>
                <a:lnTo>
                  <a:pt x="3132265" y="3175985"/>
                </a:lnTo>
                <a:cubicBezTo>
                  <a:pt x="3133098" y="3171910"/>
                  <a:pt x="3135114" y="3165862"/>
                  <a:pt x="3138313" y="3157843"/>
                </a:cubicBezTo>
                <a:cubicBezTo>
                  <a:pt x="3141512" y="3149824"/>
                  <a:pt x="3140898" y="3145354"/>
                  <a:pt x="3136472" y="3144434"/>
                </a:cubicBezTo>
                <a:cubicBezTo>
                  <a:pt x="3134325" y="3144565"/>
                  <a:pt x="3132309" y="3145354"/>
                  <a:pt x="3130425" y="3146800"/>
                </a:cubicBezTo>
                <a:cubicBezTo>
                  <a:pt x="3128540" y="3148246"/>
                  <a:pt x="3127050" y="3149561"/>
                  <a:pt x="3125955" y="3150744"/>
                </a:cubicBezTo>
                <a:lnTo>
                  <a:pt x="3121748" y="3175985"/>
                </a:lnTo>
                <a:lnTo>
                  <a:pt x="3111231" y="3190709"/>
                </a:lnTo>
                <a:cubicBezTo>
                  <a:pt x="3111231" y="3196932"/>
                  <a:pt x="3110179" y="3202366"/>
                  <a:pt x="3108076" y="3207011"/>
                </a:cubicBezTo>
                <a:cubicBezTo>
                  <a:pt x="3105972" y="3211656"/>
                  <a:pt x="3102817" y="3216038"/>
                  <a:pt x="3098610" y="3220157"/>
                </a:cubicBezTo>
                <a:lnTo>
                  <a:pt x="3098610" y="3236985"/>
                </a:lnTo>
                <a:cubicBezTo>
                  <a:pt x="3092650" y="3243646"/>
                  <a:pt x="3089846" y="3251358"/>
                  <a:pt x="3090196" y="3260123"/>
                </a:cubicBezTo>
                <a:cubicBezTo>
                  <a:pt x="3086822" y="3259115"/>
                  <a:pt x="3083579" y="3259553"/>
                  <a:pt x="3080468" y="3261437"/>
                </a:cubicBezTo>
                <a:cubicBezTo>
                  <a:pt x="3077357" y="3263322"/>
                  <a:pt x="3075691" y="3266389"/>
                  <a:pt x="3075472" y="3270640"/>
                </a:cubicBezTo>
                <a:lnTo>
                  <a:pt x="3062852" y="3289571"/>
                </a:lnTo>
                <a:lnTo>
                  <a:pt x="3046024" y="3283261"/>
                </a:lnTo>
                <a:cubicBezTo>
                  <a:pt x="3048785" y="3276424"/>
                  <a:pt x="3050626" y="3268536"/>
                  <a:pt x="3051546" y="3259597"/>
                </a:cubicBezTo>
                <a:cubicBezTo>
                  <a:pt x="3052466" y="3250657"/>
                  <a:pt x="3054832" y="3243821"/>
                  <a:pt x="3058645" y="3239089"/>
                </a:cubicBezTo>
                <a:cubicBezTo>
                  <a:pt x="3058294" y="3232428"/>
                  <a:pt x="3061099" y="3228922"/>
                  <a:pt x="3067059" y="3228571"/>
                </a:cubicBezTo>
                <a:cubicBezTo>
                  <a:pt x="3071616" y="3228878"/>
                  <a:pt x="3077225" y="3228790"/>
                  <a:pt x="3083886" y="3228308"/>
                </a:cubicBezTo>
                <a:cubicBezTo>
                  <a:pt x="3090547" y="3227826"/>
                  <a:pt x="3089846" y="3225109"/>
                  <a:pt x="3081783" y="3220157"/>
                </a:cubicBezTo>
                <a:lnTo>
                  <a:pt x="3090196" y="3199123"/>
                </a:lnTo>
                <a:lnTo>
                  <a:pt x="3081783" y="3199123"/>
                </a:lnTo>
                <a:lnTo>
                  <a:pt x="3090196" y="3188606"/>
                </a:lnTo>
                <a:lnTo>
                  <a:pt x="3090196" y="3167572"/>
                </a:lnTo>
                <a:lnTo>
                  <a:pt x="3104921" y="3157054"/>
                </a:lnTo>
                <a:lnTo>
                  <a:pt x="3104921" y="3138123"/>
                </a:lnTo>
                <a:cubicBezTo>
                  <a:pt x="3108777" y="3131463"/>
                  <a:pt x="3113685" y="3125853"/>
                  <a:pt x="3119645" y="3121296"/>
                </a:cubicBezTo>
                <a:lnTo>
                  <a:pt x="3125955" y="3104469"/>
                </a:lnTo>
                <a:cubicBezTo>
                  <a:pt x="3119382" y="3102803"/>
                  <a:pt x="3117278" y="3095616"/>
                  <a:pt x="3119645" y="3082908"/>
                </a:cubicBezTo>
                <a:cubicBezTo>
                  <a:pt x="3122011" y="3070200"/>
                  <a:pt x="3124114" y="3061961"/>
                  <a:pt x="3125955" y="3058193"/>
                </a:cubicBezTo>
                <a:cubicBezTo>
                  <a:pt x="3129899" y="3057229"/>
                  <a:pt x="3132002" y="3052847"/>
                  <a:pt x="3132265" y="3045046"/>
                </a:cubicBezTo>
                <a:cubicBezTo>
                  <a:pt x="3132528" y="3037246"/>
                  <a:pt x="3132528" y="3031812"/>
                  <a:pt x="3132265" y="3028745"/>
                </a:cubicBezTo>
                <a:cubicBezTo>
                  <a:pt x="3135377" y="3027518"/>
                  <a:pt x="3137568" y="3025239"/>
                  <a:pt x="3138838" y="3021908"/>
                </a:cubicBezTo>
                <a:cubicBezTo>
                  <a:pt x="3140109" y="3018578"/>
                  <a:pt x="3140723" y="3015248"/>
                  <a:pt x="3140679" y="3011917"/>
                </a:cubicBezTo>
                <a:cubicBezTo>
                  <a:pt x="3140328" y="3007973"/>
                  <a:pt x="3138926" y="3004818"/>
                  <a:pt x="3136472" y="3002452"/>
                </a:cubicBezTo>
                <a:cubicBezTo>
                  <a:pt x="3134018" y="3000085"/>
                  <a:pt x="3132616" y="2996930"/>
                  <a:pt x="3132265" y="2992986"/>
                </a:cubicBezTo>
                <a:cubicBezTo>
                  <a:pt x="3124158" y="2994564"/>
                  <a:pt x="3120390" y="3000874"/>
                  <a:pt x="3120959" y="3011917"/>
                </a:cubicBezTo>
                <a:cubicBezTo>
                  <a:pt x="3121529" y="3022960"/>
                  <a:pt x="3118286" y="3029271"/>
                  <a:pt x="3111231" y="3030848"/>
                </a:cubicBezTo>
                <a:cubicBezTo>
                  <a:pt x="3111012" y="3037290"/>
                  <a:pt x="3108821" y="3043337"/>
                  <a:pt x="3104658" y="3048990"/>
                </a:cubicBezTo>
                <a:cubicBezTo>
                  <a:pt x="3100495" y="3054643"/>
                  <a:pt x="3095674" y="3059113"/>
                  <a:pt x="3090196" y="3062400"/>
                </a:cubicBezTo>
                <a:lnTo>
                  <a:pt x="3090196" y="3089744"/>
                </a:lnTo>
                <a:cubicBezTo>
                  <a:pt x="3071748" y="3098640"/>
                  <a:pt x="3060792" y="3108719"/>
                  <a:pt x="3057330" y="3119981"/>
                </a:cubicBezTo>
                <a:cubicBezTo>
                  <a:pt x="3053868" y="3131243"/>
                  <a:pt x="3048697" y="3147107"/>
                  <a:pt x="3041817" y="3167572"/>
                </a:cubicBezTo>
                <a:cubicBezTo>
                  <a:pt x="3034718" y="3168185"/>
                  <a:pt x="3028408" y="3170639"/>
                  <a:pt x="3022886" y="3174933"/>
                </a:cubicBezTo>
                <a:cubicBezTo>
                  <a:pt x="3017365" y="3179228"/>
                  <a:pt x="3011055" y="3181682"/>
                  <a:pt x="3003956" y="3182295"/>
                </a:cubicBezTo>
                <a:lnTo>
                  <a:pt x="3003956" y="3205433"/>
                </a:lnTo>
                <a:lnTo>
                  <a:pt x="2997645" y="3205433"/>
                </a:lnTo>
                <a:cubicBezTo>
                  <a:pt x="2993614" y="3205433"/>
                  <a:pt x="2991160" y="3204382"/>
                  <a:pt x="2990283" y="3202278"/>
                </a:cubicBezTo>
                <a:cubicBezTo>
                  <a:pt x="2989407" y="3200175"/>
                  <a:pt x="2989056" y="3197020"/>
                  <a:pt x="2989231" y="3192813"/>
                </a:cubicBezTo>
                <a:lnTo>
                  <a:pt x="2995542" y="3175985"/>
                </a:lnTo>
                <a:cubicBezTo>
                  <a:pt x="2995410" y="3174451"/>
                  <a:pt x="2994622" y="3171734"/>
                  <a:pt x="2993175" y="3167834"/>
                </a:cubicBezTo>
                <a:cubicBezTo>
                  <a:pt x="2991729" y="3163934"/>
                  <a:pt x="2990415" y="3161743"/>
                  <a:pt x="2989231" y="3161261"/>
                </a:cubicBezTo>
                <a:lnTo>
                  <a:pt x="2989231" y="3167572"/>
                </a:lnTo>
                <a:cubicBezTo>
                  <a:pt x="2984411" y="3170989"/>
                  <a:pt x="2978802" y="3175722"/>
                  <a:pt x="2972404" y="3181770"/>
                </a:cubicBezTo>
                <a:cubicBezTo>
                  <a:pt x="2966006" y="3187817"/>
                  <a:pt x="2962500" y="3193601"/>
                  <a:pt x="2961887" y="3199123"/>
                </a:cubicBezTo>
                <a:cubicBezTo>
                  <a:pt x="2958775" y="3201402"/>
                  <a:pt x="2956584" y="3204732"/>
                  <a:pt x="2955314" y="3209114"/>
                </a:cubicBezTo>
                <a:cubicBezTo>
                  <a:pt x="2954043" y="3213496"/>
                  <a:pt x="2953429" y="3217879"/>
                  <a:pt x="2953473" y="3222261"/>
                </a:cubicBezTo>
                <a:lnTo>
                  <a:pt x="2938749" y="3230675"/>
                </a:lnTo>
                <a:cubicBezTo>
                  <a:pt x="2938793" y="3234049"/>
                  <a:pt x="2938179" y="3237818"/>
                  <a:pt x="2936908" y="3241980"/>
                </a:cubicBezTo>
                <a:cubicBezTo>
                  <a:pt x="2935638" y="3246144"/>
                  <a:pt x="2933447" y="3249386"/>
                  <a:pt x="2930335" y="3251709"/>
                </a:cubicBezTo>
                <a:lnTo>
                  <a:pt x="2930335" y="3268536"/>
                </a:lnTo>
                <a:lnTo>
                  <a:pt x="2921921" y="3274847"/>
                </a:lnTo>
                <a:cubicBezTo>
                  <a:pt x="2921702" y="3281245"/>
                  <a:pt x="2919511" y="3287380"/>
                  <a:pt x="2915348" y="3293252"/>
                </a:cubicBezTo>
                <a:cubicBezTo>
                  <a:pt x="2911185" y="3299124"/>
                  <a:pt x="2906365" y="3304207"/>
                  <a:pt x="2900887" y="3308502"/>
                </a:cubicBezTo>
                <a:cubicBezTo>
                  <a:pt x="2896593" y="3315207"/>
                  <a:pt x="2891509" y="3322832"/>
                  <a:pt x="2885637" y="3331377"/>
                </a:cubicBezTo>
                <a:cubicBezTo>
                  <a:pt x="2879765" y="3339922"/>
                  <a:pt x="2873630" y="3347021"/>
                  <a:pt x="2867232" y="3352674"/>
                </a:cubicBezTo>
                <a:cubicBezTo>
                  <a:pt x="2867364" y="3355961"/>
                  <a:pt x="2867101" y="3359379"/>
                  <a:pt x="2866443" y="3362928"/>
                </a:cubicBezTo>
                <a:cubicBezTo>
                  <a:pt x="2865786" y="3366478"/>
                  <a:pt x="2863945" y="3369370"/>
                  <a:pt x="2860922" y="3371605"/>
                </a:cubicBezTo>
                <a:cubicBezTo>
                  <a:pt x="2860747" y="3378090"/>
                  <a:pt x="2858994" y="3384576"/>
                  <a:pt x="2855663" y="3391062"/>
                </a:cubicBezTo>
                <a:cubicBezTo>
                  <a:pt x="2852333" y="3397547"/>
                  <a:pt x="2848476" y="3402981"/>
                  <a:pt x="2844094" y="3407363"/>
                </a:cubicBezTo>
                <a:cubicBezTo>
                  <a:pt x="2844094" y="3409555"/>
                  <a:pt x="2843568" y="3411483"/>
                  <a:pt x="2842517" y="3413148"/>
                </a:cubicBezTo>
                <a:cubicBezTo>
                  <a:pt x="2841465" y="3414813"/>
                  <a:pt x="2839887" y="3415690"/>
                  <a:pt x="2837784" y="3415777"/>
                </a:cubicBezTo>
                <a:lnTo>
                  <a:pt x="2831474" y="3413674"/>
                </a:lnTo>
                <a:lnTo>
                  <a:pt x="2837784" y="3392639"/>
                </a:lnTo>
                <a:cubicBezTo>
                  <a:pt x="2839887" y="3390405"/>
                  <a:pt x="2841465" y="3387512"/>
                  <a:pt x="2842517" y="3383963"/>
                </a:cubicBezTo>
                <a:cubicBezTo>
                  <a:pt x="2843568" y="3380413"/>
                  <a:pt x="2844094" y="3376995"/>
                  <a:pt x="2844094" y="3373708"/>
                </a:cubicBezTo>
                <a:lnTo>
                  <a:pt x="2852508" y="3354777"/>
                </a:lnTo>
                <a:cubicBezTo>
                  <a:pt x="2852070" y="3350045"/>
                  <a:pt x="2851895" y="3344786"/>
                  <a:pt x="2851982" y="3339002"/>
                </a:cubicBezTo>
                <a:cubicBezTo>
                  <a:pt x="2852070" y="3333217"/>
                  <a:pt x="2855050" y="3330062"/>
                  <a:pt x="2860922" y="3329536"/>
                </a:cubicBezTo>
                <a:cubicBezTo>
                  <a:pt x="2861623" y="3309028"/>
                  <a:pt x="2867583" y="3284838"/>
                  <a:pt x="2878801" y="3256968"/>
                </a:cubicBezTo>
                <a:cubicBezTo>
                  <a:pt x="2890019" y="3229097"/>
                  <a:pt x="2902289" y="3207011"/>
                  <a:pt x="2915611" y="3190709"/>
                </a:cubicBezTo>
                <a:cubicBezTo>
                  <a:pt x="2915874" y="3183522"/>
                  <a:pt x="2916926" y="3176862"/>
                  <a:pt x="2918766" y="3170727"/>
                </a:cubicBezTo>
                <a:cubicBezTo>
                  <a:pt x="2920607" y="3164592"/>
                  <a:pt x="2921659" y="3157931"/>
                  <a:pt x="2921921" y="3150744"/>
                </a:cubicBezTo>
                <a:lnTo>
                  <a:pt x="2927651" y="3147306"/>
                </a:lnTo>
                <a:lnTo>
                  <a:pt x="2930165" y="3138925"/>
                </a:lnTo>
                <a:lnTo>
                  <a:pt x="2930335" y="3138123"/>
                </a:lnTo>
                <a:lnTo>
                  <a:pt x="2933459" y="3126994"/>
                </a:lnTo>
                <a:lnTo>
                  <a:pt x="2928942" y="3123380"/>
                </a:lnTo>
                <a:cubicBezTo>
                  <a:pt x="2927201" y="3122114"/>
                  <a:pt x="2926251" y="3120848"/>
                  <a:pt x="2926093" y="3119582"/>
                </a:cubicBezTo>
                <a:cubicBezTo>
                  <a:pt x="2926673" y="3117155"/>
                  <a:pt x="2929311" y="3115679"/>
                  <a:pt x="2934006" y="3115151"/>
                </a:cubicBezTo>
                <a:lnTo>
                  <a:pt x="2937922" y="3114898"/>
                </a:lnTo>
                <a:lnTo>
                  <a:pt x="2938749" y="3112882"/>
                </a:lnTo>
                <a:lnTo>
                  <a:pt x="2947656" y="3095068"/>
                </a:lnTo>
                <a:lnTo>
                  <a:pt x="2948565" y="3090463"/>
                </a:lnTo>
                <a:lnTo>
                  <a:pt x="2956632" y="3071884"/>
                </a:lnTo>
                <a:lnTo>
                  <a:pt x="2955576" y="3066606"/>
                </a:lnTo>
                <a:lnTo>
                  <a:pt x="2957448" y="3060161"/>
                </a:lnTo>
                <a:lnTo>
                  <a:pt x="2957427" y="3060079"/>
                </a:lnTo>
                <a:cubicBezTo>
                  <a:pt x="2956425" y="3057336"/>
                  <a:pt x="2955264" y="3055226"/>
                  <a:pt x="2953946" y="3053748"/>
                </a:cubicBezTo>
                <a:lnTo>
                  <a:pt x="2936221" y="3076537"/>
                </a:lnTo>
                <a:lnTo>
                  <a:pt x="2923561" y="3079069"/>
                </a:lnTo>
                <a:lnTo>
                  <a:pt x="2923561" y="3114518"/>
                </a:lnTo>
                <a:cubicBezTo>
                  <a:pt x="2914540" y="3121798"/>
                  <a:pt x="2906628" y="3132559"/>
                  <a:pt x="2899823" y="3146802"/>
                </a:cubicBezTo>
                <a:cubicBezTo>
                  <a:pt x="2893018" y="3161044"/>
                  <a:pt x="2888270" y="3173072"/>
                  <a:pt x="2885580" y="3182884"/>
                </a:cubicBezTo>
                <a:cubicBezTo>
                  <a:pt x="2885158" y="3187737"/>
                  <a:pt x="2883470" y="3191957"/>
                  <a:pt x="2880516" y="3195544"/>
                </a:cubicBezTo>
                <a:cubicBezTo>
                  <a:pt x="2877562" y="3199131"/>
                  <a:pt x="2875874" y="3203351"/>
                  <a:pt x="2875452" y="3208204"/>
                </a:cubicBezTo>
                <a:lnTo>
                  <a:pt x="2867855" y="3228461"/>
                </a:lnTo>
                <a:lnTo>
                  <a:pt x="2870388" y="3228461"/>
                </a:lnTo>
                <a:cubicBezTo>
                  <a:pt x="2869965" y="3233314"/>
                  <a:pt x="2868277" y="3237534"/>
                  <a:pt x="2865323" y="3241121"/>
                </a:cubicBezTo>
                <a:cubicBezTo>
                  <a:pt x="2862369" y="3244708"/>
                  <a:pt x="2860681" y="3248928"/>
                  <a:pt x="2860259" y="3253781"/>
                </a:cubicBezTo>
                <a:cubicBezTo>
                  <a:pt x="2860470" y="3257738"/>
                  <a:pt x="2860048" y="3261219"/>
                  <a:pt x="2858993" y="3264226"/>
                </a:cubicBezTo>
                <a:cubicBezTo>
                  <a:pt x="2857938" y="3267233"/>
                  <a:pt x="2854984" y="3268816"/>
                  <a:pt x="2850131" y="3268974"/>
                </a:cubicBezTo>
                <a:cubicBezTo>
                  <a:pt x="2850448" y="3276359"/>
                  <a:pt x="2849815" y="3281212"/>
                  <a:pt x="2848232" y="3283533"/>
                </a:cubicBezTo>
                <a:cubicBezTo>
                  <a:pt x="2846649" y="3285854"/>
                  <a:pt x="2842218" y="3286909"/>
                  <a:pt x="2834939" y="3286698"/>
                </a:cubicBezTo>
                <a:lnTo>
                  <a:pt x="2834939" y="3314551"/>
                </a:lnTo>
                <a:lnTo>
                  <a:pt x="2822278" y="3309487"/>
                </a:lnTo>
                <a:lnTo>
                  <a:pt x="2807086" y="3344936"/>
                </a:lnTo>
                <a:lnTo>
                  <a:pt x="2812150" y="3350000"/>
                </a:lnTo>
                <a:lnTo>
                  <a:pt x="2802022" y="3357596"/>
                </a:lnTo>
                <a:lnTo>
                  <a:pt x="2796958" y="3367724"/>
                </a:lnTo>
                <a:lnTo>
                  <a:pt x="2804554" y="3385449"/>
                </a:lnTo>
                <a:lnTo>
                  <a:pt x="2802022" y="3405705"/>
                </a:lnTo>
                <a:cubicBezTo>
                  <a:pt x="2795797" y="3406549"/>
                  <a:pt x="2792421" y="3409925"/>
                  <a:pt x="2791894" y="3415833"/>
                </a:cubicBezTo>
                <a:cubicBezTo>
                  <a:pt x="2791366" y="3421741"/>
                  <a:pt x="2785458" y="3425118"/>
                  <a:pt x="2774169" y="3425961"/>
                </a:cubicBezTo>
                <a:lnTo>
                  <a:pt x="2774169" y="3413301"/>
                </a:lnTo>
                <a:lnTo>
                  <a:pt x="2766573" y="3415833"/>
                </a:lnTo>
                <a:cubicBezTo>
                  <a:pt x="2764990" y="3419421"/>
                  <a:pt x="2762458" y="3425540"/>
                  <a:pt x="2758977" y="3434191"/>
                </a:cubicBezTo>
                <a:cubicBezTo>
                  <a:pt x="2755495" y="3442842"/>
                  <a:pt x="2752963" y="3447695"/>
                  <a:pt x="2751381" y="3448750"/>
                </a:cubicBezTo>
                <a:cubicBezTo>
                  <a:pt x="2750167" y="3448539"/>
                  <a:pt x="2749429" y="3447695"/>
                  <a:pt x="2749165" y="3446218"/>
                </a:cubicBezTo>
                <a:cubicBezTo>
                  <a:pt x="2748901" y="3444741"/>
                  <a:pt x="2748796" y="3443897"/>
                  <a:pt x="2748849" y="3443686"/>
                </a:cubicBezTo>
                <a:cubicBezTo>
                  <a:pt x="2741885" y="3443264"/>
                  <a:pt x="2739353" y="3440943"/>
                  <a:pt x="2741252" y="3436723"/>
                </a:cubicBezTo>
                <a:cubicBezTo>
                  <a:pt x="2743151" y="3432503"/>
                  <a:pt x="2745683" y="3428916"/>
                  <a:pt x="2748849" y="3425961"/>
                </a:cubicBezTo>
                <a:lnTo>
                  <a:pt x="2738720" y="3403173"/>
                </a:lnTo>
                <a:lnTo>
                  <a:pt x="2748849" y="3385449"/>
                </a:lnTo>
                <a:lnTo>
                  <a:pt x="2731124" y="3377852"/>
                </a:lnTo>
                <a:cubicBezTo>
                  <a:pt x="2730386" y="3386345"/>
                  <a:pt x="2727431" y="3394047"/>
                  <a:pt x="2722262" y="3400957"/>
                </a:cubicBezTo>
                <a:cubicBezTo>
                  <a:pt x="2717092" y="3407868"/>
                  <a:pt x="2714138" y="3416203"/>
                  <a:pt x="2713400" y="3425961"/>
                </a:cubicBezTo>
                <a:cubicBezTo>
                  <a:pt x="2705856" y="3436195"/>
                  <a:pt x="2698788" y="3446746"/>
                  <a:pt x="2692194" y="3457612"/>
                </a:cubicBezTo>
                <a:cubicBezTo>
                  <a:pt x="2685600" y="3468479"/>
                  <a:pt x="2679164" y="3479029"/>
                  <a:pt x="2672887" y="3489263"/>
                </a:cubicBezTo>
                <a:cubicBezTo>
                  <a:pt x="2671621" y="3495382"/>
                  <a:pt x="2669089" y="3503401"/>
                  <a:pt x="2665290" y="3513318"/>
                </a:cubicBezTo>
                <a:cubicBezTo>
                  <a:pt x="2661492" y="3523235"/>
                  <a:pt x="2656428" y="3528721"/>
                  <a:pt x="2650098" y="3529776"/>
                </a:cubicBezTo>
                <a:cubicBezTo>
                  <a:pt x="2650415" y="3531728"/>
                  <a:pt x="2651681" y="3535420"/>
                  <a:pt x="2653896" y="3540854"/>
                </a:cubicBezTo>
                <a:cubicBezTo>
                  <a:pt x="2656112" y="3546287"/>
                  <a:pt x="2657378" y="3549347"/>
                  <a:pt x="2657694" y="3550033"/>
                </a:cubicBezTo>
                <a:cubicBezTo>
                  <a:pt x="2658908" y="3549716"/>
                  <a:pt x="2659646" y="3548450"/>
                  <a:pt x="2659910" y="3546235"/>
                </a:cubicBezTo>
                <a:cubicBezTo>
                  <a:pt x="2660174" y="3544019"/>
                  <a:pt x="2660279" y="3542753"/>
                  <a:pt x="2660226" y="3542437"/>
                </a:cubicBezTo>
                <a:cubicBezTo>
                  <a:pt x="2667401" y="3527508"/>
                  <a:pt x="2675841" y="3513054"/>
                  <a:pt x="2685547" y="3499075"/>
                </a:cubicBezTo>
                <a:cubicBezTo>
                  <a:pt x="2695253" y="3485096"/>
                  <a:pt x="2701161" y="3470009"/>
                  <a:pt x="2703271" y="3453814"/>
                </a:cubicBezTo>
                <a:lnTo>
                  <a:pt x="2715932" y="3453814"/>
                </a:lnTo>
                <a:cubicBezTo>
                  <a:pt x="2721734" y="3453550"/>
                  <a:pt x="2728487" y="3454078"/>
                  <a:pt x="2736188" y="3455397"/>
                </a:cubicBezTo>
                <a:cubicBezTo>
                  <a:pt x="2743890" y="3456716"/>
                  <a:pt x="2748110" y="3460408"/>
                  <a:pt x="2748849" y="3466475"/>
                </a:cubicBezTo>
                <a:cubicBezTo>
                  <a:pt x="2748585" y="3477974"/>
                  <a:pt x="2745947" y="3489158"/>
                  <a:pt x="2740936" y="3500024"/>
                </a:cubicBezTo>
                <a:cubicBezTo>
                  <a:pt x="2735924" y="3510891"/>
                  <a:pt x="2730122" y="3520809"/>
                  <a:pt x="2723528" y="3529776"/>
                </a:cubicBezTo>
                <a:cubicBezTo>
                  <a:pt x="2723844" y="3535895"/>
                  <a:pt x="2725110" y="3541381"/>
                  <a:pt x="2727326" y="3546235"/>
                </a:cubicBezTo>
                <a:cubicBezTo>
                  <a:pt x="2729542" y="3551088"/>
                  <a:pt x="2730808" y="3556574"/>
                  <a:pt x="2731124" y="3562693"/>
                </a:cubicBezTo>
                <a:lnTo>
                  <a:pt x="2713400" y="3557629"/>
                </a:lnTo>
                <a:cubicBezTo>
                  <a:pt x="2713505" y="3565436"/>
                  <a:pt x="2712661" y="3573876"/>
                  <a:pt x="2710868" y="3582950"/>
                </a:cubicBezTo>
                <a:cubicBezTo>
                  <a:pt x="2709074" y="3592023"/>
                  <a:pt x="2705698" y="3600463"/>
                  <a:pt x="2700739" y="3608270"/>
                </a:cubicBezTo>
                <a:lnTo>
                  <a:pt x="2688079" y="3590546"/>
                </a:lnTo>
                <a:lnTo>
                  <a:pt x="2695675" y="3567757"/>
                </a:lnTo>
                <a:cubicBezTo>
                  <a:pt x="2694251" y="3566491"/>
                  <a:pt x="2692668" y="3565225"/>
                  <a:pt x="2690928" y="3563959"/>
                </a:cubicBezTo>
                <a:cubicBezTo>
                  <a:pt x="2689187" y="3562693"/>
                  <a:pt x="2688237" y="3561427"/>
                  <a:pt x="2688079" y="3560161"/>
                </a:cubicBezTo>
                <a:cubicBezTo>
                  <a:pt x="2688554" y="3557735"/>
                  <a:pt x="2690769" y="3556257"/>
                  <a:pt x="2694726" y="3555730"/>
                </a:cubicBezTo>
                <a:cubicBezTo>
                  <a:pt x="2698682" y="3555202"/>
                  <a:pt x="2701531" y="3554991"/>
                  <a:pt x="2703271" y="3555097"/>
                </a:cubicBezTo>
                <a:lnTo>
                  <a:pt x="2718464" y="3512052"/>
                </a:lnTo>
                <a:lnTo>
                  <a:pt x="2715932" y="3501923"/>
                </a:lnTo>
                <a:lnTo>
                  <a:pt x="2705803" y="3489263"/>
                </a:lnTo>
                <a:lnTo>
                  <a:pt x="2693143" y="3501923"/>
                </a:lnTo>
                <a:lnTo>
                  <a:pt x="2685547" y="3555097"/>
                </a:lnTo>
                <a:cubicBezTo>
                  <a:pt x="2677740" y="3562165"/>
                  <a:pt x="2670566" y="3572083"/>
                  <a:pt x="2664024" y="3584849"/>
                </a:cubicBezTo>
                <a:cubicBezTo>
                  <a:pt x="2657483" y="3597614"/>
                  <a:pt x="2652841" y="3608798"/>
                  <a:pt x="2650098" y="3618398"/>
                </a:cubicBezTo>
                <a:cubicBezTo>
                  <a:pt x="2649782" y="3627155"/>
                  <a:pt x="2647883" y="3635595"/>
                  <a:pt x="2644401" y="3643719"/>
                </a:cubicBezTo>
                <a:cubicBezTo>
                  <a:pt x="2640919" y="3651843"/>
                  <a:pt x="2637754" y="3660283"/>
                  <a:pt x="2634906" y="3669040"/>
                </a:cubicBezTo>
                <a:cubicBezTo>
                  <a:pt x="2622667" y="3679590"/>
                  <a:pt x="2611695" y="3691406"/>
                  <a:pt x="2601989" y="3704489"/>
                </a:cubicBezTo>
                <a:lnTo>
                  <a:pt x="2584264" y="3755130"/>
                </a:lnTo>
                <a:cubicBezTo>
                  <a:pt x="2582735" y="3755024"/>
                  <a:pt x="2580730" y="3755235"/>
                  <a:pt x="2578251" y="3755763"/>
                </a:cubicBezTo>
                <a:cubicBezTo>
                  <a:pt x="2575772" y="3756290"/>
                  <a:pt x="2574400" y="3757767"/>
                  <a:pt x="2574136" y="3760194"/>
                </a:cubicBezTo>
                <a:cubicBezTo>
                  <a:pt x="2574400" y="3761565"/>
                  <a:pt x="2575772" y="3763253"/>
                  <a:pt x="2578251" y="3765258"/>
                </a:cubicBezTo>
                <a:cubicBezTo>
                  <a:pt x="2580730" y="3767262"/>
                  <a:pt x="2582735" y="3768951"/>
                  <a:pt x="2584264" y="3770322"/>
                </a:cubicBezTo>
                <a:lnTo>
                  <a:pt x="2556412" y="3785515"/>
                </a:lnTo>
                <a:lnTo>
                  <a:pt x="2538687" y="3785515"/>
                </a:lnTo>
                <a:cubicBezTo>
                  <a:pt x="2539215" y="3776125"/>
                  <a:pt x="2540692" y="3767051"/>
                  <a:pt x="2543118" y="3758295"/>
                </a:cubicBezTo>
                <a:cubicBezTo>
                  <a:pt x="2545545" y="3749538"/>
                  <a:pt x="2545756" y="3736667"/>
                  <a:pt x="2543751" y="3719681"/>
                </a:cubicBezTo>
                <a:cubicBezTo>
                  <a:pt x="2538371" y="3727066"/>
                  <a:pt x="2533307" y="3734451"/>
                  <a:pt x="2528559" y="3741836"/>
                </a:cubicBezTo>
                <a:cubicBezTo>
                  <a:pt x="2523811" y="3749222"/>
                  <a:pt x="2521279" y="3757873"/>
                  <a:pt x="2520963" y="3767790"/>
                </a:cubicBezTo>
                <a:cubicBezTo>
                  <a:pt x="2508725" y="3777496"/>
                  <a:pt x="2497752" y="3788468"/>
                  <a:pt x="2488046" y="3800707"/>
                </a:cubicBezTo>
                <a:cubicBezTo>
                  <a:pt x="2473961" y="3801973"/>
                  <a:pt x="2468581" y="3807037"/>
                  <a:pt x="2471904" y="3815899"/>
                </a:cubicBezTo>
                <a:cubicBezTo>
                  <a:pt x="2475228" y="3824762"/>
                  <a:pt x="2473012" y="3829825"/>
                  <a:pt x="2465258" y="3831092"/>
                </a:cubicBezTo>
                <a:lnTo>
                  <a:pt x="2455129" y="3831092"/>
                </a:lnTo>
                <a:cubicBezTo>
                  <a:pt x="2454707" y="3838213"/>
                  <a:pt x="2453019" y="3843594"/>
                  <a:pt x="2450065" y="3847233"/>
                </a:cubicBezTo>
                <a:cubicBezTo>
                  <a:pt x="2447111" y="3850873"/>
                  <a:pt x="2445423" y="3855621"/>
                  <a:pt x="2445001" y="3861476"/>
                </a:cubicBezTo>
                <a:lnTo>
                  <a:pt x="2427277" y="3876669"/>
                </a:lnTo>
                <a:lnTo>
                  <a:pt x="2417148" y="3856412"/>
                </a:lnTo>
                <a:cubicBezTo>
                  <a:pt x="2412084" y="3856412"/>
                  <a:pt x="2409552" y="3853880"/>
                  <a:pt x="2409552" y="3848816"/>
                </a:cubicBezTo>
                <a:cubicBezTo>
                  <a:pt x="2410291" y="3838846"/>
                  <a:pt x="2413245" y="3829034"/>
                  <a:pt x="2418414" y="3819381"/>
                </a:cubicBezTo>
                <a:cubicBezTo>
                  <a:pt x="2423584" y="3809727"/>
                  <a:pt x="2426538" y="3799283"/>
                  <a:pt x="2427277" y="3788047"/>
                </a:cubicBezTo>
                <a:cubicBezTo>
                  <a:pt x="2427329" y="3787836"/>
                  <a:pt x="2427224" y="3786991"/>
                  <a:pt x="2426960" y="3785515"/>
                </a:cubicBezTo>
                <a:cubicBezTo>
                  <a:pt x="2426696" y="3784038"/>
                  <a:pt x="2425958" y="3783193"/>
                  <a:pt x="2424745" y="3782982"/>
                </a:cubicBezTo>
                <a:cubicBezTo>
                  <a:pt x="2423373" y="3783563"/>
                  <a:pt x="2421685" y="3786200"/>
                  <a:pt x="2419680" y="3790895"/>
                </a:cubicBezTo>
                <a:cubicBezTo>
                  <a:pt x="2417676" y="3795590"/>
                  <a:pt x="2415988" y="3798861"/>
                  <a:pt x="2414616" y="3800707"/>
                </a:cubicBezTo>
                <a:cubicBezTo>
                  <a:pt x="2411662" y="3803239"/>
                  <a:pt x="2409974" y="3805771"/>
                  <a:pt x="2409552" y="3808303"/>
                </a:cubicBezTo>
                <a:cubicBezTo>
                  <a:pt x="2409869" y="3812259"/>
                  <a:pt x="2409869" y="3815741"/>
                  <a:pt x="2409552" y="3818748"/>
                </a:cubicBezTo>
                <a:cubicBezTo>
                  <a:pt x="2409236" y="3821755"/>
                  <a:pt x="2406704" y="3823337"/>
                  <a:pt x="2401956" y="3823495"/>
                </a:cubicBezTo>
                <a:lnTo>
                  <a:pt x="2391828" y="3828560"/>
                </a:lnTo>
                <a:lnTo>
                  <a:pt x="2366507" y="3831092"/>
                </a:lnTo>
                <a:lnTo>
                  <a:pt x="2358911" y="3851348"/>
                </a:lnTo>
                <a:cubicBezTo>
                  <a:pt x="2355060" y="3852772"/>
                  <a:pt x="2351367" y="3854988"/>
                  <a:pt x="2347833" y="3857995"/>
                </a:cubicBezTo>
                <a:cubicBezTo>
                  <a:pt x="2344299" y="3861002"/>
                  <a:pt x="2341239" y="3863850"/>
                  <a:pt x="2338654" y="3866540"/>
                </a:cubicBezTo>
                <a:cubicBezTo>
                  <a:pt x="2335911" y="3866488"/>
                  <a:pt x="2333168" y="3867226"/>
                  <a:pt x="2330425" y="3868756"/>
                </a:cubicBezTo>
                <a:cubicBezTo>
                  <a:pt x="2327682" y="3870286"/>
                  <a:pt x="2326205" y="3872923"/>
                  <a:pt x="2325994" y="3876669"/>
                </a:cubicBezTo>
                <a:lnTo>
                  <a:pt x="2328526" y="3886797"/>
                </a:lnTo>
                <a:lnTo>
                  <a:pt x="2305738" y="3886797"/>
                </a:lnTo>
                <a:cubicBezTo>
                  <a:pt x="2306740" y="3881891"/>
                  <a:pt x="2309166" y="3874611"/>
                  <a:pt x="2313017" y="3864958"/>
                </a:cubicBezTo>
                <a:cubicBezTo>
                  <a:pt x="2316868" y="3855304"/>
                  <a:pt x="2316130" y="3849924"/>
                  <a:pt x="2310802" y="3848816"/>
                </a:cubicBezTo>
                <a:cubicBezTo>
                  <a:pt x="2308217" y="3848974"/>
                  <a:pt x="2305790" y="3849924"/>
                  <a:pt x="2303522" y="3851665"/>
                </a:cubicBezTo>
                <a:cubicBezTo>
                  <a:pt x="2301254" y="3853405"/>
                  <a:pt x="2299460" y="3854988"/>
                  <a:pt x="2298141" y="3856412"/>
                </a:cubicBezTo>
                <a:lnTo>
                  <a:pt x="2293077" y="3886797"/>
                </a:lnTo>
                <a:lnTo>
                  <a:pt x="2280417" y="3904521"/>
                </a:lnTo>
                <a:cubicBezTo>
                  <a:pt x="2280417" y="3912012"/>
                  <a:pt x="2279151" y="3918553"/>
                  <a:pt x="2276619" y="3924145"/>
                </a:cubicBezTo>
                <a:cubicBezTo>
                  <a:pt x="2274087" y="3929737"/>
                  <a:pt x="2270289" y="3935012"/>
                  <a:pt x="2265225" y="3939970"/>
                </a:cubicBezTo>
                <a:lnTo>
                  <a:pt x="2265225" y="3960227"/>
                </a:lnTo>
                <a:cubicBezTo>
                  <a:pt x="2258050" y="3968245"/>
                  <a:pt x="2254674" y="3977529"/>
                  <a:pt x="2255096" y="3988079"/>
                </a:cubicBezTo>
                <a:cubicBezTo>
                  <a:pt x="2251034" y="3986866"/>
                  <a:pt x="2247131" y="3987394"/>
                  <a:pt x="2243386" y="3989662"/>
                </a:cubicBezTo>
                <a:cubicBezTo>
                  <a:pt x="2239640" y="3991930"/>
                  <a:pt x="2237636" y="3995623"/>
                  <a:pt x="2237372" y="4000740"/>
                </a:cubicBezTo>
                <a:lnTo>
                  <a:pt x="2222180" y="4023528"/>
                </a:lnTo>
                <a:lnTo>
                  <a:pt x="2201923" y="4015932"/>
                </a:lnTo>
                <a:cubicBezTo>
                  <a:pt x="2205246" y="4007703"/>
                  <a:pt x="2207462" y="3998208"/>
                  <a:pt x="2208570" y="3987446"/>
                </a:cubicBezTo>
                <a:cubicBezTo>
                  <a:pt x="2209677" y="3976685"/>
                  <a:pt x="2212526" y="3968456"/>
                  <a:pt x="2217115" y="3962759"/>
                </a:cubicBezTo>
                <a:cubicBezTo>
                  <a:pt x="2216693" y="3954741"/>
                  <a:pt x="2220069" y="3950521"/>
                  <a:pt x="2227244" y="3950099"/>
                </a:cubicBezTo>
                <a:cubicBezTo>
                  <a:pt x="2232730" y="3950468"/>
                  <a:pt x="2239482" y="3950362"/>
                  <a:pt x="2247500" y="3949782"/>
                </a:cubicBezTo>
                <a:cubicBezTo>
                  <a:pt x="2255518" y="3949202"/>
                  <a:pt x="2254674" y="3945931"/>
                  <a:pt x="2244968" y="3939970"/>
                </a:cubicBezTo>
                <a:lnTo>
                  <a:pt x="2255096" y="3914650"/>
                </a:lnTo>
                <a:lnTo>
                  <a:pt x="2244968" y="3914650"/>
                </a:lnTo>
                <a:lnTo>
                  <a:pt x="2255096" y="3901989"/>
                </a:lnTo>
                <a:lnTo>
                  <a:pt x="2255096" y="3876669"/>
                </a:lnTo>
                <a:lnTo>
                  <a:pt x="2272821" y="3864009"/>
                </a:lnTo>
                <a:lnTo>
                  <a:pt x="2272821" y="3841220"/>
                </a:lnTo>
                <a:cubicBezTo>
                  <a:pt x="2277463" y="3833202"/>
                  <a:pt x="2283371" y="3826450"/>
                  <a:pt x="2290545" y="3820964"/>
                </a:cubicBezTo>
                <a:lnTo>
                  <a:pt x="2298141" y="3800707"/>
                </a:lnTo>
                <a:cubicBezTo>
                  <a:pt x="2290229" y="3798702"/>
                  <a:pt x="2287697" y="3790051"/>
                  <a:pt x="2290545" y="3774753"/>
                </a:cubicBezTo>
                <a:cubicBezTo>
                  <a:pt x="2293394" y="3759455"/>
                  <a:pt x="2295926" y="3749538"/>
                  <a:pt x="2298141" y="3745002"/>
                </a:cubicBezTo>
                <a:cubicBezTo>
                  <a:pt x="2302889" y="3743841"/>
                  <a:pt x="2305421" y="3738566"/>
                  <a:pt x="2305738" y="3729176"/>
                </a:cubicBezTo>
                <a:cubicBezTo>
                  <a:pt x="2306054" y="3719786"/>
                  <a:pt x="2306054" y="3713245"/>
                  <a:pt x="2305738" y="3709553"/>
                </a:cubicBezTo>
                <a:cubicBezTo>
                  <a:pt x="2309483" y="3708076"/>
                  <a:pt x="2312120" y="3705332"/>
                  <a:pt x="2313650" y="3701323"/>
                </a:cubicBezTo>
                <a:cubicBezTo>
                  <a:pt x="2315180" y="3697314"/>
                  <a:pt x="2315919" y="3693305"/>
                  <a:pt x="2315866" y="3689296"/>
                </a:cubicBezTo>
                <a:cubicBezTo>
                  <a:pt x="2315444" y="3684549"/>
                  <a:pt x="2313756" y="3680750"/>
                  <a:pt x="2310802" y="3677902"/>
                </a:cubicBezTo>
                <a:cubicBezTo>
                  <a:pt x="2307848" y="3675053"/>
                  <a:pt x="2306160" y="3671255"/>
                  <a:pt x="2305738" y="3666508"/>
                </a:cubicBezTo>
                <a:cubicBezTo>
                  <a:pt x="2295979" y="3668407"/>
                  <a:pt x="2291442" y="3676003"/>
                  <a:pt x="2292128" y="3689296"/>
                </a:cubicBezTo>
                <a:cubicBezTo>
                  <a:pt x="2292814" y="3702589"/>
                  <a:pt x="2288910" y="3710186"/>
                  <a:pt x="2280417" y="3712085"/>
                </a:cubicBezTo>
                <a:cubicBezTo>
                  <a:pt x="2280153" y="3719839"/>
                  <a:pt x="2277516" y="3727119"/>
                  <a:pt x="2272504" y="3733924"/>
                </a:cubicBezTo>
                <a:cubicBezTo>
                  <a:pt x="2267493" y="3740729"/>
                  <a:pt x="2261690" y="3746109"/>
                  <a:pt x="2255096" y="3750066"/>
                </a:cubicBezTo>
                <a:lnTo>
                  <a:pt x="2255096" y="3782982"/>
                </a:lnTo>
                <a:cubicBezTo>
                  <a:pt x="2232888" y="3793691"/>
                  <a:pt x="2219700" y="3805824"/>
                  <a:pt x="2215533" y="3819381"/>
                </a:cubicBezTo>
                <a:cubicBezTo>
                  <a:pt x="2211366" y="3832938"/>
                  <a:pt x="2205141" y="3852034"/>
                  <a:pt x="2196859" y="3876669"/>
                </a:cubicBezTo>
                <a:cubicBezTo>
                  <a:pt x="2188313" y="3877407"/>
                  <a:pt x="2180717" y="3880361"/>
                  <a:pt x="2174070" y="3885531"/>
                </a:cubicBezTo>
                <a:cubicBezTo>
                  <a:pt x="2167424" y="3890701"/>
                  <a:pt x="2159828" y="3893655"/>
                  <a:pt x="2151282" y="3894393"/>
                </a:cubicBezTo>
                <a:lnTo>
                  <a:pt x="2151282" y="3922246"/>
                </a:lnTo>
                <a:lnTo>
                  <a:pt x="2143686" y="3922246"/>
                </a:lnTo>
                <a:cubicBezTo>
                  <a:pt x="2138833" y="3922246"/>
                  <a:pt x="2135878" y="3920980"/>
                  <a:pt x="2134823" y="3918448"/>
                </a:cubicBezTo>
                <a:cubicBezTo>
                  <a:pt x="2133768" y="3915916"/>
                  <a:pt x="2133346" y="3912118"/>
                  <a:pt x="2133557" y="3907054"/>
                </a:cubicBezTo>
                <a:lnTo>
                  <a:pt x="2141154" y="3886797"/>
                </a:lnTo>
                <a:cubicBezTo>
                  <a:pt x="2140995" y="3884951"/>
                  <a:pt x="2140046" y="3881680"/>
                  <a:pt x="2138305" y="3876985"/>
                </a:cubicBezTo>
                <a:cubicBezTo>
                  <a:pt x="2136564" y="3872290"/>
                  <a:pt x="2134982" y="3869653"/>
                  <a:pt x="2133557" y="3869072"/>
                </a:cubicBezTo>
                <a:lnTo>
                  <a:pt x="2133557" y="3876669"/>
                </a:lnTo>
                <a:cubicBezTo>
                  <a:pt x="2127755" y="3880783"/>
                  <a:pt x="2121003" y="3886480"/>
                  <a:pt x="2113301" y="3893760"/>
                </a:cubicBezTo>
                <a:cubicBezTo>
                  <a:pt x="2105599" y="3901040"/>
                  <a:pt x="2101379" y="3908003"/>
                  <a:pt x="2100641" y="3914650"/>
                </a:cubicBezTo>
                <a:cubicBezTo>
                  <a:pt x="2096895" y="3917393"/>
                  <a:pt x="2094258" y="3921402"/>
                  <a:pt x="2092728" y="3926677"/>
                </a:cubicBezTo>
                <a:cubicBezTo>
                  <a:pt x="2091198" y="3931952"/>
                  <a:pt x="2090460" y="3937227"/>
                  <a:pt x="2090512" y="3942502"/>
                </a:cubicBezTo>
                <a:lnTo>
                  <a:pt x="2072788" y="3952631"/>
                </a:lnTo>
                <a:cubicBezTo>
                  <a:pt x="2072841" y="3956692"/>
                  <a:pt x="2072102" y="3961229"/>
                  <a:pt x="2070572" y="3966240"/>
                </a:cubicBezTo>
                <a:cubicBezTo>
                  <a:pt x="2069042" y="3971252"/>
                  <a:pt x="2066405" y="3975156"/>
                  <a:pt x="2062660" y="3977951"/>
                </a:cubicBezTo>
                <a:lnTo>
                  <a:pt x="2062660" y="3998208"/>
                </a:lnTo>
                <a:lnTo>
                  <a:pt x="2052531" y="4005804"/>
                </a:lnTo>
                <a:cubicBezTo>
                  <a:pt x="2052268" y="4013506"/>
                  <a:pt x="2049630" y="4020891"/>
                  <a:pt x="2044619" y="4027960"/>
                </a:cubicBezTo>
                <a:cubicBezTo>
                  <a:pt x="2039607" y="4035028"/>
                  <a:pt x="2033805" y="4041147"/>
                  <a:pt x="2027211" y="4046317"/>
                </a:cubicBezTo>
                <a:cubicBezTo>
                  <a:pt x="2022041" y="4054388"/>
                  <a:pt x="2015922" y="4063567"/>
                  <a:pt x="2008853" y="4073853"/>
                </a:cubicBezTo>
                <a:cubicBezTo>
                  <a:pt x="2001785" y="4084140"/>
                  <a:pt x="1994399" y="4092685"/>
                  <a:pt x="1986698" y="4099490"/>
                </a:cubicBezTo>
                <a:cubicBezTo>
                  <a:pt x="1986856" y="4103447"/>
                  <a:pt x="1986539" y="4107561"/>
                  <a:pt x="1985748" y="4111834"/>
                </a:cubicBezTo>
                <a:cubicBezTo>
                  <a:pt x="1984957" y="4116107"/>
                  <a:pt x="1982741" y="4119589"/>
                  <a:pt x="1979102" y="4122279"/>
                </a:cubicBezTo>
                <a:cubicBezTo>
                  <a:pt x="1978891" y="4130086"/>
                  <a:pt x="1976780" y="4137893"/>
                  <a:pt x="1972771" y="4145700"/>
                </a:cubicBezTo>
                <a:cubicBezTo>
                  <a:pt x="1968762" y="4153507"/>
                  <a:pt x="1964120" y="4160049"/>
                  <a:pt x="1958845" y="4165324"/>
                </a:cubicBezTo>
                <a:cubicBezTo>
                  <a:pt x="1958845" y="4167962"/>
                  <a:pt x="1958212" y="4170283"/>
                  <a:pt x="1956946" y="4172287"/>
                </a:cubicBezTo>
                <a:cubicBezTo>
                  <a:pt x="1955680" y="4174292"/>
                  <a:pt x="1953781" y="4175347"/>
                  <a:pt x="1951249" y="4175452"/>
                </a:cubicBezTo>
                <a:lnTo>
                  <a:pt x="1943653" y="4172920"/>
                </a:lnTo>
                <a:lnTo>
                  <a:pt x="1951249" y="4147599"/>
                </a:lnTo>
                <a:cubicBezTo>
                  <a:pt x="1953781" y="4144909"/>
                  <a:pt x="1955680" y="4141427"/>
                  <a:pt x="1956946" y="4137155"/>
                </a:cubicBezTo>
                <a:cubicBezTo>
                  <a:pt x="1958212" y="4132882"/>
                  <a:pt x="1958845" y="4128767"/>
                  <a:pt x="1958845" y="4124811"/>
                </a:cubicBezTo>
                <a:lnTo>
                  <a:pt x="1968973" y="4102022"/>
                </a:lnTo>
                <a:cubicBezTo>
                  <a:pt x="1968446" y="4096325"/>
                  <a:pt x="1968235" y="4089995"/>
                  <a:pt x="1968340" y="4083032"/>
                </a:cubicBezTo>
                <a:cubicBezTo>
                  <a:pt x="1968446" y="4076069"/>
                  <a:pt x="1972033" y="4072271"/>
                  <a:pt x="1979102" y="4071638"/>
                </a:cubicBezTo>
                <a:cubicBezTo>
                  <a:pt x="1979946" y="4046950"/>
                  <a:pt x="1987120" y="4017831"/>
                  <a:pt x="2000624" y="3984281"/>
                </a:cubicBezTo>
                <a:cubicBezTo>
                  <a:pt x="2014128" y="3950731"/>
                  <a:pt x="2028899" y="3924145"/>
                  <a:pt x="2044935" y="3904521"/>
                </a:cubicBezTo>
                <a:cubicBezTo>
                  <a:pt x="2045252" y="3895870"/>
                  <a:pt x="2046518" y="3887852"/>
                  <a:pt x="2048733" y="3880467"/>
                </a:cubicBezTo>
                <a:cubicBezTo>
                  <a:pt x="2050949" y="3873082"/>
                  <a:pt x="2052215" y="3865063"/>
                  <a:pt x="2052531" y="3856412"/>
                </a:cubicBezTo>
                <a:cubicBezTo>
                  <a:pt x="2056277" y="3856254"/>
                  <a:pt x="2058914" y="3854671"/>
                  <a:pt x="2060444" y="3851665"/>
                </a:cubicBezTo>
                <a:cubicBezTo>
                  <a:pt x="2061974" y="3848658"/>
                  <a:pt x="2062712" y="3845176"/>
                  <a:pt x="2062660" y="3841220"/>
                </a:cubicBezTo>
                <a:cubicBezTo>
                  <a:pt x="2063082" y="3830933"/>
                  <a:pt x="2064770" y="3824920"/>
                  <a:pt x="2067724" y="3823179"/>
                </a:cubicBezTo>
                <a:cubicBezTo>
                  <a:pt x="2070678" y="3821438"/>
                  <a:pt x="2072366" y="3817324"/>
                  <a:pt x="2072788" y="3810835"/>
                </a:cubicBezTo>
                <a:lnTo>
                  <a:pt x="2085448" y="3785515"/>
                </a:lnTo>
                <a:cubicBezTo>
                  <a:pt x="2089193" y="3784143"/>
                  <a:pt x="2091831" y="3781822"/>
                  <a:pt x="2093361" y="3778551"/>
                </a:cubicBezTo>
                <a:cubicBezTo>
                  <a:pt x="2094891" y="3775281"/>
                  <a:pt x="2095629" y="3771694"/>
                  <a:pt x="2095576" y="3767790"/>
                </a:cubicBezTo>
                <a:lnTo>
                  <a:pt x="2093044" y="3755130"/>
                </a:lnTo>
                <a:lnTo>
                  <a:pt x="2115833" y="3676636"/>
                </a:lnTo>
                <a:lnTo>
                  <a:pt x="2125961" y="3669040"/>
                </a:lnTo>
                <a:lnTo>
                  <a:pt x="2133557" y="3656379"/>
                </a:lnTo>
                <a:cubicBezTo>
                  <a:pt x="2133557" y="3652317"/>
                  <a:pt x="2134190" y="3647781"/>
                  <a:pt x="2135456" y="3642769"/>
                </a:cubicBezTo>
                <a:cubicBezTo>
                  <a:pt x="2136722" y="3637758"/>
                  <a:pt x="2138621" y="3633855"/>
                  <a:pt x="2141154" y="3631059"/>
                </a:cubicBezTo>
                <a:cubicBezTo>
                  <a:pt x="2139677" y="3626469"/>
                  <a:pt x="2139466" y="3620456"/>
                  <a:pt x="2140521" y="3613018"/>
                </a:cubicBezTo>
                <a:cubicBezTo>
                  <a:pt x="2141576" y="3605580"/>
                  <a:pt x="2145163" y="3601465"/>
                  <a:pt x="2151282" y="3600674"/>
                </a:cubicBezTo>
                <a:cubicBezTo>
                  <a:pt x="2152179" y="3593711"/>
                  <a:pt x="2156715" y="3582316"/>
                  <a:pt x="2164892" y="3566491"/>
                </a:cubicBezTo>
                <a:cubicBezTo>
                  <a:pt x="2173068" y="3550666"/>
                  <a:pt x="2179504" y="3541804"/>
                  <a:pt x="2184199" y="3539905"/>
                </a:cubicBezTo>
                <a:lnTo>
                  <a:pt x="2191795" y="3522180"/>
                </a:lnTo>
                <a:cubicBezTo>
                  <a:pt x="2192533" y="3506355"/>
                  <a:pt x="2195487" y="3492428"/>
                  <a:pt x="2200657" y="3480401"/>
                </a:cubicBezTo>
                <a:cubicBezTo>
                  <a:pt x="2205827" y="3468374"/>
                  <a:pt x="2208781" y="3454447"/>
                  <a:pt x="2209519" y="3438622"/>
                </a:cubicBezTo>
                <a:lnTo>
                  <a:pt x="2217115" y="3428494"/>
                </a:lnTo>
                <a:cubicBezTo>
                  <a:pt x="2218276" y="3419104"/>
                  <a:pt x="2222918" y="3408132"/>
                  <a:pt x="2231042" y="3395577"/>
                </a:cubicBezTo>
                <a:cubicBezTo>
                  <a:pt x="2239165" y="3383022"/>
                  <a:pt x="2243808" y="3372050"/>
                  <a:pt x="2244968" y="3362660"/>
                </a:cubicBezTo>
                <a:cubicBezTo>
                  <a:pt x="2252459" y="3357912"/>
                  <a:pt x="2255835" y="3350316"/>
                  <a:pt x="2255096" y="3339871"/>
                </a:cubicBezTo>
                <a:cubicBezTo>
                  <a:pt x="2254358" y="3329427"/>
                  <a:pt x="2257734" y="3321831"/>
                  <a:pt x="2265225" y="3317083"/>
                </a:cubicBezTo>
                <a:cubicBezTo>
                  <a:pt x="2266754" y="3309065"/>
                  <a:pt x="2273190" y="3289019"/>
                  <a:pt x="2284532" y="3256946"/>
                </a:cubicBezTo>
                <a:cubicBezTo>
                  <a:pt x="2295873" y="3224874"/>
                  <a:pt x="2302942" y="3206094"/>
                  <a:pt x="2305738" y="3200608"/>
                </a:cubicBezTo>
                <a:cubicBezTo>
                  <a:pt x="2304261" y="3196335"/>
                  <a:pt x="2304050" y="3191588"/>
                  <a:pt x="2305105" y="3186365"/>
                </a:cubicBezTo>
                <a:cubicBezTo>
                  <a:pt x="2306160" y="3181143"/>
                  <a:pt x="2309747" y="3178294"/>
                  <a:pt x="2315866" y="3177819"/>
                </a:cubicBezTo>
                <a:lnTo>
                  <a:pt x="2343758" y="3124795"/>
                </a:lnTo>
                <a:lnTo>
                  <a:pt x="2337118" y="3128589"/>
                </a:lnTo>
                <a:cubicBezTo>
                  <a:pt x="2337856" y="3118672"/>
                  <a:pt x="2340810" y="3109387"/>
                  <a:pt x="2345980" y="3100736"/>
                </a:cubicBezTo>
                <a:cubicBezTo>
                  <a:pt x="2351149" y="3092085"/>
                  <a:pt x="2354104" y="3082801"/>
                  <a:pt x="2354842" y="3072884"/>
                </a:cubicBezTo>
                <a:lnTo>
                  <a:pt x="2360627" y="3083008"/>
                </a:lnTo>
                <a:lnTo>
                  <a:pt x="2363975" y="3066409"/>
                </a:lnTo>
                <a:cubicBezTo>
                  <a:pt x="2365505" y="3065195"/>
                  <a:pt x="2367509" y="3063824"/>
                  <a:pt x="2369989" y="3062294"/>
                </a:cubicBezTo>
                <a:cubicBezTo>
                  <a:pt x="2372468" y="3060764"/>
                  <a:pt x="2373840" y="3058760"/>
                  <a:pt x="2374103" y="3056281"/>
                </a:cubicBezTo>
                <a:cubicBezTo>
                  <a:pt x="2373787" y="3055067"/>
                  <a:pt x="2372521" y="3054329"/>
                  <a:pt x="2370305" y="3054065"/>
                </a:cubicBezTo>
                <a:lnTo>
                  <a:pt x="2368036" y="3053876"/>
                </a:lnTo>
                <a:lnTo>
                  <a:pt x="2372566" y="3057691"/>
                </a:lnTo>
                <a:lnTo>
                  <a:pt x="2344714" y="3072884"/>
                </a:lnTo>
                <a:lnTo>
                  <a:pt x="2326989" y="3072884"/>
                </a:lnTo>
                <a:cubicBezTo>
                  <a:pt x="2327517" y="3063494"/>
                  <a:pt x="2328994" y="3054420"/>
                  <a:pt x="2331420" y="3045664"/>
                </a:cubicBezTo>
                <a:cubicBezTo>
                  <a:pt x="2333847" y="3036907"/>
                  <a:pt x="2334058" y="3024036"/>
                  <a:pt x="2332053" y="3007050"/>
                </a:cubicBezTo>
                <a:cubicBezTo>
                  <a:pt x="2326673" y="3014435"/>
                  <a:pt x="2321609" y="3021820"/>
                  <a:pt x="2316861" y="3029205"/>
                </a:cubicBezTo>
                <a:cubicBezTo>
                  <a:pt x="2312113" y="3036591"/>
                  <a:pt x="2309581" y="3045242"/>
                  <a:pt x="2309265" y="3055159"/>
                </a:cubicBezTo>
                <a:cubicBezTo>
                  <a:pt x="2297027" y="3064865"/>
                  <a:pt x="2286054" y="3075837"/>
                  <a:pt x="2276348" y="3088076"/>
                </a:cubicBezTo>
                <a:cubicBezTo>
                  <a:pt x="2262263" y="3089342"/>
                  <a:pt x="2256883" y="3094406"/>
                  <a:pt x="2260206" y="3103268"/>
                </a:cubicBezTo>
                <a:cubicBezTo>
                  <a:pt x="2263530" y="3112131"/>
                  <a:pt x="2261314" y="3117194"/>
                  <a:pt x="2253560" y="3118461"/>
                </a:cubicBezTo>
                <a:lnTo>
                  <a:pt x="2243431" y="3118461"/>
                </a:lnTo>
                <a:cubicBezTo>
                  <a:pt x="2243009" y="3125582"/>
                  <a:pt x="2241321" y="3130963"/>
                  <a:pt x="2238367" y="3134602"/>
                </a:cubicBezTo>
                <a:cubicBezTo>
                  <a:pt x="2235413" y="3138242"/>
                  <a:pt x="2233725" y="3142990"/>
                  <a:pt x="2233303" y="3148845"/>
                </a:cubicBezTo>
                <a:lnTo>
                  <a:pt x="2215579" y="3164038"/>
                </a:lnTo>
                <a:lnTo>
                  <a:pt x="2205450" y="3143781"/>
                </a:lnTo>
                <a:cubicBezTo>
                  <a:pt x="2200386" y="3143781"/>
                  <a:pt x="2197854" y="3141249"/>
                  <a:pt x="2197854" y="3136185"/>
                </a:cubicBezTo>
                <a:cubicBezTo>
                  <a:pt x="2198593" y="3126215"/>
                  <a:pt x="2201547" y="3116403"/>
                  <a:pt x="2206716" y="3106750"/>
                </a:cubicBezTo>
                <a:cubicBezTo>
                  <a:pt x="2211886" y="3097096"/>
                  <a:pt x="2214840" y="3086652"/>
                  <a:pt x="2215579" y="3075416"/>
                </a:cubicBezTo>
                <a:cubicBezTo>
                  <a:pt x="2215631" y="3075205"/>
                  <a:pt x="2215526" y="3074360"/>
                  <a:pt x="2215262" y="3072884"/>
                </a:cubicBezTo>
                <a:cubicBezTo>
                  <a:pt x="2214998" y="3071407"/>
                  <a:pt x="2214260" y="3070562"/>
                  <a:pt x="2213047" y="3070351"/>
                </a:cubicBezTo>
                <a:cubicBezTo>
                  <a:pt x="2211675" y="3070932"/>
                  <a:pt x="2209987" y="3073569"/>
                  <a:pt x="2207982" y="3078264"/>
                </a:cubicBezTo>
                <a:cubicBezTo>
                  <a:pt x="2205978" y="3082959"/>
                  <a:pt x="2204290" y="3086230"/>
                  <a:pt x="2202918" y="3088076"/>
                </a:cubicBezTo>
                <a:cubicBezTo>
                  <a:pt x="2199964" y="3090608"/>
                  <a:pt x="2198276" y="3093140"/>
                  <a:pt x="2197854" y="3095672"/>
                </a:cubicBezTo>
                <a:cubicBezTo>
                  <a:pt x="2198171" y="3099628"/>
                  <a:pt x="2198171" y="3103110"/>
                  <a:pt x="2197854" y="3106117"/>
                </a:cubicBezTo>
                <a:cubicBezTo>
                  <a:pt x="2197538" y="3109124"/>
                  <a:pt x="2195006" y="3110706"/>
                  <a:pt x="2190258" y="3110864"/>
                </a:cubicBezTo>
                <a:lnTo>
                  <a:pt x="2180130" y="3115929"/>
                </a:lnTo>
                <a:lnTo>
                  <a:pt x="2154809" y="3118461"/>
                </a:lnTo>
                <a:lnTo>
                  <a:pt x="2147213" y="3138717"/>
                </a:lnTo>
                <a:cubicBezTo>
                  <a:pt x="2143362" y="3140141"/>
                  <a:pt x="2139669" y="3142357"/>
                  <a:pt x="2136135" y="3145364"/>
                </a:cubicBezTo>
                <a:cubicBezTo>
                  <a:pt x="2132601" y="3148371"/>
                  <a:pt x="2129541" y="3151219"/>
                  <a:pt x="2126956" y="3153909"/>
                </a:cubicBezTo>
                <a:cubicBezTo>
                  <a:pt x="2124213" y="3153857"/>
                  <a:pt x="2121470" y="3154595"/>
                  <a:pt x="2118727" y="3156125"/>
                </a:cubicBezTo>
                <a:cubicBezTo>
                  <a:pt x="2115984" y="3157655"/>
                  <a:pt x="2114507" y="3160292"/>
                  <a:pt x="2114296" y="3164038"/>
                </a:cubicBezTo>
                <a:lnTo>
                  <a:pt x="2116828" y="3174166"/>
                </a:lnTo>
                <a:lnTo>
                  <a:pt x="2094040" y="3174166"/>
                </a:lnTo>
                <a:cubicBezTo>
                  <a:pt x="2095042" y="3169260"/>
                  <a:pt x="2097468" y="3161980"/>
                  <a:pt x="2101319" y="3152327"/>
                </a:cubicBezTo>
                <a:cubicBezTo>
                  <a:pt x="2105170" y="3142673"/>
                  <a:pt x="2104432" y="3137293"/>
                  <a:pt x="2099104" y="3136185"/>
                </a:cubicBezTo>
                <a:cubicBezTo>
                  <a:pt x="2096519" y="3136343"/>
                  <a:pt x="2094092" y="3137293"/>
                  <a:pt x="2091824" y="3139034"/>
                </a:cubicBezTo>
                <a:cubicBezTo>
                  <a:pt x="2089556" y="3140774"/>
                  <a:pt x="2087762" y="3142357"/>
                  <a:pt x="2086443" y="3143781"/>
                </a:cubicBezTo>
                <a:lnTo>
                  <a:pt x="2081379" y="3174166"/>
                </a:lnTo>
                <a:lnTo>
                  <a:pt x="2068719" y="3191890"/>
                </a:lnTo>
                <a:cubicBezTo>
                  <a:pt x="2068719" y="3199381"/>
                  <a:pt x="2067453" y="3205922"/>
                  <a:pt x="2064921" y="3211514"/>
                </a:cubicBezTo>
                <a:cubicBezTo>
                  <a:pt x="2062389" y="3217106"/>
                  <a:pt x="2058591" y="3222381"/>
                  <a:pt x="2053527" y="3227339"/>
                </a:cubicBezTo>
                <a:lnTo>
                  <a:pt x="2053527" y="3247596"/>
                </a:lnTo>
                <a:cubicBezTo>
                  <a:pt x="2046352" y="3255614"/>
                  <a:pt x="2042976" y="3264898"/>
                  <a:pt x="2043398" y="3275448"/>
                </a:cubicBezTo>
                <a:cubicBezTo>
                  <a:pt x="2039336" y="3274235"/>
                  <a:pt x="2035433" y="3274763"/>
                  <a:pt x="2031688" y="3277031"/>
                </a:cubicBezTo>
                <a:cubicBezTo>
                  <a:pt x="2027942" y="3279299"/>
                  <a:pt x="2025938" y="3282992"/>
                  <a:pt x="2025674" y="3288109"/>
                </a:cubicBezTo>
                <a:lnTo>
                  <a:pt x="2010482" y="3310897"/>
                </a:lnTo>
                <a:lnTo>
                  <a:pt x="1990225" y="3303301"/>
                </a:lnTo>
                <a:cubicBezTo>
                  <a:pt x="1993548" y="3295072"/>
                  <a:pt x="1995764" y="3285577"/>
                  <a:pt x="1996872" y="3274815"/>
                </a:cubicBezTo>
                <a:cubicBezTo>
                  <a:pt x="1997979" y="3264054"/>
                  <a:pt x="2000828" y="3255825"/>
                  <a:pt x="2005417" y="3250128"/>
                </a:cubicBezTo>
                <a:cubicBezTo>
                  <a:pt x="2004995" y="3242110"/>
                  <a:pt x="2008371" y="3237890"/>
                  <a:pt x="2015546" y="3237468"/>
                </a:cubicBezTo>
                <a:cubicBezTo>
                  <a:pt x="2021032" y="3237837"/>
                  <a:pt x="2027784" y="3237731"/>
                  <a:pt x="2035802" y="3237151"/>
                </a:cubicBezTo>
                <a:cubicBezTo>
                  <a:pt x="2043820" y="3236571"/>
                  <a:pt x="2042976" y="3233300"/>
                  <a:pt x="2033270" y="3227339"/>
                </a:cubicBezTo>
                <a:lnTo>
                  <a:pt x="2043398" y="3202019"/>
                </a:lnTo>
                <a:lnTo>
                  <a:pt x="2033270" y="3202019"/>
                </a:lnTo>
                <a:lnTo>
                  <a:pt x="2043398" y="3189358"/>
                </a:lnTo>
                <a:lnTo>
                  <a:pt x="2043398" y="3164038"/>
                </a:lnTo>
                <a:lnTo>
                  <a:pt x="2061123" y="3151378"/>
                </a:lnTo>
                <a:lnTo>
                  <a:pt x="2061123" y="3128589"/>
                </a:lnTo>
                <a:cubicBezTo>
                  <a:pt x="2065765" y="3120571"/>
                  <a:pt x="2071673" y="3113819"/>
                  <a:pt x="2078847" y="3108333"/>
                </a:cubicBezTo>
                <a:lnTo>
                  <a:pt x="2086443" y="3088076"/>
                </a:lnTo>
                <a:cubicBezTo>
                  <a:pt x="2078531" y="3086071"/>
                  <a:pt x="2075999" y="3077420"/>
                  <a:pt x="2078847" y="3062122"/>
                </a:cubicBezTo>
                <a:cubicBezTo>
                  <a:pt x="2081696" y="3046824"/>
                  <a:pt x="2084228" y="3036907"/>
                  <a:pt x="2086443" y="3032371"/>
                </a:cubicBezTo>
                <a:cubicBezTo>
                  <a:pt x="2091191" y="3031210"/>
                  <a:pt x="2093723" y="3025935"/>
                  <a:pt x="2094040" y="3016545"/>
                </a:cubicBezTo>
                <a:cubicBezTo>
                  <a:pt x="2094356" y="3007155"/>
                  <a:pt x="2094356" y="3000614"/>
                  <a:pt x="2094040" y="2996922"/>
                </a:cubicBezTo>
                <a:cubicBezTo>
                  <a:pt x="2097785" y="2995445"/>
                  <a:pt x="2100422" y="2992701"/>
                  <a:pt x="2101952" y="2988692"/>
                </a:cubicBezTo>
                <a:cubicBezTo>
                  <a:pt x="2103482" y="2984683"/>
                  <a:pt x="2104221" y="2980674"/>
                  <a:pt x="2104168" y="2976665"/>
                </a:cubicBezTo>
                <a:cubicBezTo>
                  <a:pt x="2103746" y="2971918"/>
                  <a:pt x="2102058" y="2968119"/>
                  <a:pt x="2099104" y="2965271"/>
                </a:cubicBezTo>
                <a:cubicBezTo>
                  <a:pt x="2096150" y="2962422"/>
                  <a:pt x="2094462" y="2958624"/>
                  <a:pt x="2094040" y="2953877"/>
                </a:cubicBezTo>
                <a:cubicBezTo>
                  <a:pt x="2084281" y="2955776"/>
                  <a:pt x="2079744" y="2963372"/>
                  <a:pt x="2080430" y="2976665"/>
                </a:cubicBezTo>
                <a:cubicBezTo>
                  <a:pt x="2081116" y="2989958"/>
                  <a:pt x="2077212" y="2997555"/>
                  <a:pt x="2068719" y="2999454"/>
                </a:cubicBezTo>
                <a:cubicBezTo>
                  <a:pt x="2068455" y="3007208"/>
                  <a:pt x="2065818" y="3014488"/>
                  <a:pt x="2060806" y="3021293"/>
                </a:cubicBezTo>
                <a:cubicBezTo>
                  <a:pt x="2055795" y="3028098"/>
                  <a:pt x="2049992" y="3033478"/>
                  <a:pt x="2043398" y="3037435"/>
                </a:cubicBezTo>
                <a:lnTo>
                  <a:pt x="2043398" y="3070351"/>
                </a:lnTo>
                <a:cubicBezTo>
                  <a:pt x="2021190" y="3081060"/>
                  <a:pt x="2008002" y="3093193"/>
                  <a:pt x="2003835" y="3106750"/>
                </a:cubicBezTo>
                <a:cubicBezTo>
                  <a:pt x="1999668" y="3120307"/>
                  <a:pt x="1993443" y="3139403"/>
                  <a:pt x="1985161" y="3164038"/>
                </a:cubicBezTo>
                <a:cubicBezTo>
                  <a:pt x="1976615" y="3164776"/>
                  <a:pt x="1969019" y="3167730"/>
                  <a:pt x="1962372" y="3172900"/>
                </a:cubicBezTo>
                <a:cubicBezTo>
                  <a:pt x="1955726" y="3178070"/>
                  <a:pt x="1948130" y="3181024"/>
                  <a:pt x="1939584" y="3181762"/>
                </a:cubicBezTo>
                <a:lnTo>
                  <a:pt x="1939584" y="3209615"/>
                </a:lnTo>
                <a:lnTo>
                  <a:pt x="1931988" y="3209615"/>
                </a:lnTo>
                <a:cubicBezTo>
                  <a:pt x="1927135" y="3209615"/>
                  <a:pt x="1924180" y="3208349"/>
                  <a:pt x="1923125" y="3205817"/>
                </a:cubicBezTo>
                <a:cubicBezTo>
                  <a:pt x="1922070" y="3203285"/>
                  <a:pt x="1921648" y="3199487"/>
                  <a:pt x="1921859" y="3194423"/>
                </a:cubicBezTo>
                <a:lnTo>
                  <a:pt x="1929456" y="3174166"/>
                </a:lnTo>
                <a:cubicBezTo>
                  <a:pt x="1929297" y="3172320"/>
                  <a:pt x="1928348" y="3169049"/>
                  <a:pt x="1926607" y="3164354"/>
                </a:cubicBezTo>
                <a:cubicBezTo>
                  <a:pt x="1924866" y="3159659"/>
                  <a:pt x="1923284" y="3157022"/>
                  <a:pt x="1921859" y="3156441"/>
                </a:cubicBezTo>
                <a:lnTo>
                  <a:pt x="1921859" y="3164038"/>
                </a:lnTo>
                <a:cubicBezTo>
                  <a:pt x="1916057" y="3168152"/>
                  <a:pt x="1909305" y="3173849"/>
                  <a:pt x="1901603" y="3181129"/>
                </a:cubicBezTo>
                <a:cubicBezTo>
                  <a:pt x="1893901" y="3188409"/>
                  <a:pt x="1889681" y="3195372"/>
                  <a:pt x="1888943" y="3202019"/>
                </a:cubicBezTo>
                <a:cubicBezTo>
                  <a:pt x="1885197" y="3204762"/>
                  <a:pt x="1882560" y="3208771"/>
                  <a:pt x="1881030" y="3214046"/>
                </a:cubicBezTo>
                <a:cubicBezTo>
                  <a:pt x="1879500" y="3219321"/>
                  <a:pt x="1878762" y="3224596"/>
                  <a:pt x="1878814" y="3229871"/>
                </a:cubicBezTo>
                <a:lnTo>
                  <a:pt x="1861090" y="3240000"/>
                </a:lnTo>
                <a:cubicBezTo>
                  <a:pt x="1861143" y="3244061"/>
                  <a:pt x="1860404" y="3248598"/>
                  <a:pt x="1858874" y="3253609"/>
                </a:cubicBezTo>
                <a:cubicBezTo>
                  <a:pt x="1857344" y="3258621"/>
                  <a:pt x="1854707" y="3262525"/>
                  <a:pt x="1850962" y="3265320"/>
                </a:cubicBezTo>
                <a:lnTo>
                  <a:pt x="1850962" y="3285577"/>
                </a:lnTo>
                <a:lnTo>
                  <a:pt x="1840833" y="3293173"/>
                </a:lnTo>
                <a:cubicBezTo>
                  <a:pt x="1840570" y="3300875"/>
                  <a:pt x="1837932" y="3308260"/>
                  <a:pt x="1832921" y="3315329"/>
                </a:cubicBezTo>
                <a:cubicBezTo>
                  <a:pt x="1827909" y="3322397"/>
                  <a:pt x="1822107" y="3328516"/>
                  <a:pt x="1815513" y="3333686"/>
                </a:cubicBezTo>
                <a:cubicBezTo>
                  <a:pt x="1810343" y="3341757"/>
                  <a:pt x="1804224" y="3350936"/>
                  <a:pt x="1797155" y="3361222"/>
                </a:cubicBezTo>
                <a:cubicBezTo>
                  <a:pt x="1790087" y="3371509"/>
                  <a:pt x="1782701" y="3380054"/>
                  <a:pt x="1775000" y="3386859"/>
                </a:cubicBezTo>
                <a:cubicBezTo>
                  <a:pt x="1775158" y="3390816"/>
                  <a:pt x="1774841" y="3394930"/>
                  <a:pt x="1774050" y="3399203"/>
                </a:cubicBezTo>
                <a:cubicBezTo>
                  <a:pt x="1773259" y="3403476"/>
                  <a:pt x="1771043" y="3406958"/>
                  <a:pt x="1767404" y="3409648"/>
                </a:cubicBezTo>
                <a:cubicBezTo>
                  <a:pt x="1767193" y="3417455"/>
                  <a:pt x="1765082" y="3425262"/>
                  <a:pt x="1761073" y="3433069"/>
                </a:cubicBezTo>
                <a:cubicBezTo>
                  <a:pt x="1757064" y="3440876"/>
                  <a:pt x="1752422" y="3447418"/>
                  <a:pt x="1747147" y="3452693"/>
                </a:cubicBezTo>
                <a:cubicBezTo>
                  <a:pt x="1747147" y="3455331"/>
                  <a:pt x="1746514" y="3457652"/>
                  <a:pt x="1745248" y="3459656"/>
                </a:cubicBezTo>
                <a:cubicBezTo>
                  <a:pt x="1743982" y="3461661"/>
                  <a:pt x="1742083" y="3462716"/>
                  <a:pt x="1739551" y="3462821"/>
                </a:cubicBezTo>
                <a:lnTo>
                  <a:pt x="1731955" y="3460289"/>
                </a:lnTo>
                <a:lnTo>
                  <a:pt x="1739551" y="3434968"/>
                </a:lnTo>
                <a:cubicBezTo>
                  <a:pt x="1742083" y="3432278"/>
                  <a:pt x="1743982" y="3428796"/>
                  <a:pt x="1745248" y="3424524"/>
                </a:cubicBezTo>
                <a:cubicBezTo>
                  <a:pt x="1746514" y="3420251"/>
                  <a:pt x="1747147" y="3416136"/>
                  <a:pt x="1747147" y="3412180"/>
                </a:cubicBezTo>
                <a:lnTo>
                  <a:pt x="1757275" y="3389391"/>
                </a:lnTo>
                <a:cubicBezTo>
                  <a:pt x="1756748" y="3383694"/>
                  <a:pt x="1756537" y="3377364"/>
                  <a:pt x="1756642" y="3370401"/>
                </a:cubicBezTo>
                <a:cubicBezTo>
                  <a:pt x="1756748" y="3363438"/>
                  <a:pt x="1760335" y="3359640"/>
                  <a:pt x="1767404" y="3359007"/>
                </a:cubicBezTo>
                <a:cubicBezTo>
                  <a:pt x="1768248" y="3334319"/>
                  <a:pt x="1775422" y="3305200"/>
                  <a:pt x="1788926" y="3271650"/>
                </a:cubicBezTo>
                <a:cubicBezTo>
                  <a:pt x="1802430" y="3238100"/>
                  <a:pt x="1817201" y="3211514"/>
                  <a:pt x="1833237" y="3191890"/>
                </a:cubicBezTo>
                <a:cubicBezTo>
                  <a:pt x="1833554" y="3183239"/>
                  <a:pt x="1834820" y="3175221"/>
                  <a:pt x="1837035" y="3167836"/>
                </a:cubicBezTo>
                <a:cubicBezTo>
                  <a:pt x="1839251" y="3160451"/>
                  <a:pt x="1840517" y="3152432"/>
                  <a:pt x="1840833" y="3143781"/>
                </a:cubicBezTo>
                <a:cubicBezTo>
                  <a:pt x="1844579" y="3143623"/>
                  <a:pt x="1847216" y="3142040"/>
                  <a:pt x="1848746" y="3139034"/>
                </a:cubicBezTo>
                <a:cubicBezTo>
                  <a:pt x="1850276" y="3136027"/>
                  <a:pt x="1851014" y="3132545"/>
                  <a:pt x="1850962" y="3128589"/>
                </a:cubicBezTo>
                <a:cubicBezTo>
                  <a:pt x="1851384" y="3118302"/>
                  <a:pt x="1853072" y="3112289"/>
                  <a:pt x="1856026" y="3110548"/>
                </a:cubicBezTo>
                <a:cubicBezTo>
                  <a:pt x="1858980" y="3108807"/>
                  <a:pt x="1860668" y="3104693"/>
                  <a:pt x="1861090" y="3098204"/>
                </a:cubicBezTo>
                <a:lnTo>
                  <a:pt x="1873750" y="3072884"/>
                </a:lnTo>
                <a:cubicBezTo>
                  <a:pt x="1877495" y="3071512"/>
                  <a:pt x="1880133" y="3069191"/>
                  <a:pt x="1881663" y="3065920"/>
                </a:cubicBezTo>
                <a:cubicBezTo>
                  <a:pt x="1883193" y="3062650"/>
                  <a:pt x="1883931" y="3059063"/>
                  <a:pt x="1883878" y="3055159"/>
                </a:cubicBezTo>
                <a:lnTo>
                  <a:pt x="1881346" y="3042499"/>
                </a:lnTo>
                <a:lnTo>
                  <a:pt x="1890960" y="3009387"/>
                </a:lnTo>
                <a:lnTo>
                  <a:pt x="1877370" y="3029204"/>
                </a:lnTo>
                <a:cubicBezTo>
                  <a:pt x="1872622" y="3036590"/>
                  <a:pt x="1870090" y="3045241"/>
                  <a:pt x="1869774" y="3055158"/>
                </a:cubicBezTo>
                <a:cubicBezTo>
                  <a:pt x="1857536" y="3064864"/>
                  <a:pt x="1846563" y="3075836"/>
                  <a:pt x="1836857" y="3088075"/>
                </a:cubicBezTo>
                <a:cubicBezTo>
                  <a:pt x="1822772" y="3089341"/>
                  <a:pt x="1817392" y="3094405"/>
                  <a:pt x="1820715" y="3103267"/>
                </a:cubicBezTo>
                <a:cubicBezTo>
                  <a:pt x="1824039" y="3112130"/>
                  <a:pt x="1821823" y="3117193"/>
                  <a:pt x="1814069" y="3118460"/>
                </a:cubicBezTo>
                <a:lnTo>
                  <a:pt x="1803940" y="3118460"/>
                </a:lnTo>
                <a:cubicBezTo>
                  <a:pt x="1803518" y="3125581"/>
                  <a:pt x="1801830" y="3130962"/>
                  <a:pt x="1798876" y="3134601"/>
                </a:cubicBezTo>
                <a:cubicBezTo>
                  <a:pt x="1795922" y="3138241"/>
                  <a:pt x="1794234" y="3142989"/>
                  <a:pt x="1793812" y="3148844"/>
                </a:cubicBezTo>
                <a:lnTo>
                  <a:pt x="1776088" y="3164037"/>
                </a:lnTo>
                <a:lnTo>
                  <a:pt x="1765959" y="3143780"/>
                </a:lnTo>
                <a:cubicBezTo>
                  <a:pt x="1760895" y="3143780"/>
                  <a:pt x="1758363" y="3141248"/>
                  <a:pt x="1758363" y="3136184"/>
                </a:cubicBezTo>
                <a:cubicBezTo>
                  <a:pt x="1759102" y="3126214"/>
                  <a:pt x="1762056" y="3116402"/>
                  <a:pt x="1767225" y="3106749"/>
                </a:cubicBezTo>
                <a:cubicBezTo>
                  <a:pt x="1772395" y="3097095"/>
                  <a:pt x="1775349" y="3086651"/>
                  <a:pt x="1776088" y="3075415"/>
                </a:cubicBezTo>
                <a:cubicBezTo>
                  <a:pt x="1776140" y="3075204"/>
                  <a:pt x="1776035" y="3074359"/>
                  <a:pt x="1775771" y="3072883"/>
                </a:cubicBezTo>
                <a:cubicBezTo>
                  <a:pt x="1775507" y="3071406"/>
                  <a:pt x="1774769" y="3070561"/>
                  <a:pt x="1773556" y="3070350"/>
                </a:cubicBezTo>
                <a:cubicBezTo>
                  <a:pt x="1772184" y="3070931"/>
                  <a:pt x="1770496" y="3073568"/>
                  <a:pt x="1768491" y="3078263"/>
                </a:cubicBezTo>
                <a:cubicBezTo>
                  <a:pt x="1766487" y="3082958"/>
                  <a:pt x="1764799" y="3086229"/>
                  <a:pt x="1763427" y="3088075"/>
                </a:cubicBezTo>
                <a:cubicBezTo>
                  <a:pt x="1760473" y="3090607"/>
                  <a:pt x="1758785" y="3093139"/>
                  <a:pt x="1758363" y="3095671"/>
                </a:cubicBezTo>
                <a:cubicBezTo>
                  <a:pt x="1758680" y="3099627"/>
                  <a:pt x="1758680" y="3103109"/>
                  <a:pt x="1758363" y="3106116"/>
                </a:cubicBezTo>
                <a:cubicBezTo>
                  <a:pt x="1758047" y="3109123"/>
                  <a:pt x="1755515" y="3110705"/>
                  <a:pt x="1750767" y="3110863"/>
                </a:cubicBezTo>
                <a:lnTo>
                  <a:pt x="1740639" y="3115928"/>
                </a:lnTo>
                <a:lnTo>
                  <a:pt x="1715318" y="3118460"/>
                </a:lnTo>
                <a:lnTo>
                  <a:pt x="1707722" y="3138716"/>
                </a:lnTo>
                <a:cubicBezTo>
                  <a:pt x="1703871" y="3140140"/>
                  <a:pt x="1700178" y="3142356"/>
                  <a:pt x="1696644" y="3145363"/>
                </a:cubicBezTo>
                <a:cubicBezTo>
                  <a:pt x="1693110" y="3148370"/>
                  <a:pt x="1690050" y="3151218"/>
                  <a:pt x="1687465" y="3153908"/>
                </a:cubicBezTo>
                <a:cubicBezTo>
                  <a:pt x="1684722" y="3153856"/>
                  <a:pt x="1681979" y="3154594"/>
                  <a:pt x="1679236" y="3156124"/>
                </a:cubicBezTo>
                <a:cubicBezTo>
                  <a:pt x="1676493" y="3157654"/>
                  <a:pt x="1675016" y="3160291"/>
                  <a:pt x="1674805" y="3164037"/>
                </a:cubicBezTo>
                <a:lnTo>
                  <a:pt x="1677337" y="3174165"/>
                </a:lnTo>
                <a:lnTo>
                  <a:pt x="1654549" y="3174165"/>
                </a:lnTo>
                <a:cubicBezTo>
                  <a:pt x="1655551" y="3169259"/>
                  <a:pt x="1657977" y="3161979"/>
                  <a:pt x="1661828" y="3152326"/>
                </a:cubicBezTo>
                <a:cubicBezTo>
                  <a:pt x="1665679" y="3142672"/>
                  <a:pt x="1664941" y="3137292"/>
                  <a:pt x="1659613" y="3136184"/>
                </a:cubicBezTo>
                <a:cubicBezTo>
                  <a:pt x="1657028" y="3136342"/>
                  <a:pt x="1654601" y="3137292"/>
                  <a:pt x="1652333" y="3139033"/>
                </a:cubicBezTo>
                <a:cubicBezTo>
                  <a:pt x="1650065" y="3140773"/>
                  <a:pt x="1648271" y="3142356"/>
                  <a:pt x="1646952" y="3143780"/>
                </a:cubicBezTo>
                <a:lnTo>
                  <a:pt x="1641888" y="3174165"/>
                </a:lnTo>
                <a:lnTo>
                  <a:pt x="1629228" y="3191889"/>
                </a:lnTo>
                <a:cubicBezTo>
                  <a:pt x="1629228" y="3199380"/>
                  <a:pt x="1627962" y="3205921"/>
                  <a:pt x="1625430" y="3211513"/>
                </a:cubicBezTo>
                <a:cubicBezTo>
                  <a:pt x="1622898" y="3217105"/>
                  <a:pt x="1619100" y="3222380"/>
                  <a:pt x="1614036" y="3227338"/>
                </a:cubicBezTo>
                <a:lnTo>
                  <a:pt x="1614036" y="3247595"/>
                </a:lnTo>
                <a:cubicBezTo>
                  <a:pt x="1606861" y="3255613"/>
                  <a:pt x="1603485" y="3264897"/>
                  <a:pt x="1603907" y="3275447"/>
                </a:cubicBezTo>
                <a:cubicBezTo>
                  <a:pt x="1599845" y="3274234"/>
                  <a:pt x="1595942" y="3274762"/>
                  <a:pt x="1592197" y="3277030"/>
                </a:cubicBezTo>
                <a:cubicBezTo>
                  <a:pt x="1588451" y="3279298"/>
                  <a:pt x="1586447" y="3282991"/>
                  <a:pt x="1586183" y="3288108"/>
                </a:cubicBezTo>
                <a:lnTo>
                  <a:pt x="1570991" y="3310896"/>
                </a:lnTo>
                <a:lnTo>
                  <a:pt x="1550734" y="3303300"/>
                </a:lnTo>
                <a:cubicBezTo>
                  <a:pt x="1554057" y="3295071"/>
                  <a:pt x="1556273" y="3285576"/>
                  <a:pt x="1557381" y="3274814"/>
                </a:cubicBezTo>
                <a:cubicBezTo>
                  <a:pt x="1558488" y="3264053"/>
                  <a:pt x="1561337" y="3255824"/>
                  <a:pt x="1565926" y="3250127"/>
                </a:cubicBezTo>
                <a:cubicBezTo>
                  <a:pt x="1565504" y="3242109"/>
                  <a:pt x="1568880" y="3237889"/>
                  <a:pt x="1576055" y="3237467"/>
                </a:cubicBezTo>
                <a:cubicBezTo>
                  <a:pt x="1581541" y="3237836"/>
                  <a:pt x="1588293" y="3237730"/>
                  <a:pt x="1596311" y="3237150"/>
                </a:cubicBezTo>
                <a:cubicBezTo>
                  <a:pt x="1604329" y="3236570"/>
                  <a:pt x="1603485" y="3233299"/>
                  <a:pt x="1593779" y="3227338"/>
                </a:cubicBezTo>
                <a:lnTo>
                  <a:pt x="1603907" y="3202018"/>
                </a:lnTo>
                <a:lnTo>
                  <a:pt x="1593779" y="3202018"/>
                </a:lnTo>
                <a:lnTo>
                  <a:pt x="1603907" y="3189357"/>
                </a:lnTo>
                <a:lnTo>
                  <a:pt x="1603907" y="3164037"/>
                </a:lnTo>
                <a:lnTo>
                  <a:pt x="1621632" y="3151377"/>
                </a:lnTo>
                <a:lnTo>
                  <a:pt x="1621632" y="3128588"/>
                </a:lnTo>
                <a:cubicBezTo>
                  <a:pt x="1626274" y="3120570"/>
                  <a:pt x="1632182" y="3113818"/>
                  <a:pt x="1639356" y="3108332"/>
                </a:cubicBezTo>
                <a:lnTo>
                  <a:pt x="1646952" y="3088075"/>
                </a:lnTo>
                <a:cubicBezTo>
                  <a:pt x="1639040" y="3086070"/>
                  <a:pt x="1636508" y="3077419"/>
                  <a:pt x="1639356" y="3062121"/>
                </a:cubicBezTo>
                <a:cubicBezTo>
                  <a:pt x="1642205" y="3046823"/>
                  <a:pt x="1644737" y="3036906"/>
                  <a:pt x="1646952" y="3032370"/>
                </a:cubicBezTo>
                <a:cubicBezTo>
                  <a:pt x="1651700" y="3031209"/>
                  <a:pt x="1654232" y="3025934"/>
                  <a:pt x="1654549" y="3016544"/>
                </a:cubicBezTo>
                <a:cubicBezTo>
                  <a:pt x="1654865" y="3007154"/>
                  <a:pt x="1654865" y="3000613"/>
                  <a:pt x="1654549" y="2996921"/>
                </a:cubicBezTo>
                <a:cubicBezTo>
                  <a:pt x="1658294" y="2995444"/>
                  <a:pt x="1660931" y="2992700"/>
                  <a:pt x="1662461" y="2988691"/>
                </a:cubicBezTo>
                <a:cubicBezTo>
                  <a:pt x="1663991" y="2984682"/>
                  <a:pt x="1664730" y="2980673"/>
                  <a:pt x="1664677" y="2976664"/>
                </a:cubicBezTo>
                <a:cubicBezTo>
                  <a:pt x="1664255" y="2971917"/>
                  <a:pt x="1662567" y="2968118"/>
                  <a:pt x="1659613" y="2965270"/>
                </a:cubicBezTo>
                <a:cubicBezTo>
                  <a:pt x="1656659" y="2962421"/>
                  <a:pt x="1654971" y="2958623"/>
                  <a:pt x="1654549" y="2953876"/>
                </a:cubicBezTo>
                <a:cubicBezTo>
                  <a:pt x="1644790" y="2955775"/>
                  <a:pt x="1640253" y="2963371"/>
                  <a:pt x="1640939" y="2976664"/>
                </a:cubicBezTo>
                <a:cubicBezTo>
                  <a:pt x="1641625" y="2989957"/>
                  <a:pt x="1637721" y="2997554"/>
                  <a:pt x="1629228" y="2999453"/>
                </a:cubicBezTo>
                <a:cubicBezTo>
                  <a:pt x="1628964" y="3007207"/>
                  <a:pt x="1626327" y="3014487"/>
                  <a:pt x="1621315" y="3021292"/>
                </a:cubicBezTo>
                <a:cubicBezTo>
                  <a:pt x="1616304" y="3028097"/>
                  <a:pt x="1610501" y="3033477"/>
                  <a:pt x="1603907" y="3037434"/>
                </a:cubicBezTo>
                <a:lnTo>
                  <a:pt x="1603907" y="3070350"/>
                </a:lnTo>
                <a:cubicBezTo>
                  <a:pt x="1581699" y="3081059"/>
                  <a:pt x="1568511" y="3093192"/>
                  <a:pt x="1564344" y="3106749"/>
                </a:cubicBezTo>
                <a:cubicBezTo>
                  <a:pt x="1560177" y="3120306"/>
                  <a:pt x="1553952" y="3139402"/>
                  <a:pt x="1545670" y="3164037"/>
                </a:cubicBezTo>
                <a:cubicBezTo>
                  <a:pt x="1537124" y="3164775"/>
                  <a:pt x="1529528" y="3167729"/>
                  <a:pt x="1522881" y="3172899"/>
                </a:cubicBezTo>
                <a:cubicBezTo>
                  <a:pt x="1516235" y="3178069"/>
                  <a:pt x="1508639" y="3181023"/>
                  <a:pt x="1500093" y="3181761"/>
                </a:cubicBezTo>
                <a:lnTo>
                  <a:pt x="1500093" y="3209614"/>
                </a:lnTo>
                <a:lnTo>
                  <a:pt x="1492497" y="3209614"/>
                </a:lnTo>
                <a:cubicBezTo>
                  <a:pt x="1487644" y="3209614"/>
                  <a:pt x="1484689" y="3208348"/>
                  <a:pt x="1483634" y="3205816"/>
                </a:cubicBezTo>
                <a:cubicBezTo>
                  <a:pt x="1482579" y="3203284"/>
                  <a:pt x="1482157" y="3199486"/>
                  <a:pt x="1482368" y="3194422"/>
                </a:cubicBezTo>
                <a:lnTo>
                  <a:pt x="1489965" y="3174165"/>
                </a:lnTo>
                <a:cubicBezTo>
                  <a:pt x="1489806" y="3172319"/>
                  <a:pt x="1488857" y="3169048"/>
                  <a:pt x="1487116" y="3164353"/>
                </a:cubicBezTo>
                <a:cubicBezTo>
                  <a:pt x="1485375" y="3159658"/>
                  <a:pt x="1483793" y="3157021"/>
                  <a:pt x="1482368" y="3156440"/>
                </a:cubicBezTo>
                <a:lnTo>
                  <a:pt x="1482368" y="3164037"/>
                </a:lnTo>
                <a:cubicBezTo>
                  <a:pt x="1476566" y="3168151"/>
                  <a:pt x="1469814" y="3173848"/>
                  <a:pt x="1462112" y="3181128"/>
                </a:cubicBezTo>
                <a:cubicBezTo>
                  <a:pt x="1454410" y="3188408"/>
                  <a:pt x="1450190" y="3195371"/>
                  <a:pt x="1449452" y="3202018"/>
                </a:cubicBezTo>
                <a:cubicBezTo>
                  <a:pt x="1445706" y="3204761"/>
                  <a:pt x="1443069" y="3208770"/>
                  <a:pt x="1441539" y="3214045"/>
                </a:cubicBezTo>
                <a:cubicBezTo>
                  <a:pt x="1440009" y="3219320"/>
                  <a:pt x="1439271" y="3224595"/>
                  <a:pt x="1439323" y="3229870"/>
                </a:cubicBezTo>
                <a:lnTo>
                  <a:pt x="1421599" y="3239999"/>
                </a:lnTo>
                <a:cubicBezTo>
                  <a:pt x="1421652" y="3244060"/>
                  <a:pt x="1420913" y="3248597"/>
                  <a:pt x="1419383" y="3253608"/>
                </a:cubicBezTo>
                <a:cubicBezTo>
                  <a:pt x="1417853" y="3258620"/>
                  <a:pt x="1415216" y="3262524"/>
                  <a:pt x="1411471" y="3265319"/>
                </a:cubicBezTo>
                <a:lnTo>
                  <a:pt x="1411471" y="3285576"/>
                </a:lnTo>
                <a:lnTo>
                  <a:pt x="1401342" y="3293172"/>
                </a:lnTo>
                <a:cubicBezTo>
                  <a:pt x="1401079" y="3300874"/>
                  <a:pt x="1398441" y="3308259"/>
                  <a:pt x="1393430" y="3315328"/>
                </a:cubicBezTo>
                <a:cubicBezTo>
                  <a:pt x="1388418" y="3322396"/>
                  <a:pt x="1382616" y="3328515"/>
                  <a:pt x="1376022" y="3333685"/>
                </a:cubicBezTo>
                <a:cubicBezTo>
                  <a:pt x="1370852" y="3341756"/>
                  <a:pt x="1364733" y="3350935"/>
                  <a:pt x="1357664" y="3361221"/>
                </a:cubicBezTo>
                <a:cubicBezTo>
                  <a:pt x="1350596" y="3371508"/>
                  <a:pt x="1343210" y="3380053"/>
                  <a:pt x="1335509" y="3386858"/>
                </a:cubicBezTo>
                <a:cubicBezTo>
                  <a:pt x="1335667" y="3390815"/>
                  <a:pt x="1335350" y="3394929"/>
                  <a:pt x="1334559" y="3399202"/>
                </a:cubicBezTo>
                <a:cubicBezTo>
                  <a:pt x="1333768" y="3403475"/>
                  <a:pt x="1331552" y="3406957"/>
                  <a:pt x="1327913" y="3409647"/>
                </a:cubicBezTo>
                <a:cubicBezTo>
                  <a:pt x="1327702" y="3417454"/>
                  <a:pt x="1325591" y="3425261"/>
                  <a:pt x="1321582" y="3433068"/>
                </a:cubicBezTo>
                <a:cubicBezTo>
                  <a:pt x="1317573" y="3440875"/>
                  <a:pt x="1312931" y="3447417"/>
                  <a:pt x="1307656" y="3452692"/>
                </a:cubicBezTo>
                <a:cubicBezTo>
                  <a:pt x="1307656" y="3455330"/>
                  <a:pt x="1307023" y="3457651"/>
                  <a:pt x="1305757" y="3459655"/>
                </a:cubicBezTo>
                <a:cubicBezTo>
                  <a:pt x="1304491" y="3461660"/>
                  <a:pt x="1302592" y="3462715"/>
                  <a:pt x="1300060" y="3462820"/>
                </a:cubicBezTo>
                <a:lnTo>
                  <a:pt x="1292464" y="3460288"/>
                </a:lnTo>
                <a:lnTo>
                  <a:pt x="1300060" y="3434967"/>
                </a:lnTo>
                <a:cubicBezTo>
                  <a:pt x="1302592" y="3432277"/>
                  <a:pt x="1304491" y="3428795"/>
                  <a:pt x="1305757" y="3424523"/>
                </a:cubicBezTo>
                <a:cubicBezTo>
                  <a:pt x="1307023" y="3420250"/>
                  <a:pt x="1307656" y="3416135"/>
                  <a:pt x="1307656" y="3412179"/>
                </a:cubicBezTo>
                <a:lnTo>
                  <a:pt x="1317784" y="3389390"/>
                </a:lnTo>
                <a:cubicBezTo>
                  <a:pt x="1317257" y="3383693"/>
                  <a:pt x="1317046" y="3377363"/>
                  <a:pt x="1317151" y="3370400"/>
                </a:cubicBezTo>
                <a:cubicBezTo>
                  <a:pt x="1317257" y="3363437"/>
                  <a:pt x="1320844" y="3359639"/>
                  <a:pt x="1327913" y="3359006"/>
                </a:cubicBezTo>
                <a:cubicBezTo>
                  <a:pt x="1328757" y="3334318"/>
                  <a:pt x="1335931" y="3305199"/>
                  <a:pt x="1349435" y="3271649"/>
                </a:cubicBezTo>
                <a:cubicBezTo>
                  <a:pt x="1362939" y="3238099"/>
                  <a:pt x="1377710" y="3211513"/>
                  <a:pt x="1393746" y="3191889"/>
                </a:cubicBezTo>
                <a:cubicBezTo>
                  <a:pt x="1394063" y="3183238"/>
                  <a:pt x="1395329" y="3175220"/>
                  <a:pt x="1397544" y="3167835"/>
                </a:cubicBezTo>
                <a:cubicBezTo>
                  <a:pt x="1399760" y="3160450"/>
                  <a:pt x="1401026" y="3152431"/>
                  <a:pt x="1401342" y="3143780"/>
                </a:cubicBezTo>
                <a:cubicBezTo>
                  <a:pt x="1405088" y="3143622"/>
                  <a:pt x="1407725" y="3142039"/>
                  <a:pt x="1409255" y="3139033"/>
                </a:cubicBezTo>
                <a:cubicBezTo>
                  <a:pt x="1410785" y="3136026"/>
                  <a:pt x="1411523" y="3132544"/>
                  <a:pt x="1411471" y="3128588"/>
                </a:cubicBezTo>
                <a:cubicBezTo>
                  <a:pt x="1411893" y="3118301"/>
                  <a:pt x="1413581" y="3112288"/>
                  <a:pt x="1416535" y="3110547"/>
                </a:cubicBezTo>
                <a:cubicBezTo>
                  <a:pt x="1419489" y="3108806"/>
                  <a:pt x="1421177" y="3104692"/>
                  <a:pt x="1421599" y="3098203"/>
                </a:cubicBezTo>
                <a:lnTo>
                  <a:pt x="1434259" y="3072883"/>
                </a:lnTo>
                <a:cubicBezTo>
                  <a:pt x="1438004" y="3071511"/>
                  <a:pt x="1440642" y="3069190"/>
                  <a:pt x="1442172" y="3065919"/>
                </a:cubicBezTo>
                <a:cubicBezTo>
                  <a:pt x="1443702" y="3062649"/>
                  <a:pt x="1444440" y="3059062"/>
                  <a:pt x="1444387" y="3055158"/>
                </a:cubicBezTo>
                <a:lnTo>
                  <a:pt x="1441855" y="3042498"/>
                </a:lnTo>
                <a:lnTo>
                  <a:pt x="1464644" y="2964004"/>
                </a:lnTo>
                <a:lnTo>
                  <a:pt x="1474772" y="2956408"/>
                </a:lnTo>
                <a:lnTo>
                  <a:pt x="1482368" y="2943747"/>
                </a:lnTo>
                <a:cubicBezTo>
                  <a:pt x="1482368" y="2939685"/>
                  <a:pt x="1483001" y="2935149"/>
                  <a:pt x="1484267" y="2930137"/>
                </a:cubicBezTo>
                <a:cubicBezTo>
                  <a:pt x="1485533" y="2925126"/>
                  <a:pt x="1487432" y="2921223"/>
                  <a:pt x="1489965" y="2918427"/>
                </a:cubicBezTo>
                <a:cubicBezTo>
                  <a:pt x="1488488" y="2913837"/>
                  <a:pt x="1488277" y="2907824"/>
                  <a:pt x="1489332" y="2900386"/>
                </a:cubicBezTo>
                <a:cubicBezTo>
                  <a:pt x="1490387" y="2892948"/>
                  <a:pt x="1493974" y="2888833"/>
                  <a:pt x="1500093" y="2888042"/>
                </a:cubicBezTo>
                <a:cubicBezTo>
                  <a:pt x="1500990" y="2881079"/>
                  <a:pt x="1505526" y="2869684"/>
                  <a:pt x="1513703" y="2853859"/>
                </a:cubicBezTo>
                <a:cubicBezTo>
                  <a:pt x="1521879" y="2838034"/>
                  <a:pt x="1528315" y="2829172"/>
                  <a:pt x="1533010" y="2827273"/>
                </a:cubicBezTo>
                <a:lnTo>
                  <a:pt x="1540606" y="2809548"/>
                </a:lnTo>
                <a:cubicBezTo>
                  <a:pt x="1541344" y="2793723"/>
                  <a:pt x="1544298" y="2779796"/>
                  <a:pt x="1549468" y="2767769"/>
                </a:cubicBezTo>
                <a:cubicBezTo>
                  <a:pt x="1554638" y="2755742"/>
                  <a:pt x="1557592" y="2741815"/>
                  <a:pt x="1558330" y="2725990"/>
                </a:cubicBezTo>
                <a:lnTo>
                  <a:pt x="1565926" y="2715862"/>
                </a:lnTo>
                <a:cubicBezTo>
                  <a:pt x="1567087" y="2706472"/>
                  <a:pt x="1571729" y="2695500"/>
                  <a:pt x="1579853" y="2682945"/>
                </a:cubicBezTo>
                <a:cubicBezTo>
                  <a:pt x="1587976" y="2670390"/>
                  <a:pt x="1592619" y="2659418"/>
                  <a:pt x="1593779" y="2650028"/>
                </a:cubicBezTo>
                <a:cubicBezTo>
                  <a:pt x="1601270" y="2645280"/>
                  <a:pt x="1604646" y="2637684"/>
                  <a:pt x="1603907" y="2627239"/>
                </a:cubicBezTo>
                <a:cubicBezTo>
                  <a:pt x="1603169" y="2616795"/>
                  <a:pt x="1606545" y="2609199"/>
                  <a:pt x="1614036" y="2604451"/>
                </a:cubicBezTo>
                <a:cubicBezTo>
                  <a:pt x="1614801" y="2600442"/>
                  <a:pt x="1616792" y="2593426"/>
                  <a:pt x="1620010" y="2583403"/>
                </a:cubicBezTo>
                <a:lnTo>
                  <a:pt x="1626093" y="2565567"/>
                </a:lnTo>
                <a:lnTo>
                  <a:pt x="1622368" y="2560911"/>
                </a:lnTo>
                <a:lnTo>
                  <a:pt x="1609708" y="2573571"/>
                </a:lnTo>
                <a:lnTo>
                  <a:pt x="1602112" y="2626745"/>
                </a:lnTo>
                <a:cubicBezTo>
                  <a:pt x="1594305" y="2633813"/>
                  <a:pt x="1587131" y="2643731"/>
                  <a:pt x="1580589" y="2656497"/>
                </a:cubicBezTo>
                <a:cubicBezTo>
                  <a:pt x="1574048" y="2669262"/>
                  <a:pt x="1569406" y="2680446"/>
                  <a:pt x="1566663" y="2690046"/>
                </a:cubicBezTo>
                <a:cubicBezTo>
                  <a:pt x="1566347" y="2698803"/>
                  <a:pt x="1564448" y="2707243"/>
                  <a:pt x="1560966" y="2715367"/>
                </a:cubicBezTo>
                <a:cubicBezTo>
                  <a:pt x="1557484" y="2723491"/>
                  <a:pt x="1554319" y="2731931"/>
                  <a:pt x="1551471" y="2740688"/>
                </a:cubicBezTo>
                <a:cubicBezTo>
                  <a:pt x="1539232" y="2751238"/>
                  <a:pt x="1528260" y="2763054"/>
                  <a:pt x="1518554" y="2776137"/>
                </a:cubicBezTo>
                <a:lnTo>
                  <a:pt x="1500829" y="2826778"/>
                </a:lnTo>
                <a:cubicBezTo>
                  <a:pt x="1499300" y="2826672"/>
                  <a:pt x="1497295" y="2826883"/>
                  <a:pt x="1494816" y="2827411"/>
                </a:cubicBezTo>
                <a:cubicBezTo>
                  <a:pt x="1492337" y="2827938"/>
                  <a:pt x="1490965" y="2829415"/>
                  <a:pt x="1490701" y="2831842"/>
                </a:cubicBezTo>
                <a:cubicBezTo>
                  <a:pt x="1490965" y="2833213"/>
                  <a:pt x="1492337" y="2834901"/>
                  <a:pt x="1494816" y="2836906"/>
                </a:cubicBezTo>
                <a:cubicBezTo>
                  <a:pt x="1497295" y="2838910"/>
                  <a:pt x="1499300" y="2840599"/>
                  <a:pt x="1500829" y="2841970"/>
                </a:cubicBezTo>
                <a:lnTo>
                  <a:pt x="1472977" y="2857163"/>
                </a:lnTo>
                <a:lnTo>
                  <a:pt x="1455252" y="2857163"/>
                </a:lnTo>
                <a:cubicBezTo>
                  <a:pt x="1455780" y="2847773"/>
                  <a:pt x="1457257" y="2838699"/>
                  <a:pt x="1459683" y="2829943"/>
                </a:cubicBezTo>
                <a:cubicBezTo>
                  <a:pt x="1462110" y="2821186"/>
                  <a:pt x="1462321" y="2808315"/>
                  <a:pt x="1460316" y="2791329"/>
                </a:cubicBezTo>
                <a:cubicBezTo>
                  <a:pt x="1454936" y="2798714"/>
                  <a:pt x="1449872" y="2806099"/>
                  <a:pt x="1445124" y="2813484"/>
                </a:cubicBezTo>
                <a:cubicBezTo>
                  <a:pt x="1440376" y="2820870"/>
                  <a:pt x="1437844" y="2829521"/>
                  <a:pt x="1437528" y="2839438"/>
                </a:cubicBezTo>
                <a:cubicBezTo>
                  <a:pt x="1425290" y="2849144"/>
                  <a:pt x="1414317" y="2860116"/>
                  <a:pt x="1404611" y="2872355"/>
                </a:cubicBezTo>
                <a:cubicBezTo>
                  <a:pt x="1390526" y="2873621"/>
                  <a:pt x="1385146" y="2878685"/>
                  <a:pt x="1388469" y="2887547"/>
                </a:cubicBezTo>
                <a:cubicBezTo>
                  <a:pt x="1391793" y="2896410"/>
                  <a:pt x="1389577" y="2901473"/>
                  <a:pt x="1381823" y="2902740"/>
                </a:cubicBezTo>
                <a:lnTo>
                  <a:pt x="1371694" y="2902740"/>
                </a:lnTo>
                <a:cubicBezTo>
                  <a:pt x="1371272" y="2909861"/>
                  <a:pt x="1369584" y="2915242"/>
                  <a:pt x="1366630" y="2918881"/>
                </a:cubicBezTo>
                <a:cubicBezTo>
                  <a:pt x="1363676" y="2922521"/>
                  <a:pt x="1361988" y="2927269"/>
                  <a:pt x="1361566" y="2933124"/>
                </a:cubicBezTo>
                <a:lnTo>
                  <a:pt x="1343842" y="2948317"/>
                </a:lnTo>
                <a:lnTo>
                  <a:pt x="1333713" y="2928060"/>
                </a:lnTo>
                <a:cubicBezTo>
                  <a:pt x="1328649" y="2928060"/>
                  <a:pt x="1326117" y="2925528"/>
                  <a:pt x="1326117" y="2920464"/>
                </a:cubicBezTo>
                <a:cubicBezTo>
                  <a:pt x="1326856" y="2910494"/>
                  <a:pt x="1329810" y="2900682"/>
                  <a:pt x="1334979" y="2891029"/>
                </a:cubicBezTo>
                <a:cubicBezTo>
                  <a:pt x="1340149" y="2881375"/>
                  <a:pt x="1343103" y="2870931"/>
                  <a:pt x="1343842" y="2859695"/>
                </a:cubicBezTo>
                <a:cubicBezTo>
                  <a:pt x="1343894" y="2859484"/>
                  <a:pt x="1343789" y="2858639"/>
                  <a:pt x="1343525" y="2857163"/>
                </a:cubicBezTo>
                <a:cubicBezTo>
                  <a:pt x="1343261" y="2855686"/>
                  <a:pt x="1342523" y="2854841"/>
                  <a:pt x="1341310" y="2854630"/>
                </a:cubicBezTo>
                <a:cubicBezTo>
                  <a:pt x="1339938" y="2855211"/>
                  <a:pt x="1338250" y="2857848"/>
                  <a:pt x="1336245" y="2862543"/>
                </a:cubicBezTo>
                <a:cubicBezTo>
                  <a:pt x="1334241" y="2867238"/>
                  <a:pt x="1332553" y="2870509"/>
                  <a:pt x="1331181" y="2872355"/>
                </a:cubicBezTo>
                <a:cubicBezTo>
                  <a:pt x="1328227" y="2874887"/>
                  <a:pt x="1326539" y="2877419"/>
                  <a:pt x="1326117" y="2879951"/>
                </a:cubicBezTo>
                <a:cubicBezTo>
                  <a:pt x="1326434" y="2883907"/>
                  <a:pt x="1326434" y="2887389"/>
                  <a:pt x="1326117" y="2890396"/>
                </a:cubicBezTo>
                <a:cubicBezTo>
                  <a:pt x="1325801" y="2893403"/>
                  <a:pt x="1323269" y="2894985"/>
                  <a:pt x="1318521" y="2895143"/>
                </a:cubicBezTo>
                <a:lnTo>
                  <a:pt x="1308393" y="2900208"/>
                </a:lnTo>
                <a:lnTo>
                  <a:pt x="1283072" y="2902740"/>
                </a:lnTo>
                <a:lnTo>
                  <a:pt x="1275476" y="2922996"/>
                </a:lnTo>
                <a:cubicBezTo>
                  <a:pt x="1271625" y="2924420"/>
                  <a:pt x="1267932" y="2926636"/>
                  <a:pt x="1264398" y="2929643"/>
                </a:cubicBezTo>
                <a:cubicBezTo>
                  <a:pt x="1260864" y="2932650"/>
                  <a:pt x="1257804" y="2935498"/>
                  <a:pt x="1255219" y="2938188"/>
                </a:cubicBezTo>
                <a:cubicBezTo>
                  <a:pt x="1252476" y="2938136"/>
                  <a:pt x="1249733" y="2938874"/>
                  <a:pt x="1246990" y="2940404"/>
                </a:cubicBezTo>
                <a:cubicBezTo>
                  <a:pt x="1244247" y="2941934"/>
                  <a:pt x="1242770" y="2944571"/>
                  <a:pt x="1242559" y="2948317"/>
                </a:cubicBezTo>
                <a:lnTo>
                  <a:pt x="1245091" y="2958445"/>
                </a:lnTo>
                <a:lnTo>
                  <a:pt x="1222303" y="2958445"/>
                </a:lnTo>
                <a:cubicBezTo>
                  <a:pt x="1223305" y="2953539"/>
                  <a:pt x="1225731" y="2946259"/>
                  <a:pt x="1229582" y="2936606"/>
                </a:cubicBezTo>
                <a:cubicBezTo>
                  <a:pt x="1233433" y="2926952"/>
                  <a:pt x="1232695" y="2921572"/>
                  <a:pt x="1227367" y="2920464"/>
                </a:cubicBezTo>
                <a:cubicBezTo>
                  <a:pt x="1224782" y="2920622"/>
                  <a:pt x="1222355" y="2921572"/>
                  <a:pt x="1220087" y="2923313"/>
                </a:cubicBezTo>
                <a:cubicBezTo>
                  <a:pt x="1217819" y="2925053"/>
                  <a:pt x="1216025" y="2926636"/>
                  <a:pt x="1214706" y="2928060"/>
                </a:cubicBezTo>
                <a:lnTo>
                  <a:pt x="1209642" y="2958445"/>
                </a:lnTo>
                <a:lnTo>
                  <a:pt x="1196982" y="2976169"/>
                </a:lnTo>
                <a:cubicBezTo>
                  <a:pt x="1196982" y="2983660"/>
                  <a:pt x="1195716" y="2990201"/>
                  <a:pt x="1193184" y="2995793"/>
                </a:cubicBezTo>
                <a:cubicBezTo>
                  <a:pt x="1190652" y="3001385"/>
                  <a:pt x="1186854" y="3006660"/>
                  <a:pt x="1181790" y="3011618"/>
                </a:cubicBezTo>
                <a:lnTo>
                  <a:pt x="1181790" y="3031875"/>
                </a:lnTo>
                <a:cubicBezTo>
                  <a:pt x="1174615" y="3039893"/>
                  <a:pt x="1171239" y="3049177"/>
                  <a:pt x="1171661" y="3059727"/>
                </a:cubicBezTo>
                <a:cubicBezTo>
                  <a:pt x="1167599" y="3058514"/>
                  <a:pt x="1163696" y="3059042"/>
                  <a:pt x="1159951" y="3061310"/>
                </a:cubicBezTo>
                <a:cubicBezTo>
                  <a:pt x="1156205" y="3063578"/>
                  <a:pt x="1154201" y="3067271"/>
                  <a:pt x="1153937" y="3072388"/>
                </a:cubicBezTo>
                <a:lnTo>
                  <a:pt x="1138745" y="3095176"/>
                </a:lnTo>
                <a:lnTo>
                  <a:pt x="1118488" y="3087580"/>
                </a:lnTo>
                <a:cubicBezTo>
                  <a:pt x="1121811" y="3079351"/>
                  <a:pt x="1124027" y="3069856"/>
                  <a:pt x="1125135" y="3059094"/>
                </a:cubicBezTo>
                <a:cubicBezTo>
                  <a:pt x="1126242" y="3048333"/>
                  <a:pt x="1129091" y="3040104"/>
                  <a:pt x="1133680" y="3034407"/>
                </a:cubicBezTo>
                <a:cubicBezTo>
                  <a:pt x="1133258" y="3026389"/>
                  <a:pt x="1136634" y="3022169"/>
                  <a:pt x="1143809" y="3021747"/>
                </a:cubicBezTo>
                <a:cubicBezTo>
                  <a:pt x="1149295" y="3022116"/>
                  <a:pt x="1156047" y="3022010"/>
                  <a:pt x="1164065" y="3021430"/>
                </a:cubicBezTo>
                <a:cubicBezTo>
                  <a:pt x="1172083" y="3020850"/>
                  <a:pt x="1171239" y="3017579"/>
                  <a:pt x="1161533" y="3011618"/>
                </a:cubicBezTo>
                <a:lnTo>
                  <a:pt x="1171661" y="2986298"/>
                </a:lnTo>
                <a:lnTo>
                  <a:pt x="1161533" y="2986298"/>
                </a:lnTo>
                <a:lnTo>
                  <a:pt x="1171661" y="2973637"/>
                </a:lnTo>
                <a:lnTo>
                  <a:pt x="1171661" y="2948317"/>
                </a:lnTo>
                <a:lnTo>
                  <a:pt x="1189386" y="2935657"/>
                </a:lnTo>
                <a:lnTo>
                  <a:pt x="1189386" y="2912868"/>
                </a:lnTo>
                <a:cubicBezTo>
                  <a:pt x="1194028" y="2904850"/>
                  <a:pt x="1199936" y="2898098"/>
                  <a:pt x="1207110" y="2892612"/>
                </a:cubicBezTo>
                <a:lnTo>
                  <a:pt x="1214706" y="2872355"/>
                </a:lnTo>
                <a:cubicBezTo>
                  <a:pt x="1206794" y="2870350"/>
                  <a:pt x="1204262" y="2861699"/>
                  <a:pt x="1207110" y="2846401"/>
                </a:cubicBezTo>
                <a:cubicBezTo>
                  <a:pt x="1209959" y="2831103"/>
                  <a:pt x="1212491" y="2821186"/>
                  <a:pt x="1214706" y="2816650"/>
                </a:cubicBezTo>
                <a:cubicBezTo>
                  <a:pt x="1219454" y="2815489"/>
                  <a:pt x="1221986" y="2810214"/>
                  <a:pt x="1222303" y="2800824"/>
                </a:cubicBezTo>
                <a:cubicBezTo>
                  <a:pt x="1222619" y="2791434"/>
                  <a:pt x="1222619" y="2784893"/>
                  <a:pt x="1222303" y="2781201"/>
                </a:cubicBezTo>
                <a:cubicBezTo>
                  <a:pt x="1226048" y="2779724"/>
                  <a:pt x="1228685" y="2776980"/>
                  <a:pt x="1230215" y="2772971"/>
                </a:cubicBezTo>
                <a:cubicBezTo>
                  <a:pt x="1231745" y="2768962"/>
                  <a:pt x="1232484" y="2764953"/>
                  <a:pt x="1232431" y="2760944"/>
                </a:cubicBezTo>
                <a:cubicBezTo>
                  <a:pt x="1232009" y="2756197"/>
                  <a:pt x="1230321" y="2752398"/>
                  <a:pt x="1227367" y="2749550"/>
                </a:cubicBezTo>
                <a:cubicBezTo>
                  <a:pt x="1224413" y="2746701"/>
                  <a:pt x="1222725" y="2742903"/>
                  <a:pt x="1222303" y="2738156"/>
                </a:cubicBezTo>
                <a:cubicBezTo>
                  <a:pt x="1212544" y="2740055"/>
                  <a:pt x="1208007" y="2747651"/>
                  <a:pt x="1208693" y="2760944"/>
                </a:cubicBezTo>
                <a:cubicBezTo>
                  <a:pt x="1209379" y="2774237"/>
                  <a:pt x="1205475" y="2781834"/>
                  <a:pt x="1196982" y="2783733"/>
                </a:cubicBezTo>
                <a:cubicBezTo>
                  <a:pt x="1196718" y="2791487"/>
                  <a:pt x="1194081" y="2798767"/>
                  <a:pt x="1189069" y="2805572"/>
                </a:cubicBezTo>
                <a:cubicBezTo>
                  <a:pt x="1184058" y="2812377"/>
                  <a:pt x="1178255" y="2817757"/>
                  <a:pt x="1171661" y="2821714"/>
                </a:cubicBezTo>
                <a:lnTo>
                  <a:pt x="1171661" y="2854630"/>
                </a:lnTo>
                <a:cubicBezTo>
                  <a:pt x="1149453" y="2865339"/>
                  <a:pt x="1136265" y="2877472"/>
                  <a:pt x="1132098" y="2891029"/>
                </a:cubicBezTo>
                <a:cubicBezTo>
                  <a:pt x="1127931" y="2904586"/>
                  <a:pt x="1121706" y="2923682"/>
                  <a:pt x="1113424" y="2948317"/>
                </a:cubicBezTo>
                <a:cubicBezTo>
                  <a:pt x="1104878" y="2949055"/>
                  <a:pt x="1097282" y="2952009"/>
                  <a:pt x="1090635" y="2957179"/>
                </a:cubicBezTo>
                <a:cubicBezTo>
                  <a:pt x="1083989" y="2962349"/>
                  <a:pt x="1076393" y="2965303"/>
                  <a:pt x="1067847" y="2966041"/>
                </a:cubicBezTo>
                <a:lnTo>
                  <a:pt x="1067847" y="2993894"/>
                </a:lnTo>
                <a:lnTo>
                  <a:pt x="1060251" y="2993894"/>
                </a:lnTo>
                <a:cubicBezTo>
                  <a:pt x="1055398" y="2993894"/>
                  <a:pt x="1052444" y="2992628"/>
                  <a:pt x="1051389" y="2990096"/>
                </a:cubicBezTo>
                <a:cubicBezTo>
                  <a:pt x="1050334" y="2987564"/>
                  <a:pt x="1049912" y="2983766"/>
                  <a:pt x="1050122" y="2978702"/>
                </a:cubicBezTo>
                <a:lnTo>
                  <a:pt x="1057719" y="2958445"/>
                </a:lnTo>
                <a:cubicBezTo>
                  <a:pt x="1057560" y="2956599"/>
                  <a:pt x="1056611" y="2953328"/>
                  <a:pt x="1054870" y="2948633"/>
                </a:cubicBezTo>
                <a:cubicBezTo>
                  <a:pt x="1053129" y="2943938"/>
                  <a:pt x="1051547" y="2941301"/>
                  <a:pt x="1050122" y="2940720"/>
                </a:cubicBezTo>
                <a:lnTo>
                  <a:pt x="1050122" y="2948317"/>
                </a:lnTo>
                <a:cubicBezTo>
                  <a:pt x="1044320" y="2952431"/>
                  <a:pt x="1037568" y="2958128"/>
                  <a:pt x="1029866" y="2965408"/>
                </a:cubicBezTo>
                <a:cubicBezTo>
                  <a:pt x="1022164" y="2972688"/>
                  <a:pt x="1017944" y="2979651"/>
                  <a:pt x="1017206" y="2986298"/>
                </a:cubicBezTo>
                <a:cubicBezTo>
                  <a:pt x="1013460" y="2989041"/>
                  <a:pt x="1010823" y="2993050"/>
                  <a:pt x="1009293" y="2998325"/>
                </a:cubicBezTo>
                <a:cubicBezTo>
                  <a:pt x="1007763" y="3003600"/>
                  <a:pt x="1007025" y="3008875"/>
                  <a:pt x="1007078" y="3014150"/>
                </a:cubicBezTo>
                <a:lnTo>
                  <a:pt x="989353" y="3024279"/>
                </a:lnTo>
                <a:cubicBezTo>
                  <a:pt x="989406" y="3028340"/>
                  <a:pt x="988667" y="3032877"/>
                  <a:pt x="987138" y="3037888"/>
                </a:cubicBezTo>
                <a:lnTo>
                  <a:pt x="986908" y="3038229"/>
                </a:lnTo>
                <a:lnTo>
                  <a:pt x="986816" y="3038957"/>
                </a:lnTo>
                <a:lnTo>
                  <a:pt x="985787" y="3039887"/>
                </a:lnTo>
                <a:lnTo>
                  <a:pt x="979225" y="3049599"/>
                </a:lnTo>
                <a:lnTo>
                  <a:pt x="979225" y="3069856"/>
                </a:lnTo>
                <a:lnTo>
                  <a:pt x="969097" y="3077452"/>
                </a:lnTo>
                <a:cubicBezTo>
                  <a:pt x="968833" y="3085154"/>
                  <a:pt x="966195" y="3092539"/>
                  <a:pt x="961184" y="3099608"/>
                </a:cubicBezTo>
                <a:cubicBezTo>
                  <a:pt x="956173" y="3106676"/>
                  <a:pt x="950370" y="3112795"/>
                  <a:pt x="943776" y="3117965"/>
                </a:cubicBezTo>
                <a:cubicBezTo>
                  <a:pt x="938606" y="3126036"/>
                  <a:pt x="932487" y="3135215"/>
                  <a:pt x="925418" y="3145501"/>
                </a:cubicBezTo>
                <a:cubicBezTo>
                  <a:pt x="918350" y="3155788"/>
                  <a:pt x="910965" y="3164333"/>
                  <a:pt x="903263" y="3171138"/>
                </a:cubicBezTo>
                <a:cubicBezTo>
                  <a:pt x="903421" y="3175095"/>
                  <a:pt x="903105" y="3179209"/>
                  <a:pt x="902314" y="3183482"/>
                </a:cubicBezTo>
                <a:cubicBezTo>
                  <a:pt x="901522" y="3187755"/>
                  <a:pt x="899307" y="3191237"/>
                  <a:pt x="895667" y="3193927"/>
                </a:cubicBezTo>
                <a:cubicBezTo>
                  <a:pt x="895456" y="3201734"/>
                  <a:pt x="893345" y="3209541"/>
                  <a:pt x="889337" y="3217348"/>
                </a:cubicBezTo>
                <a:cubicBezTo>
                  <a:pt x="885327" y="3225155"/>
                  <a:pt x="880686" y="3231697"/>
                  <a:pt x="875410" y="3236972"/>
                </a:cubicBezTo>
                <a:cubicBezTo>
                  <a:pt x="875410" y="3239610"/>
                  <a:pt x="874777" y="3241931"/>
                  <a:pt x="873511" y="3243935"/>
                </a:cubicBezTo>
                <a:cubicBezTo>
                  <a:pt x="872245" y="3245940"/>
                  <a:pt x="870346" y="3246995"/>
                  <a:pt x="867814" y="3247100"/>
                </a:cubicBezTo>
                <a:lnTo>
                  <a:pt x="860218" y="3244568"/>
                </a:lnTo>
                <a:lnTo>
                  <a:pt x="867814" y="3219247"/>
                </a:lnTo>
                <a:cubicBezTo>
                  <a:pt x="870346" y="3216557"/>
                  <a:pt x="872245" y="3213075"/>
                  <a:pt x="873511" y="3208803"/>
                </a:cubicBezTo>
                <a:cubicBezTo>
                  <a:pt x="874777" y="3204530"/>
                  <a:pt x="875410" y="3200415"/>
                  <a:pt x="875410" y="3196459"/>
                </a:cubicBezTo>
                <a:lnTo>
                  <a:pt x="885538" y="3173670"/>
                </a:lnTo>
                <a:cubicBezTo>
                  <a:pt x="885011" y="3167973"/>
                  <a:pt x="884800" y="3161643"/>
                  <a:pt x="884905" y="3154680"/>
                </a:cubicBezTo>
                <a:cubicBezTo>
                  <a:pt x="885011" y="3147717"/>
                  <a:pt x="888598" y="3143919"/>
                  <a:pt x="895667" y="3143286"/>
                </a:cubicBezTo>
                <a:cubicBezTo>
                  <a:pt x="896511" y="3118598"/>
                  <a:pt x="903685" y="3089479"/>
                  <a:pt x="917189" y="3055929"/>
                </a:cubicBezTo>
                <a:lnTo>
                  <a:pt x="952880" y="2991686"/>
                </a:lnTo>
                <a:lnTo>
                  <a:pt x="955799" y="2973757"/>
                </a:lnTo>
                <a:cubicBezTo>
                  <a:pt x="958225" y="2965000"/>
                  <a:pt x="958437" y="2952129"/>
                  <a:pt x="956432" y="2935143"/>
                </a:cubicBezTo>
                <a:cubicBezTo>
                  <a:pt x="951051" y="2942528"/>
                  <a:pt x="945987" y="2949913"/>
                  <a:pt x="941239" y="2957298"/>
                </a:cubicBezTo>
                <a:cubicBezTo>
                  <a:pt x="936492" y="2964684"/>
                  <a:pt x="933960" y="2973335"/>
                  <a:pt x="933643" y="2983252"/>
                </a:cubicBezTo>
                <a:cubicBezTo>
                  <a:pt x="921405" y="2992958"/>
                  <a:pt x="910433" y="3003930"/>
                  <a:pt x="900726" y="3016169"/>
                </a:cubicBezTo>
                <a:cubicBezTo>
                  <a:pt x="886641" y="3017435"/>
                  <a:pt x="881261" y="3022499"/>
                  <a:pt x="884585" y="3031361"/>
                </a:cubicBezTo>
                <a:cubicBezTo>
                  <a:pt x="887908" y="3040224"/>
                  <a:pt x="885692" y="3045287"/>
                  <a:pt x="877938" y="3046554"/>
                </a:cubicBezTo>
                <a:lnTo>
                  <a:pt x="867809" y="3046554"/>
                </a:lnTo>
                <a:cubicBezTo>
                  <a:pt x="867388" y="3053675"/>
                  <a:pt x="865699" y="3059056"/>
                  <a:pt x="862745" y="3062695"/>
                </a:cubicBezTo>
                <a:cubicBezTo>
                  <a:pt x="859791" y="3066335"/>
                  <a:pt x="858103" y="3071083"/>
                  <a:pt x="857681" y="3076938"/>
                </a:cubicBezTo>
                <a:lnTo>
                  <a:pt x="839957" y="3092131"/>
                </a:lnTo>
                <a:lnTo>
                  <a:pt x="829829" y="3071874"/>
                </a:lnTo>
                <a:cubicBezTo>
                  <a:pt x="824765" y="3071874"/>
                  <a:pt x="822232" y="3069342"/>
                  <a:pt x="822232" y="3064278"/>
                </a:cubicBezTo>
                <a:cubicBezTo>
                  <a:pt x="822971" y="3054308"/>
                  <a:pt x="825925" y="3044496"/>
                  <a:pt x="831095" y="3034843"/>
                </a:cubicBezTo>
                <a:cubicBezTo>
                  <a:pt x="836264" y="3025189"/>
                  <a:pt x="839218" y="3014745"/>
                  <a:pt x="839957" y="3003509"/>
                </a:cubicBezTo>
                <a:cubicBezTo>
                  <a:pt x="840010" y="3003298"/>
                  <a:pt x="839904" y="3002453"/>
                  <a:pt x="839640" y="3000977"/>
                </a:cubicBezTo>
                <a:cubicBezTo>
                  <a:pt x="839377" y="2999500"/>
                  <a:pt x="838638" y="2998655"/>
                  <a:pt x="837425" y="2998444"/>
                </a:cubicBezTo>
                <a:cubicBezTo>
                  <a:pt x="836053" y="2999025"/>
                  <a:pt x="834365" y="3001662"/>
                  <a:pt x="832361" y="3006357"/>
                </a:cubicBezTo>
                <a:cubicBezTo>
                  <a:pt x="830356" y="3011052"/>
                  <a:pt x="828668" y="3014323"/>
                  <a:pt x="827297" y="3016169"/>
                </a:cubicBezTo>
                <a:cubicBezTo>
                  <a:pt x="824343" y="3018701"/>
                  <a:pt x="822654" y="3021233"/>
                  <a:pt x="822232" y="3023765"/>
                </a:cubicBezTo>
                <a:cubicBezTo>
                  <a:pt x="822549" y="3027721"/>
                  <a:pt x="822549" y="3031203"/>
                  <a:pt x="822232" y="3034210"/>
                </a:cubicBezTo>
                <a:cubicBezTo>
                  <a:pt x="821916" y="3037217"/>
                  <a:pt x="819384" y="3038799"/>
                  <a:pt x="814636" y="3038957"/>
                </a:cubicBezTo>
                <a:lnTo>
                  <a:pt x="804508" y="3044022"/>
                </a:lnTo>
                <a:lnTo>
                  <a:pt x="779188" y="3046554"/>
                </a:lnTo>
                <a:lnTo>
                  <a:pt x="771591" y="3066810"/>
                </a:lnTo>
                <a:cubicBezTo>
                  <a:pt x="767740" y="3068234"/>
                  <a:pt x="764048" y="3070450"/>
                  <a:pt x="760513" y="3073457"/>
                </a:cubicBezTo>
                <a:cubicBezTo>
                  <a:pt x="756979" y="3076464"/>
                  <a:pt x="753919" y="3079312"/>
                  <a:pt x="751335" y="3082002"/>
                </a:cubicBezTo>
                <a:cubicBezTo>
                  <a:pt x="748592" y="3081950"/>
                  <a:pt x="745849" y="3082688"/>
                  <a:pt x="743105" y="3084218"/>
                </a:cubicBezTo>
                <a:cubicBezTo>
                  <a:pt x="740363" y="3085748"/>
                  <a:pt x="738885" y="3088385"/>
                  <a:pt x="738674" y="3092131"/>
                </a:cubicBezTo>
                <a:lnTo>
                  <a:pt x="741206" y="3102259"/>
                </a:lnTo>
                <a:lnTo>
                  <a:pt x="718418" y="3102259"/>
                </a:lnTo>
                <a:cubicBezTo>
                  <a:pt x="719420" y="3097353"/>
                  <a:pt x="721846" y="3090073"/>
                  <a:pt x="725697" y="3080420"/>
                </a:cubicBezTo>
                <a:cubicBezTo>
                  <a:pt x="729548" y="3070766"/>
                  <a:pt x="728810" y="3065386"/>
                  <a:pt x="723482" y="3064278"/>
                </a:cubicBezTo>
                <a:cubicBezTo>
                  <a:pt x="720897" y="3064436"/>
                  <a:pt x="718471" y="3065386"/>
                  <a:pt x="716202" y="3067127"/>
                </a:cubicBezTo>
                <a:cubicBezTo>
                  <a:pt x="713934" y="3068867"/>
                  <a:pt x="712140" y="3070450"/>
                  <a:pt x="710821" y="3071874"/>
                </a:cubicBezTo>
                <a:lnTo>
                  <a:pt x="705757" y="3102259"/>
                </a:lnTo>
                <a:lnTo>
                  <a:pt x="693097" y="3119983"/>
                </a:lnTo>
                <a:cubicBezTo>
                  <a:pt x="693097" y="3127474"/>
                  <a:pt x="691831" y="3134015"/>
                  <a:pt x="689299" y="3139607"/>
                </a:cubicBezTo>
                <a:cubicBezTo>
                  <a:pt x="686767" y="3145199"/>
                  <a:pt x="682969" y="3150474"/>
                  <a:pt x="677905" y="3155432"/>
                </a:cubicBezTo>
                <a:lnTo>
                  <a:pt x="677905" y="3175689"/>
                </a:lnTo>
                <a:cubicBezTo>
                  <a:pt x="670730" y="3183707"/>
                  <a:pt x="667354" y="3192991"/>
                  <a:pt x="667776" y="3203541"/>
                </a:cubicBezTo>
                <a:cubicBezTo>
                  <a:pt x="663715" y="3202328"/>
                  <a:pt x="659811" y="3202856"/>
                  <a:pt x="656066" y="3205124"/>
                </a:cubicBezTo>
                <a:cubicBezTo>
                  <a:pt x="652320" y="3207392"/>
                  <a:pt x="650316" y="3211085"/>
                  <a:pt x="650052" y="3216202"/>
                </a:cubicBezTo>
                <a:lnTo>
                  <a:pt x="634860" y="3238990"/>
                </a:lnTo>
                <a:lnTo>
                  <a:pt x="614603" y="3231394"/>
                </a:lnTo>
                <a:cubicBezTo>
                  <a:pt x="617926" y="3223165"/>
                  <a:pt x="620142" y="3213670"/>
                  <a:pt x="621250" y="3202908"/>
                </a:cubicBezTo>
                <a:cubicBezTo>
                  <a:pt x="622357" y="3192147"/>
                  <a:pt x="625206" y="3183918"/>
                  <a:pt x="629795" y="3178221"/>
                </a:cubicBezTo>
                <a:cubicBezTo>
                  <a:pt x="629373" y="3170203"/>
                  <a:pt x="632750" y="3165983"/>
                  <a:pt x="639924" y="3165561"/>
                </a:cubicBezTo>
                <a:cubicBezTo>
                  <a:pt x="645410" y="3165930"/>
                  <a:pt x="652162" y="3165824"/>
                  <a:pt x="660180" y="3165244"/>
                </a:cubicBezTo>
                <a:cubicBezTo>
                  <a:pt x="668198" y="3164664"/>
                  <a:pt x="667354" y="3161393"/>
                  <a:pt x="657649" y="3155432"/>
                </a:cubicBezTo>
                <a:lnTo>
                  <a:pt x="667776" y="3130112"/>
                </a:lnTo>
                <a:lnTo>
                  <a:pt x="657649" y="3130112"/>
                </a:lnTo>
                <a:lnTo>
                  <a:pt x="667776" y="3117451"/>
                </a:lnTo>
                <a:lnTo>
                  <a:pt x="667776" y="3092131"/>
                </a:lnTo>
                <a:lnTo>
                  <a:pt x="685501" y="3079471"/>
                </a:lnTo>
                <a:lnTo>
                  <a:pt x="685501" y="3056682"/>
                </a:lnTo>
                <a:cubicBezTo>
                  <a:pt x="690143" y="3048664"/>
                  <a:pt x="696051" y="3041912"/>
                  <a:pt x="703225" y="3036426"/>
                </a:cubicBezTo>
                <a:lnTo>
                  <a:pt x="710821" y="3016169"/>
                </a:lnTo>
                <a:cubicBezTo>
                  <a:pt x="702909" y="3014164"/>
                  <a:pt x="700377" y="3005513"/>
                  <a:pt x="703225" y="2990215"/>
                </a:cubicBezTo>
                <a:cubicBezTo>
                  <a:pt x="706074" y="2974917"/>
                  <a:pt x="708606" y="2965000"/>
                  <a:pt x="710821" y="2960464"/>
                </a:cubicBezTo>
                <a:cubicBezTo>
                  <a:pt x="715569" y="2959303"/>
                  <a:pt x="718101" y="2954028"/>
                  <a:pt x="718418" y="2944638"/>
                </a:cubicBezTo>
                <a:cubicBezTo>
                  <a:pt x="718734" y="2935248"/>
                  <a:pt x="718734" y="2928707"/>
                  <a:pt x="718418" y="2925015"/>
                </a:cubicBezTo>
                <a:cubicBezTo>
                  <a:pt x="722163" y="2923538"/>
                  <a:pt x="724800" y="2920794"/>
                  <a:pt x="726330" y="2916785"/>
                </a:cubicBezTo>
                <a:cubicBezTo>
                  <a:pt x="727860" y="2912776"/>
                  <a:pt x="728599" y="2908767"/>
                  <a:pt x="728546" y="2904758"/>
                </a:cubicBezTo>
                <a:cubicBezTo>
                  <a:pt x="728124" y="2900011"/>
                  <a:pt x="726436" y="2896212"/>
                  <a:pt x="723482" y="2893364"/>
                </a:cubicBezTo>
                <a:cubicBezTo>
                  <a:pt x="720528" y="2890515"/>
                  <a:pt x="718840" y="2886717"/>
                  <a:pt x="718418" y="2881970"/>
                </a:cubicBezTo>
                <a:cubicBezTo>
                  <a:pt x="708659" y="2883869"/>
                  <a:pt x="704122" y="2891465"/>
                  <a:pt x="704808" y="2904758"/>
                </a:cubicBezTo>
                <a:cubicBezTo>
                  <a:pt x="705494" y="2918051"/>
                  <a:pt x="701590" y="2925648"/>
                  <a:pt x="693097" y="2927547"/>
                </a:cubicBezTo>
                <a:cubicBezTo>
                  <a:pt x="692833" y="2935301"/>
                  <a:pt x="690196" y="2942581"/>
                  <a:pt x="685184" y="2949386"/>
                </a:cubicBezTo>
                <a:cubicBezTo>
                  <a:pt x="680173" y="2956191"/>
                  <a:pt x="674370" y="2961571"/>
                  <a:pt x="667776" y="2965528"/>
                </a:cubicBezTo>
                <a:lnTo>
                  <a:pt x="667776" y="2998444"/>
                </a:lnTo>
                <a:cubicBezTo>
                  <a:pt x="645568" y="3009153"/>
                  <a:pt x="632381" y="3021286"/>
                  <a:pt x="628213" y="3034843"/>
                </a:cubicBezTo>
                <a:cubicBezTo>
                  <a:pt x="624046" y="3048400"/>
                  <a:pt x="617821" y="3067496"/>
                  <a:pt x="609539" y="3092131"/>
                </a:cubicBezTo>
                <a:cubicBezTo>
                  <a:pt x="600993" y="3092869"/>
                  <a:pt x="593397" y="3095823"/>
                  <a:pt x="586750" y="3100993"/>
                </a:cubicBezTo>
                <a:cubicBezTo>
                  <a:pt x="580104" y="3106163"/>
                  <a:pt x="572508" y="3109117"/>
                  <a:pt x="563962" y="3109855"/>
                </a:cubicBezTo>
                <a:lnTo>
                  <a:pt x="563962" y="3137708"/>
                </a:lnTo>
                <a:lnTo>
                  <a:pt x="556366" y="3137708"/>
                </a:lnTo>
                <a:cubicBezTo>
                  <a:pt x="551513" y="3137708"/>
                  <a:pt x="548558" y="3136442"/>
                  <a:pt x="547503" y="3133910"/>
                </a:cubicBezTo>
                <a:cubicBezTo>
                  <a:pt x="546449" y="3131378"/>
                  <a:pt x="546026" y="3127580"/>
                  <a:pt x="546237" y="3122516"/>
                </a:cubicBezTo>
                <a:lnTo>
                  <a:pt x="553834" y="3102259"/>
                </a:lnTo>
                <a:cubicBezTo>
                  <a:pt x="553675" y="3100413"/>
                  <a:pt x="552726" y="3097142"/>
                  <a:pt x="550985" y="3092447"/>
                </a:cubicBezTo>
                <a:cubicBezTo>
                  <a:pt x="549244" y="3087752"/>
                  <a:pt x="547662" y="3085115"/>
                  <a:pt x="546237" y="3084534"/>
                </a:cubicBezTo>
                <a:lnTo>
                  <a:pt x="546237" y="3092131"/>
                </a:lnTo>
                <a:cubicBezTo>
                  <a:pt x="540435" y="3096245"/>
                  <a:pt x="533683" y="3101942"/>
                  <a:pt x="525981" y="3109222"/>
                </a:cubicBezTo>
                <a:cubicBezTo>
                  <a:pt x="518279" y="3116502"/>
                  <a:pt x="514059" y="3123465"/>
                  <a:pt x="513321" y="3130112"/>
                </a:cubicBezTo>
                <a:cubicBezTo>
                  <a:pt x="509575" y="3132855"/>
                  <a:pt x="506938" y="3136864"/>
                  <a:pt x="505408" y="3142139"/>
                </a:cubicBezTo>
                <a:cubicBezTo>
                  <a:pt x="503878" y="3147414"/>
                  <a:pt x="503140" y="3152689"/>
                  <a:pt x="503192" y="3157964"/>
                </a:cubicBezTo>
                <a:lnTo>
                  <a:pt x="485468" y="3168093"/>
                </a:lnTo>
                <a:cubicBezTo>
                  <a:pt x="485521" y="3172154"/>
                  <a:pt x="484782" y="3176691"/>
                  <a:pt x="483253" y="3181702"/>
                </a:cubicBezTo>
                <a:cubicBezTo>
                  <a:pt x="481723" y="3186714"/>
                  <a:pt x="479085" y="3190618"/>
                  <a:pt x="475340" y="3193413"/>
                </a:cubicBezTo>
                <a:lnTo>
                  <a:pt x="475340" y="3213670"/>
                </a:lnTo>
                <a:lnTo>
                  <a:pt x="465212" y="3221266"/>
                </a:lnTo>
                <a:cubicBezTo>
                  <a:pt x="464948" y="3228968"/>
                  <a:pt x="462310" y="3236353"/>
                  <a:pt x="457299" y="3243422"/>
                </a:cubicBezTo>
                <a:cubicBezTo>
                  <a:pt x="452287" y="3250490"/>
                  <a:pt x="446485" y="3256609"/>
                  <a:pt x="439891" y="3261779"/>
                </a:cubicBezTo>
                <a:cubicBezTo>
                  <a:pt x="434721" y="3269850"/>
                  <a:pt x="428602" y="3279029"/>
                  <a:pt x="421533" y="3289315"/>
                </a:cubicBezTo>
                <a:cubicBezTo>
                  <a:pt x="414465" y="3299602"/>
                  <a:pt x="407080" y="3308147"/>
                  <a:pt x="399378" y="3314952"/>
                </a:cubicBezTo>
                <a:cubicBezTo>
                  <a:pt x="399536" y="3318909"/>
                  <a:pt x="399219" y="3323023"/>
                  <a:pt x="398428" y="3327296"/>
                </a:cubicBezTo>
                <a:cubicBezTo>
                  <a:pt x="397637" y="3331569"/>
                  <a:pt x="395421" y="3335051"/>
                  <a:pt x="391782" y="3337741"/>
                </a:cubicBezTo>
                <a:cubicBezTo>
                  <a:pt x="391571" y="3345548"/>
                  <a:pt x="389461" y="3353355"/>
                  <a:pt x="385452" y="3361162"/>
                </a:cubicBezTo>
                <a:cubicBezTo>
                  <a:pt x="381443" y="3368969"/>
                  <a:pt x="376800" y="3375511"/>
                  <a:pt x="371525" y="3380786"/>
                </a:cubicBezTo>
                <a:cubicBezTo>
                  <a:pt x="371525" y="3383424"/>
                  <a:pt x="370892" y="3385745"/>
                  <a:pt x="369626" y="3387749"/>
                </a:cubicBezTo>
                <a:cubicBezTo>
                  <a:pt x="368360" y="3389754"/>
                  <a:pt x="366461" y="3390809"/>
                  <a:pt x="363929" y="3390914"/>
                </a:cubicBezTo>
                <a:lnTo>
                  <a:pt x="356333" y="3388382"/>
                </a:lnTo>
                <a:lnTo>
                  <a:pt x="363929" y="3363061"/>
                </a:lnTo>
                <a:cubicBezTo>
                  <a:pt x="366461" y="3360371"/>
                  <a:pt x="368360" y="3356889"/>
                  <a:pt x="369626" y="3352617"/>
                </a:cubicBezTo>
                <a:cubicBezTo>
                  <a:pt x="370892" y="3348344"/>
                  <a:pt x="371525" y="3344229"/>
                  <a:pt x="371525" y="3340273"/>
                </a:cubicBezTo>
                <a:lnTo>
                  <a:pt x="381653" y="3317484"/>
                </a:lnTo>
                <a:cubicBezTo>
                  <a:pt x="381126" y="3311787"/>
                  <a:pt x="380915" y="3305457"/>
                  <a:pt x="381020" y="3298494"/>
                </a:cubicBezTo>
                <a:cubicBezTo>
                  <a:pt x="381126" y="3291531"/>
                  <a:pt x="384713" y="3287733"/>
                  <a:pt x="391782" y="3287100"/>
                </a:cubicBezTo>
                <a:cubicBezTo>
                  <a:pt x="392626" y="3262412"/>
                  <a:pt x="399800" y="3233293"/>
                  <a:pt x="413304" y="3199743"/>
                </a:cubicBezTo>
                <a:cubicBezTo>
                  <a:pt x="426809" y="3166193"/>
                  <a:pt x="441579" y="3139607"/>
                  <a:pt x="457615" y="3119983"/>
                </a:cubicBezTo>
                <a:cubicBezTo>
                  <a:pt x="457932" y="3111332"/>
                  <a:pt x="459198" y="3103314"/>
                  <a:pt x="461413" y="3095929"/>
                </a:cubicBezTo>
                <a:cubicBezTo>
                  <a:pt x="463629" y="3088544"/>
                  <a:pt x="464895" y="3080525"/>
                  <a:pt x="465212" y="3071874"/>
                </a:cubicBezTo>
                <a:cubicBezTo>
                  <a:pt x="468957" y="3071716"/>
                  <a:pt x="471594" y="3070133"/>
                  <a:pt x="473124" y="3067127"/>
                </a:cubicBezTo>
                <a:cubicBezTo>
                  <a:pt x="474654" y="3064120"/>
                  <a:pt x="475392" y="3060638"/>
                  <a:pt x="475340" y="3056682"/>
                </a:cubicBezTo>
                <a:cubicBezTo>
                  <a:pt x="475761" y="3046395"/>
                  <a:pt x="477450" y="3040382"/>
                  <a:pt x="480404" y="3038641"/>
                </a:cubicBezTo>
                <a:cubicBezTo>
                  <a:pt x="483358" y="3036900"/>
                  <a:pt x="485046" y="3032786"/>
                  <a:pt x="485468" y="3026297"/>
                </a:cubicBezTo>
                <a:lnTo>
                  <a:pt x="498128" y="3000977"/>
                </a:lnTo>
                <a:cubicBezTo>
                  <a:pt x="501874" y="2999605"/>
                  <a:pt x="504511" y="2997284"/>
                  <a:pt x="506041" y="2994013"/>
                </a:cubicBezTo>
                <a:cubicBezTo>
                  <a:pt x="507571" y="2990743"/>
                  <a:pt x="508309" y="2987156"/>
                  <a:pt x="508257" y="2983252"/>
                </a:cubicBezTo>
                <a:lnTo>
                  <a:pt x="505724" y="2970592"/>
                </a:lnTo>
                <a:lnTo>
                  <a:pt x="528513" y="2892098"/>
                </a:lnTo>
                <a:lnTo>
                  <a:pt x="538641" y="2884502"/>
                </a:lnTo>
                <a:lnTo>
                  <a:pt x="546237" y="2871841"/>
                </a:lnTo>
                <a:cubicBezTo>
                  <a:pt x="546237" y="2867779"/>
                  <a:pt x="546870" y="2863243"/>
                  <a:pt x="548136" y="2858231"/>
                </a:cubicBezTo>
                <a:cubicBezTo>
                  <a:pt x="549403" y="2853220"/>
                  <a:pt x="551302" y="2849317"/>
                  <a:pt x="553834" y="2846521"/>
                </a:cubicBezTo>
                <a:cubicBezTo>
                  <a:pt x="552357" y="2841931"/>
                  <a:pt x="552146" y="2835918"/>
                  <a:pt x="553201" y="2828480"/>
                </a:cubicBezTo>
                <a:cubicBezTo>
                  <a:pt x="554256" y="2821042"/>
                  <a:pt x="557843" y="2816927"/>
                  <a:pt x="563962" y="2816136"/>
                </a:cubicBezTo>
                <a:cubicBezTo>
                  <a:pt x="564859" y="2809173"/>
                  <a:pt x="569395" y="2797778"/>
                  <a:pt x="577572" y="2781953"/>
                </a:cubicBezTo>
                <a:cubicBezTo>
                  <a:pt x="585748" y="2766128"/>
                  <a:pt x="592184" y="2757266"/>
                  <a:pt x="596879" y="2755367"/>
                </a:cubicBezTo>
                <a:lnTo>
                  <a:pt x="604475" y="2737642"/>
                </a:lnTo>
                <a:cubicBezTo>
                  <a:pt x="605214" y="2721817"/>
                  <a:pt x="608168" y="2707890"/>
                  <a:pt x="613337" y="2695863"/>
                </a:cubicBezTo>
                <a:cubicBezTo>
                  <a:pt x="618507" y="2683836"/>
                  <a:pt x="621461" y="2669909"/>
                  <a:pt x="622199" y="2654084"/>
                </a:cubicBezTo>
                <a:lnTo>
                  <a:pt x="629795" y="2643956"/>
                </a:lnTo>
                <a:cubicBezTo>
                  <a:pt x="630956" y="2634566"/>
                  <a:pt x="635598" y="2623594"/>
                  <a:pt x="643722" y="2611039"/>
                </a:cubicBezTo>
                <a:cubicBezTo>
                  <a:pt x="651845" y="2598484"/>
                  <a:pt x="656488" y="2587512"/>
                  <a:pt x="657649" y="2578122"/>
                </a:cubicBezTo>
                <a:cubicBezTo>
                  <a:pt x="665139" y="2573374"/>
                  <a:pt x="668515" y="2565778"/>
                  <a:pt x="667776" y="2555333"/>
                </a:cubicBezTo>
                <a:cubicBezTo>
                  <a:pt x="667038" y="2544889"/>
                  <a:pt x="670414" y="2537293"/>
                  <a:pt x="677905" y="2532545"/>
                </a:cubicBezTo>
                <a:cubicBezTo>
                  <a:pt x="679435" y="2524527"/>
                  <a:pt x="685870" y="2504481"/>
                  <a:pt x="697212" y="2472408"/>
                </a:cubicBezTo>
                <a:cubicBezTo>
                  <a:pt x="708553" y="2440336"/>
                  <a:pt x="715622" y="2421556"/>
                  <a:pt x="718418" y="2416070"/>
                </a:cubicBezTo>
                <a:cubicBezTo>
                  <a:pt x="716940" y="2411797"/>
                  <a:pt x="716729" y="2407050"/>
                  <a:pt x="717785" y="2401827"/>
                </a:cubicBezTo>
                <a:cubicBezTo>
                  <a:pt x="718840" y="2396605"/>
                  <a:pt x="722427" y="2393756"/>
                  <a:pt x="728546" y="2393281"/>
                </a:cubicBezTo>
                <a:lnTo>
                  <a:pt x="750051" y="2352397"/>
                </a:lnTo>
                <a:lnTo>
                  <a:pt x="748541" y="2350283"/>
                </a:lnTo>
                <a:lnTo>
                  <a:pt x="754852" y="2331352"/>
                </a:lnTo>
                <a:cubicBezTo>
                  <a:pt x="753668" y="2330300"/>
                  <a:pt x="752354" y="2329249"/>
                  <a:pt x="750908" y="2328197"/>
                </a:cubicBezTo>
                <a:cubicBezTo>
                  <a:pt x="749462" y="2327145"/>
                  <a:pt x="748673" y="2326094"/>
                  <a:pt x="748541" y="2325042"/>
                </a:cubicBezTo>
                <a:cubicBezTo>
                  <a:pt x="748936" y="2323026"/>
                  <a:pt x="750776" y="2321799"/>
                  <a:pt x="754063" y="2321361"/>
                </a:cubicBezTo>
                <a:cubicBezTo>
                  <a:pt x="757349" y="2320923"/>
                  <a:pt x="759716" y="2320747"/>
                  <a:pt x="761162" y="2320835"/>
                </a:cubicBezTo>
                <a:lnTo>
                  <a:pt x="773783" y="2285076"/>
                </a:lnTo>
                <a:lnTo>
                  <a:pt x="771679" y="2276663"/>
                </a:lnTo>
                <a:lnTo>
                  <a:pt x="763265" y="2266146"/>
                </a:lnTo>
                <a:lnTo>
                  <a:pt x="752748" y="2276663"/>
                </a:lnTo>
                <a:lnTo>
                  <a:pt x="746438" y="2320835"/>
                </a:lnTo>
                <a:cubicBezTo>
                  <a:pt x="739952" y="2326707"/>
                  <a:pt x="733993" y="2334946"/>
                  <a:pt x="728559" y="2345550"/>
                </a:cubicBezTo>
                <a:cubicBezTo>
                  <a:pt x="723125" y="2356155"/>
                  <a:pt x="719268" y="2365445"/>
                  <a:pt x="716990" y="2373421"/>
                </a:cubicBezTo>
                <a:cubicBezTo>
                  <a:pt x="716727" y="2380695"/>
                  <a:pt x="715149" y="2387707"/>
                  <a:pt x="712257" y="2394455"/>
                </a:cubicBezTo>
                <a:cubicBezTo>
                  <a:pt x="709365" y="2401204"/>
                  <a:pt x="706736" y="2408215"/>
                  <a:pt x="704369" y="2415490"/>
                </a:cubicBezTo>
                <a:cubicBezTo>
                  <a:pt x="694202" y="2424254"/>
                  <a:pt x="685088" y="2434070"/>
                  <a:pt x="677024" y="2444938"/>
                </a:cubicBezTo>
                <a:lnTo>
                  <a:pt x="662300" y="2487006"/>
                </a:lnTo>
                <a:cubicBezTo>
                  <a:pt x="661029" y="2486919"/>
                  <a:pt x="659364" y="2487094"/>
                  <a:pt x="657305" y="2487532"/>
                </a:cubicBezTo>
                <a:cubicBezTo>
                  <a:pt x="655245" y="2487971"/>
                  <a:pt x="654106" y="2489198"/>
                  <a:pt x="653886" y="2491213"/>
                </a:cubicBezTo>
                <a:cubicBezTo>
                  <a:pt x="654106" y="2492353"/>
                  <a:pt x="655245" y="2493755"/>
                  <a:pt x="657305" y="2495420"/>
                </a:cubicBezTo>
                <a:cubicBezTo>
                  <a:pt x="659364" y="2497085"/>
                  <a:pt x="661029" y="2498488"/>
                  <a:pt x="662300" y="2499627"/>
                </a:cubicBezTo>
                <a:lnTo>
                  <a:pt x="639163" y="2512248"/>
                </a:lnTo>
                <a:lnTo>
                  <a:pt x="624438" y="2512248"/>
                </a:lnTo>
                <a:cubicBezTo>
                  <a:pt x="624877" y="2504447"/>
                  <a:pt x="626104" y="2496910"/>
                  <a:pt x="628119" y="2489636"/>
                </a:cubicBezTo>
                <a:cubicBezTo>
                  <a:pt x="630135" y="2482361"/>
                  <a:pt x="630310" y="2471669"/>
                  <a:pt x="628645" y="2457558"/>
                </a:cubicBezTo>
                <a:cubicBezTo>
                  <a:pt x="624175" y="2463693"/>
                  <a:pt x="619969" y="2469828"/>
                  <a:pt x="616025" y="2475963"/>
                </a:cubicBezTo>
                <a:cubicBezTo>
                  <a:pt x="612081" y="2482098"/>
                  <a:pt x="609977" y="2489285"/>
                  <a:pt x="609714" y="2497524"/>
                </a:cubicBezTo>
                <a:cubicBezTo>
                  <a:pt x="599548" y="2505587"/>
                  <a:pt x="590433" y="2514702"/>
                  <a:pt x="582370" y="2524869"/>
                </a:cubicBezTo>
                <a:cubicBezTo>
                  <a:pt x="570669" y="2525920"/>
                  <a:pt x="566199" y="2530127"/>
                  <a:pt x="568960" y="2537489"/>
                </a:cubicBezTo>
                <a:cubicBezTo>
                  <a:pt x="571721" y="2544851"/>
                  <a:pt x="569880" y="2549058"/>
                  <a:pt x="563439" y="2550110"/>
                </a:cubicBezTo>
                <a:lnTo>
                  <a:pt x="555025" y="2550110"/>
                </a:lnTo>
                <a:cubicBezTo>
                  <a:pt x="554674" y="2556026"/>
                  <a:pt x="553272" y="2560495"/>
                  <a:pt x="550818" y="2563519"/>
                </a:cubicBezTo>
                <a:cubicBezTo>
                  <a:pt x="548364" y="2566543"/>
                  <a:pt x="546962" y="2570487"/>
                  <a:pt x="546611" y="2575351"/>
                </a:cubicBezTo>
                <a:lnTo>
                  <a:pt x="531887" y="2587972"/>
                </a:lnTo>
                <a:lnTo>
                  <a:pt x="523474" y="2571144"/>
                </a:lnTo>
                <a:cubicBezTo>
                  <a:pt x="519267" y="2571144"/>
                  <a:pt x="517163" y="2569041"/>
                  <a:pt x="517163" y="2564834"/>
                </a:cubicBezTo>
                <a:cubicBezTo>
                  <a:pt x="517777" y="2556551"/>
                  <a:pt x="520231" y="2548401"/>
                  <a:pt x="524525" y="2540381"/>
                </a:cubicBezTo>
                <a:cubicBezTo>
                  <a:pt x="528820" y="2532362"/>
                  <a:pt x="531274" y="2523685"/>
                  <a:pt x="531887" y="2514351"/>
                </a:cubicBezTo>
                <a:cubicBezTo>
                  <a:pt x="531931" y="2514176"/>
                  <a:pt x="531843" y="2513475"/>
                  <a:pt x="531624" y="2512248"/>
                </a:cubicBezTo>
                <a:cubicBezTo>
                  <a:pt x="531405" y="2511021"/>
                  <a:pt x="530792" y="2510320"/>
                  <a:pt x="529784" y="2510144"/>
                </a:cubicBezTo>
                <a:cubicBezTo>
                  <a:pt x="528644" y="2510626"/>
                  <a:pt x="527242" y="2512818"/>
                  <a:pt x="525577" y="2516718"/>
                </a:cubicBezTo>
                <a:cubicBezTo>
                  <a:pt x="523912" y="2520618"/>
                  <a:pt x="522509" y="2523335"/>
                  <a:pt x="521370" y="2524869"/>
                </a:cubicBezTo>
                <a:cubicBezTo>
                  <a:pt x="518916" y="2526972"/>
                  <a:pt x="517514" y="2529075"/>
                  <a:pt x="517163" y="2531179"/>
                </a:cubicBezTo>
                <a:cubicBezTo>
                  <a:pt x="517426" y="2534465"/>
                  <a:pt x="517426" y="2537358"/>
                  <a:pt x="517163" y="2539855"/>
                </a:cubicBezTo>
                <a:cubicBezTo>
                  <a:pt x="516900" y="2542353"/>
                  <a:pt x="514797" y="2543668"/>
                  <a:pt x="510853" y="2543799"/>
                </a:cubicBezTo>
                <a:lnTo>
                  <a:pt x="502439" y="2548006"/>
                </a:lnTo>
                <a:lnTo>
                  <a:pt x="481405" y="2550110"/>
                </a:lnTo>
                <a:lnTo>
                  <a:pt x="475094" y="2566937"/>
                </a:lnTo>
                <a:cubicBezTo>
                  <a:pt x="471895" y="2568120"/>
                  <a:pt x="468828" y="2569961"/>
                  <a:pt x="465892" y="2572459"/>
                </a:cubicBezTo>
                <a:cubicBezTo>
                  <a:pt x="462956" y="2574956"/>
                  <a:pt x="460414" y="2577323"/>
                  <a:pt x="458267" y="2579558"/>
                </a:cubicBezTo>
                <a:cubicBezTo>
                  <a:pt x="455988" y="2579514"/>
                  <a:pt x="453709" y="2580127"/>
                  <a:pt x="451431" y="2581398"/>
                </a:cubicBezTo>
                <a:cubicBezTo>
                  <a:pt x="449152" y="2582669"/>
                  <a:pt x="447925" y="2584860"/>
                  <a:pt x="447750" y="2587972"/>
                </a:cubicBezTo>
                <a:lnTo>
                  <a:pt x="449853" y="2596385"/>
                </a:lnTo>
                <a:lnTo>
                  <a:pt x="430922" y="2596385"/>
                </a:lnTo>
                <a:cubicBezTo>
                  <a:pt x="431755" y="2592310"/>
                  <a:pt x="433771" y="2586262"/>
                  <a:pt x="436969" y="2578243"/>
                </a:cubicBezTo>
                <a:cubicBezTo>
                  <a:pt x="440169" y="2570224"/>
                  <a:pt x="439555" y="2565754"/>
                  <a:pt x="435129" y="2564834"/>
                </a:cubicBezTo>
                <a:cubicBezTo>
                  <a:pt x="432982" y="2564965"/>
                  <a:pt x="430966" y="2565754"/>
                  <a:pt x="429082" y="2567200"/>
                </a:cubicBezTo>
                <a:cubicBezTo>
                  <a:pt x="427197" y="2568646"/>
                  <a:pt x="425707" y="2569961"/>
                  <a:pt x="424612" y="2571144"/>
                </a:cubicBezTo>
                <a:lnTo>
                  <a:pt x="420405" y="2596385"/>
                </a:lnTo>
                <a:lnTo>
                  <a:pt x="409888" y="2611109"/>
                </a:lnTo>
                <a:cubicBezTo>
                  <a:pt x="409888" y="2617332"/>
                  <a:pt x="408836" y="2622766"/>
                  <a:pt x="406733" y="2627411"/>
                </a:cubicBezTo>
                <a:cubicBezTo>
                  <a:pt x="404629" y="2632056"/>
                  <a:pt x="401474" y="2636438"/>
                  <a:pt x="397267" y="2640557"/>
                </a:cubicBezTo>
                <a:lnTo>
                  <a:pt x="397267" y="2657385"/>
                </a:lnTo>
                <a:cubicBezTo>
                  <a:pt x="391307" y="2664046"/>
                  <a:pt x="388503" y="2671758"/>
                  <a:pt x="388853" y="2680523"/>
                </a:cubicBezTo>
                <a:cubicBezTo>
                  <a:pt x="385479" y="2679515"/>
                  <a:pt x="382236" y="2679953"/>
                  <a:pt x="379125" y="2681837"/>
                </a:cubicBezTo>
                <a:cubicBezTo>
                  <a:pt x="376014" y="2683722"/>
                  <a:pt x="374348" y="2686789"/>
                  <a:pt x="374129" y="2691040"/>
                </a:cubicBezTo>
                <a:lnTo>
                  <a:pt x="361509" y="2709971"/>
                </a:lnTo>
                <a:lnTo>
                  <a:pt x="344681" y="2703661"/>
                </a:lnTo>
                <a:cubicBezTo>
                  <a:pt x="347442" y="2696824"/>
                  <a:pt x="349282" y="2688936"/>
                  <a:pt x="350203" y="2679997"/>
                </a:cubicBezTo>
                <a:cubicBezTo>
                  <a:pt x="351123" y="2671057"/>
                  <a:pt x="353489" y="2664221"/>
                  <a:pt x="357302" y="2659489"/>
                </a:cubicBezTo>
                <a:cubicBezTo>
                  <a:pt x="356951" y="2652828"/>
                  <a:pt x="359756" y="2649322"/>
                  <a:pt x="365716" y="2648971"/>
                </a:cubicBezTo>
                <a:cubicBezTo>
                  <a:pt x="370273" y="2649278"/>
                  <a:pt x="375882" y="2649190"/>
                  <a:pt x="382543" y="2648708"/>
                </a:cubicBezTo>
                <a:cubicBezTo>
                  <a:pt x="389204" y="2648226"/>
                  <a:pt x="388503" y="2645509"/>
                  <a:pt x="380440" y="2640557"/>
                </a:cubicBezTo>
                <a:lnTo>
                  <a:pt x="388853" y="2619523"/>
                </a:lnTo>
                <a:lnTo>
                  <a:pt x="380440" y="2619523"/>
                </a:lnTo>
                <a:lnTo>
                  <a:pt x="388853" y="2609006"/>
                </a:lnTo>
                <a:lnTo>
                  <a:pt x="388853" y="2587972"/>
                </a:lnTo>
                <a:lnTo>
                  <a:pt x="403577" y="2577454"/>
                </a:lnTo>
                <a:lnTo>
                  <a:pt x="403577" y="2558523"/>
                </a:lnTo>
                <a:cubicBezTo>
                  <a:pt x="407434" y="2551863"/>
                  <a:pt x="412342" y="2546253"/>
                  <a:pt x="418302" y="2541696"/>
                </a:cubicBezTo>
                <a:lnTo>
                  <a:pt x="424612" y="2524869"/>
                </a:lnTo>
                <a:cubicBezTo>
                  <a:pt x="418038" y="2523203"/>
                  <a:pt x="415935" y="2516016"/>
                  <a:pt x="418302" y="2503308"/>
                </a:cubicBezTo>
                <a:cubicBezTo>
                  <a:pt x="420668" y="2490600"/>
                  <a:pt x="422771" y="2482361"/>
                  <a:pt x="424612" y="2478593"/>
                </a:cubicBezTo>
                <a:cubicBezTo>
                  <a:pt x="428556" y="2477629"/>
                  <a:pt x="430659" y="2473247"/>
                  <a:pt x="430922" y="2465446"/>
                </a:cubicBezTo>
                <a:cubicBezTo>
                  <a:pt x="431185" y="2457646"/>
                  <a:pt x="431185" y="2452212"/>
                  <a:pt x="430922" y="2449145"/>
                </a:cubicBezTo>
                <a:cubicBezTo>
                  <a:pt x="434033" y="2447918"/>
                  <a:pt x="436225" y="2445639"/>
                  <a:pt x="437495" y="2442308"/>
                </a:cubicBezTo>
                <a:cubicBezTo>
                  <a:pt x="438766" y="2438978"/>
                  <a:pt x="439380" y="2435648"/>
                  <a:pt x="439336" y="2432317"/>
                </a:cubicBezTo>
                <a:cubicBezTo>
                  <a:pt x="438985" y="2428373"/>
                  <a:pt x="437583" y="2425218"/>
                  <a:pt x="435129" y="2422852"/>
                </a:cubicBezTo>
                <a:cubicBezTo>
                  <a:pt x="432675" y="2420485"/>
                  <a:pt x="431273" y="2417330"/>
                  <a:pt x="430922" y="2413386"/>
                </a:cubicBezTo>
                <a:cubicBezTo>
                  <a:pt x="422815" y="2414964"/>
                  <a:pt x="419047" y="2421274"/>
                  <a:pt x="419616" y="2432317"/>
                </a:cubicBezTo>
                <a:cubicBezTo>
                  <a:pt x="420186" y="2443360"/>
                  <a:pt x="416943" y="2449671"/>
                  <a:pt x="409888" y="2451248"/>
                </a:cubicBezTo>
                <a:cubicBezTo>
                  <a:pt x="409669" y="2457690"/>
                  <a:pt x="407477" y="2463737"/>
                  <a:pt x="403315" y="2469390"/>
                </a:cubicBezTo>
                <a:cubicBezTo>
                  <a:pt x="399151" y="2475043"/>
                  <a:pt x="394331" y="2479513"/>
                  <a:pt x="388853" y="2482800"/>
                </a:cubicBezTo>
                <a:lnTo>
                  <a:pt x="388853" y="2510144"/>
                </a:lnTo>
                <a:cubicBezTo>
                  <a:pt x="370405" y="2519040"/>
                  <a:pt x="359449" y="2529119"/>
                  <a:pt x="355987" y="2540381"/>
                </a:cubicBezTo>
                <a:cubicBezTo>
                  <a:pt x="352525" y="2551643"/>
                  <a:pt x="347354" y="2567507"/>
                  <a:pt x="340474" y="2587972"/>
                </a:cubicBezTo>
                <a:cubicBezTo>
                  <a:pt x="333375" y="2588585"/>
                  <a:pt x="327065" y="2591039"/>
                  <a:pt x="321543" y="2595333"/>
                </a:cubicBezTo>
                <a:cubicBezTo>
                  <a:pt x="316022" y="2599628"/>
                  <a:pt x="309712" y="2602082"/>
                  <a:pt x="302612" y="2602695"/>
                </a:cubicBezTo>
                <a:lnTo>
                  <a:pt x="302612" y="2625833"/>
                </a:lnTo>
                <a:lnTo>
                  <a:pt x="296302" y="2625833"/>
                </a:lnTo>
                <a:cubicBezTo>
                  <a:pt x="292271" y="2625833"/>
                  <a:pt x="289817" y="2624782"/>
                  <a:pt x="288940" y="2622678"/>
                </a:cubicBezTo>
                <a:cubicBezTo>
                  <a:pt x="288064" y="2620575"/>
                  <a:pt x="287713" y="2617420"/>
                  <a:pt x="287888" y="2613213"/>
                </a:cubicBezTo>
                <a:lnTo>
                  <a:pt x="294199" y="2596385"/>
                </a:lnTo>
                <a:cubicBezTo>
                  <a:pt x="294067" y="2594851"/>
                  <a:pt x="293278" y="2592134"/>
                  <a:pt x="291832" y="2588234"/>
                </a:cubicBezTo>
                <a:cubicBezTo>
                  <a:pt x="290386" y="2584334"/>
                  <a:pt x="289071" y="2582143"/>
                  <a:pt x="287888" y="2581661"/>
                </a:cubicBezTo>
                <a:lnTo>
                  <a:pt x="287888" y="2587972"/>
                </a:lnTo>
                <a:cubicBezTo>
                  <a:pt x="283068" y="2591389"/>
                  <a:pt x="277459" y="2596122"/>
                  <a:pt x="271061" y="2602170"/>
                </a:cubicBezTo>
                <a:cubicBezTo>
                  <a:pt x="264663" y="2608217"/>
                  <a:pt x="261157" y="2614001"/>
                  <a:pt x="260544" y="2619523"/>
                </a:cubicBezTo>
                <a:cubicBezTo>
                  <a:pt x="257432" y="2621802"/>
                  <a:pt x="255241" y="2625132"/>
                  <a:pt x="253970" y="2629514"/>
                </a:cubicBezTo>
                <a:cubicBezTo>
                  <a:pt x="252700" y="2633896"/>
                  <a:pt x="252086" y="2638279"/>
                  <a:pt x="252130" y="2642661"/>
                </a:cubicBezTo>
                <a:lnTo>
                  <a:pt x="237406" y="2651075"/>
                </a:lnTo>
                <a:cubicBezTo>
                  <a:pt x="237450" y="2654449"/>
                  <a:pt x="236836" y="2658218"/>
                  <a:pt x="235566" y="2662380"/>
                </a:cubicBezTo>
                <a:cubicBezTo>
                  <a:pt x="234295" y="2666544"/>
                  <a:pt x="232104" y="2669786"/>
                  <a:pt x="228992" y="2672109"/>
                </a:cubicBezTo>
                <a:lnTo>
                  <a:pt x="228992" y="2688936"/>
                </a:lnTo>
                <a:lnTo>
                  <a:pt x="220578" y="2695247"/>
                </a:lnTo>
                <a:cubicBezTo>
                  <a:pt x="220359" y="2701645"/>
                  <a:pt x="218168" y="2707780"/>
                  <a:pt x="214005" y="2713652"/>
                </a:cubicBezTo>
                <a:cubicBezTo>
                  <a:pt x="209842" y="2719524"/>
                  <a:pt x="205022" y="2724607"/>
                  <a:pt x="199544" y="2728902"/>
                </a:cubicBezTo>
                <a:cubicBezTo>
                  <a:pt x="195250" y="2735607"/>
                  <a:pt x="190166" y="2743232"/>
                  <a:pt x="184294" y="2751777"/>
                </a:cubicBezTo>
                <a:cubicBezTo>
                  <a:pt x="178422" y="2760322"/>
                  <a:pt x="172287" y="2767421"/>
                  <a:pt x="165889" y="2773074"/>
                </a:cubicBezTo>
                <a:cubicBezTo>
                  <a:pt x="166020" y="2776361"/>
                  <a:pt x="165758" y="2779779"/>
                  <a:pt x="165100" y="2783328"/>
                </a:cubicBezTo>
                <a:cubicBezTo>
                  <a:pt x="164443" y="2786878"/>
                  <a:pt x="162602" y="2789770"/>
                  <a:pt x="159579" y="2792005"/>
                </a:cubicBezTo>
                <a:cubicBezTo>
                  <a:pt x="159403" y="2798490"/>
                  <a:pt x="157650" y="2804976"/>
                  <a:pt x="154320" y="2811462"/>
                </a:cubicBezTo>
                <a:cubicBezTo>
                  <a:pt x="150990" y="2817947"/>
                  <a:pt x="147133" y="2823381"/>
                  <a:pt x="142751" y="2827763"/>
                </a:cubicBezTo>
                <a:cubicBezTo>
                  <a:pt x="142751" y="2829955"/>
                  <a:pt x="142225" y="2831883"/>
                  <a:pt x="141174" y="2833548"/>
                </a:cubicBezTo>
                <a:cubicBezTo>
                  <a:pt x="140122" y="2835213"/>
                  <a:pt x="138544" y="2836090"/>
                  <a:pt x="136441" y="2836177"/>
                </a:cubicBezTo>
                <a:lnTo>
                  <a:pt x="130130" y="2834074"/>
                </a:lnTo>
                <a:lnTo>
                  <a:pt x="136441" y="2813039"/>
                </a:lnTo>
                <a:cubicBezTo>
                  <a:pt x="138544" y="2810805"/>
                  <a:pt x="140122" y="2807912"/>
                  <a:pt x="141174" y="2804363"/>
                </a:cubicBezTo>
                <a:cubicBezTo>
                  <a:pt x="142225" y="2800813"/>
                  <a:pt x="142751" y="2797395"/>
                  <a:pt x="142751" y="2794108"/>
                </a:cubicBezTo>
                <a:lnTo>
                  <a:pt x="151165" y="2775177"/>
                </a:lnTo>
                <a:cubicBezTo>
                  <a:pt x="150727" y="2770445"/>
                  <a:pt x="150551" y="2765186"/>
                  <a:pt x="150639" y="2759402"/>
                </a:cubicBezTo>
                <a:cubicBezTo>
                  <a:pt x="150727" y="2753617"/>
                  <a:pt x="153707" y="2750462"/>
                  <a:pt x="159579" y="2749936"/>
                </a:cubicBezTo>
                <a:cubicBezTo>
                  <a:pt x="160280" y="2729428"/>
                  <a:pt x="166240" y="2705238"/>
                  <a:pt x="177458" y="2677368"/>
                </a:cubicBezTo>
                <a:cubicBezTo>
                  <a:pt x="188676" y="2649497"/>
                  <a:pt x="200946" y="2627411"/>
                  <a:pt x="214268" y="2611109"/>
                </a:cubicBezTo>
                <a:cubicBezTo>
                  <a:pt x="214531" y="2603922"/>
                  <a:pt x="215583" y="2597262"/>
                  <a:pt x="217423" y="2591127"/>
                </a:cubicBezTo>
                <a:cubicBezTo>
                  <a:pt x="219264" y="2584992"/>
                  <a:pt x="220316" y="2578331"/>
                  <a:pt x="220578" y="2571144"/>
                </a:cubicBezTo>
                <a:cubicBezTo>
                  <a:pt x="223690" y="2571013"/>
                  <a:pt x="225881" y="2569698"/>
                  <a:pt x="227152" y="2567200"/>
                </a:cubicBezTo>
                <a:cubicBezTo>
                  <a:pt x="228422" y="2564702"/>
                  <a:pt x="229036" y="2561810"/>
                  <a:pt x="228992" y="2558523"/>
                </a:cubicBezTo>
                <a:cubicBezTo>
                  <a:pt x="229343" y="2549978"/>
                  <a:pt x="230745" y="2544982"/>
                  <a:pt x="233199" y="2543536"/>
                </a:cubicBezTo>
                <a:cubicBezTo>
                  <a:pt x="235653" y="2542090"/>
                  <a:pt x="237055" y="2538672"/>
                  <a:pt x="237406" y="2533282"/>
                </a:cubicBezTo>
                <a:lnTo>
                  <a:pt x="247923" y="2512248"/>
                </a:lnTo>
                <a:cubicBezTo>
                  <a:pt x="251035" y="2511108"/>
                  <a:pt x="253226" y="2509180"/>
                  <a:pt x="254496" y="2506463"/>
                </a:cubicBezTo>
                <a:cubicBezTo>
                  <a:pt x="255767" y="2503746"/>
                  <a:pt x="256381" y="2500767"/>
                  <a:pt x="256337" y="2497524"/>
                </a:cubicBezTo>
                <a:lnTo>
                  <a:pt x="254233" y="2487006"/>
                </a:lnTo>
                <a:lnTo>
                  <a:pt x="273164" y="2421800"/>
                </a:lnTo>
                <a:lnTo>
                  <a:pt x="281578" y="2415490"/>
                </a:lnTo>
                <a:lnTo>
                  <a:pt x="287888" y="2404973"/>
                </a:lnTo>
                <a:cubicBezTo>
                  <a:pt x="287888" y="2401598"/>
                  <a:pt x="288414" y="2397829"/>
                  <a:pt x="289466" y="2393667"/>
                </a:cubicBezTo>
                <a:cubicBezTo>
                  <a:pt x="290518" y="2389503"/>
                  <a:pt x="292095" y="2386261"/>
                  <a:pt x="294199" y="2383938"/>
                </a:cubicBezTo>
                <a:cubicBezTo>
                  <a:pt x="292972" y="2380126"/>
                  <a:pt x="292797" y="2375130"/>
                  <a:pt x="293673" y="2368951"/>
                </a:cubicBezTo>
                <a:cubicBezTo>
                  <a:pt x="294549" y="2362772"/>
                  <a:pt x="297529" y="2359354"/>
                  <a:pt x="302612" y="2358697"/>
                </a:cubicBezTo>
                <a:cubicBezTo>
                  <a:pt x="303357" y="2352912"/>
                  <a:pt x="307126" y="2343447"/>
                  <a:pt x="313918" y="2330300"/>
                </a:cubicBezTo>
                <a:lnTo>
                  <a:pt x="317240" y="2324688"/>
                </a:lnTo>
                <a:lnTo>
                  <a:pt x="310491" y="2328063"/>
                </a:lnTo>
                <a:lnTo>
                  <a:pt x="292949" y="2329817"/>
                </a:lnTo>
                <a:lnTo>
                  <a:pt x="287686" y="2343850"/>
                </a:lnTo>
                <a:cubicBezTo>
                  <a:pt x="285018" y="2344837"/>
                  <a:pt x="282460" y="2346372"/>
                  <a:pt x="280012" y="2348455"/>
                </a:cubicBezTo>
                <a:cubicBezTo>
                  <a:pt x="277563" y="2350538"/>
                  <a:pt x="275443" y="2352511"/>
                  <a:pt x="273653" y="2354375"/>
                </a:cubicBezTo>
                <a:cubicBezTo>
                  <a:pt x="271752" y="2354339"/>
                  <a:pt x="269852" y="2354850"/>
                  <a:pt x="267952" y="2355910"/>
                </a:cubicBezTo>
                <a:cubicBezTo>
                  <a:pt x="266051" y="2356970"/>
                  <a:pt x="265028" y="2358797"/>
                  <a:pt x="264882" y="2361392"/>
                </a:cubicBezTo>
                <a:lnTo>
                  <a:pt x="266636" y="2368409"/>
                </a:lnTo>
                <a:lnTo>
                  <a:pt x="250848" y="2368409"/>
                </a:lnTo>
                <a:cubicBezTo>
                  <a:pt x="251543" y="2365010"/>
                  <a:pt x="253224" y="2359967"/>
                  <a:pt x="255892" y="2353279"/>
                </a:cubicBezTo>
                <a:cubicBezTo>
                  <a:pt x="258559" y="2346591"/>
                  <a:pt x="258048" y="2342863"/>
                  <a:pt x="254357" y="2342096"/>
                </a:cubicBezTo>
                <a:cubicBezTo>
                  <a:pt x="252566" y="2342206"/>
                  <a:pt x="250885" y="2342863"/>
                  <a:pt x="249313" y="2344069"/>
                </a:cubicBezTo>
                <a:cubicBezTo>
                  <a:pt x="247742" y="2345275"/>
                  <a:pt x="246499" y="2346372"/>
                  <a:pt x="245586" y="2347359"/>
                </a:cubicBezTo>
                <a:lnTo>
                  <a:pt x="242077" y="2368409"/>
                </a:lnTo>
                <a:lnTo>
                  <a:pt x="233306" y="2380688"/>
                </a:lnTo>
                <a:cubicBezTo>
                  <a:pt x="233306" y="2385878"/>
                  <a:pt x="232429" y="2390409"/>
                  <a:pt x="230675" y="2394283"/>
                </a:cubicBezTo>
                <a:cubicBezTo>
                  <a:pt x="228921" y="2398157"/>
                  <a:pt x="226290" y="2401811"/>
                  <a:pt x="222781" y="2405247"/>
                </a:cubicBezTo>
                <a:lnTo>
                  <a:pt x="222781" y="2419280"/>
                </a:lnTo>
                <a:cubicBezTo>
                  <a:pt x="217811" y="2424835"/>
                  <a:pt x="215472" y="2431267"/>
                  <a:pt x="215765" y="2438576"/>
                </a:cubicBezTo>
                <a:cubicBezTo>
                  <a:pt x="212951" y="2437736"/>
                  <a:pt x="210246" y="2438101"/>
                  <a:pt x="207652" y="2439673"/>
                </a:cubicBezTo>
                <a:cubicBezTo>
                  <a:pt x="205057" y="2441244"/>
                  <a:pt x="203668" y="2443802"/>
                  <a:pt x="203485" y="2447347"/>
                </a:cubicBezTo>
                <a:lnTo>
                  <a:pt x="192960" y="2463135"/>
                </a:lnTo>
                <a:lnTo>
                  <a:pt x="178927" y="2457872"/>
                </a:lnTo>
                <a:cubicBezTo>
                  <a:pt x="181229" y="2452171"/>
                  <a:pt x="182764" y="2445593"/>
                  <a:pt x="183531" y="2438138"/>
                </a:cubicBezTo>
                <a:cubicBezTo>
                  <a:pt x="184299" y="2430682"/>
                  <a:pt x="186272" y="2424981"/>
                  <a:pt x="189452" y="2421034"/>
                </a:cubicBezTo>
                <a:cubicBezTo>
                  <a:pt x="189159" y="2415479"/>
                  <a:pt x="191498" y="2412556"/>
                  <a:pt x="196468" y="2412263"/>
                </a:cubicBezTo>
                <a:cubicBezTo>
                  <a:pt x="200269" y="2412519"/>
                  <a:pt x="204947" y="2412446"/>
                  <a:pt x="210502" y="2412044"/>
                </a:cubicBezTo>
                <a:cubicBezTo>
                  <a:pt x="216057" y="2411642"/>
                  <a:pt x="215472" y="2409376"/>
                  <a:pt x="208748" y="2405247"/>
                </a:cubicBezTo>
                <a:lnTo>
                  <a:pt x="215765" y="2387705"/>
                </a:lnTo>
                <a:lnTo>
                  <a:pt x="208748" y="2387705"/>
                </a:lnTo>
                <a:lnTo>
                  <a:pt x="215765" y="2378934"/>
                </a:lnTo>
                <a:lnTo>
                  <a:pt x="215765" y="2361392"/>
                </a:lnTo>
                <a:lnTo>
                  <a:pt x="228044" y="2352621"/>
                </a:lnTo>
                <a:lnTo>
                  <a:pt x="228044" y="2336833"/>
                </a:lnTo>
                <a:cubicBezTo>
                  <a:pt x="231260" y="2331278"/>
                  <a:pt x="235353" y="2326601"/>
                  <a:pt x="240323" y="2322800"/>
                </a:cubicBezTo>
                <a:lnTo>
                  <a:pt x="245586" y="2308766"/>
                </a:lnTo>
                <a:cubicBezTo>
                  <a:pt x="240104" y="2307378"/>
                  <a:pt x="238350" y="2301384"/>
                  <a:pt x="240323" y="2290786"/>
                </a:cubicBezTo>
                <a:cubicBezTo>
                  <a:pt x="242297" y="2280188"/>
                  <a:pt x="244051" y="2273317"/>
                  <a:pt x="245586" y="2270174"/>
                </a:cubicBezTo>
                <a:cubicBezTo>
                  <a:pt x="248875" y="2269370"/>
                  <a:pt x="250629" y="2265716"/>
                  <a:pt x="250848" y="2259211"/>
                </a:cubicBezTo>
                <a:cubicBezTo>
                  <a:pt x="251068" y="2252706"/>
                  <a:pt x="251068" y="2248174"/>
                  <a:pt x="250848" y="2245616"/>
                </a:cubicBezTo>
                <a:cubicBezTo>
                  <a:pt x="253443" y="2244592"/>
                  <a:pt x="255270" y="2242692"/>
                  <a:pt x="256330" y="2239915"/>
                </a:cubicBezTo>
                <a:cubicBezTo>
                  <a:pt x="257390" y="2237137"/>
                  <a:pt x="257902" y="2234360"/>
                  <a:pt x="257865" y="2231582"/>
                </a:cubicBezTo>
                <a:cubicBezTo>
                  <a:pt x="257573" y="2228293"/>
                  <a:pt x="256403" y="2225662"/>
                  <a:pt x="254357" y="2223688"/>
                </a:cubicBezTo>
                <a:cubicBezTo>
                  <a:pt x="252310" y="2221715"/>
                  <a:pt x="251141" y="2219084"/>
                  <a:pt x="250848" y="2215795"/>
                </a:cubicBezTo>
                <a:cubicBezTo>
                  <a:pt x="244087" y="2217110"/>
                  <a:pt x="240944" y="2222373"/>
                  <a:pt x="241420" y="2231582"/>
                </a:cubicBezTo>
                <a:cubicBezTo>
                  <a:pt x="241895" y="2240792"/>
                  <a:pt x="239190" y="2246054"/>
                  <a:pt x="233306" y="2247370"/>
                </a:cubicBezTo>
                <a:cubicBezTo>
                  <a:pt x="233124" y="2252742"/>
                  <a:pt x="231296" y="2257785"/>
                  <a:pt x="227825" y="2262500"/>
                </a:cubicBezTo>
                <a:cubicBezTo>
                  <a:pt x="224353" y="2267214"/>
                  <a:pt x="220333" y="2270942"/>
                  <a:pt x="215765" y="2273683"/>
                </a:cubicBezTo>
                <a:lnTo>
                  <a:pt x="215765" y="2296487"/>
                </a:lnTo>
                <a:cubicBezTo>
                  <a:pt x="200379" y="2303906"/>
                  <a:pt x="191243" y="2312311"/>
                  <a:pt x="188355" y="2321704"/>
                </a:cubicBezTo>
                <a:cubicBezTo>
                  <a:pt x="185468" y="2331096"/>
                  <a:pt x="181156" y="2344325"/>
                  <a:pt x="175418" y="2361392"/>
                </a:cubicBezTo>
                <a:cubicBezTo>
                  <a:pt x="169498" y="2361904"/>
                  <a:pt x="164235" y="2363950"/>
                  <a:pt x="159631" y="2367532"/>
                </a:cubicBezTo>
                <a:cubicBezTo>
                  <a:pt x="155026" y="2371113"/>
                  <a:pt x="149763" y="2373160"/>
                  <a:pt x="143843" y="2373671"/>
                </a:cubicBezTo>
                <a:lnTo>
                  <a:pt x="143843" y="2392967"/>
                </a:lnTo>
                <a:lnTo>
                  <a:pt x="138580" y="2392967"/>
                </a:lnTo>
                <a:cubicBezTo>
                  <a:pt x="135218" y="2392967"/>
                  <a:pt x="133172" y="2392090"/>
                  <a:pt x="132441" y="2390336"/>
                </a:cubicBezTo>
                <a:cubicBezTo>
                  <a:pt x="131710" y="2388582"/>
                  <a:pt x="131417" y="2385951"/>
                  <a:pt x="131564" y="2382442"/>
                </a:cubicBezTo>
                <a:lnTo>
                  <a:pt x="136826" y="2368409"/>
                </a:lnTo>
                <a:cubicBezTo>
                  <a:pt x="136716" y="2367130"/>
                  <a:pt x="136059" y="2364864"/>
                  <a:pt x="134853" y="2361611"/>
                </a:cubicBezTo>
                <a:cubicBezTo>
                  <a:pt x="133647" y="2358359"/>
                  <a:pt x="132550" y="2356531"/>
                  <a:pt x="131564" y="2356129"/>
                </a:cubicBezTo>
                <a:lnTo>
                  <a:pt x="131564" y="2361392"/>
                </a:lnTo>
                <a:cubicBezTo>
                  <a:pt x="127544" y="2364243"/>
                  <a:pt x="122866" y="2368189"/>
                  <a:pt x="117530" y="2373233"/>
                </a:cubicBezTo>
                <a:cubicBezTo>
                  <a:pt x="112194" y="2378276"/>
                  <a:pt x="109271" y="2383100"/>
                  <a:pt x="108759" y="2387705"/>
                </a:cubicBezTo>
                <a:cubicBezTo>
                  <a:pt x="106164" y="2389605"/>
                  <a:pt x="104337" y="2392383"/>
                  <a:pt x="103277" y="2396037"/>
                </a:cubicBezTo>
                <a:cubicBezTo>
                  <a:pt x="102218" y="2399692"/>
                  <a:pt x="101706" y="2403346"/>
                  <a:pt x="101742" y="2407001"/>
                </a:cubicBezTo>
                <a:lnTo>
                  <a:pt x="89463" y="2414018"/>
                </a:lnTo>
                <a:cubicBezTo>
                  <a:pt x="89500" y="2416832"/>
                  <a:pt x="88988" y="2419975"/>
                  <a:pt x="87928" y="2423446"/>
                </a:cubicBezTo>
                <a:cubicBezTo>
                  <a:pt x="86868" y="2426918"/>
                  <a:pt x="85041" y="2429623"/>
                  <a:pt x="82446" y="2431560"/>
                </a:cubicBezTo>
                <a:lnTo>
                  <a:pt x="82446" y="2445593"/>
                </a:lnTo>
                <a:lnTo>
                  <a:pt x="75430" y="2450856"/>
                </a:lnTo>
                <a:cubicBezTo>
                  <a:pt x="75247" y="2456191"/>
                  <a:pt x="73420" y="2461308"/>
                  <a:pt x="69948" y="2466205"/>
                </a:cubicBezTo>
                <a:cubicBezTo>
                  <a:pt x="66476" y="2471102"/>
                  <a:pt x="62456" y="2475341"/>
                  <a:pt x="57888" y="2478923"/>
                </a:cubicBezTo>
                <a:cubicBezTo>
                  <a:pt x="54306" y="2484514"/>
                  <a:pt x="50067" y="2490873"/>
                  <a:pt x="45170" y="2497999"/>
                </a:cubicBezTo>
                <a:cubicBezTo>
                  <a:pt x="40273" y="2505126"/>
                  <a:pt x="35156" y="2511046"/>
                  <a:pt x="29821" y="2515760"/>
                </a:cubicBezTo>
                <a:cubicBezTo>
                  <a:pt x="29930" y="2518501"/>
                  <a:pt x="29711" y="2521352"/>
                  <a:pt x="29163" y="2524312"/>
                </a:cubicBezTo>
                <a:cubicBezTo>
                  <a:pt x="28615" y="2527272"/>
                  <a:pt x="27080" y="2529684"/>
                  <a:pt x="24558" y="2531548"/>
                </a:cubicBezTo>
                <a:cubicBezTo>
                  <a:pt x="24412" y="2536957"/>
                  <a:pt x="22950" y="2542366"/>
                  <a:pt x="20173" y="2547774"/>
                </a:cubicBezTo>
                <a:cubicBezTo>
                  <a:pt x="17395" y="2553183"/>
                  <a:pt x="14179" y="2557715"/>
                  <a:pt x="10525" y="2561369"/>
                </a:cubicBezTo>
                <a:cubicBezTo>
                  <a:pt x="10525" y="2563197"/>
                  <a:pt x="10086" y="2564805"/>
                  <a:pt x="9209" y="2566193"/>
                </a:cubicBezTo>
                <a:cubicBezTo>
                  <a:pt x="8332" y="2567582"/>
                  <a:pt x="7016" y="2568313"/>
                  <a:pt x="5262" y="2568386"/>
                </a:cubicBezTo>
                <a:lnTo>
                  <a:pt x="0" y="2566632"/>
                </a:lnTo>
                <a:lnTo>
                  <a:pt x="5262" y="2549090"/>
                </a:lnTo>
                <a:cubicBezTo>
                  <a:pt x="7016" y="2547226"/>
                  <a:pt x="8332" y="2544814"/>
                  <a:pt x="9209" y="2541854"/>
                </a:cubicBezTo>
                <a:cubicBezTo>
                  <a:pt x="10086" y="2538894"/>
                  <a:pt x="10525" y="2536043"/>
                  <a:pt x="10525" y="2533302"/>
                </a:cubicBezTo>
                <a:lnTo>
                  <a:pt x="17541" y="2517515"/>
                </a:lnTo>
                <a:cubicBezTo>
                  <a:pt x="17176" y="2513568"/>
                  <a:pt x="17030" y="2509182"/>
                  <a:pt x="17103" y="2504358"/>
                </a:cubicBezTo>
                <a:cubicBezTo>
                  <a:pt x="17176" y="2499534"/>
                  <a:pt x="19661" y="2496903"/>
                  <a:pt x="24558" y="2496464"/>
                </a:cubicBezTo>
                <a:cubicBezTo>
                  <a:pt x="25143" y="2479361"/>
                  <a:pt x="30113" y="2459188"/>
                  <a:pt x="39469" y="2435945"/>
                </a:cubicBezTo>
                <a:cubicBezTo>
                  <a:pt x="48824" y="2412702"/>
                  <a:pt x="59057" y="2394283"/>
                  <a:pt x="70167" y="2380688"/>
                </a:cubicBezTo>
                <a:cubicBezTo>
                  <a:pt x="70386" y="2374695"/>
                  <a:pt x="71263" y="2369140"/>
                  <a:pt x="72798" y="2364023"/>
                </a:cubicBezTo>
                <a:cubicBezTo>
                  <a:pt x="74333" y="2358907"/>
                  <a:pt x="75210" y="2353352"/>
                  <a:pt x="75430" y="2347359"/>
                </a:cubicBezTo>
                <a:cubicBezTo>
                  <a:pt x="78024" y="2347249"/>
                  <a:pt x="79852" y="2346153"/>
                  <a:pt x="80911" y="2344069"/>
                </a:cubicBezTo>
                <a:cubicBezTo>
                  <a:pt x="81971" y="2341986"/>
                  <a:pt x="82483" y="2339574"/>
                  <a:pt x="82446" y="2336833"/>
                </a:cubicBezTo>
                <a:cubicBezTo>
                  <a:pt x="82739" y="2329707"/>
                  <a:pt x="83908" y="2325541"/>
                  <a:pt x="85955" y="2324335"/>
                </a:cubicBezTo>
                <a:cubicBezTo>
                  <a:pt x="88001" y="2323129"/>
                  <a:pt x="89171" y="2320278"/>
                  <a:pt x="89463" y="2315783"/>
                </a:cubicBezTo>
                <a:lnTo>
                  <a:pt x="98234" y="2298241"/>
                </a:lnTo>
                <a:cubicBezTo>
                  <a:pt x="100829" y="2297291"/>
                  <a:pt x="102656" y="2295683"/>
                  <a:pt x="103716" y="2293417"/>
                </a:cubicBezTo>
                <a:cubicBezTo>
                  <a:pt x="104776" y="2291151"/>
                  <a:pt x="105287" y="2288666"/>
                  <a:pt x="105251" y="2285962"/>
                </a:cubicBezTo>
                <a:lnTo>
                  <a:pt x="103497" y="2277191"/>
                </a:lnTo>
                <a:lnTo>
                  <a:pt x="119284" y="2222811"/>
                </a:lnTo>
                <a:lnTo>
                  <a:pt x="126301" y="2217549"/>
                </a:lnTo>
                <a:lnTo>
                  <a:pt x="131564" y="2208778"/>
                </a:lnTo>
                <a:cubicBezTo>
                  <a:pt x="131564" y="2205964"/>
                  <a:pt x="132002" y="2202821"/>
                  <a:pt x="132879" y="2199349"/>
                </a:cubicBezTo>
                <a:cubicBezTo>
                  <a:pt x="133756" y="2195877"/>
                  <a:pt x="135072" y="2193173"/>
                  <a:pt x="136826" y="2191236"/>
                </a:cubicBezTo>
                <a:cubicBezTo>
                  <a:pt x="135803" y="2188056"/>
                  <a:pt x="135657" y="2183890"/>
                  <a:pt x="136388" y="2178737"/>
                </a:cubicBezTo>
                <a:cubicBezTo>
                  <a:pt x="137119" y="2173584"/>
                  <a:pt x="139604" y="2170734"/>
                  <a:pt x="143843" y="2170186"/>
                </a:cubicBezTo>
                <a:cubicBezTo>
                  <a:pt x="144464" y="2165362"/>
                  <a:pt x="147607" y="2157468"/>
                  <a:pt x="153272" y="2146504"/>
                </a:cubicBezTo>
                <a:cubicBezTo>
                  <a:pt x="158936" y="2135540"/>
                  <a:pt x="163395" y="2129401"/>
                  <a:pt x="166647" y="2128085"/>
                </a:cubicBezTo>
                <a:lnTo>
                  <a:pt x="171910" y="2115806"/>
                </a:lnTo>
                <a:cubicBezTo>
                  <a:pt x="172422" y="2104842"/>
                  <a:pt x="174468" y="2095194"/>
                  <a:pt x="178049" y="2086862"/>
                </a:cubicBezTo>
                <a:cubicBezTo>
                  <a:pt x="181631" y="2078529"/>
                  <a:pt x="183678" y="2068881"/>
                  <a:pt x="184189" y="2057918"/>
                </a:cubicBezTo>
                <a:lnTo>
                  <a:pt x="189452" y="2050901"/>
                </a:lnTo>
                <a:cubicBezTo>
                  <a:pt x="190256" y="2044396"/>
                  <a:pt x="193472" y="2036794"/>
                  <a:pt x="199100" y="2028096"/>
                </a:cubicBezTo>
                <a:cubicBezTo>
                  <a:pt x="204728" y="2019399"/>
                  <a:pt x="207944" y="2011797"/>
                  <a:pt x="208748" y="2005292"/>
                </a:cubicBezTo>
                <a:cubicBezTo>
                  <a:pt x="213937" y="2002003"/>
                  <a:pt x="216276" y="1996740"/>
                  <a:pt x="215765" y="1989504"/>
                </a:cubicBezTo>
                <a:cubicBezTo>
                  <a:pt x="215253" y="1982268"/>
                  <a:pt x="217592" y="1977006"/>
                  <a:pt x="222781" y="1973717"/>
                </a:cubicBezTo>
                <a:cubicBezTo>
                  <a:pt x="223841" y="1968162"/>
                  <a:pt x="228300" y="1954274"/>
                  <a:pt x="236157" y="1932055"/>
                </a:cubicBezTo>
                <a:cubicBezTo>
                  <a:pt x="244014" y="1909835"/>
                  <a:pt x="248911" y="1896825"/>
                  <a:pt x="250848" y="1893024"/>
                </a:cubicBezTo>
                <a:cubicBezTo>
                  <a:pt x="249825" y="1890064"/>
                  <a:pt x="249679" y="1886775"/>
                  <a:pt x="250410" y="1883157"/>
                </a:cubicBezTo>
                <a:cubicBezTo>
                  <a:pt x="251141" y="1879539"/>
                  <a:pt x="253626" y="1877565"/>
                  <a:pt x="257865" y="1877236"/>
                </a:cubicBezTo>
                <a:cubicBezTo>
                  <a:pt x="263091" y="1864920"/>
                  <a:pt x="269742" y="1852276"/>
                  <a:pt x="277819" y="1839302"/>
                </a:cubicBezTo>
                <a:cubicBezTo>
                  <a:pt x="285896" y="1826328"/>
                  <a:pt x="290354" y="1813245"/>
                  <a:pt x="291195" y="1800052"/>
                </a:cubicBezTo>
                <a:cubicBezTo>
                  <a:pt x="292255" y="1799212"/>
                  <a:pt x="293643" y="1798261"/>
                  <a:pt x="295361" y="1797202"/>
                </a:cubicBezTo>
                <a:cubicBezTo>
                  <a:pt x="297078" y="1796142"/>
                  <a:pt x="298029" y="1794753"/>
                  <a:pt x="298211" y="1793035"/>
                </a:cubicBezTo>
                <a:cubicBezTo>
                  <a:pt x="297992" y="1792195"/>
                  <a:pt x="297115" y="1791683"/>
                  <a:pt x="295580" y="1791500"/>
                </a:cubicBezTo>
                <a:cubicBezTo>
                  <a:pt x="294045" y="1791318"/>
                  <a:pt x="293168" y="1791245"/>
                  <a:pt x="292949" y="1791281"/>
                </a:cubicBezTo>
                <a:lnTo>
                  <a:pt x="298211" y="1775493"/>
                </a:lnTo>
                <a:lnTo>
                  <a:pt x="305228" y="1771985"/>
                </a:lnTo>
                <a:cubicBezTo>
                  <a:pt x="308737" y="1767125"/>
                  <a:pt x="311806" y="1760619"/>
                  <a:pt x="314438" y="1752470"/>
                </a:cubicBezTo>
                <a:cubicBezTo>
                  <a:pt x="317069" y="1744320"/>
                  <a:pt x="319262" y="1737376"/>
                  <a:pt x="321016" y="1731639"/>
                </a:cubicBezTo>
                <a:cubicBezTo>
                  <a:pt x="320066" y="1727984"/>
                  <a:pt x="320212" y="1724768"/>
                  <a:pt x="321454" y="1721991"/>
                </a:cubicBezTo>
                <a:cubicBezTo>
                  <a:pt x="322697" y="1719213"/>
                  <a:pt x="325474" y="1717751"/>
                  <a:pt x="329787" y="1717605"/>
                </a:cubicBezTo>
                <a:lnTo>
                  <a:pt x="335049" y="1705326"/>
                </a:lnTo>
                <a:cubicBezTo>
                  <a:pt x="337096" y="1702439"/>
                  <a:pt x="339581" y="1695934"/>
                  <a:pt x="342505" y="1685811"/>
                </a:cubicBezTo>
                <a:cubicBezTo>
                  <a:pt x="345428" y="1675687"/>
                  <a:pt x="347036" y="1668744"/>
                  <a:pt x="347329" y="1664980"/>
                </a:cubicBezTo>
                <a:cubicBezTo>
                  <a:pt x="347840" y="1659352"/>
                  <a:pt x="349887" y="1655259"/>
                  <a:pt x="353468" y="1652700"/>
                </a:cubicBezTo>
                <a:cubicBezTo>
                  <a:pt x="357050" y="1650142"/>
                  <a:pt x="359096" y="1646049"/>
                  <a:pt x="359608" y="1640421"/>
                </a:cubicBezTo>
                <a:lnTo>
                  <a:pt x="373642" y="1615862"/>
                </a:lnTo>
                <a:cubicBezTo>
                  <a:pt x="374446" y="1612281"/>
                  <a:pt x="377662" y="1603656"/>
                  <a:pt x="383290" y="1589988"/>
                </a:cubicBezTo>
                <a:cubicBezTo>
                  <a:pt x="388917" y="1576320"/>
                  <a:pt x="392133" y="1568572"/>
                  <a:pt x="392937" y="1566745"/>
                </a:cubicBezTo>
                <a:cubicBezTo>
                  <a:pt x="392572" y="1562944"/>
                  <a:pt x="392426" y="1559144"/>
                  <a:pt x="392499" y="1555343"/>
                </a:cubicBezTo>
                <a:cubicBezTo>
                  <a:pt x="392572" y="1551542"/>
                  <a:pt x="395057" y="1549496"/>
                  <a:pt x="399954" y="1549203"/>
                </a:cubicBezTo>
                <a:cubicBezTo>
                  <a:pt x="405327" y="1536705"/>
                  <a:pt x="412563" y="1523110"/>
                  <a:pt x="421662" y="1508418"/>
                </a:cubicBezTo>
                <a:cubicBezTo>
                  <a:pt x="430762" y="1493727"/>
                  <a:pt x="435805" y="1479255"/>
                  <a:pt x="436792" y="1465002"/>
                </a:cubicBezTo>
                <a:cubicBezTo>
                  <a:pt x="437852" y="1464052"/>
                  <a:pt x="439241" y="1462883"/>
                  <a:pt x="440958" y="1461494"/>
                </a:cubicBezTo>
                <a:cubicBezTo>
                  <a:pt x="442676" y="1460105"/>
                  <a:pt x="443626" y="1458936"/>
                  <a:pt x="443809" y="1457985"/>
                </a:cubicBezTo>
                <a:cubicBezTo>
                  <a:pt x="443699" y="1456304"/>
                  <a:pt x="443041" y="1455281"/>
                  <a:pt x="441836" y="1454916"/>
                </a:cubicBezTo>
                <a:cubicBezTo>
                  <a:pt x="440630" y="1454550"/>
                  <a:pt x="439533" y="1454404"/>
                  <a:pt x="438546" y="1454477"/>
                </a:cubicBezTo>
                <a:lnTo>
                  <a:pt x="443809" y="1438689"/>
                </a:lnTo>
                <a:cubicBezTo>
                  <a:pt x="449364" y="1434889"/>
                  <a:pt x="454042" y="1430211"/>
                  <a:pt x="457842" y="1424656"/>
                </a:cubicBezTo>
                <a:lnTo>
                  <a:pt x="468368" y="1389572"/>
                </a:lnTo>
                <a:cubicBezTo>
                  <a:pt x="467490" y="1385918"/>
                  <a:pt x="467929" y="1382702"/>
                  <a:pt x="469683" y="1379924"/>
                </a:cubicBezTo>
                <a:cubicBezTo>
                  <a:pt x="471437" y="1377147"/>
                  <a:pt x="474507" y="1375685"/>
                  <a:pt x="478893" y="1375539"/>
                </a:cubicBezTo>
                <a:cubicBezTo>
                  <a:pt x="479112" y="1372323"/>
                  <a:pt x="479989" y="1369984"/>
                  <a:pt x="481524" y="1368522"/>
                </a:cubicBezTo>
                <a:cubicBezTo>
                  <a:pt x="483059" y="1367060"/>
                  <a:pt x="483936" y="1364721"/>
                  <a:pt x="484155" y="1361505"/>
                </a:cubicBezTo>
                <a:cubicBezTo>
                  <a:pt x="485508" y="1359130"/>
                  <a:pt x="488066" y="1352040"/>
                  <a:pt x="491830" y="1340236"/>
                </a:cubicBezTo>
                <a:cubicBezTo>
                  <a:pt x="495594" y="1328431"/>
                  <a:pt x="497714" y="1320903"/>
                  <a:pt x="498189" y="1317651"/>
                </a:cubicBezTo>
                <a:cubicBezTo>
                  <a:pt x="498700" y="1311949"/>
                  <a:pt x="500747" y="1307564"/>
                  <a:pt x="504329" y="1304494"/>
                </a:cubicBezTo>
                <a:cubicBezTo>
                  <a:pt x="507910" y="1301424"/>
                  <a:pt x="509957" y="1297039"/>
                  <a:pt x="510468" y="1291338"/>
                </a:cubicBezTo>
                <a:lnTo>
                  <a:pt x="517485" y="1277304"/>
                </a:lnTo>
                <a:cubicBezTo>
                  <a:pt x="517923" y="1273211"/>
                  <a:pt x="519678" y="1269995"/>
                  <a:pt x="522747" y="1267656"/>
                </a:cubicBezTo>
                <a:cubicBezTo>
                  <a:pt x="525817" y="1265317"/>
                  <a:pt x="527571" y="1262101"/>
                  <a:pt x="528010" y="1258008"/>
                </a:cubicBezTo>
                <a:cubicBezTo>
                  <a:pt x="533273" y="1257716"/>
                  <a:pt x="536781" y="1254792"/>
                  <a:pt x="538535" y="1249237"/>
                </a:cubicBezTo>
                <a:cubicBezTo>
                  <a:pt x="538572" y="1248433"/>
                  <a:pt x="538499" y="1247848"/>
                  <a:pt x="538316" y="1247483"/>
                </a:cubicBezTo>
                <a:cubicBezTo>
                  <a:pt x="538133" y="1247117"/>
                  <a:pt x="537621" y="1246533"/>
                  <a:pt x="536781" y="1245729"/>
                </a:cubicBezTo>
                <a:lnTo>
                  <a:pt x="540289" y="1240466"/>
                </a:lnTo>
                <a:cubicBezTo>
                  <a:pt x="541130" y="1238785"/>
                  <a:pt x="541642" y="1237323"/>
                  <a:pt x="541824" y="1236081"/>
                </a:cubicBezTo>
                <a:cubicBezTo>
                  <a:pt x="542007" y="1234838"/>
                  <a:pt x="542080" y="1233376"/>
                  <a:pt x="542044" y="1231695"/>
                </a:cubicBezTo>
                <a:cubicBezTo>
                  <a:pt x="549024" y="1221097"/>
                  <a:pt x="555236" y="1209841"/>
                  <a:pt x="560682" y="1197927"/>
                </a:cubicBezTo>
                <a:cubicBezTo>
                  <a:pt x="566127" y="1186013"/>
                  <a:pt x="571024" y="1173880"/>
                  <a:pt x="575373" y="1161528"/>
                </a:cubicBezTo>
                <a:cubicBezTo>
                  <a:pt x="575848" y="1158677"/>
                  <a:pt x="577968" y="1152976"/>
                  <a:pt x="581732" y="1144424"/>
                </a:cubicBezTo>
                <a:cubicBezTo>
                  <a:pt x="585496" y="1135873"/>
                  <a:pt x="588054" y="1131049"/>
                  <a:pt x="589407" y="1129953"/>
                </a:cubicBezTo>
                <a:cubicBezTo>
                  <a:pt x="589589" y="1123922"/>
                  <a:pt x="590978" y="1118441"/>
                  <a:pt x="593573" y="1113507"/>
                </a:cubicBezTo>
                <a:cubicBezTo>
                  <a:pt x="596168" y="1108573"/>
                  <a:pt x="598872" y="1103530"/>
                  <a:pt x="601686" y="1098377"/>
                </a:cubicBezTo>
                <a:lnTo>
                  <a:pt x="608703" y="1093115"/>
                </a:lnTo>
                <a:cubicBezTo>
                  <a:pt x="608776" y="1092237"/>
                  <a:pt x="609068" y="1091360"/>
                  <a:pt x="609580" y="1090483"/>
                </a:cubicBezTo>
                <a:cubicBezTo>
                  <a:pt x="610091" y="1089606"/>
                  <a:pt x="610384" y="1088729"/>
                  <a:pt x="610457" y="1087852"/>
                </a:cubicBezTo>
                <a:cubicBezTo>
                  <a:pt x="611297" y="1085294"/>
                  <a:pt x="611809" y="1082955"/>
                  <a:pt x="611992" y="1080835"/>
                </a:cubicBezTo>
                <a:cubicBezTo>
                  <a:pt x="612174" y="1078716"/>
                  <a:pt x="612248" y="1076377"/>
                  <a:pt x="612211" y="1073819"/>
                </a:cubicBezTo>
                <a:cubicBezTo>
                  <a:pt x="614258" y="1073526"/>
                  <a:pt x="615427" y="1072357"/>
                  <a:pt x="615719" y="1070310"/>
                </a:cubicBezTo>
                <a:cubicBezTo>
                  <a:pt x="615792" y="1069360"/>
                  <a:pt x="616085" y="1068190"/>
                  <a:pt x="616596" y="1066802"/>
                </a:cubicBezTo>
                <a:cubicBezTo>
                  <a:pt x="617108" y="1065413"/>
                  <a:pt x="617400" y="1064243"/>
                  <a:pt x="617474" y="1063293"/>
                </a:cubicBezTo>
                <a:lnTo>
                  <a:pt x="619228" y="1063293"/>
                </a:lnTo>
                <a:cubicBezTo>
                  <a:pt x="619520" y="1061539"/>
                  <a:pt x="620690" y="1059785"/>
                  <a:pt x="622736" y="1058031"/>
                </a:cubicBezTo>
                <a:lnTo>
                  <a:pt x="627999" y="1042243"/>
                </a:lnTo>
                <a:cubicBezTo>
                  <a:pt x="628839" y="1038589"/>
                  <a:pt x="629351" y="1034934"/>
                  <a:pt x="629533" y="1031279"/>
                </a:cubicBezTo>
                <a:cubicBezTo>
                  <a:pt x="629716" y="1027625"/>
                  <a:pt x="629789" y="1024847"/>
                  <a:pt x="629753" y="1022947"/>
                </a:cubicBezTo>
                <a:cubicBezTo>
                  <a:pt x="631653" y="1023057"/>
                  <a:pt x="633554" y="1022837"/>
                  <a:pt x="635454" y="1022289"/>
                </a:cubicBezTo>
                <a:cubicBezTo>
                  <a:pt x="637354" y="1021741"/>
                  <a:pt x="638378" y="1020206"/>
                  <a:pt x="638524" y="1017685"/>
                </a:cubicBezTo>
                <a:cubicBezTo>
                  <a:pt x="638378" y="1015090"/>
                  <a:pt x="638670" y="1013262"/>
                  <a:pt x="639401" y="1012203"/>
                </a:cubicBezTo>
                <a:cubicBezTo>
                  <a:pt x="640132" y="1011143"/>
                  <a:pt x="642178" y="1010631"/>
                  <a:pt x="645540" y="1010668"/>
                </a:cubicBezTo>
                <a:lnTo>
                  <a:pt x="652557" y="996634"/>
                </a:lnTo>
                <a:lnTo>
                  <a:pt x="659574" y="991372"/>
                </a:lnTo>
                <a:lnTo>
                  <a:pt x="671853" y="968567"/>
                </a:lnTo>
                <a:cubicBezTo>
                  <a:pt x="672146" y="965205"/>
                  <a:pt x="673315" y="962281"/>
                  <a:pt x="675362" y="959796"/>
                </a:cubicBezTo>
                <a:cubicBezTo>
                  <a:pt x="677408" y="957311"/>
                  <a:pt x="678578" y="954388"/>
                  <a:pt x="678870" y="951025"/>
                </a:cubicBezTo>
                <a:lnTo>
                  <a:pt x="687641" y="936992"/>
                </a:lnTo>
                <a:lnTo>
                  <a:pt x="692903" y="926467"/>
                </a:lnTo>
                <a:cubicBezTo>
                  <a:pt x="693744" y="920254"/>
                  <a:pt x="695133" y="914261"/>
                  <a:pt x="697070" y="908486"/>
                </a:cubicBezTo>
                <a:cubicBezTo>
                  <a:pt x="699007" y="902712"/>
                  <a:pt x="701711" y="897596"/>
                  <a:pt x="705183" y="893137"/>
                </a:cubicBezTo>
                <a:cubicBezTo>
                  <a:pt x="709568" y="881516"/>
                  <a:pt x="713077" y="870552"/>
                  <a:pt x="715708" y="860246"/>
                </a:cubicBezTo>
                <a:cubicBezTo>
                  <a:pt x="718339" y="849940"/>
                  <a:pt x="720093" y="841608"/>
                  <a:pt x="720970" y="835249"/>
                </a:cubicBezTo>
                <a:cubicBezTo>
                  <a:pt x="722725" y="836711"/>
                  <a:pt x="724479" y="837295"/>
                  <a:pt x="726233" y="837003"/>
                </a:cubicBezTo>
                <a:lnTo>
                  <a:pt x="733250" y="831740"/>
                </a:lnTo>
                <a:cubicBezTo>
                  <a:pt x="734164" y="830790"/>
                  <a:pt x="734529" y="829621"/>
                  <a:pt x="734346" y="828232"/>
                </a:cubicBezTo>
                <a:cubicBezTo>
                  <a:pt x="734164" y="826843"/>
                  <a:pt x="733213" y="825674"/>
                  <a:pt x="731496" y="824724"/>
                </a:cubicBezTo>
                <a:cubicBezTo>
                  <a:pt x="736283" y="818950"/>
                  <a:pt x="741180" y="811202"/>
                  <a:pt x="746187" y="801481"/>
                </a:cubicBezTo>
                <a:cubicBezTo>
                  <a:pt x="751194" y="791760"/>
                  <a:pt x="753898" y="783135"/>
                  <a:pt x="754300" y="775607"/>
                </a:cubicBezTo>
                <a:cubicBezTo>
                  <a:pt x="757041" y="773816"/>
                  <a:pt x="759015" y="771696"/>
                  <a:pt x="760221" y="769248"/>
                </a:cubicBezTo>
                <a:cubicBezTo>
                  <a:pt x="761427" y="766799"/>
                  <a:pt x="761207" y="764241"/>
                  <a:pt x="759563" y="761573"/>
                </a:cubicBezTo>
                <a:cubicBezTo>
                  <a:pt x="760732" y="755689"/>
                  <a:pt x="763217" y="751231"/>
                  <a:pt x="767018" y="748197"/>
                </a:cubicBezTo>
                <a:cubicBezTo>
                  <a:pt x="770819" y="745164"/>
                  <a:pt x="774181" y="742021"/>
                  <a:pt x="777105" y="738769"/>
                </a:cubicBezTo>
                <a:cubicBezTo>
                  <a:pt x="779590" y="737014"/>
                  <a:pt x="780759" y="735260"/>
                  <a:pt x="780613" y="733506"/>
                </a:cubicBezTo>
                <a:cubicBezTo>
                  <a:pt x="780467" y="731752"/>
                  <a:pt x="779882" y="729998"/>
                  <a:pt x="778859" y="728243"/>
                </a:cubicBezTo>
                <a:lnTo>
                  <a:pt x="794647" y="700176"/>
                </a:lnTo>
                <a:cubicBezTo>
                  <a:pt x="795706" y="698422"/>
                  <a:pt x="797095" y="696229"/>
                  <a:pt x="798813" y="693598"/>
                </a:cubicBezTo>
                <a:cubicBezTo>
                  <a:pt x="800530" y="690967"/>
                  <a:pt x="801481" y="687897"/>
                  <a:pt x="801663" y="684389"/>
                </a:cubicBezTo>
                <a:cubicBezTo>
                  <a:pt x="809776" y="674192"/>
                  <a:pt x="816355" y="662571"/>
                  <a:pt x="821398" y="649524"/>
                </a:cubicBezTo>
                <a:cubicBezTo>
                  <a:pt x="826441" y="636477"/>
                  <a:pt x="833896" y="625295"/>
                  <a:pt x="843764" y="615975"/>
                </a:cubicBezTo>
                <a:lnTo>
                  <a:pt x="842010" y="603696"/>
                </a:lnTo>
                <a:lnTo>
                  <a:pt x="861306" y="573875"/>
                </a:lnTo>
                <a:cubicBezTo>
                  <a:pt x="861635" y="569307"/>
                  <a:pt x="864047" y="561340"/>
                  <a:pt x="868542" y="549974"/>
                </a:cubicBezTo>
                <a:cubicBezTo>
                  <a:pt x="873037" y="538608"/>
                  <a:pt x="877642" y="530203"/>
                  <a:pt x="882356" y="524758"/>
                </a:cubicBezTo>
                <a:cubicBezTo>
                  <a:pt x="882356" y="518033"/>
                  <a:pt x="885864" y="512186"/>
                  <a:pt x="892881" y="507216"/>
                </a:cubicBezTo>
                <a:cubicBezTo>
                  <a:pt x="890542" y="503707"/>
                  <a:pt x="890396" y="500638"/>
                  <a:pt x="892443" y="498006"/>
                </a:cubicBezTo>
                <a:cubicBezTo>
                  <a:pt x="894489" y="495375"/>
                  <a:pt x="896974" y="493182"/>
                  <a:pt x="899898" y="491428"/>
                </a:cubicBezTo>
                <a:lnTo>
                  <a:pt x="964803" y="377406"/>
                </a:lnTo>
                <a:cubicBezTo>
                  <a:pt x="968786" y="372911"/>
                  <a:pt x="971783" y="368306"/>
                  <a:pt x="973793" y="363592"/>
                </a:cubicBezTo>
                <a:cubicBezTo>
                  <a:pt x="975803" y="358877"/>
                  <a:pt x="979238" y="354711"/>
                  <a:pt x="984099" y="351093"/>
                </a:cubicBezTo>
                <a:cubicBezTo>
                  <a:pt x="984172" y="348352"/>
                  <a:pt x="984903" y="345502"/>
                  <a:pt x="986292" y="342541"/>
                </a:cubicBezTo>
                <a:cubicBezTo>
                  <a:pt x="987680" y="339581"/>
                  <a:pt x="989288" y="337169"/>
                  <a:pt x="991116" y="335305"/>
                </a:cubicBezTo>
                <a:lnTo>
                  <a:pt x="998132" y="323026"/>
                </a:lnTo>
                <a:cubicBezTo>
                  <a:pt x="1000033" y="321235"/>
                  <a:pt x="1002372" y="319993"/>
                  <a:pt x="1005149" y="319298"/>
                </a:cubicBezTo>
                <a:cubicBezTo>
                  <a:pt x="1007927" y="318604"/>
                  <a:pt x="1010265" y="318677"/>
                  <a:pt x="1012166" y="319518"/>
                </a:cubicBezTo>
                <a:cubicBezTo>
                  <a:pt x="1013043" y="323793"/>
                  <a:pt x="1009973" y="333222"/>
                  <a:pt x="1002956" y="347804"/>
                </a:cubicBezTo>
                <a:cubicBezTo>
                  <a:pt x="995940" y="362386"/>
                  <a:pt x="990238" y="372253"/>
                  <a:pt x="985853" y="377406"/>
                </a:cubicBezTo>
                <a:lnTo>
                  <a:pt x="987607" y="377406"/>
                </a:lnTo>
                <a:cubicBezTo>
                  <a:pt x="990202" y="379964"/>
                  <a:pt x="991591" y="382303"/>
                  <a:pt x="991773" y="384423"/>
                </a:cubicBezTo>
                <a:cubicBezTo>
                  <a:pt x="991956" y="386542"/>
                  <a:pt x="991152" y="388881"/>
                  <a:pt x="989361" y="391439"/>
                </a:cubicBezTo>
                <a:cubicBezTo>
                  <a:pt x="987169" y="404742"/>
                  <a:pt x="983222" y="418483"/>
                  <a:pt x="977521" y="432663"/>
                </a:cubicBezTo>
                <a:cubicBezTo>
                  <a:pt x="971819" y="446843"/>
                  <a:pt x="966995" y="460584"/>
                  <a:pt x="963049" y="473886"/>
                </a:cubicBezTo>
                <a:cubicBezTo>
                  <a:pt x="964693" y="476335"/>
                  <a:pt x="964912" y="478016"/>
                  <a:pt x="963706" y="478930"/>
                </a:cubicBezTo>
                <a:cubicBezTo>
                  <a:pt x="962500" y="479843"/>
                  <a:pt x="960527" y="481086"/>
                  <a:pt x="957786" y="482657"/>
                </a:cubicBezTo>
                <a:cubicBezTo>
                  <a:pt x="957640" y="484484"/>
                  <a:pt x="957494" y="486092"/>
                  <a:pt x="957347" y="487481"/>
                </a:cubicBezTo>
                <a:cubicBezTo>
                  <a:pt x="957201" y="488870"/>
                  <a:pt x="957932" y="489601"/>
                  <a:pt x="959540" y="489674"/>
                </a:cubicBezTo>
                <a:cubicBezTo>
                  <a:pt x="958261" y="492561"/>
                  <a:pt x="956434" y="495996"/>
                  <a:pt x="954058" y="499980"/>
                </a:cubicBezTo>
                <a:cubicBezTo>
                  <a:pt x="951683" y="503963"/>
                  <a:pt x="951171" y="506960"/>
                  <a:pt x="952523" y="508970"/>
                </a:cubicBezTo>
                <a:lnTo>
                  <a:pt x="963049" y="498445"/>
                </a:lnTo>
                <a:cubicBezTo>
                  <a:pt x="964876" y="496691"/>
                  <a:pt x="966045" y="494937"/>
                  <a:pt x="966557" y="493182"/>
                </a:cubicBezTo>
                <a:cubicBezTo>
                  <a:pt x="967069" y="491428"/>
                  <a:pt x="966484" y="489674"/>
                  <a:pt x="964803" y="487920"/>
                </a:cubicBezTo>
                <a:cubicBezTo>
                  <a:pt x="966667" y="486056"/>
                  <a:pt x="968640" y="483644"/>
                  <a:pt x="970723" y="480684"/>
                </a:cubicBezTo>
                <a:cubicBezTo>
                  <a:pt x="972806" y="477723"/>
                  <a:pt x="974341" y="474873"/>
                  <a:pt x="975328" y="472132"/>
                </a:cubicBezTo>
                <a:lnTo>
                  <a:pt x="989361" y="440557"/>
                </a:lnTo>
                <a:lnTo>
                  <a:pt x="999887" y="431786"/>
                </a:lnTo>
                <a:cubicBezTo>
                  <a:pt x="1001787" y="429958"/>
                  <a:pt x="1003249" y="427912"/>
                  <a:pt x="1004272" y="425646"/>
                </a:cubicBezTo>
                <a:cubicBezTo>
                  <a:pt x="1005295" y="423380"/>
                  <a:pt x="1005003" y="421334"/>
                  <a:pt x="1003395" y="419506"/>
                </a:cubicBezTo>
                <a:lnTo>
                  <a:pt x="1010412" y="405473"/>
                </a:lnTo>
                <a:cubicBezTo>
                  <a:pt x="1009535" y="399626"/>
                  <a:pt x="1011289" y="394655"/>
                  <a:pt x="1015674" y="390562"/>
                </a:cubicBezTo>
                <a:cubicBezTo>
                  <a:pt x="1020060" y="386469"/>
                  <a:pt x="1021814" y="381499"/>
                  <a:pt x="1020937" y="375652"/>
                </a:cubicBezTo>
                <a:lnTo>
                  <a:pt x="1043741" y="356356"/>
                </a:lnTo>
                <a:cubicBezTo>
                  <a:pt x="1048127" y="361253"/>
                  <a:pt x="1050319" y="364615"/>
                  <a:pt x="1050319" y="366442"/>
                </a:cubicBezTo>
                <a:cubicBezTo>
                  <a:pt x="1050319" y="368270"/>
                  <a:pt x="1048127" y="370755"/>
                  <a:pt x="1043741" y="373898"/>
                </a:cubicBezTo>
                <a:cubicBezTo>
                  <a:pt x="1047067" y="378831"/>
                  <a:pt x="1046994" y="382559"/>
                  <a:pt x="1043522" y="385080"/>
                </a:cubicBezTo>
                <a:cubicBezTo>
                  <a:pt x="1040050" y="387602"/>
                  <a:pt x="1039538" y="390891"/>
                  <a:pt x="1041987" y="394948"/>
                </a:cubicBezTo>
                <a:cubicBezTo>
                  <a:pt x="1038881" y="399516"/>
                  <a:pt x="1035445" y="407044"/>
                  <a:pt x="1031681" y="417533"/>
                </a:cubicBezTo>
                <a:cubicBezTo>
                  <a:pt x="1027917" y="428022"/>
                  <a:pt x="1026674" y="435111"/>
                  <a:pt x="1027954" y="438802"/>
                </a:cubicBezTo>
                <a:lnTo>
                  <a:pt x="1013920" y="472132"/>
                </a:lnTo>
                <a:cubicBezTo>
                  <a:pt x="1017575" y="476591"/>
                  <a:pt x="1019475" y="481268"/>
                  <a:pt x="1019621" y="486166"/>
                </a:cubicBezTo>
                <a:cubicBezTo>
                  <a:pt x="1019767" y="491063"/>
                  <a:pt x="1017282" y="495740"/>
                  <a:pt x="1012166" y="500199"/>
                </a:cubicBezTo>
                <a:cubicBezTo>
                  <a:pt x="1010412" y="507435"/>
                  <a:pt x="1007780" y="514890"/>
                  <a:pt x="1004272" y="522565"/>
                </a:cubicBezTo>
                <a:cubicBezTo>
                  <a:pt x="1000764" y="530239"/>
                  <a:pt x="996378" y="536818"/>
                  <a:pt x="991116" y="542299"/>
                </a:cubicBezTo>
                <a:lnTo>
                  <a:pt x="996378" y="556333"/>
                </a:lnTo>
                <a:lnTo>
                  <a:pt x="984099" y="565104"/>
                </a:lnTo>
                <a:lnTo>
                  <a:pt x="984099" y="584400"/>
                </a:lnTo>
                <a:cubicBezTo>
                  <a:pt x="981796" y="587982"/>
                  <a:pt x="980262" y="591344"/>
                  <a:pt x="979494" y="594487"/>
                </a:cubicBezTo>
                <a:cubicBezTo>
                  <a:pt x="978727" y="597630"/>
                  <a:pt x="976753" y="600115"/>
                  <a:pt x="973574" y="601942"/>
                </a:cubicBezTo>
                <a:cubicBezTo>
                  <a:pt x="972770" y="603952"/>
                  <a:pt x="972624" y="606510"/>
                  <a:pt x="973135" y="609616"/>
                </a:cubicBezTo>
                <a:cubicBezTo>
                  <a:pt x="973647" y="612723"/>
                  <a:pt x="974378" y="614843"/>
                  <a:pt x="975328" y="615975"/>
                </a:cubicBezTo>
                <a:cubicBezTo>
                  <a:pt x="976315" y="617620"/>
                  <a:pt x="977411" y="618278"/>
                  <a:pt x="978617" y="617949"/>
                </a:cubicBezTo>
                <a:cubicBezTo>
                  <a:pt x="979823" y="617620"/>
                  <a:pt x="980481" y="616962"/>
                  <a:pt x="980590" y="615975"/>
                </a:cubicBezTo>
                <a:cubicBezTo>
                  <a:pt x="977009" y="610713"/>
                  <a:pt x="977594" y="606327"/>
                  <a:pt x="982345" y="602819"/>
                </a:cubicBezTo>
                <a:cubicBezTo>
                  <a:pt x="987096" y="599311"/>
                  <a:pt x="991189" y="596679"/>
                  <a:pt x="994624" y="594925"/>
                </a:cubicBezTo>
                <a:lnTo>
                  <a:pt x="994624" y="568612"/>
                </a:lnTo>
                <a:lnTo>
                  <a:pt x="996378" y="568612"/>
                </a:lnTo>
                <a:cubicBezTo>
                  <a:pt x="997365" y="566785"/>
                  <a:pt x="998023" y="564739"/>
                  <a:pt x="998352" y="562473"/>
                </a:cubicBezTo>
                <a:cubicBezTo>
                  <a:pt x="998680" y="560207"/>
                  <a:pt x="998023" y="558160"/>
                  <a:pt x="996378" y="556333"/>
                </a:cubicBezTo>
                <a:cubicBezTo>
                  <a:pt x="1001275" y="551765"/>
                  <a:pt x="1005076" y="546868"/>
                  <a:pt x="1007780" y="541642"/>
                </a:cubicBezTo>
                <a:cubicBezTo>
                  <a:pt x="1010485" y="536416"/>
                  <a:pt x="1014285" y="531957"/>
                  <a:pt x="1019183" y="528266"/>
                </a:cubicBezTo>
                <a:cubicBezTo>
                  <a:pt x="1013408" y="522601"/>
                  <a:pt x="1011800" y="518581"/>
                  <a:pt x="1014359" y="516206"/>
                </a:cubicBezTo>
                <a:cubicBezTo>
                  <a:pt x="1016917" y="513830"/>
                  <a:pt x="1021448" y="510249"/>
                  <a:pt x="1027954" y="505462"/>
                </a:cubicBezTo>
                <a:cubicBezTo>
                  <a:pt x="1031937" y="500747"/>
                  <a:pt x="1034934" y="492196"/>
                  <a:pt x="1036944" y="479807"/>
                </a:cubicBezTo>
                <a:cubicBezTo>
                  <a:pt x="1038954" y="467418"/>
                  <a:pt x="1042389" y="458427"/>
                  <a:pt x="1047250" y="452836"/>
                </a:cubicBezTo>
                <a:cubicBezTo>
                  <a:pt x="1049040" y="452032"/>
                  <a:pt x="1050721" y="451886"/>
                  <a:pt x="1052293" y="452397"/>
                </a:cubicBezTo>
                <a:cubicBezTo>
                  <a:pt x="1053864" y="452909"/>
                  <a:pt x="1055107" y="453640"/>
                  <a:pt x="1056021" y="454590"/>
                </a:cubicBezTo>
                <a:cubicBezTo>
                  <a:pt x="1060004" y="459414"/>
                  <a:pt x="1060808" y="465115"/>
                  <a:pt x="1058432" y="471693"/>
                </a:cubicBezTo>
                <a:cubicBezTo>
                  <a:pt x="1056057" y="478272"/>
                  <a:pt x="1052914" y="483096"/>
                  <a:pt x="1049004" y="486166"/>
                </a:cubicBezTo>
                <a:cubicBezTo>
                  <a:pt x="1044838" y="497458"/>
                  <a:pt x="1041329" y="508202"/>
                  <a:pt x="1038479" y="518399"/>
                </a:cubicBezTo>
                <a:cubicBezTo>
                  <a:pt x="1035628" y="528595"/>
                  <a:pt x="1032120" y="538901"/>
                  <a:pt x="1027954" y="549316"/>
                </a:cubicBezTo>
                <a:cubicBezTo>
                  <a:pt x="1029561" y="550997"/>
                  <a:pt x="1029854" y="552459"/>
                  <a:pt x="1028831" y="553702"/>
                </a:cubicBezTo>
                <a:cubicBezTo>
                  <a:pt x="1027807" y="554944"/>
                  <a:pt x="1026345" y="556406"/>
                  <a:pt x="1024445" y="558087"/>
                </a:cubicBezTo>
                <a:cubicBezTo>
                  <a:pt x="1022764" y="559878"/>
                  <a:pt x="1022179" y="561559"/>
                  <a:pt x="1022691" y="563130"/>
                </a:cubicBezTo>
                <a:cubicBezTo>
                  <a:pt x="1023203" y="564702"/>
                  <a:pt x="1024372" y="565945"/>
                  <a:pt x="1026199" y="566858"/>
                </a:cubicBezTo>
                <a:cubicBezTo>
                  <a:pt x="1023458" y="569562"/>
                  <a:pt x="1021046" y="572486"/>
                  <a:pt x="1018963" y="575629"/>
                </a:cubicBezTo>
                <a:cubicBezTo>
                  <a:pt x="1016880" y="578772"/>
                  <a:pt x="1015784" y="581696"/>
                  <a:pt x="1015674" y="584400"/>
                </a:cubicBezTo>
                <a:lnTo>
                  <a:pt x="1008657" y="596679"/>
                </a:lnTo>
                <a:cubicBezTo>
                  <a:pt x="1011216" y="600261"/>
                  <a:pt x="1012239" y="603623"/>
                  <a:pt x="1011727" y="606766"/>
                </a:cubicBezTo>
                <a:cubicBezTo>
                  <a:pt x="1011216" y="609909"/>
                  <a:pt x="1009608" y="612394"/>
                  <a:pt x="1006903" y="614221"/>
                </a:cubicBezTo>
                <a:cubicBezTo>
                  <a:pt x="1012860" y="613783"/>
                  <a:pt x="1020681" y="613344"/>
                  <a:pt x="1030366" y="612906"/>
                </a:cubicBezTo>
                <a:cubicBezTo>
                  <a:pt x="1040050" y="612467"/>
                  <a:pt x="1047432" y="614660"/>
                  <a:pt x="1052512" y="619484"/>
                </a:cubicBezTo>
                <a:cubicBezTo>
                  <a:pt x="1055143" y="623175"/>
                  <a:pt x="1056459" y="626756"/>
                  <a:pt x="1056459" y="630228"/>
                </a:cubicBezTo>
                <a:cubicBezTo>
                  <a:pt x="1056459" y="633700"/>
                  <a:pt x="1055143" y="635966"/>
                  <a:pt x="1052512" y="637026"/>
                </a:cubicBezTo>
                <a:cubicBezTo>
                  <a:pt x="1052329" y="638049"/>
                  <a:pt x="1051818" y="639511"/>
                  <a:pt x="1050977" y="641411"/>
                </a:cubicBezTo>
                <a:cubicBezTo>
                  <a:pt x="1050137" y="643311"/>
                  <a:pt x="1050064" y="644773"/>
                  <a:pt x="1050758" y="645797"/>
                </a:cubicBezTo>
                <a:lnTo>
                  <a:pt x="1056021" y="642288"/>
                </a:lnTo>
                <a:lnTo>
                  <a:pt x="1065764" y="634793"/>
                </a:lnTo>
                <a:lnTo>
                  <a:pt x="1064057" y="629671"/>
                </a:lnTo>
                <a:lnTo>
                  <a:pt x="1082988" y="596016"/>
                </a:lnTo>
                <a:cubicBezTo>
                  <a:pt x="1084259" y="593913"/>
                  <a:pt x="1085924" y="591283"/>
                  <a:pt x="1087984" y="588128"/>
                </a:cubicBezTo>
                <a:cubicBezTo>
                  <a:pt x="1090043" y="584973"/>
                  <a:pt x="1091183" y="581292"/>
                  <a:pt x="1091402" y="577085"/>
                </a:cubicBezTo>
                <a:cubicBezTo>
                  <a:pt x="1101130" y="564859"/>
                  <a:pt x="1109018" y="550924"/>
                  <a:pt x="1115065" y="535280"/>
                </a:cubicBezTo>
                <a:cubicBezTo>
                  <a:pt x="1121113" y="519635"/>
                  <a:pt x="1130052" y="506226"/>
                  <a:pt x="1141884" y="495051"/>
                </a:cubicBezTo>
                <a:lnTo>
                  <a:pt x="1139781" y="480327"/>
                </a:lnTo>
                <a:lnTo>
                  <a:pt x="1162918" y="444569"/>
                </a:lnTo>
                <a:cubicBezTo>
                  <a:pt x="1163313" y="439091"/>
                  <a:pt x="1166205" y="429538"/>
                  <a:pt x="1171595" y="415909"/>
                </a:cubicBezTo>
                <a:cubicBezTo>
                  <a:pt x="1176985" y="402281"/>
                  <a:pt x="1182507" y="392202"/>
                  <a:pt x="1188160" y="385673"/>
                </a:cubicBezTo>
                <a:cubicBezTo>
                  <a:pt x="1188160" y="377609"/>
                  <a:pt x="1192367" y="370598"/>
                  <a:pt x="1200780" y="364638"/>
                </a:cubicBezTo>
                <a:cubicBezTo>
                  <a:pt x="1197976" y="360431"/>
                  <a:pt x="1197800" y="356750"/>
                  <a:pt x="1200254" y="353595"/>
                </a:cubicBezTo>
                <a:cubicBezTo>
                  <a:pt x="1202708" y="350440"/>
                  <a:pt x="1205688" y="347811"/>
                  <a:pt x="1209194" y="345707"/>
                </a:cubicBezTo>
                <a:lnTo>
                  <a:pt x="1287021" y="208984"/>
                </a:lnTo>
                <a:cubicBezTo>
                  <a:pt x="1291798" y="203594"/>
                  <a:pt x="1295391" y="198072"/>
                  <a:pt x="1297801" y="192419"/>
                </a:cubicBezTo>
                <a:cubicBezTo>
                  <a:pt x="1300212" y="186766"/>
                  <a:pt x="1304331" y="181771"/>
                  <a:pt x="1310159" y="177432"/>
                </a:cubicBezTo>
                <a:cubicBezTo>
                  <a:pt x="1310247" y="174146"/>
                  <a:pt x="1311123" y="170727"/>
                  <a:pt x="1312788" y="167178"/>
                </a:cubicBezTo>
                <a:cubicBezTo>
                  <a:pt x="1314454" y="163628"/>
                  <a:pt x="1316382" y="160736"/>
                  <a:pt x="1318573" y="158501"/>
                </a:cubicBezTo>
                <a:lnTo>
                  <a:pt x="1326987" y="143777"/>
                </a:lnTo>
                <a:cubicBezTo>
                  <a:pt x="1329265" y="141630"/>
                  <a:pt x="1332070" y="140140"/>
                  <a:pt x="1335400" y="139307"/>
                </a:cubicBezTo>
                <a:cubicBezTo>
                  <a:pt x="1338731" y="138475"/>
                  <a:pt x="1341535" y="138562"/>
                  <a:pt x="1343814" y="139570"/>
                </a:cubicBezTo>
                <a:cubicBezTo>
                  <a:pt x="1344866" y="144697"/>
                  <a:pt x="1341185" y="156003"/>
                  <a:pt x="1332771" y="173488"/>
                </a:cubicBezTo>
                <a:cubicBezTo>
                  <a:pt x="1324357" y="190973"/>
                  <a:pt x="1317521" y="202805"/>
                  <a:pt x="1312263" y="208984"/>
                </a:cubicBezTo>
                <a:lnTo>
                  <a:pt x="1314366" y="208984"/>
                </a:lnTo>
                <a:cubicBezTo>
                  <a:pt x="1317477" y="212051"/>
                  <a:pt x="1319143" y="214856"/>
                  <a:pt x="1319362" y="217397"/>
                </a:cubicBezTo>
                <a:cubicBezTo>
                  <a:pt x="1319581" y="219939"/>
                  <a:pt x="1318617" y="222744"/>
                  <a:pt x="1316469" y="225811"/>
                </a:cubicBezTo>
                <a:cubicBezTo>
                  <a:pt x="1313840" y="241762"/>
                  <a:pt x="1309107" y="258239"/>
                  <a:pt x="1302271" y="275242"/>
                </a:cubicBezTo>
                <a:cubicBezTo>
                  <a:pt x="1295435" y="292245"/>
                  <a:pt x="1289651" y="308722"/>
                  <a:pt x="1284918" y="324673"/>
                </a:cubicBezTo>
                <a:cubicBezTo>
                  <a:pt x="1286890" y="327609"/>
                  <a:pt x="1287153" y="329625"/>
                  <a:pt x="1285707" y="330720"/>
                </a:cubicBezTo>
                <a:cubicBezTo>
                  <a:pt x="1284261" y="331816"/>
                  <a:pt x="1281894" y="333306"/>
                  <a:pt x="1278608" y="335190"/>
                </a:cubicBezTo>
                <a:cubicBezTo>
                  <a:pt x="1278432" y="337381"/>
                  <a:pt x="1278257" y="339309"/>
                  <a:pt x="1278082" y="340974"/>
                </a:cubicBezTo>
                <a:cubicBezTo>
                  <a:pt x="1277906" y="342640"/>
                  <a:pt x="1278783" y="343516"/>
                  <a:pt x="1280711" y="343604"/>
                </a:cubicBezTo>
                <a:cubicBezTo>
                  <a:pt x="1279177" y="347066"/>
                  <a:pt x="1276986" y="351185"/>
                  <a:pt x="1274138" y="355961"/>
                </a:cubicBezTo>
                <a:cubicBezTo>
                  <a:pt x="1271289" y="360738"/>
                  <a:pt x="1270676" y="364331"/>
                  <a:pt x="1272297" y="366742"/>
                </a:cubicBezTo>
                <a:lnTo>
                  <a:pt x="1284918" y="354121"/>
                </a:lnTo>
                <a:cubicBezTo>
                  <a:pt x="1287109" y="352017"/>
                  <a:pt x="1288511" y="349914"/>
                  <a:pt x="1289125" y="347811"/>
                </a:cubicBezTo>
                <a:cubicBezTo>
                  <a:pt x="1289738" y="345707"/>
                  <a:pt x="1289037" y="343604"/>
                  <a:pt x="1287021" y="341500"/>
                </a:cubicBezTo>
                <a:cubicBezTo>
                  <a:pt x="1289256" y="339265"/>
                  <a:pt x="1291623" y="336373"/>
                  <a:pt x="1294120" y="332824"/>
                </a:cubicBezTo>
                <a:cubicBezTo>
                  <a:pt x="1296618" y="329274"/>
                  <a:pt x="1298459" y="325856"/>
                  <a:pt x="1299642" y="322569"/>
                </a:cubicBezTo>
                <a:lnTo>
                  <a:pt x="1316469" y="284707"/>
                </a:lnTo>
                <a:lnTo>
                  <a:pt x="1329090" y="274190"/>
                </a:lnTo>
                <a:cubicBezTo>
                  <a:pt x="1331369" y="271999"/>
                  <a:pt x="1333122" y="269545"/>
                  <a:pt x="1334349" y="266828"/>
                </a:cubicBezTo>
                <a:cubicBezTo>
                  <a:pt x="1335576" y="264111"/>
                  <a:pt x="1335225" y="261657"/>
                  <a:pt x="1333297" y="259466"/>
                </a:cubicBezTo>
                <a:lnTo>
                  <a:pt x="1341711" y="242639"/>
                </a:lnTo>
                <a:cubicBezTo>
                  <a:pt x="1340659" y="235627"/>
                  <a:pt x="1342762" y="229667"/>
                  <a:pt x="1348021" y="224760"/>
                </a:cubicBezTo>
                <a:cubicBezTo>
                  <a:pt x="1353280" y="219852"/>
                  <a:pt x="1355383" y="213892"/>
                  <a:pt x="1354331" y="206880"/>
                </a:cubicBezTo>
                <a:lnTo>
                  <a:pt x="1381676" y="183743"/>
                </a:lnTo>
                <a:cubicBezTo>
                  <a:pt x="1386935" y="189615"/>
                  <a:pt x="1389564" y="193646"/>
                  <a:pt x="1389564" y="195837"/>
                </a:cubicBezTo>
                <a:cubicBezTo>
                  <a:pt x="1389564" y="198028"/>
                  <a:pt x="1386935" y="201008"/>
                  <a:pt x="1381676" y="204777"/>
                </a:cubicBezTo>
                <a:cubicBezTo>
                  <a:pt x="1385664" y="210693"/>
                  <a:pt x="1385576" y="215163"/>
                  <a:pt x="1381413" y="218186"/>
                </a:cubicBezTo>
                <a:cubicBezTo>
                  <a:pt x="1377250" y="221210"/>
                  <a:pt x="1376636" y="225154"/>
                  <a:pt x="1379572" y="230018"/>
                </a:cubicBezTo>
                <a:cubicBezTo>
                  <a:pt x="1375848" y="235496"/>
                  <a:pt x="1371728" y="244523"/>
                  <a:pt x="1367215" y="257100"/>
                </a:cubicBezTo>
                <a:cubicBezTo>
                  <a:pt x="1362701" y="269677"/>
                  <a:pt x="1361211" y="278178"/>
                  <a:pt x="1362745" y="282604"/>
                </a:cubicBezTo>
                <a:lnTo>
                  <a:pt x="1345917" y="322569"/>
                </a:lnTo>
                <a:cubicBezTo>
                  <a:pt x="1350300" y="327916"/>
                  <a:pt x="1352578" y="333525"/>
                  <a:pt x="1352754" y="339397"/>
                </a:cubicBezTo>
                <a:cubicBezTo>
                  <a:pt x="1352929" y="345269"/>
                  <a:pt x="1349949" y="350878"/>
                  <a:pt x="1343814" y="356224"/>
                </a:cubicBezTo>
                <a:cubicBezTo>
                  <a:pt x="1341711" y="364901"/>
                  <a:pt x="1338556" y="373841"/>
                  <a:pt x="1334349" y="383043"/>
                </a:cubicBezTo>
                <a:cubicBezTo>
                  <a:pt x="1330142" y="392246"/>
                  <a:pt x="1324883" y="400134"/>
                  <a:pt x="1318573" y="406707"/>
                </a:cubicBezTo>
                <a:lnTo>
                  <a:pt x="1324883" y="423534"/>
                </a:lnTo>
                <a:lnTo>
                  <a:pt x="1310159" y="434052"/>
                </a:lnTo>
                <a:lnTo>
                  <a:pt x="1310159" y="457189"/>
                </a:lnTo>
                <a:cubicBezTo>
                  <a:pt x="1307398" y="461484"/>
                  <a:pt x="1305558" y="465515"/>
                  <a:pt x="1304638" y="469284"/>
                </a:cubicBezTo>
                <a:cubicBezTo>
                  <a:pt x="1303717" y="473053"/>
                  <a:pt x="1301351" y="476033"/>
                  <a:pt x="1297538" y="478224"/>
                </a:cubicBezTo>
                <a:cubicBezTo>
                  <a:pt x="1296574" y="480634"/>
                  <a:pt x="1296399" y="483701"/>
                  <a:pt x="1297013" y="487426"/>
                </a:cubicBezTo>
                <a:cubicBezTo>
                  <a:pt x="1297626" y="491151"/>
                  <a:pt x="1298503" y="493693"/>
                  <a:pt x="1299642" y="495051"/>
                </a:cubicBezTo>
                <a:cubicBezTo>
                  <a:pt x="1300825" y="497023"/>
                  <a:pt x="1302140" y="497812"/>
                  <a:pt x="1303586" y="497418"/>
                </a:cubicBezTo>
                <a:cubicBezTo>
                  <a:pt x="1305032" y="497023"/>
                  <a:pt x="1305821" y="496234"/>
                  <a:pt x="1305952" y="495051"/>
                </a:cubicBezTo>
                <a:cubicBezTo>
                  <a:pt x="1301658" y="488741"/>
                  <a:pt x="1302359" y="483482"/>
                  <a:pt x="1308056" y="479275"/>
                </a:cubicBezTo>
                <a:cubicBezTo>
                  <a:pt x="1313752" y="475069"/>
                  <a:pt x="1318660" y="471913"/>
                  <a:pt x="1322780" y="469810"/>
                </a:cubicBezTo>
                <a:lnTo>
                  <a:pt x="1322780" y="438258"/>
                </a:lnTo>
                <a:lnTo>
                  <a:pt x="1324883" y="438258"/>
                </a:lnTo>
                <a:cubicBezTo>
                  <a:pt x="1326066" y="436067"/>
                  <a:pt x="1326855" y="433613"/>
                  <a:pt x="1327250" y="430896"/>
                </a:cubicBezTo>
                <a:cubicBezTo>
                  <a:pt x="1327644" y="428179"/>
                  <a:pt x="1326855" y="425725"/>
                  <a:pt x="1324883" y="423534"/>
                </a:cubicBezTo>
                <a:cubicBezTo>
                  <a:pt x="1330755" y="418057"/>
                  <a:pt x="1335313" y="412185"/>
                  <a:pt x="1338556" y="405918"/>
                </a:cubicBezTo>
                <a:cubicBezTo>
                  <a:pt x="1341798" y="399651"/>
                  <a:pt x="1346356" y="394305"/>
                  <a:pt x="1352228" y="389879"/>
                </a:cubicBezTo>
                <a:cubicBezTo>
                  <a:pt x="1345304" y="383087"/>
                  <a:pt x="1343376" y="378267"/>
                  <a:pt x="1346443" y="375418"/>
                </a:cubicBezTo>
                <a:cubicBezTo>
                  <a:pt x="1349511" y="372570"/>
                  <a:pt x="1354945" y="368275"/>
                  <a:pt x="1362745" y="362535"/>
                </a:cubicBezTo>
                <a:cubicBezTo>
                  <a:pt x="1367522" y="356882"/>
                  <a:pt x="1371115" y="346627"/>
                  <a:pt x="1373525" y="331772"/>
                </a:cubicBezTo>
                <a:cubicBezTo>
                  <a:pt x="1375935" y="316916"/>
                  <a:pt x="1380055" y="306136"/>
                  <a:pt x="1385883" y="299432"/>
                </a:cubicBezTo>
                <a:cubicBezTo>
                  <a:pt x="1388030" y="298468"/>
                  <a:pt x="1390046" y="298292"/>
                  <a:pt x="1391930" y="298906"/>
                </a:cubicBezTo>
                <a:cubicBezTo>
                  <a:pt x="1393815" y="299519"/>
                  <a:pt x="1395304" y="300396"/>
                  <a:pt x="1396400" y="301535"/>
                </a:cubicBezTo>
                <a:cubicBezTo>
                  <a:pt x="1401177" y="307319"/>
                  <a:pt x="1402141" y="314156"/>
                  <a:pt x="1399292" y="322044"/>
                </a:cubicBezTo>
                <a:cubicBezTo>
                  <a:pt x="1396444" y="329931"/>
                  <a:pt x="1392675" y="335716"/>
                  <a:pt x="1387986" y="339397"/>
                </a:cubicBezTo>
                <a:cubicBezTo>
                  <a:pt x="1382991" y="352938"/>
                  <a:pt x="1378784" y="365821"/>
                  <a:pt x="1375366" y="378048"/>
                </a:cubicBezTo>
                <a:cubicBezTo>
                  <a:pt x="1371948" y="390274"/>
                  <a:pt x="1367741" y="402632"/>
                  <a:pt x="1362745" y="415121"/>
                </a:cubicBezTo>
                <a:cubicBezTo>
                  <a:pt x="1364673" y="417136"/>
                  <a:pt x="1365024" y="418889"/>
                  <a:pt x="1363797" y="420379"/>
                </a:cubicBezTo>
                <a:cubicBezTo>
                  <a:pt x="1362570" y="421869"/>
                  <a:pt x="1360817" y="423622"/>
                  <a:pt x="1358538" y="425638"/>
                </a:cubicBezTo>
                <a:cubicBezTo>
                  <a:pt x="1356522" y="427785"/>
                  <a:pt x="1355821" y="429801"/>
                  <a:pt x="1356435" y="431685"/>
                </a:cubicBezTo>
                <a:cubicBezTo>
                  <a:pt x="1357048" y="433569"/>
                  <a:pt x="1358451" y="435059"/>
                  <a:pt x="1360642" y="436155"/>
                </a:cubicBezTo>
                <a:cubicBezTo>
                  <a:pt x="1357355" y="439398"/>
                  <a:pt x="1354463" y="442903"/>
                  <a:pt x="1351965" y="446672"/>
                </a:cubicBezTo>
                <a:cubicBezTo>
                  <a:pt x="1349467" y="450441"/>
                  <a:pt x="1348152" y="453947"/>
                  <a:pt x="1348021" y="457189"/>
                </a:cubicBezTo>
                <a:lnTo>
                  <a:pt x="1339607" y="471913"/>
                </a:lnTo>
                <a:cubicBezTo>
                  <a:pt x="1342675" y="476208"/>
                  <a:pt x="1343902" y="480239"/>
                  <a:pt x="1343288" y="484008"/>
                </a:cubicBezTo>
                <a:cubicBezTo>
                  <a:pt x="1342675" y="487777"/>
                  <a:pt x="1340747" y="490757"/>
                  <a:pt x="1337504" y="492948"/>
                </a:cubicBezTo>
                <a:cubicBezTo>
                  <a:pt x="1344647" y="492422"/>
                  <a:pt x="1354024" y="491896"/>
                  <a:pt x="1365637" y="491370"/>
                </a:cubicBezTo>
                <a:cubicBezTo>
                  <a:pt x="1377250" y="490844"/>
                  <a:pt x="1386102" y="493474"/>
                  <a:pt x="1392193" y="499258"/>
                </a:cubicBezTo>
                <a:cubicBezTo>
                  <a:pt x="1395348" y="503684"/>
                  <a:pt x="1396926" y="507979"/>
                  <a:pt x="1396926" y="512142"/>
                </a:cubicBezTo>
                <a:cubicBezTo>
                  <a:pt x="1396926" y="516305"/>
                  <a:pt x="1395348" y="519022"/>
                  <a:pt x="1392193" y="520292"/>
                </a:cubicBezTo>
                <a:cubicBezTo>
                  <a:pt x="1391974" y="521519"/>
                  <a:pt x="1391361" y="523272"/>
                  <a:pt x="1390353" y="525551"/>
                </a:cubicBezTo>
                <a:cubicBezTo>
                  <a:pt x="1389345" y="527830"/>
                  <a:pt x="1389257" y="529583"/>
                  <a:pt x="1390090" y="530810"/>
                </a:cubicBezTo>
                <a:lnTo>
                  <a:pt x="1396400" y="526603"/>
                </a:lnTo>
                <a:lnTo>
                  <a:pt x="1423745" y="505568"/>
                </a:lnTo>
                <a:lnTo>
                  <a:pt x="1427952" y="490844"/>
                </a:lnTo>
                <a:cubicBezTo>
                  <a:pt x="1426023" y="487908"/>
                  <a:pt x="1425673" y="485892"/>
                  <a:pt x="1426900" y="484797"/>
                </a:cubicBezTo>
                <a:cubicBezTo>
                  <a:pt x="1428127" y="483701"/>
                  <a:pt x="1429880" y="482211"/>
                  <a:pt x="1432158" y="480327"/>
                </a:cubicBezTo>
                <a:cubicBezTo>
                  <a:pt x="1433123" y="478267"/>
                  <a:pt x="1433298" y="476602"/>
                  <a:pt x="1432684" y="475331"/>
                </a:cubicBezTo>
                <a:cubicBezTo>
                  <a:pt x="1432071" y="474061"/>
                  <a:pt x="1431194" y="472921"/>
                  <a:pt x="1430055" y="471913"/>
                </a:cubicBezTo>
                <a:cubicBezTo>
                  <a:pt x="1436190" y="465428"/>
                  <a:pt x="1441799" y="458416"/>
                  <a:pt x="1446882" y="450879"/>
                </a:cubicBezTo>
                <a:cubicBezTo>
                  <a:pt x="1451966" y="443342"/>
                  <a:pt x="1457575" y="436330"/>
                  <a:pt x="1463710" y="429845"/>
                </a:cubicBezTo>
                <a:cubicBezTo>
                  <a:pt x="1465901" y="420160"/>
                  <a:pt x="1469933" y="411133"/>
                  <a:pt x="1475805" y="402763"/>
                </a:cubicBezTo>
                <a:cubicBezTo>
                  <a:pt x="1481677" y="394393"/>
                  <a:pt x="1488864" y="387995"/>
                  <a:pt x="1497365" y="383569"/>
                </a:cubicBezTo>
                <a:lnTo>
                  <a:pt x="1495262" y="373052"/>
                </a:lnTo>
                <a:cubicBezTo>
                  <a:pt x="1494297" y="369853"/>
                  <a:pt x="1494648" y="366785"/>
                  <a:pt x="1496313" y="363849"/>
                </a:cubicBezTo>
                <a:cubicBezTo>
                  <a:pt x="1497979" y="360913"/>
                  <a:pt x="1500433" y="358372"/>
                  <a:pt x="1503675" y="356224"/>
                </a:cubicBezTo>
                <a:cubicBezTo>
                  <a:pt x="1507882" y="347460"/>
                  <a:pt x="1512089" y="346058"/>
                  <a:pt x="1516296" y="352017"/>
                </a:cubicBezTo>
                <a:cubicBezTo>
                  <a:pt x="1520722" y="356093"/>
                  <a:pt x="1523439" y="360037"/>
                  <a:pt x="1524447" y="363849"/>
                </a:cubicBezTo>
                <a:cubicBezTo>
                  <a:pt x="1525455" y="367662"/>
                  <a:pt x="1523439" y="372132"/>
                  <a:pt x="1518399" y="377259"/>
                </a:cubicBezTo>
                <a:cubicBezTo>
                  <a:pt x="1514324" y="381071"/>
                  <a:pt x="1509328" y="387644"/>
                  <a:pt x="1503412" y="396979"/>
                </a:cubicBezTo>
                <a:cubicBezTo>
                  <a:pt x="1497497" y="406312"/>
                  <a:pt x="1496182" y="414463"/>
                  <a:pt x="1499468" y="421431"/>
                </a:cubicBezTo>
                <a:cubicBezTo>
                  <a:pt x="1498285" y="427785"/>
                  <a:pt x="1495393" y="437689"/>
                  <a:pt x="1490792" y="451142"/>
                </a:cubicBezTo>
                <a:cubicBezTo>
                  <a:pt x="1486191" y="464595"/>
                  <a:pt x="1480669" y="475025"/>
                  <a:pt x="1474227" y="482431"/>
                </a:cubicBezTo>
                <a:cubicBezTo>
                  <a:pt x="1477163" y="485586"/>
                  <a:pt x="1478127" y="488215"/>
                  <a:pt x="1477119" y="490318"/>
                </a:cubicBezTo>
                <a:cubicBezTo>
                  <a:pt x="1476112" y="492422"/>
                  <a:pt x="1474446" y="493999"/>
                  <a:pt x="1472124" y="495051"/>
                </a:cubicBezTo>
                <a:cubicBezTo>
                  <a:pt x="1468750" y="498864"/>
                  <a:pt x="1469188" y="504385"/>
                  <a:pt x="1473438" y="511616"/>
                </a:cubicBezTo>
                <a:cubicBezTo>
                  <a:pt x="1477689" y="518846"/>
                  <a:pt x="1480757" y="523842"/>
                  <a:pt x="1482641" y="526603"/>
                </a:cubicBezTo>
                <a:cubicBezTo>
                  <a:pt x="1477952" y="533351"/>
                  <a:pt x="1470502" y="547725"/>
                  <a:pt x="1460292" y="569723"/>
                </a:cubicBezTo>
                <a:cubicBezTo>
                  <a:pt x="1450081" y="591722"/>
                  <a:pt x="1446313" y="606095"/>
                  <a:pt x="1448986" y="612844"/>
                </a:cubicBezTo>
                <a:lnTo>
                  <a:pt x="1432158" y="627568"/>
                </a:lnTo>
                <a:cubicBezTo>
                  <a:pt x="1428959" y="633790"/>
                  <a:pt x="1425892" y="639750"/>
                  <a:pt x="1422956" y="645447"/>
                </a:cubicBezTo>
                <a:cubicBezTo>
                  <a:pt x="1420020" y="651144"/>
                  <a:pt x="1417478" y="657104"/>
                  <a:pt x="1415331" y="663326"/>
                </a:cubicBezTo>
                <a:lnTo>
                  <a:pt x="1417434" y="669637"/>
                </a:lnTo>
                <a:cubicBezTo>
                  <a:pt x="1424139" y="668147"/>
                  <a:pt x="1429135" y="662187"/>
                  <a:pt x="1432421" y="651757"/>
                </a:cubicBezTo>
                <a:cubicBezTo>
                  <a:pt x="1435708" y="641328"/>
                  <a:pt x="1441230" y="635368"/>
                  <a:pt x="1448986" y="633878"/>
                </a:cubicBezTo>
                <a:cubicBezTo>
                  <a:pt x="1452842" y="633527"/>
                  <a:pt x="1457750" y="632125"/>
                  <a:pt x="1463710" y="629671"/>
                </a:cubicBezTo>
                <a:lnTo>
                  <a:pt x="1448986" y="623361"/>
                </a:lnTo>
                <a:lnTo>
                  <a:pt x="1455296" y="619154"/>
                </a:lnTo>
                <a:cubicBezTo>
                  <a:pt x="1458408" y="617226"/>
                  <a:pt x="1461125" y="616875"/>
                  <a:pt x="1463447" y="618102"/>
                </a:cubicBezTo>
                <a:cubicBezTo>
                  <a:pt x="1465770" y="619329"/>
                  <a:pt x="1467961" y="621082"/>
                  <a:pt x="1470020" y="623361"/>
                </a:cubicBezTo>
                <a:cubicBezTo>
                  <a:pt x="1472211" y="620293"/>
                  <a:pt x="1474140" y="617489"/>
                  <a:pt x="1475805" y="614947"/>
                </a:cubicBezTo>
                <a:cubicBezTo>
                  <a:pt x="1477470" y="612406"/>
                  <a:pt x="1478347" y="609601"/>
                  <a:pt x="1478434" y="606533"/>
                </a:cubicBezTo>
                <a:cubicBezTo>
                  <a:pt x="1480406" y="604255"/>
                  <a:pt x="1481721" y="600924"/>
                  <a:pt x="1482378" y="596542"/>
                </a:cubicBezTo>
                <a:cubicBezTo>
                  <a:pt x="1483035" y="592160"/>
                  <a:pt x="1483824" y="587778"/>
                  <a:pt x="1484744" y="583396"/>
                </a:cubicBezTo>
                <a:cubicBezTo>
                  <a:pt x="1478084" y="583045"/>
                  <a:pt x="1472474" y="579539"/>
                  <a:pt x="1467917" y="572878"/>
                </a:cubicBezTo>
                <a:cubicBezTo>
                  <a:pt x="1474578" y="568672"/>
                  <a:pt x="1478084" y="562361"/>
                  <a:pt x="1478434" y="553947"/>
                </a:cubicBezTo>
                <a:lnTo>
                  <a:pt x="1499468" y="558154"/>
                </a:lnTo>
                <a:cubicBezTo>
                  <a:pt x="1496532" y="561309"/>
                  <a:pt x="1494517" y="564465"/>
                  <a:pt x="1493421" y="567620"/>
                </a:cubicBezTo>
                <a:cubicBezTo>
                  <a:pt x="1492326" y="570775"/>
                  <a:pt x="1490836" y="573930"/>
                  <a:pt x="1488951" y="577085"/>
                </a:cubicBezTo>
                <a:lnTo>
                  <a:pt x="1497365" y="583396"/>
                </a:lnTo>
                <a:cubicBezTo>
                  <a:pt x="1501572" y="583396"/>
                  <a:pt x="1503675" y="585499"/>
                  <a:pt x="1503675" y="589706"/>
                </a:cubicBezTo>
                <a:cubicBezTo>
                  <a:pt x="1503500" y="593957"/>
                  <a:pt x="1502273" y="598076"/>
                  <a:pt x="1499994" y="602064"/>
                </a:cubicBezTo>
                <a:cubicBezTo>
                  <a:pt x="1497716" y="606051"/>
                  <a:pt x="1495437" y="609645"/>
                  <a:pt x="1493158" y="612844"/>
                </a:cubicBezTo>
                <a:cubicBezTo>
                  <a:pt x="1496445" y="613720"/>
                  <a:pt x="1499863" y="614071"/>
                  <a:pt x="1503412" y="613895"/>
                </a:cubicBezTo>
                <a:cubicBezTo>
                  <a:pt x="1506962" y="613720"/>
                  <a:pt x="1509854" y="614071"/>
                  <a:pt x="1512089" y="614947"/>
                </a:cubicBezTo>
                <a:cubicBezTo>
                  <a:pt x="1513623" y="618453"/>
                  <a:pt x="1512133" y="623010"/>
                  <a:pt x="1507619" y="628619"/>
                </a:cubicBezTo>
                <a:cubicBezTo>
                  <a:pt x="1503106" y="634229"/>
                  <a:pt x="1498986" y="638786"/>
                  <a:pt x="1495262" y="642292"/>
                </a:cubicBezTo>
                <a:cubicBezTo>
                  <a:pt x="1495174" y="646674"/>
                  <a:pt x="1494297" y="650530"/>
                  <a:pt x="1492632" y="653861"/>
                </a:cubicBezTo>
                <a:cubicBezTo>
                  <a:pt x="1490967" y="657191"/>
                  <a:pt x="1489039" y="658944"/>
                  <a:pt x="1486848" y="659119"/>
                </a:cubicBezTo>
                <a:lnTo>
                  <a:pt x="1476331" y="673843"/>
                </a:lnTo>
                <a:lnTo>
                  <a:pt x="1476331" y="692774"/>
                </a:lnTo>
                <a:lnTo>
                  <a:pt x="1482641" y="686464"/>
                </a:lnTo>
                <a:lnTo>
                  <a:pt x="1491055" y="669637"/>
                </a:lnTo>
                <a:cubicBezTo>
                  <a:pt x="1492194" y="667533"/>
                  <a:pt x="1493596" y="665956"/>
                  <a:pt x="1495262" y="664904"/>
                </a:cubicBezTo>
                <a:cubicBezTo>
                  <a:pt x="1496927" y="663852"/>
                  <a:pt x="1498329" y="663326"/>
                  <a:pt x="1499468" y="663326"/>
                </a:cubicBezTo>
                <a:cubicBezTo>
                  <a:pt x="1499293" y="664509"/>
                  <a:pt x="1498592" y="666350"/>
                  <a:pt x="1497365" y="668848"/>
                </a:cubicBezTo>
                <a:cubicBezTo>
                  <a:pt x="1496138" y="671346"/>
                  <a:pt x="1495437" y="673712"/>
                  <a:pt x="1495262" y="675947"/>
                </a:cubicBezTo>
                <a:cubicBezTo>
                  <a:pt x="1497716" y="681644"/>
                  <a:pt x="1494911" y="688655"/>
                  <a:pt x="1486848" y="696981"/>
                </a:cubicBezTo>
                <a:cubicBezTo>
                  <a:pt x="1478785" y="705307"/>
                  <a:pt x="1475980" y="712319"/>
                  <a:pt x="1478434" y="718016"/>
                </a:cubicBezTo>
                <a:lnTo>
                  <a:pt x="1470020" y="732740"/>
                </a:lnTo>
                <a:cubicBezTo>
                  <a:pt x="1469670" y="737297"/>
                  <a:pt x="1468267" y="742906"/>
                  <a:pt x="1465813" y="749567"/>
                </a:cubicBezTo>
                <a:cubicBezTo>
                  <a:pt x="1470283" y="744309"/>
                  <a:pt x="1474490" y="738524"/>
                  <a:pt x="1478434" y="732214"/>
                </a:cubicBezTo>
                <a:cubicBezTo>
                  <a:pt x="1482378" y="725904"/>
                  <a:pt x="1484482" y="719067"/>
                  <a:pt x="1484744" y="711705"/>
                </a:cubicBezTo>
                <a:lnTo>
                  <a:pt x="1492015" y="714432"/>
                </a:lnTo>
                <a:lnTo>
                  <a:pt x="1503357" y="694268"/>
                </a:lnTo>
                <a:cubicBezTo>
                  <a:pt x="1504887" y="691736"/>
                  <a:pt x="1506891" y="688571"/>
                  <a:pt x="1509371" y="684773"/>
                </a:cubicBezTo>
                <a:cubicBezTo>
                  <a:pt x="1511850" y="680975"/>
                  <a:pt x="1513222" y="676543"/>
                  <a:pt x="1513485" y="671479"/>
                </a:cubicBezTo>
                <a:cubicBezTo>
                  <a:pt x="1525196" y="656762"/>
                  <a:pt x="1534691" y="639987"/>
                  <a:pt x="1541971" y="621155"/>
                </a:cubicBezTo>
                <a:cubicBezTo>
                  <a:pt x="1549251" y="602322"/>
                  <a:pt x="1560012" y="586180"/>
                  <a:pt x="1574255" y="572729"/>
                </a:cubicBezTo>
                <a:lnTo>
                  <a:pt x="1571723" y="555005"/>
                </a:lnTo>
                <a:lnTo>
                  <a:pt x="1599575" y="511959"/>
                </a:lnTo>
                <a:cubicBezTo>
                  <a:pt x="1600050" y="505366"/>
                  <a:pt x="1603532" y="493866"/>
                  <a:pt x="1610020" y="477460"/>
                </a:cubicBezTo>
                <a:cubicBezTo>
                  <a:pt x="1616509" y="461054"/>
                  <a:pt x="1623155" y="448922"/>
                  <a:pt x="1629960" y="441062"/>
                </a:cubicBezTo>
                <a:cubicBezTo>
                  <a:pt x="1629960" y="431356"/>
                  <a:pt x="1635024" y="422915"/>
                  <a:pt x="1645152" y="415741"/>
                </a:cubicBezTo>
                <a:cubicBezTo>
                  <a:pt x="1641776" y="410677"/>
                  <a:pt x="1641565" y="406246"/>
                  <a:pt x="1644519" y="402448"/>
                </a:cubicBezTo>
                <a:cubicBezTo>
                  <a:pt x="1647473" y="398650"/>
                  <a:pt x="1651061" y="395485"/>
                  <a:pt x="1655281" y="392952"/>
                </a:cubicBezTo>
                <a:lnTo>
                  <a:pt x="1748967" y="228368"/>
                </a:lnTo>
                <a:cubicBezTo>
                  <a:pt x="1754717" y="221880"/>
                  <a:pt x="1759042" y="215233"/>
                  <a:pt x="1761944" y="208429"/>
                </a:cubicBezTo>
                <a:cubicBezTo>
                  <a:pt x="1764845" y="201623"/>
                  <a:pt x="1769804" y="195610"/>
                  <a:pt x="1776820" y="190388"/>
                </a:cubicBezTo>
                <a:cubicBezTo>
                  <a:pt x="1776925" y="186431"/>
                  <a:pt x="1777980" y="182316"/>
                  <a:pt x="1779985" y="178044"/>
                </a:cubicBezTo>
                <a:cubicBezTo>
                  <a:pt x="1781989" y="173771"/>
                  <a:pt x="1784310" y="170289"/>
                  <a:pt x="1786948" y="167599"/>
                </a:cubicBezTo>
                <a:lnTo>
                  <a:pt x="1797076" y="149875"/>
                </a:lnTo>
                <a:cubicBezTo>
                  <a:pt x="1799819" y="147290"/>
                  <a:pt x="1803195" y="145496"/>
                  <a:pt x="1807204" y="144494"/>
                </a:cubicBezTo>
                <a:cubicBezTo>
                  <a:pt x="1811214" y="143492"/>
                  <a:pt x="1814590" y="143597"/>
                  <a:pt x="1817333" y="144810"/>
                </a:cubicBezTo>
                <a:cubicBezTo>
                  <a:pt x="1818599" y="150982"/>
                  <a:pt x="1814168" y="164592"/>
                  <a:pt x="1804039" y="185640"/>
                </a:cubicBezTo>
                <a:cubicBezTo>
                  <a:pt x="1793911" y="206688"/>
                  <a:pt x="1785682" y="220930"/>
                  <a:pt x="1779352" y="228368"/>
                </a:cubicBezTo>
                <a:lnTo>
                  <a:pt x="1781884" y="228368"/>
                </a:lnTo>
                <a:cubicBezTo>
                  <a:pt x="1785629" y="232061"/>
                  <a:pt x="1787634" y="235437"/>
                  <a:pt x="1787898" y="238497"/>
                </a:cubicBezTo>
                <a:cubicBezTo>
                  <a:pt x="1788161" y="241556"/>
                  <a:pt x="1787001" y="244932"/>
                  <a:pt x="1784416" y="248625"/>
                </a:cubicBezTo>
                <a:cubicBezTo>
                  <a:pt x="1781251" y="267826"/>
                  <a:pt x="1775554" y="287661"/>
                  <a:pt x="1767324" y="308128"/>
                </a:cubicBezTo>
                <a:cubicBezTo>
                  <a:pt x="1759095" y="328596"/>
                  <a:pt x="1752132" y="348431"/>
                  <a:pt x="1746435" y="367632"/>
                </a:cubicBezTo>
                <a:cubicBezTo>
                  <a:pt x="1748809" y="371166"/>
                  <a:pt x="1749125" y="373593"/>
                  <a:pt x="1747384" y="374912"/>
                </a:cubicBezTo>
                <a:cubicBezTo>
                  <a:pt x="1745644" y="376230"/>
                  <a:pt x="1742795" y="378024"/>
                  <a:pt x="1738839" y="380292"/>
                </a:cubicBezTo>
                <a:cubicBezTo>
                  <a:pt x="1738628" y="382930"/>
                  <a:pt x="1738417" y="385251"/>
                  <a:pt x="1738206" y="387255"/>
                </a:cubicBezTo>
                <a:cubicBezTo>
                  <a:pt x="1737995" y="389260"/>
                  <a:pt x="1739050" y="390315"/>
                  <a:pt x="1741371" y="390421"/>
                </a:cubicBezTo>
                <a:cubicBezTo>
                  <a:pt x="1739525" y="394588"/>
                  <a:pt x="1736887" y="399546"/>
                  <a:pt x="1733458" y="405296"/>
                </a:cubicBezTo>
                <a:cubicBezTo>
                  <a:pt x="1730029" y="411046"/>
                  <a:pt x="1729291" y="415372"/>
                  <a:pt x="1731243" y="418273"/>
                </a:cubicBezTo>
                <a:lnTo>
                  <a:pt x="1746435" y="403081"/>
                </a:lnTo>
                <a:cubicBezTo>
                  <a:pt x="1749073" y="400549"/>
                  <a:pt x="1750761" y="398017"/>
                  <a:pt x="1751499" y="395485"/>
                </a:cubicBezTo>
                <a:cubicBezTo>
                  <a:pt x="1752238" y="392952"/>
                  <a:pt x="1751394" y="390421"/>
                  <a:pt x="1748967" y="387888"/>
                </a:cubicBezTo>
                <a:cubicBezTo>
                  <a:pt x="1751657" y="385198"/>
                  <a:pt x="1754506" y="381717"/>
                  <a:pt x="1757513" y="377444"/>
                </a:cubicBezTo>
                <a:cubicBezTo>
                  <a:pt x="1760520" y="373171"/>
                  <a:pt x="1762735" y="369056"/>
                  <a:pt x="1764159" y="365100"/>
                </a:cubicBezTo>
                <a:lnTo>
                  <a:pt x="1784416" y="319523"/>
                </a:lnTo>
                <a:lnTo>
                  <a:pt x="1799608" y="306862"/>
                </a:lnTo>
                <a:cubicBezTo>
                  <a:pt x="1802351" y="304225"/>
                  <a:pt x="1804461" y="301271"/>
                  <a:pt x="1805938" y="298000"/>
                </a:cubicBezTo>
                <a:cubicBezTo>
                  <a:pt x="1807415" y="294730"/>
                  <a:pt x="1806993" y="291776"/>
                  <a:pt x="1804672" y="289138"/>
                </a:cubicBezTo>
                <a:lnTo>
                  <a:pt x="1814801" y="268881"/>
                </a:lnTo>
                <a:cubicBezTo>
                  <a:pt x="1813535" y="260441"/>
                  <a:pt x="1816067" y="253267"/>
                  <a:pt x="1822397" y="247359"/>
                </a:cubicBezTo>
                <a:cubicBezTo>
                  <a:pt x="1828727" y="241451"/>
                  <a:pt x="1831259" y="234276"/>
                  <a:pt x="1829993" y="225836"/>
                </a:cubicBezTo>
                <a:lnTo>
                  <a:pt x="1862910" y="197984"/>
                </a:lnTo>
                <a:cubicBezTo>
                  <a:pt x="1869240" y="205052"/>
                  <a:pt x="1872405" y="209905"/>
                  <a:pt x="1872405" y="212543"/>
                </a:cubicBezTo>
                <a:cubicBezTo>
                  <a:pt x="1872405" y="215181"/>
                  <a:pt x="1869240" y="218768"/>
                  <a:pt x="1862910" y="223304"/>
                </a:cubicBezTo>
                <a:cubicBezTo>
                  <a:pt x="1867710" y="230426"/>
                  <a:pt x="1867605" y="235806"/>
                  <a:pt x="1862593" y="239446"/>
                </a:cubicBezTo>
                <a:cubicBezTo>
                  <a:pt x="1857582" y="243086"/>
                  <a:pt x="1856843" y="247834"/>
                  <a:pt x="1860378" y="253689"/>
                </a:cubicBezTo>
                <a:cubicBezTo>
                  <a:pt x="1855894" y="260283"/>
                  <a:pt x="1850935" y="271150"/>
                  <a:pt x="1845502" y="286289"/>
                </a:cubicBezTo>
                <a:cubicBezTo>
                  <a:pt x="1840069" y="301429"/>
                  <a:pt x="1838275" y="311663"/>
                  <a:pt x="1840121" y="316991"/>
                </a:cubicBezTo>
                <a:lnTo>
                  <a:pt x="1819865" y="365100"/>
                </a:lnTo>
                <a:cubicBezTo>
                  <a:pt x="1825140" y="371536"/>
                  <a:pt x="1827883" y="378287"/>
                  <a:pt x="1828094" y="385356"/>
                </a:cubicBezTo>
                <a:cubicBezTo>
                  <a:pt x="1828305" y="392425"/>
                  <a:pt x="1824718" y="399177"/>
                  <a:pt x="1817333" y="405613"/>
                </a:cubicBezTo>
                <a:cubicBezTo>
                  <a:pt x="1814801" y="416058"/>
                  <a:pt x="1811003" y="426819"/>
                  <a:pt x="1805938" y="437897"/>
                </a:cubicBezTo>
                <a:cubicBezTo>
                  <a:pt x="1800874" y="448974"/>
                  <a:pt x="1794544" y="458470"/>
                  <a:pt x="1786948" y="466382"/>
                </a:cubicBezTo>
                <a:lnTo>
                  <a:pt x="1794544" y="486639"/>
                </a:lnTo>
                <a:lnTo>
                  <a:pt x="1776820" y="499299"/>
                </a:lnTo>
                <a:lnTo>
                  <a:pt x="1776820" y="527152"/>
                </a:lnTo>
                <a:cubicBezTo>
                  <a:pt x="1773496" y="532321"/>
                  <a:pt x="1771281" y="537175"/>
                  <a:pt x="1770173" y="541711"/>
                </a:cubicBezTo>
                <a:cubicBezTo>
                  <a:pt x="1769065" y="546248"/>
                  <a:pt x="1766217" y="549835"/>
                  <a:pt x="1761627" y="552472"/>
                </a:cubicBezTo>
                <a:cubicBezTo>
                  <a:pt x="1760467" y="555374"/>
                  <a:pt x="1760256" y="559066"/>
                  <a:pt x="1760994" y="563550"/>
                </a:cubicBezTo>
                <a:cubicBezTo>
                  <a:pt x="1761733" y="568034"/>
                  <a:pt x="1762788" y="571094"/>
                  <a:pt x="1764159" y="572729"/>
                </a:cubicBezTo>
                <a:cubicBezTo>
                  <a:pt x="1765584" y="575103"/>
                  <a:pt x="1767166" y="576052"/>
                  <a:pt x="1768907" y="575578"/>
                </a:cubicBezTo>
                <a:cubicBezTo>
                  <a:pt x="1770648" y="575103"/>
                  <a:pt x="1771597" y="574153"/>
                  <a:pt x="1771756" y="572729"/>
                </a:cubicBezTo>
                <a:cubicBezTo>
                  <a:pt x="1766586" y="565133"/>
                  <a:pt x="1767430" y="558803"/>
                  <a:pt x="1774288" y="553738"/>
                </a:cubicBezTo>
                <a:cubicBezTo>
                  <a:pt x="1781145" y="548674"/>
                  <a:pt x="1787053" y="544876"/>
                  <a:pt x="1792012" y="542344"/>
                </a:cubicBezTo>
                <a:lnTo>
                  <a:pt x="1792012" y="504363"/>
                </a:lnTo>
                <a:lnTo>
                  <a:pt x="1794544" y="504363"/>
                </a:lnTo>
                <a:cubicBezTo>
                  <a:pt x="1795968" y="501726"/>
                  <a:pt x="1796918" y="498772"/>
                  <a:pt x="1797393" y="495501"/>
                </a:cubicBezTo>
                <a:cubicBezTo>
                  <a:pt x="1797868" y="492230"/>
                  <a:pt x="1796918" y="489276"/>
                  <a:pt x="1794544" y="486639"/>
                </a:cubicBezTo>
                <a:cubicBezTo>
                  <a:pt x="1801613" y="480045"/>
                  <a:pt x="1807099" y="472976"/>
                  <a:pt x="1811003" y="465433"/>
                </a:cubicBezTo>
                <a:cubicBezTo>
                  <a:pt x="1814906" y="457889"/>
                  <a:pt x="1820392" y="451454"/>
                  <a:pt x="1827461" y="446126"/>
                </a:cubicBezTo>
                <a:cubicBezTo>
                  <a:pt x="1819126" y="437949"/>
                  <a:pt x="1816805" y="432147"/>
                  <a:pt x="1820498" y="428718"/>
                </a:cubicBezTo>
                <a:cubicBezTo>
                  <a:pt x="1824190" y="425289"/>
                  <a:pt x="1830732" y="420119"/>
                  <a:pt x="1840121" y="413209"/>
                </a:cubicBezTo>
                <a:cubicBezTo>
                  <a:pt x="1845871" y="406404"/>
                  <a:pt x="1850197" y="394060"/>
                  <a:pt x="1853098" y="376178"/>
                </a:cubicBezTo>
                <a:cubicBezTo>
                  <a:pt x="1855999" y="358295"/>
                  <a:pt x="1860958" y="345318"/>
                  <a:pt x="1867974" y="337247"/>
                </a:cubicBezTo>
                <a:cubicBezTo>
                  <a:pt x="1870559" y="336087"/>
                  <a:pt x="1872985" y="335876"/>
                  <a:pt x="1875254" y="336614"/>
                </a:cubicBezTo>
                <a:cubicBezTo>
                  <a:pt x="1877522" y="337353"/>
                  <a:pt x="1879315" y="338408"/>
                  <a:pt x="1880634" y="339779"/>
                </a:cubicBezTo>
                <a:cubicBezTo>
                  <a:pt x="1886384" y="346742"/>
                  <a:pt x="1887545" y="354972"/>
                  <a:pt x="1884116" y="364467"/>
                </a:cubicBezTo>
                <a:cubicBezTo>
                  <a:pt x="1880687" y="373962"/>
                  <a:pt x="1876150" y="380925"/>
                  <a:pt x="1870506" y="385356"/>
                </a:cubicBezTo>
                <a:cubicBezTo>
                  <a:pt x="1864492" y="401656"/>
                  <a:pt x="1859428" y="417165"/>
                  <a:pt x="1855314" y="431883"/>
                </a:cubicBezTo>
                <a:cubicBezTo>
                  <a:pt x="1851199" y="446601"/>
                  <a:pt x="1846135" y="461477"/>
                  <a:pt x="1840121" y="476511"/>
                </a:cubicBezTo>
                <a:cubicBezTo>
                  <a:pt x="1842442" y="478937"/>
                  <a:pt x="1842864" y="481047"/>
                  <a:pt x="1841387" y="482841"/>
                </a:cubicBezTo>
                <a:cubicBezTo>
                  <a:pt x="1839910" y="484634"/>
                  <a:pt x="1837800" y="486744"/>
                  <a:pt x="1835057" y="489171"/>
                </a:cubicBezTo>
                <a:cubicBezTo>
                  <a:pt x="1832631" y="491756"/>
                  <a:pt x="1831787" y="494182"/>
                  <a:pt x="1832525" y="496451"/>
                </a:cubicBezTo>
                <a:cubicBezTo>
                  <a:pt x="1833264" y="498719"/>
                  <a:pt x="1834952" y="500513"/>
                  <a:pt x="1837589" y="501831"/>
                </a:cubicBezTo>
                <a:cubicBezTo>
                  <a:pt x="1833633" y="505735"/>
                  <a:pt x="1830151" y="509955"/>
                  <a:pt x="1827144" y="514492"/>
                </a:cubicBezTo>
                <a:cubicBezTo>
                  <a:pt x="1824138" y="519028"/>
                  <a:pt x="1822555" y="523248"/>
                  <a:pt x="1822397" y="527152"/>
                </a:cubicBezTo>
                <a:lnTo>
                  <a:pt x="1812269" y="544876"/>
                </a:lnTo>
                <a:cubicBezTo>
                  <a:pt x="1815961" y="550046"/>
                  <a:pt x="1817438" y="554899"/>
                  <a:pt x="1816700" y="559436"/>
                </a:cubicBezTo>
                <a:cubicBezTo>
                  <a:pt x="1815961" y="563972"/>
                  <a:pt x="1813640" y="567559"/>
                  <a:pt x="1809737" y="570197"/>
                </a:cubicBezTo>
                <a:cubicBezTo>
                  <a:pt x="1818335" y="569564"/>
                  <a:pt x="1829624" y="568931"/>
                  <a:pt x="1843603" y="568298"/>
                </a:cubicBezTo>
                <a:cubicBezTo>
                  <a:pt x="1857582" y="567665"/>
                  <a:pt x="1868238" y="570830"/>
                  <a:pt x="1875570" y="577793"/>
                </a:cubicBezTo>
                <a:cubicBezTo>
                  <a:pt x="1879368" y="583121"/>
                  <a:pt x="1881267" y="588291"/>
                  <a:pt x="1881267" y="593302"/>
                </a:cubicBezTo>
                <a:cubicBezTo>
                  <a:pt x="1881267" y="598313"/>
                  <a:pt x="1879368" y="601584"/>
                  <a:pt x="1875570" y="603114"/>
                </a:cubicBezTo>
                <a:cubicBezTo>
                  <a:pt x="1875306" y="604591"/>
                  <a:pt x="1874568" y="606701"/>
                  <a:pt x="1873355" y="609444"/>
                </a:cubicBezTo>
                <a:cubicBezTo>
                  <a:pt x="1872141" y="612187"/>
                  <a:pt x="1872036" y="614297"/>
                  <a:pt x="1873038" y="615774"/>
                </a:cubicBezTo>
                <a:lnTo>
                  <a:pt x="1880634" y="610710"/>
                </a:lnTo>
                <a:lnTo>
                  <a:pt x="1913551" y="585389"/>
                </a:lnTo>
                <a:lnTo>
                  <a:pt x="1918615" y="567665"/>
                </a:lnTo>
                <a:cubicBezTo>
                  <a:pt x="1916294" y="564130"/>
                  <a:pt x="1915872" y="561704"/>
                  <a:pt x="1917349" y="560385"/>
                </a:cubicBezTo>
                <a:cubicBezTo>
                  <a:pt x="1918826" y="559066"/>
                  <a:pt x="1920936" y="557273"/>
                  <a:pt x="1923679" y="555005"/>
                </a:cubicBezTo>
                <a:cubicBezTo>
                  <a:pt x="1924840" y="552525"/>
                  <a:pt x="1925051" y="550521"/>
                  <a:pt x="1924312" y="548991"/>
                </a:cubicBezTo>
                <a:cubicBezTo>
                  <a:pt x="1923574" y="547461"/>
                  <a:pt x="1922519" y="546090"/>
                  <a:pt x="1921147" y="544876"/>
                </a:cubicBezTo>
                <a:cubicBezTo>
                  <a:pt x="1928532" y="537069"/>
                  <a:pt x="1935285" y="528629"/>
                  <a:pt x="1941404" y="519556"/>
                </a:cubicBezTo>
                <a:cubicBezTo>
                  <a:pt x="1947523" y="510483"/>
                  <a:pt x="1954275" y="502042"/>
                  <a:pt x="1961660" y="494235"/>
                </a:cubicBezTo>
                <a:cubicBezTo>
                  <a:pt x="1964298" y="482577"/>
                  <a:pt x="1969151" y="471710"/>
                  <a:pt x="1976220" y="461635"/>
                </a:cubicBezTo>
                <a:cubicBezTo>
                  <a:pt x="1983288" y="451559"/>
                  <a:pt x="1991940" y="443858"/>
                  <a:pt x="2002173" y="438530"/>
                </a:cubicBezTo>
                <a:lnTo>
                  <a:pt x="1999641" y="425869"/>
                </a:lnTo>
                <a:cubicBezTo>
                  <a:pt x="1998481" y="422019"/>
                  <a:pt x="1998903" y="418326"/>
                  <a:pt x="2000907" y="414791"/>
                </a:cubicBezTo>
                <a:cubicBezTo>
                  <a:pt x="2002912" y="411257"/>
                  <a:pt x="2005866" y="408198"/>
                  <a:pt x="2009769" y="405613"/>
                </a:cubicBezTo>
                <a:cubicBezTo>
                  <a:pt x="2014834" y="395063"/>
                  <a:pt x="2019898" y="393375"/>
                  <a:pt x="2024962" y="400549"/>
                </a:cubicBezTo>
                <a:cubicBezTo>
                  <a:pt x="2030290" y="405455"/>
                  <a:pt x="2033560" y="410202"/>
                  <a:pt x="2034774" y="414791"/>
                </a:cubicBezTo>
                <a:cubicBezTo>
                  <a:pt x="2035987" y="419381"/>
                  <a:pt x="2033560" y="424762"/>
                  <a:pt x="2027494" y="430933"/>
                </a:cubicBezTo>
                <a:cubicBezTo>
                  <a:pt x="2022588" y="435523"/>
                  <a:pt x="2016574" y="443435"/>
                  <a:pt x="2009453" y="454672"/>
                </a:cubicBezTo>
                <a:cubicBezTo>
                  <a:pt x="2002332" y="465908"/>
                  <a:pt x="2000749" y="475719"/>
                  <a:pt x="2004705" y="484107"/>
                </a:cubicBezTo>
                <a:cubicBezTo>
                  <a:pt x="2003281" y="491756"/>
                  <a:pt x="1999799" y="503678"/>
                  <a:pt x="1994261" y="519872"/>
                </a:cubicBezTo>
                <a:cubicBezTo>
                  <a:pt x="1988722" y="536067"/>
                  <a:pt x="1982075" y="548622"/>
                  <a:pt x="1974321" y="557537"/>
                </a:cubicBezTo>
                <a:cubicBezTo>
                  <a:pt x="1977855" y="561335"/>
                  <a:pt x="1979015" y="564500"/>
                  <a:pt x="1977802" y="567032"/>
                </a:cubicBezTo>
                <a:cubicBezTo>
                  <a:pt x="1976589" y="569564"/>
                  <a:pt x="1974584" y="571463"/>
                  <a:pt x="1971789" y="572729"/>
                </a:cubicBezTo>
                <a:cubicBezTo>
                  <a:pt x="1967727" y="577318"/>
                  <a:pt x="1968254" y="583965"/>
                  <a:pt x="1973371" y="592669"/>
                </a:cubicBezTo>
                <a:lnTo>
                  <a:pt x="1981752" y="606318"/>
                </a:lnTo>
                <a:lnTo>
                  <a:pt x="1981921" y="606159"/>
                </a:lnTo>
                <a:cubicBezTo>
                  <a:pt x="1985508" y="603627"/>
                  <a:pt x="1987196" y="601095"/>
                  <a:pt x="1986985" y="598563"/>
                </a:cubicBezTo>
                <a:cubicBezTo>
                  <a:pt x="1986774" y="596031"/>
                  <a:pt x="1985930" y="593499"/>
                  <a:pt x="1984453" y="590967"/>
                </a:cubicBezTo>
                <a:lnTo>
                  <a:pt x="2007242" y="550454"/>
                </a:lnTo>
                <a:cubicBezTo>
                  <a:pt x="2008772" y="547922"/>
                  <a:pt x="2010776" y="544757"/>
                  <a:pt x="2013256" y="540959"/>
                </a:cubicBezTo>
                <a:cubicBezTo>
                  <a:pt x="2015735" y="537161"/>
                  <a:pt x="2017107" y="532730"/>
                  <a:pt x="2017370" y="527665"/>
                </a:cubicBezTo>
                <a:cubicBezTo>
                  <a:pt x="2029081" y="512948"/>
                  <a:pt x="2038576" y="496173"/>
                  <a:pt x="2045856" y="477341"/>
                </a:cubicBezTo>
                <a:cubicBezTo>
                  <a:pt x="2053136" y="458508"/>
                  <a:pt x="2063897" y="442367"/>
                  <a:pt x="2078140" y="428915"/>
                </a:cubicBezTo>
                <a:lnTo>
                  <a:pt x="2075608" y="411190"/>
                </a:lnTo>
                <a:lnTo>
                  <a:pt x="2103460" y="368145"/>
                </a:lnTo>
                <a:cubicBezTo>
                  <a:pt x="2103935" y="361552"/>
                  <a:pt x="2107417" y="350052"/>
                  <a:pt x="2113905" y="333646"/>
                </a:cubicBezTo>
                <a:cubicBezTo>
                  <a:pt x="2120394" y="317240"/>
                  <a:pt x="2127040" y="305108"/>
                  <a:pt x="2133845" y="297248"/>
                </a:cubicBezTo>
                <a:cubicBezTo>
                  <a:pt x="2133845" y="287542"/>
                  <a:pt x="2138909" y="279101"/>
                  <a:pt x="2149037" y="271927"/>
                </a:cubicBezTo>
                <a:cubicBezTo>
                  <a:pt x="2145661" y="266863"/>
                  <a:pt x="2145450" y="262432"/>
                  <a:pt x="2148404" y="258634"/>
                </a:cubicBezTo>
                <a:cubicBezTo>
                  <a:pt x="2151358" y="254836"/>
                  <a:pt x="2154946" y="251671"/>
                  <a:pt x="2159166" y="249139"/>
                </a:cubicBezTo>
                <a:lnTo>
                  <a:pt x="2252852" y="84554"/>
                </a:lnTo>
                <a:cubicBezTo>
                  <a:pt x="2258602" y="78066"/>
                  <a:pt x="2262927" y="71419"/>
                  <a:pt x="2265829" y="64615"/>
                </a:cubicBezTo>
                <a:cubicBezTo>
                  <a:pt x="2268730" y="57809"/>
                  <a:pt x="2273689" y="51796"/>
                  <a:pt x="2280705" y="46573"/>
                </a:cubicBezTo>
                <a:cubicBezTo>
                  <a:pt x="2280810" y="42617"/>
                  <a:pt x="2281865" y="38502"/>
                  <a:pt x="2283870" y="34230"/>
                </a:cubicBezTo>
                <a:cubicBezTo>
                  <a:pt x="2285874" y="29957"/>
                  <a:pt x="2288195" y="26475"/>
                  <a:pt x="2290833" y="23785"/>
                </a:cubicBezTo>
                <a:lnTo>
                  <a:pt x="2300961" y="6061"/>
                </a:lnTo>
                <a:cubicBezTo>
                  <a:pt x="2303704" y="3476"/>
                  <a:pt x="2307080" y="1682"/>
                  <a:pt x="2311089" y="680"/>
                </a:cubicBezTo>
                <a:close/>
              </a:path>
            </a:pathLst>
          </a:custGeom>
          <a:blipFill>
            <a:blip r:embed="rId4"/>
            <a:stretch>
              <a:fillRect/>
            </a:stretch>
          </a:bli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3900">
              <a:latin typeface="Road rage" pitchFamily="50" charset="0"/>
            </a:endParaRPr>
          </a:p>
        </p:txBody>
      </p:sp>
      <p:sp>
        <p:nvSpPr>
          <p:cNvPr id="5" name="Rounded Rectangle 4"/>
          <p:cNvSpPr/>
          <p:nvPr/>
        </p:nvSpPr>
        <p:spPr>
          <a:xfrm>
            <a:off x="1777283" y="1111551"/>
            <a:ext cx="3528811" cy="6053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70C0"/>
                </a:solidFill>
                <a:latin typeface="Times New Roman" panose="02020603050405020304" pitchFamily="18" charset="0"/>
                <a:cs typeface="Times New Roman" panose="02020603050405020304" pitchFamily="18" charset="0"/>
              </a:rPr>
              <a:t>Viết kết nối với đọc</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77283" y="2142818"/>
            <a:ext cx="5793616" cy="3108543"/>
          </a:xfrm>
          <a:prstGeom prst="rect">
            <a:avLst/>
          </a:prstGeom>
        </p:spPr>
        <p:txBody>
          <a:bodyPr wrap="square">
            <a:spAutoFit/>
          </a:bodyPr>
          <a:lstStyle/>
          <a:p>
            <a:r>
              <a:rPr lang="vi-VN" sz="2800">
                <a:solidFill>
                  <a:srgbClr val="002060"/>
                </a:solidFill>
                <a:latin typeface="+mj-lt"/>
              </a:rPr>
              <a:t>Em hãy viết đoạn văn (khoảng 5-7 câu) kể lại nội dung của phần (1) hoặc phần (4) văn bản Người thầy đầu tiên bằng lời của người kể chuyện ngôi thứ ba.</a:t>
            </a:r>
            <a:br>
              <a:rPr lang="vi-VN" sz="2800">
                <a:solidFill>
                  <a:srgbClr val="002060"/>
                </a:solidFill>
                <a:latin typeface="+mj-lt"/>
              </a:rPr>
            </a:br>
            <a:r>
              <a:rPr lang="vi-VN" sz="2800">
                <a:solidFill>
                  <a:srgbClr val="002060"/>
                </a:solidFill>
                <a:latin typeface="+mj-lt"/>
              </a:rPr>
              <a:t/>
            </a:r>
            <a:br>
              <a:rPr lang="vi-VN" sz="2800">
                <a:solidFill>
                  <a:srgbClr val="002060"/>
                </a:solidFill>
                <a:latin typeface="+mj-lt"/>
              </a:rPr>
            </a:br>
            <a:endParaRPr lang="en-US" sz="2800">
              <a:solidFill>
                <a:srgbClr val="002060"/>
              </a:solidFill>
              <a:latin typeface="+mj-lt"/>
            </a:endParaRPr>
          </a:p>
        </p:txBody>
      </p:sp>
    </p:spTree>
    <p:extLst>
      <p:ext uri="{BB962C8B-B14F-4D97-AF65-F5344CB8AC3E}">
        <p14:creationId xmlns:p14="http://schemas.microsoft.com/office/powerpoint/2010/main" val="1273318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Dặn dò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341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027309" y="2044522"/>
            <a:ext cx="4906853" cy="2768958"/>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Hoàn thành đoạn văn.</a:t>
            </a:r>
          </a:p>
          <a:p>
            <a:pPr marL="514350" indent="-514350">
              <a:lnSpc>
                <a:spcPct val="150000"/>
              </a:lnSpc>
              <a:buAutoNum type="arabicPeriod"/>
            </a:pPr>
            <a:r>
              <a:rPr lang="en-US" sz="2800" b="1" smtClean="0">
                <a:solidFill>
                  <a:srgbClr val="0070C0"/>
                </a:solidFill>
                <a:latin typeface="Times New Roman" panose="02020603050405020304" pitchFamily="18" charset="0"/>
                <a:cs typeface="Times New Roman" panose="02020603050405020304" pitchFamily="18" charset="0"/>
              </a:rPr>
              <a:t>Soạn Thực hành tiếng Việt bài “ Phó từ”.</a:t>
            </a:r>
          </a:p>
          <a:p>
            <a:pPr marL="514350" indent="-514350">
              <a:lnSpc>
                <a:spcPct val="150000"/>
              </a:lnSpc>
              <a:buAutoNum type="arabicPeriod"/>
            </a:pP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591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208"/>
            <a:ext cx="12013324" cy="699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532967"/>
      </p:ext>
    </p:extLst>
  </p:cSld>
  <p:clrMapOvr>
    <a:masterClrMapping/>
  </p:clrMapOvr>
  <p:transition spd="slow" advTm="9333">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444" y="0"/>
            <a:ext cx="11927410" cy="6345382"/>
          </a:xfrm>
          <a:prstGeom prst="rect">
            <a:avLst/>
          </a:prstGeom>
        </p:spPr>
      </p:pic>
    </p:spTree>
    <p:extLst>
      <p:ext uri="{BB962C8B-B14F-4D97-AF65-F5344CB8AC3E}">
        <p14:creationId xmlns:p14="http://schemas.microsoft.com/office/powerpoint/2010/main" val="4042600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464234" y="2422701"/>
            <a:ext cx="11507371" cy="2388449"/>
          </a:xfrm>
          <a:prstGeom prst="rect">
            <a:avLst/>
          </a:prstGeom>
        </p:spPr>
        <p:txBody>
          <a:bodyPr spcFirstLastPara="1" vert="horz" wrap="square" lIns="121900" tIns="121900" rIns="121900" bIns="121900" rtlCol="0" anchor="t" anchorCtr="0">
            <a:noAutofit/>
          </a:bodyPr>
          <a:lstStyle/>
          <a:p>
            <a:r>
              <a:rPr lang="en-US" sz="6000" b="1" dirty="0" smtClean="0">
                <a:latin typeface="Times New Roman" panose="02020603050405020304" pitchFamily="18" charset="0"/>
                <a:cs typeface="Times New Roman" panose="02020603050405020304" pitchFamily="18" charset="0"/>
              </a:rPr>
              <a:t>I. ĐỌC VÀ TÌM HIỂU CHUNG</a:t>
            </a:r>
            <a:endParaRPr sz="6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34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wipe(down)">
                                      <p:cBhvr>
                                        <p:cTn id="7" dur="580">
                                          <p:stCondLst>
                                            <p:cond delay="0"/>
                                          </p:stCondLst>
                                        </p:cTn>
                                        <p:tgtEl>
                                          <p:spTgt spid="750"/>
                                        </p:tgtEl>
                                      </p:cBhvr>
                                    </p:animEffect>
                                    <p:anim calcmode="lin" valueType="num">
                                      <p:cBhvr>
                                        <p:cTn id="8" dur="1822" tmFilter="0,0; 0.14,0.36; 0.43,0.73; 0.71,0.91; 1.0,1.0">
                                          <p:stCondLst>
                                            <p:cond delay="0"/>
                                          </p:stCondLst>
                                        </p:cTn>
                                        <p:tgtEl>
                                          <p:spTgt spid="7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0"/>
                                        </p:tgtEl>
                                        <p:attrNameLst>
                                          <p:attrName>ppt_y</p:attrName>
                                        </p:attrNameLst>
                                      </p:cBhvr>
                                      <p:tavLst>
                                        <p:tav tm="0" fmla="#ppt_y-sin(pi*$)/81">
                                          <p:val>
                                            <p:fltVal val="0"/>
                                          </p:val>
                                        </p:tav>
                                        <p:tav tm="100000">
                                          <p:val>
                                            <p:fltVal val="1"/>
                                          </p:val>
                                        </p:tav>
                                      </p:tavLst>
                                    </p:anim>
                                    <p:animScale>
                                      <p:cBhvr>
                                        <p:cTn id="13" dur="26">
                                          <p:stCondLst>
                                            <p:cond delay="650"/>
                                          </p:stCondLst>
                                        </p:cTn>
                                        <p:tgtEl>
                                          <p:spTgt spid="750"/>
                                        </p:tgtEl>
                                      </p:cBhvr>
                                      <p:to x="100000" y="60000"/>
                                    </p:animScale>
                                    <p:animScale>
                                      <p:cBhvr>
                                        <p:cTn id="14" dur="166" decel="50000">
                                          <p:stCondLst>
                                            <p:cond delay="676"/>
                                          </p:stCondLst>
                                        </p:cTn>
                                        <p:tgtEl>
                                          <p:spTgt spid="750"/>
                                        </p:tgtEl>
                                      </p:cBhvr>
                                      <p:to x="100000" y="100000"/>
                                    </p:animScale>
                                    <p:animScale>
                                      <p:cBhvr>
                                        <p:cTn id="15" dur="26">
                                          <p:stCondLst>
                                            <p:cond delay="1312"/>
                                          </p:stCondLst>
                                        </p:cTn>
                                        <p:tgtEl>
                                          <p:spTgt spid="750"/>
                                        </p:tgtEl>
                                      </p:cBhvr>
                                      <p:to x="100000" y="80000"/>
                                    </p:animScale>
                                    <p:animScale>
                                      <p:cBhvr>
                                        <p:cTn id="16" dur="166" decel="50000">
                                          <p:stCondLst>
                                            <p:cond delay="1338"/>
                                          </p:stCondLst>
                                        </p:cTn>
                                        <p:tgtEl>
                                          <p:spTgt spid="750"/>
                                        </p:tgtEl>
                                      </p:cBhvr>
                                      <p:to x="100000" y="100000"/>
                                    </p:animScale>
                                    <p:animScale>
                                      <p:cBhvr>
                                        <p:cTn id="17" dur="26">
                                          <p:stCondLst>
                                            <p:cond delay="1642"/>
                                          </p:stCondLst>
                                        </p:cTn>
                                        <p:tgtEl>
                                          <p:spTgt spid="750"/>
                                        </p:tgtEl>
                                      </p:cBhvr>
                                      <p:to x="100000" y="90000"/>
                                    </p:animScale>
                                    <p:animScale>
                                      <p:cBhvr>
                                        <p:cTn id="18" dur="166" decel="50000">
                                          <p:stCondLst>
                                            <p:cond delay="1668"/>
                                          </p:stCondLst>
                                        </p:cTn>
                                        <p:tgtEl>
                                          <p:spTgt spid="750"/>
                                        </p:tgtEl>
                                      </p:cBhvr>
                                      <p:to x="100000" y="100000"/>
                                    </p:animScale>
                                    <p:animScale>
                                      <p:cBhvr>
                                        <p:cTn id="19" dur="26">
                                          <p:stCondLst>
                                            <p:cond delay="1808"/>
                                          </p:stCondLst>
                                        </p:cTn>
                                        <p:tgtEl>
                                          <p:spTgt spid="750"/>
                                        </p:tgtEl>
                                      </p:cBhvr>
                                      <p:to x="100000" y="95000"/>
                                    </p:animScale>
                                    <p:animScale>
                                      <p:cBhvr>
                                        <p:cTn id="20" dur="166" decel="50000">
                                          <p:stCondLst>
                                            <p:cond delay="1834"/>
                                          </p:stCondLst>
                                        </p:cTn>
                                        <p:tgtEl>
                                          <p:spTgt spid="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8084" y="509789"/>
            <a:ext cx="11074400" cy="615549"/>
          </a:xfrm>
          <a:prstGeom prst="rect">
            <a:avLst/>
          </a:prstGeom>
          <a:noFill/>
        </p:spPr>
        <p:txBody>
          <a:bodyPr wrap="square" lIns="121917" tIns="60958" rIns="121917" bIns="60958"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bản</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“Người thầy đầu tiên”</a:t>
            </a:r>
            <a:endParaRPr lang="en-US" sz="3200" dirty="0">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4451797" y="2881021"/>
            <a:ext cx="7366000" cy="2092877"/>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200" smtClean="0">
                <a:latin typeface="Times New Roman" panose="02020603050405020304" pitchFamily="18" charset="0"/>
                <a:cs typeface="Times New Roman" panose="02020603050405020304" pitchFamily="18" charset="0"/>
              </a:rPr>
              <a:t>To,rõ ràng</a:t>
            </a:r>
            <a:endParaRPr lang="en-US" sz="3200">
              <a:latin typeface="Times New Roman" panose="02020603050405020304" pitchFamily="18" charset="0"/>
              <a:cs typeface="Times New Roman" panose="02020603050405020304" pitchFamily="18" charset="0"/>
            </a:endParaRPr>
          </a:p>
          <a:p>
            <a:pPr marL="571500" indent="-571500" algn="just">
              <a:buFontTx/>
              <a:buChar char="-"/>
            </a:pPr>
            <a:r>
              <a:rPr lang="vi-VN" sz="3200" smtClean="0">
                <a:latin typeface="Times New Roman" panose="02020603050405020304" pitchFamily="18" charset="0"/>
                <a:cs typeface="Times New Roman" panose="02020603050405020304" pitchFamily="18" charset="0"/>
              </a:rPr>
              <a:t>Đúng </a:t>
            </a:r>
            <a:r>
              <a:rPr lang="vi-VN" sz="3200" dirty="0">
                <a:latin typeface="Times New Roman" panose="02020603050405020304" pitchFamily="18" charset="0"/>
                <a:cs typeface="Times New Roman" panose="02020603050405020304" pitchFamily="18" charset="0"/>
              </a:rPr>
              <a:t>diễn biến tâm lí </a:t>
            </a:r>
            <a:r>
              <a:rPr lang="vi-VN" sz="3200">
                <a:latin typeface="Times New Roman" panose="02020603050405020304" pitchFamily="18" charset="0"/>
                <a:cs typeface="Times New Roman" panose="02020603050405020304" pitchFamily="18" charset="0"/>
              </a:rPr>
              <a:t>của </a:t>
            </a:r>
            <a:endParaRPr lang="en-US" sz="3200" smtClean="0">
              <a:latin typeface="Times New Roman" panose="02020603050405020304" pitchFamily="18" charset="0"/>
              <a:cs typeface="Times New Roman" panose="02020603050405020304" pitchFamily="18" charset="0"/>
            </a:endParaRPr>
          </a:p>
          <a:p>
            <a:pPr algn="just"/>
            <a:r>
              <a:rPr lang="vi-VN" sz="3200" smtClean="0">
                <a:latin typeface="Times New Roman" panose="02020603050405020304" pitchFamily="18" charset="0"/>
                <a:cs typeface="Times New Roman" panose="02020603050405020304" pitchFamily="18" charset="0"/>
              </a:rPr>
              <a:t>nhân vật</a:t>
            </a:r>
            <a:r>
              <a:rPr lang="en-US" sz="3200" smtClean="0">
                <a:latin typeface="Times New Roman" panose="02020603050405020304" pitchFamily="18" charset="0"/>
                <a:cs typeface="Times New Roman" panose="02020603050405020304" pitchFamily="18" charset="0"/>
              </a:rPr>
              <a:t>.</a:t>
            </a:r>
          </a:p>
          <a:p>
            <a:pPr algn="just"/>
            <a:endParaRPr lang="vi-VN" sz="3200" dirty="0">
              <a:latin typeface="Times New Roman" panose="02020603050405020304" pitchFamily="18" charset="0"/>
              <a:cs typeface="Times New Roman" panose="02020603050405020304" pitchFamily="18"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2734013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0289" y="163904"/>
            <a:ext cx="8332802" cy="6694096"/>
          </a:xfrm>
          <a:prstGeom prst="rect">
            <a:avLst/>
          </a:prstGeom>
        </p:spPr>
      </p:pic>
    </p:spTree>
    <p:extLst>
      <p:ext uri="{BB962C8B-B14F-4D97-AF65-F5344CB8AC3E}">
        <p14:creationId xmlns:p14="http://schemas.microsoft.com/office/powerpoint/2010/main" val="928517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8659091" cy="6612992"/>
          </a:xfrm>
          <a:prstGeom prst="rect">
            <a:avLst/>
          </a:prstGeom>
        </p:spPr>
      </p:pic>
    </p:spTree>
    <p:extLst>
      <p:ext uri="{BB962C8B-B14F-4D97-AF65-F5344CB8AC3E}">
        <p14:creationId xmlns:p14="http://schemas.microsoft.com/office/powerpoint/2010/main" val="33951876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1217</Words>
  <Application>Microsoft Office PowerPoint</Application>
  <PresentationFormat>Widescreen</PresentationFormat>
  <Paragraphs>135</Paragraphs>
  <Slides>45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宋体</vt:lpstr>
      <vt:lpstr>Arial</vt:lpstr>
      <vt:lpstr>Barrio</vt:lpstr>
      <vt:lpstr>Calibri</vt:lpstr>
      <vt:lpstr>Calibri Light</vt:lpstr>
      <vt:lpstr>Cambria</vt:lpstr>
      <vt:lpstr>Road rage</vt:lpstr>
      <vt:lpstr>Times New Roman</vt:lpstr>
      <vt:lpstr>Office Theme</vt:lpstr>
      <vt:lpstr>PowerPoint Presentation</vt:lpstr>
      <vt:lpstr>PowerPoint Presentation</vt:lpstr>
      <vt:lpstr>PowerPoint Presentation</vt:lpstr>
      <vt:lpstr>PowerPoint Presentation</vt:lpstr>
      <vt:lpstr>PowerPoint Presentation</vt:lpstr>
      <vt:lpstr>I. ĐỌC VÀ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tưởng của người họa sĩ cho bức tranh vẽ về thầy Đuy-sen:</vt:lpstr>
      <vt:lpstr>PowerPoint Presentation</vt:lpstr>
      <vt:lpstr>III. LUYỆN TẬP –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Thi. Lan</dc:creator>
  <cp:lastModifiedBy>Admin</cp:lastModifiedBy>
  <cp:revision>16</cp:revision>
  <dcterms:created xsi:type="dcterms:W3CDTF">2022-06-09T08:55:31Z</dcterms:created>
  <dcterms:modified xsi:type="dcterms:W3CDTF">2023-10-04T13:41:57Z</dcterms:modified>
</cp:coreProperties>
</file>