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3.wav" ContentType="audio/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348" r:id="rId2"/>
    <p:sldId id="375" r:id="rId3"/>
    <p:sldId id="376" r:id="rId4"/>
    <p:sldId id="378" r:id="rId5"/>
    <p:sldId id="380" r:id="rId6"/>
    <p:sldId id="381" r:id="rId7"/>
    <p:sldId id="349" r:id="rId8"/>
    <p:sldId id="382" r:id="rId9"/>
    <p:sldId id="351" r:id="rId10"/>
    <p:sldId id="383" r:id="rId11"/>
    <p:sldId id="387" r:id="rId12"/>
    <p:sldId id="331" r:id="rId13"/>
    <p:sldId id="388" r:id="rId14"/>
    <p:sldId id="384" r:id="rId15"/>
    <p:sldId id="339" r:id="rId16"/>
    <p:sldId id="360" r:id="rId17"/>
    <p:sldId id="371" r:id="rId18"/>
    <p:sldId id="335" r:id="rId19"/>
    <p:sldId id="352" r:id="rId20"/>
    <p:sldId id="353" r:id="rId21"/>
    <p:sldId id="354" r:id="rId22"/>
    <p:sldId id="355" r:id="rId23"/>
    <p:sldId id="386" r:id="rId24"/>
    <p:sldId id="350" r:id="rId25"/>
    <p:sldId id="389" r:id="rId26"/>
    <p:sldId id="359" r:id="rId27"/>
    <p:sldId id="35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B7BD"/>
    <a:srgbClr val="48C0B6"/>
    <a:srgbClr val="CBEAF0"/>
    <a:srgbClr val="F7941E"/>
    <a:srgbClr val="00A9A5"/>
    <a:srgbClr val="FFDAAB"/>
    <a:srgbClr val="FBB040"/>
    <a:srgbClr val="00B2A5"/>
    <a:srgbClr val="FF9801"/>
    <a:srgbClr val="048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E840E7-8FEB-4381-965F-34363DA5E5A3}" v="252" dt="2022-03-07T08:55:32.2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4660"/>
  </p:normalViewPr>
  <p:slideViewPr>
    <p:cSldViewPr snapToGrid="0" showGuides="1">
      <p:cViewPr varScale="1">
        <p:scale>
          <a:sx n="87" d="100"/>
          <a:sy n="87" d="100"/>
        </p:scale>
        <p:origin x="85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y Linh Do" userId="f60f9f76584ec879" providerId="LiveId" clId="{DAE840E7-8FEB-4381-965F-34363DA5E5A3}"/>
    <pc:docChg chg="undo custSel modSld">
      <pc:chgData name="Thuy Linh Do" userId="f60f9f76584ec879" providerId="LiveId" clId="{DAE840E7-8FEB-4381-965F-34363DA5E5A3}" dt="2022-03-07T08:55:39.825" v="459" actId="20577"/>
      <pc:docMkLst>
        <pc:docMk/>
      </pc:docMkLst>
      <pc:sldChg chg="modSp mod">
        <pc:chgData name="Thuy Linh Do" userId="f60f9f76584ec879" providerId="LiveId" clId="{DAE840E7-8FEB-4381-965F-34363DA5E5A3}" dt="2022-03-07T08:55:32.220" v="457" actId="20577"/>
        <pc:sldMkLst>
          <pc:docMk/>
          <pc:sldMk cId="252621157" sldId="256"/>
        </pc:sldMkLst>
        <pc:spChg chg="mod">
          <ac:chgData name="Thuy Linh Do" userId="f60f9f76584ec879" providerId="LiveId" clId="{DAE840E7-8FEB-4381-965F-34363DA5E5A3}" dt="2022-03-07T08:29:43.693" v="15" actId="20577"/>
          <ac:spMkLst>
            <pc:docMk/>
            <pc:sldMk cId="252621157" sldId="256"/>
            <ac:spMk id="17" creationId="{00000000-0000-0000-0000-000000000000}"/>
          </ac:spMkLst>
        </pc:spChg>
        <pc:spChg chg="mod">
          <ac:chgData name="Thuy Linh Do" userId="f60f9f76584ec879" providerId="LiveId" clId="{DAE840E7-8FEB-4381-965F-34363DA5E5A3}" dt="2022-03-07T08:29:35.069" v="1" actId="20577"/>
          <ac:spMkLst>
            <pc:docMk/>
            <pc:sldMk cId="252621157" sldId="256"/>
            <ac:spMk id="18" creationId="{00000000-0000-0000-0000-000000000000}"/>
          </ac:spMkLst>
        </pc:spChg>
        <pc:graphicFrameChg chg="mod">
          <ac:chgData name="Thuy Linh Do" userId="f60f9f76584ec879" providerId="LiveId" clId="{DAE840E7-8FEB-4381-965F-34363DA5E5A3}" dt="2022-03-07T08:55:32.220" v="457" actId="20577"/>
          <ac:graphicFrameMkLst>
            <pc:docMk/>
            <pc:sldMk cId="252621157" sldId="256"/>
            <ac:graphicFrameMk id="19" creationId="{00000000-0000-0000-0000-000000000000}"/>
          </ac:graphicFrameMkLst>
        </pc:graphicFrameChg>
      </pc:sldChg>
      <pc:sldChg chg="modSp mod">
        <pc:chgData name="Thuy Linh Do" userId="f60f9f76584ec879" providerId="LiveId" clId="{DAE840E7-8FEB-4381-965F-34363DA5E5A3}" dt="2022-03-07T08:29:57.140" v="21" actId="20577"/>
        <pc:sldMkLst>
          <pc:docMk/>
          <pc:sldMk cId="2021924275" sldId="275"/>
        </pc:sldMkLst>
        <pc:spChg chg="mod">
          <ac:chgData name="Thuy Linh Do" userId="f60f9f76584ec879" providerId="LiveId" clId="{DAE840E7-8FEB-4381-965F-34363DA5E5A3}" dt="2022-03-07T08:29:57.140" v="21" actId="20577"/>
          <ac:spMkLst>
            <pc:docMk/>
            <pc:sldMk cId="2021924275" sldId="275"/>
            <ac:spMk id="12" creationId="{00000000-0000-0000-0000-000000000000}"/>
          </ac:spMkLst>
        </pc:spChg>
      </pc:sldChg>
      <pc:sldChg chg="addSp delSp modSp mod">
        <pc:chgData name="Thuy Linh Do" userId="f60f9f76584ec879" providerId="LiveId" clId="{DAE840E7-8FEB-4381-965F-34363DA5E5A3}" dt="2022-03-07T08:42:59.571" v="241" actId="1076"/>
        <pc:sldMkLst>
          <pc:docMk/>
          <pc:sldMk cId="1529224504" sldId="276"/>
        </pc:sldMkLst>
        <pc:spChg chg="mod">
          <ac:chgData name="Thuy Linh Do" userId="f60f9f76584ec879" providerId="LiveId" clId="{DAE840E7-8FEB-4381-965F-34363DA5E5A3}" dt="2022-03-07T08:41:41.749" v="236"/>
          <ac:spMkLst>
            <pc:docMk/>
            <pc:sldMk cId="1529224504" sldId="276"/>
            <ac:spMk id="2" creationId="{00000000-0000-0000-0000-000000000000}"/>
          </ac:spMkLst>
        </pc:spChg>
        <pc:spChg chg="mod">
          <ac:chgData name="Thuy Linh Do" userId="f60f9f76584ec879" providerId="LiveId" clId="{DAE840E7-8FEB-4381-965F-34363DA5E5A3}" dt="2022-03-07T08:42:11.004" v="238"/>
          <ac:spMkLst>
            <pc:docMk/>
            <pc:sldMk cId="1529224504" sldId="276"/>
            <ac:spMk id="12" creationId="{00000000-0000-0000-0000-000000000000}"/>
          </ac:spMkLst>
        </pc:spChg>
        <pc:picChg chg="del">
          <ac:chgData name="Thuy Linh Do" userId="f60f9f76584ec879" providerId="LiveId" clId="{DAE840E7-8FEB-4381-965F-34363DA5E5A3}" dt="2022-03-07T08:42:00.105" v="237" actId="478"/>
          <ac:picMkLst>
            <pc:docMk/>
            <pc:sldMk cId="1529224504" sldId="276"/>
            <ac:picMk id="1026" creationId="{A41B5C4C-934D-45CE-A44D-57B3811BE4AB}"/>
          </ac:picMkLst>
        </pc:picChg>
        <pc:picChg chg="add mod">
          <ac:chgData name="Thuy Linh Do" userId="f60f9f76584ec879" providerId="LiveId" clId="{DAE840E7-8FEB-4381-965F-34363DA5E5A3}" dt="2022-03-07T08:42:59.571" v="241" actId="1076"/>
          <ac:picMkLst>
            <pc:docMk/>
            <pc:sldMk cId="1529224504" sldId="276"/>
            <ac:picMk id="3074" creationId="{7B9A7A49-4110-465D-831E-C9AF8CFE0027}"/>
          </ac:picMkLst>
        </pc:picChg>
      </pc:sldChg>
      <pc:sldChg chg="addSp delSp modSp mod delAnim modAnim">
        <pc:chgData name="Thuy Linh Do" userId="f60f9f76584ec879" providerId="LiveId" clId="{DAE840E7-8FEB-4381-965F-34363DA5E5A3}" dt="2022-03-07T08:34:38.644" v="79"/>
        <pc:sldMkLst>
          <pc:docMk/>
          <pc:sldMk cId="3563799751" sldId="281"/>
        </pc:sldMkLst>
        <pc:spChg chg="add mod">
          <ac:chgData name="Thuy Linh Do" userId="f60f9f76584ec879" providerId="LiveId" clId="{DAE840E7-8FEB-4381-965F-34363DA5E5A3}" dt="2022-03-07T08:34:31.794" v="78" actId="1076"/>
          <ac:spMkLst>
            <pc:docMk/>
            <pc:sldMk cId="3563799751" sldId="281"/>
            <ac:spMk id="4" creationId="{FDBD4588-C294-4015-A280-AA9E7CBE8EB6}"/>
          </ac:spMkLst>
        </pc:spChg>
        <pc:spChg chg="del">
          <ac:chgData name="Thuy Linh Do" userId="f60f9f76584ec879" providerId="LiveId" clId="{DAE840E7-8FEB-4381-965F-34363DA5E5A3}" dt="2022-03-07T08:32:18.099" v="58" actId="478"/>
          <ac:spMkLst>
            <pc:docMk/>
            <pc:sldMk cId="3563799751" sldId="281"/>
            <ac:spMk id="5" creationId="{900B3326-EDD5-4552-ACCF-0DE7BD24F34C}"/>
          </ac:spMkLst>
        </pc:spChg>
        <pc:spChg chg="del mod">
          <ac:chgData name="Thuy Linh Do" userId="f60f9f76584ec879" providerId="LiveId" clId="{DAE840E7-8FEB-4381-965F-34363DA5E5A3}" dt="2022-03-07T08:32:29.192" v="62" actId="478"/>
          <ac:spMkLst>
            <pc:docMk/>
            <pc:sldMk cId="3563799751" sldId="281"/>
            <ac:spMk id="6" creationId="{992073A5-516B-4AF6-90C8-C3315FF96FA0}"/>
          </ac:spMkLst>
        </pc:spChg>
        <pc:spChg chg="del">
          <ac:chgData name="Thuy Linh Do" userId="f60f9f76584ec879" providerId="LiveId" clId="{DAE840E7-8FEB-4381-965F-34363DA5E5A3}" dt="2022-03-07T08:32:25.540" v="60" actId="478"/>
          <ac:spMkLst>
            <pc:docMk/>
            <pc:sldMk cId="3563799751" sldId="281"/>
            <ac:spMk id="7" creationId="{9B807270-97FC-44B2-8A79-DA8CD74A9C61}"/>
          </ac:spMkLst>
        </pc:spChg>
        <pc:spChg chg="mod">
          <ac:chgData name="Thuy Linh Do" userId="f60f9f76584ec879" providerId="LiveId" clId="{DAE840E7-8FEB-4381-965F-34363DA5E5A3}" dt="2022-03-07T08:32:00.109" v="57"/>
          <ac:spMkLst>
            <pc:docMk/>
            <pc:sldMk cId="3563799751" sldId="281"/>
            <ac:spMk id="9" creationId="{00000000-0000-0000-0000-000000000000}"/>
          </ac:spMkLst>
        </pc:spChg>
        <pc:spChg chg="del">
          <ac:chgData name="Thuy Linh Do" userId="f60f9f76584ec879" providerId="LiveId" clId="{DAE840E7-8FEB-4381-965F-34363DA5E5A3}" dt="2022-03-07T08:32:23.432" v="59" actId="478"/>
          <ac:spMkLst>
            <pc:docMk/>
            <pc:sldMk cId="3563799751" sldId="281"/>
            <ac:spMk id="14" creationId="{D6CA6920-16BB-461C-8CF6-8E5FA766447D}"/>
          </ac:spMkLst>
        </pc:spChg>
        <pc:spChg chg="del">
          <ac:chgData name="Thuy Linh Do" userId="f60f9f76584ec879" providerId="LiveId" clId="{DAE840E7-8FEB-4381-965F-34363DA5E5A3}" dt="2022-03-07T08:32:23.432" v="59" actId="478"/>
          <ac:spMkLst>
            <pc:docMk/>
            <pc:sldMk cId="3563799751" sldId="281"/>
            <ac:spMk id="16" creationId="{8391C779-3E6F-488A-8191-AB09882EEA7C}"/>
          </ac:spMkLst>
        </pc:spChg>
        <pc:spChg chg="del">
          <ac:chgData name="Thuy Linh Do" userId="f60f9f76584ec879" providerId="LiveId" clId="{DAE840E7-8FEB-4381-965F-34363DA5E5A3}" dt="2022-03-07T08:32:23.432" v="59" actId="478"/>
          <ac:spMkLst>
            <pc:docMk/>
            <pc:sldMk cId="3563799751" sldId="281"/>
            <ac:spMk id="17" creationId="{2E7F7D74-DEDD-43BB-B4D7-43E679EA4C4B}"/>
          </ac:spMkLst>
        </pc:spChg>
        <pc:spChg chg="del">
          <ac:chgData name="Thuy Linh Do" userId="f60f9f76584ec879" providerId="LiveId" clId="{DAE840E7-8FEB-4381-965F-34363DA5E5A3}" dt="2022-03-07T08:32:23.432" v="59" actId="478"/>
          <ac:spMkLst>
            <pc:docMk/>
            <pc:sldMk cId="3563799751" sldId="281"/>
            <ac:spMk id="18" creationId="{C1619B84-B674-45D5-B481-6296EE52DE38}"/>
          </ac:spMkLst>
        </pc:spChg>
        <pc:picChg chg="add mod">
          <ac:chgData name="Thuy Linh Do" userId="f60f9f76584ec879" providerId="LiveId" clId="{DAE840E7-8FEB-4381-965F-34363DA5E5A3}" dt="2022-03-07T08:33:22.711" v="66" actId="1076"/>
          <ac:picMkLst>
            <pc:docMk/>
            <pc:sldMk cId="3563799751" sldId="281"/>
            <ac:picMk id="3" creationId="{CB3388A7-F4AA-4B8A-8BF8-CD382833DB33}"/>
          </ac:picMkLst>
        </pc:picChg>
      </pc:sldChg>
      <pc:sldChg chg="modSp mod">
        <pc:chgData name="Thuy Linh Do" userId="f60f9f76584ec879" providerId="LiveId" clId="{DAE840E7-8FEB-4381-965F-34363DA5E5A3}" dt="2022-03-07T08:30:38.785" v="27" actId="20577"/>
        <pc:sldMkLst>
          <pc:docMk/>
          <pc:sldMk cId="658201877" sldId="302"/>
        </pc:sldMkLst>
        <pc:spChg chg="mod">
          <ac:chgData name="Thuy Linh Do" userId="f60f9f76584ec879" providerId="LiveId" clId="{DAE840E7-8FEB-4381-965F-34363DA5E5A3}" dt="2022-03-07T08:30:24.670" v="23" actId="20577"/>
          <ac:spMkLst>
            <pc:docMk/>
            <pc:sldMk cId="658201877" sldId="302"/>
            <ac:spMk id="22" creationId="{00000000-0000-0000-0000-000000000000}"/>
          </ac:spMkLst>
        </pc:spChg>
        <pc:spChg chg="mod">
          <ac:chgData name="Thuy Linh Do" userId="f60f9f76584ec879" providerId="LiveId" clId="{DAE840E7-8FEB-4381-965F-34363DA5E5A3}" dt="2022-03-07T08:30:38.785" v="27" actId="20577"/>
          <ac:spMkLst>
            <pc:docMk/>
            <pc:sldMk cId="658201877" sldId="302"/>
            <ac:spMk id="23" creationId="{00000000-0000-0000-0000-000000000000}"/>
          </ac:spMkLst>
        </pc:spChg>
      </pc:sldChg>
      <pc:sldChg chg="modSp mod">
        <pc:chgData name="Thuy Linh Do" userId="f60f9f76584ec879" providerId="LiveId" clId="{DAE840E7-8FEB-4381-965F-34363DA5E5A3}" dt="2022-03-07T08:31:18.242" v="53" actId="20577"/>
        <pc:sldMkLst>
          <pc:docMk/>
          <pc:sldMk cId="1899537031" sldId="308"/>
        </pc:sldMkLst>
        <pc:spChg chg="mod">
          <ac:chgData name="Thuy Linh Do" userId="f60f9f76584ec879" providerId="LiveId" clId="{DAE840E7-8FEB-4381-965F-34363DA5E5A3}" dt="2022-03-07T08:30:56.996" v="38" actId="20577"/>
          <ac:spMkLst>
            <pc:docMk/>
            <pc:sldMk cId="1899537031" sldId="308"/>
            <ac:spMk id="20" creationId="{00000000-0000-0000-0000-000000000000}"/>
          </ac:spMkLst>
        </pc:spChg>
        <pc:graphicFrameChg chg="mod">
          <ac:chgData name="Thuy Linh Do" userId="f60f9f76584ec879" providerId="LiveId" clId="{DAE840E7-8FEB-4381-965F-34363DA5E5A3}" dt="2022-03-07T08:31:18.242" v="53" actId="20577"/>
          <ac:graphicFrameMkLst>
            <pc:docMk/>
            <pc:sldMk cId="1899537031" sldId="308"/>
            <ac:graphicFrameMk id="7" creationId="{91AC049F-B2FA-4AFC-9366-B8CA1475B543}"/>
          </ac:graphicFrameMkLst>
        </pc:graphicFrameChg>
      </pc:sldChg>
      <pc:sldChg chg="addSp delSp modSp mod">
        <pc:chgData name="Thuy Linh Do" userId="f60f9f76584ec879" providerId="LiveId" clId="{DAE840E7-8FEB-4381-965F-34363DA5E5A3}" dt="2022-03-07T08:31:39.545" v="56"/>
        <pc:sldMkLst>
          <pc:docMk/>
          <pc:sldMk cId="3326368629" sldId="309"/>
        </pc:sldMkLst>
        <pc:spChg chg="del">
          <ac:chgData name="Thuy Linh Do" userId="f60f9f76584ec879" providerId="LiveId" clId="{DAE840E7-8FEB-4381-965F-34363DA5E5A3}" dt="2022-03-07T08:31:36.002" v="54" actId="478"/>
          <ac:spMkLst>
            <pc:docMk/>
            <pc:sldMk cId="3326368629" sldId="309"/>
            <ac:spMk id="13" creationId="{051EBD14-71FF-4C5F-A6D3-D8825D970B29}"/>
          </ac:spMkLst>
        </pc:spChg>
        <pc:spChg chg="del">
          <ac:chgData name="Thuy Linh Do" userId="f60f9f76584ec879" providerId="LiveId" clId="{DAE840E7-8FEB-4381-965F-34363DA5E5A3}" dt="2022-03-07T08:31:37.826" v="55" actId="478"/>
          <ac:spMkLst>
            <pc:docMk/>
            <pc:sldMk cId="3326368629" sldId="309"/>
            <ac:spMk id="16" creationId="{A1C69A9C-6A48-4942-BF74-9A40C33EA4C7}"/>
          </ac:spMkLst>
        </pc:spChg>
        <pc:spChg chg="add mod">
          <ac:chgData name="Thuy Linh Do" userId="f60f9f76584ec879" providerId="LiveId" clId="{DAE840E7-8FEB-4381-965F-34363DA5E5A3}" dt="2022-03-07T08:31:39.545" v="56"/>
          <ac:spMkLst>
            <pc:docMk/>
            <pc:sldMk cId="3326368629" sldId="309"/>
            <ac:spMk id="17" creationId="{9D05A18D-24DB-4B51-95E7-0D2DA1763752}"/>
          </ac:spMkLst>
        </pc:spChg>
        <pc:spChg chg="add mod">
          <ac:chgData name="Thuy Linh Do" userId="f60f9f76584ec879" providerId="LiveId" clId="{DAE840E7-8FEB-4381-965F-34363DA5E5A3}" dt="2022-03-07T08:31:39.545" v="56"/>
          <ac:spMkLst>
            <pc:docMk/>
            <pc:sldMk cId="3326368629" sldId="309"/>
            <ac:spMk id="18" creationId="{FC89DE41-5316-4F0C-B78A-B5749841CEDF}"/>
          </ac:spMkLst>
        </pc:spChg>
      </pc:sldChg>
      <pc:sldChg chg="addSp delSp modSp mod">
        <pc:chgData name="Thuy Linh Do" userId="f60f9f76584ec879" providerId="LiveId" clId="{DAE840E7-8FEB-4381-965F-34363DA5E5A3}" dt="2022-03-07T08:41:19.300" v="235"/>
        <pc:sldMkLst>
          <pc:docMk/>
          <pc:sldMk cId="2954983036" sldId="310"/>
        </pc:sldMkLst>
        <pc:spChg chg="del">
          <ac:chgData name="Thuy Linh Do" userId="f60f9f76584ec879" providerId="LiveId" clId="{DAE840E7-8FEB-4381-965F-34363DA5E5A3}" dt="2022-03-07T08:41:17.819" v="234" actId="478"/>
          <ac:spMkLst>
            <pc:docMk/>
            <pc:sldMk cId="2954983036" sldId="310"/>
            <ac:spMk id="13" creationId="{52592003-2A58-4BC5-B68B-A94A7FD71CB3}"/>
          </ac:spMkLst>
        </pc:spChg>
        <pc:spChg chg="del">
          <ac:chgData name="Thuy Linh Do" userId="f60f9f76584ec879" providerId="LiveId" clId="{DAE840E7-8FEB-4381-965F-34363DA5E5A3}" dt="2022-03-07T08:41:17.819" v="234" actId="478"/>
          <ac:spMkLst>
            <pc:docMk/>
            <pc:sldMk cId="2954983036" sldId="310"/>
            <ac:spMk id="14" creationId="{442C331D-1B2E-43ED-8CA5-E9327E888427}"/>
          </ac:spMkLst>
        </pc:spChg>
        <pc:spChg chg="del">
          <ac:chgData name="Thuy Linh Do" userId="f60f9f76584ec879" providerId="LiveId" clId="{DAE840E7-8FEB-4381-965F-34363DA5E5A3}" dt="2022-03-07T08:41:17.819" v="234" actId="478"/>
          <ac:spMkLst>
            <pc:docMk/>
            <pc:sldMk cId="2954983036" sldId="310"/>
            <ac:spMk id="15" creationId="{616BB4C5-D0C3-40D0-9FC6-CC3C0C0473B5}"/>
          </ac:spMkLst>
        </pc:spChg>
        <pc:spChg chg="add del mod">
          <ac:chgData name="Thuy Linh Do" userId="f60f9f76584ec879" providerId="LiveId" clId="{DAE840E7-8FEB-4381-965F-34363DA5E5A3}" dt="2022-03-07T08:41:16.561" v="233"/>
          <ac:spMkLst>
            <pc:docMk/>
            <pc:sldMk cId="2954983036" sldId="310"/>
            <ac:spMk id="16" creationId="{616FF049-B971-4A13-B01B-4AA0D74050B3}"/>
          </ac:spMkLst>
        </pc:spChg>
        <pc:spChg chg="add del mod">
          <ac:chgData name="Thuy Linh Do" userId="f60f9f76584ec879" providerId="LiveId" clId="{DAE840E7-8FEB-4381-965F-34363DA5E5A3}" dt="2022-03-07T08:41:16.561" v="233"/>
          <ac:spMkLst>
            <pc:docMk/>
            <pc:sldMk cId="2954983036" sldId="310"/>
            <ac:spMk id="17" creationId="{98552E89-4FF8-4F57-BD85-D27281AD38AC}"/>
          </ac:spMkLst>
        </pc:spChg>
        <pc:spChg chg="add del mod">
          <ac:chgData name="Thuy Linh Do" userId="f60f9f76584ec879" providerId="LiveId" clId="{DAE840E7-8FEB-4381-965F-34363DA5E5A3}" dt="2022-03-07T08:41:16.561" v="233"/>
          <ac:spMkLst>
            <pc:docMk/>
            <pc:sldMk cId="2954983036" sldId="310"/>
            <ac:spMk id="18" creationId="{C827E552-DCA4-420C-A7F4-51E4921058C2}"/>
          </ac:spMkLst>
        </pc:spChg>
        <pc:spChg chg="add mod">
          <ac:chgData name="Thuy Linh Do" userId="f60f9f76584ec879" providerId="LiveId" clId="{DAE840E7-8FEB-4381-965F-34363DA5E5A3}" dt="2022-03-07T08:41:19.300" v="235"/>
          <ac:spMkLst>
            <pc:docMk/>
            <pc:sldMk cId="2954983036" sldId="310"/>
            <ac:spMk id="19" creationId="{86829EDD-6252-46D9-9EA0-67C0C0F6895F}"/>
          </ac:spMkLst>
        </pc:spChg>
        <pc:spChg chg="add mod">
          <ac:chgData name="Thuy Linh Do" userId="f60f9f76584ec879" providerId="LiveId" clId="{DAE840E7-8FEB-4381-965F-34363DA5E5A3}" dt="2022-03-07T08:41:19.300" v="235"/>
          <ac:spMkLst>
            <pc:docMk/>
            <pc:sldMk cId="2954983036" sldId="310"/>
            <ac:spMk id="23" creationId="{DDEEC0F9-5509-427A-9052-A4212BA751B2}"/>
          </ac:spMkLst>
        </pc:spChg>
        <pc:spChg chg="add mod">
          <ac:chgData name="Thuy Linh Do" userId="f60f9f76584ec879" providerId="LiveId" clId="{DAE840E7-8FEB-4381-965F-34363DA5E5A3}" dt="2022-03-07T08:41:19.300" v="235"/>
          <ac:spMkLst>
            <pc:docMk/>
            <pc:sldMk cId="2954983036" sldId="310"/>
            <ac:spMk id="24" creationId="{84B9AC1A-48D9-4B82-A3B9-7786FB44E89F}"/>
          </ac:spMkLst>
        </pc:spChg>
      </pc:sldChg>
      <pc:sldChg chg="addSp delSp modSp mod">
        <pc:chgData name="Thuy Linh Do" userId="f60f9f76584ec879" providerId="LiveId" clId="{DAE840E7-8FEB-4381-965F-34363DA5E5A3}" dt="2022-03-07T08:53:51.985" v="396" actId="1076"/>
        <pc:sldMkLst>
          <pc:docMk/>
          <pc:sldMk cId="626516812" sldId="313"/>
        </pc:sldMkLst>
        <pc:spChg chg="add mod">
          <ac:chgData name="Thuy Linh Do" userId="f60f9f76584ec879" providerId="LiveId" clId="{DAE840E7-8FEB-4381-965F-34363DA5E5A3}" dt="2022-03-07T08:51:52.171" v="384" actId="1076"/>
          <ac:spMkLst>
            <pc:docMk/>
            <pc:sldMk cId="626516812" sldId="313"/>
            <ac:spMk id="3" creationId="{F00697FB-75E4-4266-B700-E2A29933334E}"/>
          </ac:spMkLst>
        </pc:spChg>
        <pc:spChg chg="mod">
          <ac:chgData name="Thuy Linh Do" userId="f60f9f76584ec879" providerId="LiveId" clId="{DAE840E7-8FEB-4381-965F-34363DA5E5A3}" dt="2022-03-07T08:53:51.985" v="396" actId="1076"/>
          <ac:spMkLst>
            <pc:docMk/>
            <pc:sldMk cId="626516812" sldId="313"/>
            <ac:spMk id="6" creationId="{00000000-0000-0000-0000-000000000000}"/>
          </ac:spMkLst>
        </pc:spChg>
        <pc:graphicFrameChg chg="add mod">
          <ac:chgData name="Thuy Linh Do" userId="f60f9f76584ec879" providerId="LiveId" clId="{DAE840E7-8FEB-4381-965F-34363DA5E5A3}" dt="2022-03-07T08:51:52.171" v="384" actId="1076"/>
          <ac:graphicFrameMkLst>
            <pc:docMk/>
            <pc:sldMk cId="626516812" sldId="313"/>
            <ac:graphicFrameMk id="4" creationId="{B64BF7C9-3DC0-4B96-A3B7-3F028226FBCB}"/>
          </ac:graphicFrameMkLst>
        </pc:graphicFrameChg>
        <pc:graphicFrameChg chg="del mod">
          <ac:chgData name="Thuy Linh Do" userId="f60f9f76584ec879" providerId="LiveId" clId="{DAE840E7-8FEB-4381-965F-34363DA5E5A3}" dt="2022-03-07T08:51:31.274" v="378" actId="478"/>
          <ac:graphicFrameMkLst>
            <pc:docMk/>
            <pc:sldMk cId="626516812" sldId="313"/>
            <ac:graphicFrameMk id="7" creationId="{E665D7D7-DFAF-4B93-A092-C34DCFBDF99C}"/>
          </ac:graphicFrameMkLst>
        </pc:graphicFrameChg>
      </pc:sldChg>
      <pc:sldChg chg="modSp">
        <pc:chgData name="Thuy Linh Do" userId="f60f9f76584ec879" providerId="LiveId" clId="{DAE840E7-8FEB-4381-965F-34363DA5E5A3}" dt="2022-03-07T08:55:14" v="431" actId="20577"/>
        <pc:sldMkLst>
          <pc:docMk/>
          <pc:sldMk cId="2275727840" sldId="314"/>
        </pc:sldMkLst>
        <pc:graphicFrameChg chg="mod">
          <ac:chgData name="Thuy Linh Do" userId="f60f9f76584ec879" providerId="LiveId" clId="{DAE840E7-8FEB-4381-965F-34363DA5E5A3}" dt="2022-03-07T08:55:14" v="431" actId="20577"/>
          <ac:graphicFrameMkLst>
            <pc:docMk/>
            <pc:sldMk cId="2275727840" sldId="314"/>
            <ac:graphicFrameMk id="3" creationId="{00000000-0000-0000-0000-000000000000}"/>
          </ac:graphicFrameMkLst>
        </pc:graphicFrameChg>
      </pc:sldChg>
      <pc:sldChg chg="modSp mod">
        <pc:chgData name="Thuy Linh Do" userId="f60f9f76584ec879" providerId="LiveId" clId="{DAE840E7-8FEB-4381-965F-34363DA5E5A3}" dt="2022-03-07T08:55:39.825" v="459" actId="20577"/>
        <pc:sldMkLst>
          <pc:docMk/>
          <pc:sldMk cId="387957963" sldId="330"/>
        </pc:sldMkLst>
        <pc:spChg chg="mod">
          <ac:chgData name="Thuy Linh Do" userId="f60f9f76584ec879" providerId="LiveId" clId="{DAE840E7-8FEB-4381-965F-34363DA5E5A3}" dt="2022-03-07T08:55:39.825" v="459" actId="20577"/>
          <ac:spMkLst>
            <pc:docMk/>
            <pc:sldMk cId="387957963" sldId="330"/>
            <ac:spMk id="2" creationId="{00000000-0000-0000-0000-000000000000}"/>
          </ac:spMkLst>
        </pc:spChg>
      </pc:sldChg>
      <pc:sldChg chg="addSp delSp modSp mod delAnim modAnim">
        <pc:chgData name="Thuy Linh Do" userId="f60f9f76584ec879" providerId="LiveId" clId="{DAE840E7-8FEB-4381-965F-34363DA5E5A3}" dt="2022-03-07T08:44:55.918" v="260" actId="1035"/>
        <pc:sldMkLst>
          <pc:docMk/>
          <pc:sldMk cId="2649557584" sldId="331"/>
        </pc:sldMkLst>
        <pc:spChg chg="mod">
          <ac:chgData name="Thuy Linh Do" userId="f60f9f76584ec879" providerId="LiveId" clId="{DAE840E7-8FEB-4381-965F-34363DA5E5A3}" dt="2022-03-07T08:34:58.277" v="80"/>
          <ac:spMkLst>
            <pc:docMk/>
            <pc:sldMk cId="2649557584" sldId="331"/>
            <ac:spMk id="9" creationId="{00000000-0000-0000-0000-000000000000}"/>
          </ac:spMkLst>
        </pc:spChg>
        <pc:spChg chg="mod">
          <ac:chgData name="Thuy Linh Do" userId="f60f9f76584ec879" providerId="LiveId" clId="{DAE840E7-8FEB-4381-965F-34363DA5E5A3}" dt="2022-03-07T08:39:27.702" v="215" actId="20577"/>
          <ac:spMkLst>
            <pc:docMk/>
            <pc:sldMk cId="2649557584" sldId="331"/>
            <ac:spMk id="14" creationId="{ABE9374F-B067-440A-B319-6A191F63CB3C}"/>
          </ac:spMkLst>
        </pc:spChg>
        <pc:spChg chg="mod ord">
          <ac:chgData name="Thuy Linh Do" userId="f60f9f76584ec879" providerId="LiveId" clId="{DAE840E7-8FEB-4381-965F-34363DA5E5A3}" dt="2022-03-07T08:40:16.587" v="228" actId="1076"/>
          <ac:spMkLst>
            <pc:docMk/>
            <pc:sldMk cId="2649557584" sldId="331"/>
            <ac:spMk id="16" creationId="{28773700-FC1C-4E53-A832-7D85D24E2B58}"/>
          </ac:spMkLst>
        </pc:spChg>
        <pc:spChg chg="del mod ord">
          <ac:chgData name="Thuy Linh Do" userId="f60f9f76584ec879" providerId="LiveId" clId="{DAE840E7-8FEB-4381-965F-34363DA5E5A3}" dt="2022-03-07T08:39:38.607" v="217" actId="478"/>
          <ac:spMkLst>
            <pc:docMk/>
            <pc:sldMk cId="2649557584" sldId="331"/>
            <ac:spMk id="17" creationId="{7635303F-5CB6-40E9-8271-A3A4826BF85B}"/>
          </ac:spMkLst>
        </pc:spChg>
        <pc:spChg chg="mod ord">
          <ac:chgData name="Thuy Linh Do" userId="f60f9f76584ec879" providerId="LiveId" clId="{DAE840E7-8FEB-4381-965F-34363DA5E5A3}" dt="2022-03-07T08:44:55.918" v="260" actId="1035"/>
          <ac:spMkLst>
            <pc:docMk/>
            <pc:sldMk cId="2649557584" sldId="331"/>
            <ac:spMk id="18" creationId="{298666C5-69E4-490F-901A-5B953A1F6E89}"/>
          </ac:spMkLst>
        </pc:spChg>
        <pc:spChg chg="mod ord">
          <ac:chgData name="Thuy Linh Do" userId="f60f9f76584ec879" providerId="LiveId" clId="{DAE840E7-8FEB-4381-965F-34363DA5E5A3}" dt="2022-03-07T08:40:27.236" v="230" actId="1076"/>
          <ac:spMkLst>
            <pc:docMk/>
            <pc:sldMk cId="2649557584" sldId="331"/>
            <ac:spMk id="19" creationId="{A8CFF918-E6EA-43C7-93A7-3F2D1B638B9C}"/>
          </ac:spMkLst>
        </pc:spChg>
        <pc:spChg chg="mod ord">
          <ac:chgData name="Thuy Linh Do" userId="f60f9f76584ec879" providerId="LiveId" clId="{DAE840E7-8FEB-4381-965F-34363DA5E5A3}" dt="2022-03-07T08:40:22.298" v="229" actId="1076"/>
          <ac:spMkLst>
            <pc:docMk/>
            <pc:sldMk cId="2649557584" sldId="331"/>
            <ac:spMk id="20" creationId="{70501C9D-3FCB-497C-906E-156F44170FDA}"/>
          </ac:spMkLst>
        </pc:spChg>
        <pc:spChg chg="add mod ord">
          <ac:chgData name="Thuy Linh Do" userId="f60f9f76584ec879" providerId="LiveId" clId="{DAE840E7-8FEB-4381-965F-34363DA5E5A3}" dt="2022-03-07T08:40:31.728" v="231" actId="1076"/>
          <ac:spMkLst>
            <pc:docMk/>
            <pc:sldMk cId="2649557584" sldId="331"/>
            <ac:spMk id="21" creationId="{92436EAC-FA10-4A9D-9B40-145B9FD64A34}"/>
          </ac:spMkLst>
        </pc:spChg>
        <pc:picChg chg="del">
          <ac:chgData name="Thuy Linh Do" userId="f60f9f76584ec879" providerId="LiveId" clId="{DAE840E7-8FEB-4381-965F-34363DA5E5A3}" dt="2022-03-07T08:36:18.763" v="121" actId="478"/>
          <ac:picMkLst>
            <pc:docMk/>
            <pc:sldMk cId="2649557584" sldId="331"/>
            <ac:picMk id="3" creationId="{771B254D-6DD3-4367-B5DD-70F700BA7E18}"/>
          </ac:picMkLst>
        </pc:picChg>
        <pc:picChg chg="add mod">
          <ac:chgData name="Thuy Linh Do" userId="f60f9f76584ec879" providerId="LiveId" clId="{DAE840E7-8FEB-4381-965F-34363DA5E5A3}" dt="2022-03-07T08:38:39.535" v="202" actId="1076"/>
          <ac:picMkLst>
            <pc:docMk/>
            <pc:sldMk cId="2649557584" sldId="331"/>
            <ac:picMk id="4" creationId="{463BA65A-E7ED-48C4-99D8-3A8D756B028F}"/>
          </ac:picMkLst>
        </pc:picChg>
        <pc:picChg chg="del">
          <ac:chgData name="Thuy Linh Do" userId="f60f9f76584ec879" providerId="LiveId" clId="{DAE840E7-8FEB-4381-965F-34363DA5E5A3}" dt="2022-03-07T08:36:24.305" v="123" actId="478"/>
          <ac:picMkLst>
            <pc:docMk/>
            <pc:sldMk cId="2649557584" sldId="331"/>
            <ac:picMk id="5" creationId="{9FFCCA1D-7E89-49CC-B161-8540B41EE876}"/>
          </ac:picMkLst>
        </pc:picChg>
      </pc:sldChg>
      <pc:sldChg chg="addSp modSp mod modAnim">
        <pc:chgData name="Thuy Linh Do" userId="f60f9f76584ec879" providerId="LiveId" clId="{DAE840E7-8FEB-4381-965F-34363DA5E5A3}" dt="2022-03-07T08:50:23.062" v="374" actId="14100"/>
        <pc:sldMkLst>
          <pc:docMk/>
          <pc:sldMk cId="477199827" sldId="335"/>
        </pc:sldMkLst>
        <pc:spChg chg="mod">
          <ac:chgData name="Thuy Linh Do" userId="f60f9f76584ec879" providerId="LiveId" clId="{DAE840E7-8FEB-4381-965F-34363DA5E5A3}" dt="2022-03-07T08:48:14.578" v="352" actId="20577"/>
          <ac:spMkLst>
            <pc:docMk/>
            <pc:sldMk cId="477199827" sldId="335"/>
            <ac:spMk id="2" creationId="{3D45423A-F1B7-40CB-972F-687D05CE8C87}"/>
          </ac:spMkLst>
        </pc:spChg>
        <pc:spChg chg="mod">
          <ac:chgData name="Thuy Linh Do" userId="f60f9f76584ec879" providerId="LiveId" clId="{DAE840E7-8FEB-4381-965F-34363DA5E5A3}" dt="2022-03-07T08:48:44.478" v="358" actId="1076"/>
          <ac:spMkLst>
            <pc:docMk/>
            <pc:sldMk cId="477199827" sldId="335"/>
            <ac:spMk id="4" creationId="{044BF432-0B5B-4867-9E93-D3F77A0EAF46}"/>
          </ac:spMkLst>
        </pc:spChg>
        <pc:spChg chg="mod">
          <ac:chgData name="Thuy Linh Do" userId="f60f9f76584ec879" providerId="LiveId" clId="{DAE840E7-8FEB-4381-965F-34363DA5E5A3}" dt="2022-03-07T08:46:59.812" v="340"/>
          <ac:spMkLst>
            <pc:docMk/>
            <pc:sldMk cId="477199827" sldId="335"/>
            <ac:spMk id="10" creationId="{00000000-0000-0000-0000-000000000000}"/>
          </ac:spMkLst>
        </pc:spChg>
        <pc:spChg chg="mod">
          <ac:chgData name="Thuy Linh Do" userId="f60f9f76584ec879" providerId="LiveId" clId="{DAE840E7-8FEB-4381-965F-34363DA5E5A3}" dt="2022-03-07T08:49:09.150" v="363" actId="1076"/>
          <ac:spMkLst>
            <pc:docMk/>
            <pc:sldMk cId="477199827" sldId="335"/>
            <ac:spMk id="11" creationId="{7EA102B1-AAC2-430C-B9A9-5D005432A3BA}"/>
          </ac:spMkLst>
        </pc:spChg>
        <pc:spChg chg="mod">
          <ac:chgData name="Thuy Linh Do" userId="f60f9f76584ec879" providerId="LiveId" clId="{DAE840E7-8FEB-4381-965F-34363DA5E5A3}" dt="2022-03-07T08:49:36.091" v="368" actId="20577"/>
          <ac:spMkLst>
            <pc:docMk/>
            <pc:sldMk cId="477199827" sldId="335"/>
            <ac:spMk id="12" creationId="{B4C4DEDB-B751-4279-A2BF-3417652A89FA}"/>
          </ac:spMkLst>
        </pc:spChg>
        <pc:spChg chg="mod">
          <ac:chgData name="Thuy Linh Do" userId="f60f9f76584ec879" providerId="LiveId" clId="{DAE840E7-8FEB-4381-965F-34363DA5E5A3}" dt="2022-03-07T08:49:53.860" v="370" actId="1076"/>
          <ac:spMkLst>
            <pc:docMk/>
            <pc:sldMk cId="477199827" sldId="335"/>
            <ac:spMk id="13" creationId="{779A9680-8605-4FA5-81C3-F8B128BBC9B5}"/>
          </ac:spMkLst>
        </pc:spChg>
        <pc:spChg chg="add mod">
          <ac:chgData name="Thuy Linh Do" userId="f60f9f76584ec879" providerId="LiveId" clId="{DAE840E7-8FEB-4381-965F-34363DA5E5A3}" dt="2022-03-07T08:50:23.062" v="374" actId="14100"/>
          <ac:spMkLst>
            <pc:docMk/>
            <pc:sldMk cId="477199827" sldId="335"/>
            <ac:spMk id="14" creationId="{EAEF5ED5-7133-483B-8705-8528D86EC81C}"/>
          </ac:spMkLst>
        </pc:spChg>
      </pc:sldChg>
      <pc:sldChg chg="addSp delSp modSp mod">
        <pc:chgData name="Thuy Linh Do" userId="f60f9f76584ec879" providerId="LiveId" clId="{DAE840E7-8FEB-4381-965F-34363DA5E5A3}" dt="2022-03-07T08:51:09.085" v="376"/>
        <pc:sldMkLst>
          <pc:docMk/>
          <pc:sldMk cId="1356789381" sldId="336"/>
        </pc:sldMkLst>
        <pc:spChg chg="add mod">
          <ac:chgData name="Thuy Linh Do" userId="f60f9f76584ec879" providerId="LiveId" clId="{DAE840E7-8FEB-4381-965F-34363DA5E5A3}" dt="2022-03-07T08:51:09.085" v="376"/>
          <ac:spMkLst>
            <pc:docMk/>
            <pc:sldMk cId="1356789381" sldId="336"/>
            <ac:spMk id="20" creationId="{44C3A9EA-8994-4BD6-A90A-B135D68B1A3D}"/>
          </ac:spMkLst>
        </pc:spChg>
        <pc:spChg chg="add mod">
          <ac:chgData name="Thuy Linh Do" userId="f60f9f76584ec879" providerId="LiveId" clId="{DAE840E7-8FEB-4381-965F-34363DA5E5A3}" dt="2022-03-07T08:51:09.085" v="376"/>
          <ac:spMkLst>
            <pc:docMk/>
            <pc:sldMk cId="1356789381" sldId="336"/>
            <ac:spMk id="22" creationId="{515CD28F-665A-44DB-814C-408B7EAC8EFB}"/>
          </ac:spMkLst>
        </pc:spChg>
        <pc:spChg chg="add mod">
          <ac:chgData name="Thuy Linh Do" userId="f60f9f76584ec879" providerId="LiveId" clId="{DAE840E7-8FEB-4381-965F-34363DA5E5A3}" dt="2022-03-07T08:51:09.085" v="376"/>
          <ac:spMkLst>
            <pc:docMk/>
            <pc:sldMk cId="1356789381" sldId="336"/>
            <ac:spMk id="23" creationId="{368ECBF5-4088-44A8-88BD-DD36BC3A04CA}"/>
          </ac:spMkLst>
        </pc:spChg>
        <pc:spChg chg="del">
          <ac:chgData name="Thuy Linh Do" userId="f60f9f76584ec879" providerId="LiveId" clId="{DAE840E7-8FEB-4381-965F-34363DA5E5A3}" dt="2022-03-07T08:51:05.478" v="375" actId="478"/>
          <ac:spMkLst>
            <pc:docMk/>
            <pc:sldMk cId="1356789381" sldId="336"/>
            <ac:spMk id="27" creationId="{043EC84B-395D-43B6-BE3B-B974B99892E3}"/>
          </ac:spMkLst>
        </pc:spChg>
        <pc:spChg chg="del">
          <ac:chgData name="Thuy Linh Do" userId="f60f9f76584ec879" providerId="LiveId" clId="{DAE840E7-8FEB-4381-965F-34363DA5E5A3}" dt="2022-03-07T08:51:05.478" v="375" actId="478"/>
          <ac:spMkLst>
            <pc:docMk/>
            <pc:sldMk cId="1356789381" sldId="336"/>
            <ac:spMk id="28" creationId="{8F7129A6-ED86-4F86-80D8-296E1C234BB2}"/>
          </ac:spMkLst>
        </pc:spChg>
        <pc:spChg chg="del">
          <ac:chgData name="Thuy Linh Do" userId="f60f9f76584ec879" providerId="LiveId" clId="{DAE840E7-8FEB-4381-965F-34363DA5E5A3}" dt="2022-03-07T08:51:05.478" v="375" actId="478"/>
          <ac:spMkLst>
            <pc:docMk/>
            <pc:sldMk cId="1356789381" sldId="336"/>
            <ac:spMk id="29" creationId="{2E55DC85-5E15-4758-AA33-1D3E1E1AA4C0}"/>
          </ac:spMkLst>
        </pc:spChg>
        <pc:spChg chg="add mod">
          <ac:chgData name="Thuy Linh Do" userId="f60f9f76584ec879" providerId="LiveId" clId="{DAE840E7-8FEB-4381-965F-34363DA5E5A3}" dt="2022-03-07T08:51:09.085" v="376"/>
          <ac:spMkLst>
            <pc:docMk/>
            <pc:sldMk cId="1356789381" sldId="336"/>
            <ac:spMk id="30" creationId="{FC7BBE91-55E1-4DBB-AB32-18D6C0AE8BBC}"/>
          </ac:spMkLst>
        </pc:spChg>
        <pc:spChg chg="del">
          <ac:chgData name="Thuy Linh Do" userId="f60f9f76584ec879" providerId="LiveId" clId="{DAE840E7-8FEB-4381-965F-34363DA5E5A3}" dt="2022-03-07T08:51:05.478" v="375" actId="478"/>
          <ac:spMkLst>
            <pc:docMk/>
            <pc:sldMk cId="1356789381" sldId="336"/>
            <ac:spMk id="33" creationId="{6BBC74D1-0A22-43D9-BA84-BB80DFA25680}"/>
          </ac:spMkLst>
        </pc:spChg>
      </pc:sldChg>
      <pc:sldChg chg="addSp delSp modSp mod">
        <pc:chgData name="Thuy Linh Do" userId="f60f9f76584ec879" providerId="LiveId" clId="{DAE840E7-8FEB-4381-965F-34363DA5E5A3}" dt="2022-03-07T08:54:44.931" v="407"/>
        <pc:sldMkLst>
          <pc:docMk/>
          <pc:sldMk cId="367960700" sldId="338"/>
        </pc:sldMkLst>
        <pc:spChg chg="del">
          <ac:chgData name="Thuy Linh Do" userId="f60f9f76584ec879" providerId="LiveId" clId="{DAE840E7-8FEB-4381-965F-34363DA5E5A3}" dt="2022-03-07T08:54:39.150" v="403" actId="478"/>
          <ac:spMkLst>
            <pc:docMk/>
            <pc:sldMk cId="367960700" sldId="338"/>
            <ac:spMk id="20" creationId="{00000000-0000-0000-0000-000000000000}"/>
          </ac:spMkLst>
        </pc:spChg>
        <pc:spChg chg="add mod">
          <ac:chgData name="Thuy Linh Do" userId="f60f9f76584ec879" providerId="LiveId" clId="{DAE840E7-8FEB-4381-965F-34363DA5E5A3}" dt="2022-03-07T08:54:44.931" v="407"/>
          <ac:spMkLst>
            <pc:docMk/>
            <pc:sldMk cId="367960700" sldId="338"/>
            <ac:spMk id="21" creationId="{6D396434-6B6D-4546-860F-A33BD06884D7}"/>
          </ac:spMkLst>
        </pc:spChg>
        <pc:spChg chg="del">
          <ac:chgData name="Thuy Linh Do" userId="f60f9f76584ec879" providerId="LiveId" clId="{DAE840E7-8FEB-4381-965F-34363DA5E5A3}" dt="2022-03-07T08:54:40.894" v="404" actId="478"/>
          <ac:spMkLst>
            <pc:docMk/>
            <pc:sldMk cId="367960700" sldId="338"/>
            <ac:spMk id="22" creationId="{00000000-0000-0000-0000-000000000000}"/>
          </ac:spMkLst>
        </pc:spChg>
        <pc:spChg chg="del">
          <ac:chgData name="Thuy Linh Do" userId="f60f9f76584ec879" providerId="LiveId" clId="{DAE840E7-8FEB-4381-965F-34363DA5E5A3}" dt="2022-03-07T08:54:42.145" v="405" actId="478"/>
          <ac:spMkLst>
            <pc:docMk/>
            <pc:sldMk cId="367960700" sldId="338"/>
            <ac:spMk id="23" creationId="{00000000-0000-0000-0000-000000000000}"/>
          </ac:spMkLst>
        </pc:spChg>
        <pc:spChg chg="del">
          <ac:chgData name="Thuy Linh Do" userId="f60f9f76584ec879" providerId="LiveId" clId="{DAE840E7-8FEB-4381-965F-34363DA5E5A3}" dt="2022-03-07T08:54:43.403" v="406" actId="478"/>
          <ac:spMkLst>
            <pc:docMk/>
            <pc:sldMk cId="367960700" sldId="338"/>
            <ac:spMk id="30" creationId="{00000000-0000-0000-0000-000000000000}"/>
          </ac:spMkLst>
        </pc:spChg>
        <pc:spChg chg="add mod">
          <ac:chgData name="Thuy Linh Do" userId="f60f9f76584ec879" providerId="LiveId" clId="{DAE840E7-8FEB-4381-965F-34363DA5E5A3}" dt="2022-03-07T08:54:44.931" v="407"/>
          <ac:spMkLst>
            <pc:docMk/>
            <pc:sldMk cId="367960700" sldId="338"/>
            <ac:spMk id="34" creationId="{6E43FE44-664E-403A-B107-B1C979F84857}"/>
          </ac:spMkLst>
        </pc:spChg>
        <pc:spChg chg="add mod">
          <ac:chgData name="Thuy Linh Do" userId="f60f9f76584ec879" providerId="LiveId" clId="{DAE840E7-8FEB-4381-965F-34363DA5E5A3}" dt="2022-03-07T08:54:44.931" v="407"/>
          <ac:spMkLst>
            <pc:docMk/>
            <pc:sldMk cId="367960700" sldId="338"/>
            <ac:spMk id="35" creationId="{02FD2006-3A4C-44C7-841E-B3E71A4802F2}"/>
          </ac:spMkLst>
        </pc:spChg>
        <pc:spChg chg="add mod">
          <ac:chgData name="Thuy Linh Do" userId="f60f9f76584ec879" providerId="LiveId" clId="{DAE840E7-8FEB-4381-965F-34363DA5E5A3}" dt="2022-03-07T08:54:44.931" v="407"/>
          <ac:spMkLst>
            <pc:docMk/>
            <pc:sldMk cId="367960700" sldId="338"/>
            <ac:spMk id="36" creationId="{61D2C8BC-CCB0-4A7B-9106-98860D32C79F}"/>
          </ac:spMkLst>
        </pc:spChg>
      </pc:sldChg>
      <pc:sldChg chg="addSp delSp modSp mod delAnim modAnim">
        <pc:chgData name="Thuy Linh Do" userId="f60f9f76584ec879" providerId="LiveId" clId="{DAE840E7-8FEB-4381-965F-34363DA5E5A3}" dt="2022-03-07T08:46:38.582" v="339" actId="1076"/>
        <pc:sldMkLst>
          <pc:docMk/>
          <pc:sldMk cId="3210256851" sldId="339"/>
        </pc:sldMkLst>
        <pc:spChg chg="del">
          <ac:chgData name="Thuy Linh Do" userId="f60f9f76584ec879" providerId="LiveId" clId="{DAE840E7-8FEB-4381-965F-34363DA5E5A3}" dt="2022-03-07T08:44:20.029" v="247" actId="478"/>
          <ac:spMkLst>
            <pc:docMk/>
            <pc:sldMk cId="3210256851" sldId="339"/>
            <ac:spMk id="11" creationId="{BA986CA3-579E-45DE-B5E3-D44C88F80754}"/>
          </ac:spMkLst>
        </pc:spChg>
        <pc:spChg chg="mod">
          <ac:chgData name="Thuy Linh Do" userId="f60f9f76584ec879" providerId="LiveId" clId="{DAE840E7-8FEB-4381-965F-34363DA5E5A3}" dt="2022-03-07T08:43:16.403" v="242"/>
          <ac:spMkLst>
            <pc:docMk/>
            <pc:sldMk cId="3210256851" sldId="339"/>
            <ac:spMk id="12" creationId="{00000000-0000-0000-0000-000000000000}"/>
          </ac:spMkLst>
        </pc:spChg>
        <pc:spChg chg="del">
          <ac:chgData name="Thuy Linh Do" userId="f60f9f76584ec879" providerId="LiveId" clId="{DAE840E7-8FEB-4381-965F-34363DA5E5A3}" dt="2022-03-07T08:44:22.035" v="248" actId="478"/>
          <ac:spMkLst>
            <pc:docMk/>
            <pc:sldMk cId="3210256851" sldId="339"/>
            <ac:spMk id="13" creationId="{51A4F1AB-136D-4448-8B44-0F6FB1D7FC63}"/>
          </ac:spMkLst>
        </pc:spChg>
        <pc:spChg chg="del">
          <ac:chgData name="Thuy Linh Do" userId="f60f9f76584ec879" providerId="LiveId" clId="{DAE840E7-8FEB-4381-965F-34363DA5E5A3}" dt="2022-03-07T08:44:23.534" v="249" actId="478"/>
          <ac:spMkLst>
            <pc:docMk/>
            <pc:sldMk cId="3210256851" sldId="339"/>
            <ac:spMk id="14" creationId="{089D8297-BB27-4C06-8977-54F4FDD12155}"/>
          </ac:spMkLst>
        </pc:spChg>
        <pc:spChg chg="add mod">
          <ac:chgData name="Thuy Linh Do" userId="f60f9f76584ec879" providerId="LiveId" clId="{DAE840E7-8FEB-4381-965F-34363DA5E5A3}" dt="2022-03-07T08:45:35.789" v="269" actId="1076"/>
          <ac:spMkLst>
            <pc:docMk/>
            <pc:sldMk cId="3210256851" sldId="339"/>
            <ac:spMk id="18" creationId="{AA6AF1BC-40F6-44BA-9B74-CEA43214116E}"/>
          </ac:spMkLst>
        </pc:spChg>
        <pc:spChg chg="add mod">
          <ac:chgData name="Thuy Linh Do" userId="f60f9f76584ec879" providerId="LiveId" clId="{DAE840E7-8FEB-4381-965F-34363DA5E5A3}" dt="2022-03-07T08:45:50.745" v="285" actId="1076"/>
          <ac:spMkLst>
            <pc:docMk/>
            <pc:sldMk cId="3210256851" sldId="339"/>
            <ac:spMk id="19" creationId="{4830ABC3-5FD6-441C-9442-FD4879B1715C}"/>
          </ac:spMkLst>
        </pc:spChg>
        <pc:spChg chg="add mod">
          <ac:chgData name="Thuy Linh Do" userId="f60f9f76584ec879" providerId="LiveId" clId="{DAE840E7-8FEB-4381-965F-34363DA5E5A3}" dt="2022-03-07T08:46:10.647" v="309" actId="1076"/>
          <ac:spMkLst>
            <pc:docMk/>
            <pc:sldMk cId="3210256851" sldId="339"/>
            <ac:spMk id="20" creationId="{9EB64EB5-8377-4711-9346-63E7B0E461E8}"/>
          </ac:spMkLst>
        </pc:spChg>
        <pc:spChg chg="add mod">
          <ac:chgData name="Thuy Linh Do" userId="f60f9f76584ec879" providerId="LiveId" clId="{DAE840E7-8FEB-4381-965F-34363DA5E5A3}" dt="2022-03-07T08:46:26.287" v="322" actId="1076"/>
          <ac:spMkLst>
            <pc:docMk/>
            <pc:sldMk cId="3210256851" sldId="339"/>
            <ac:spMk id="21" creationId="{11F97032-E36E-40CB-BA41-7E2E58035DFD}"/>
          </ac:spMkLst>
        </pc:spChg>
        <pc:spChg chg="add mod">
          <ac:chgData name="Thuy Linh Do" userId="f60f9f76584ec879" providerId="LiveId" clId="{DAE840E7-8FEB-4381-965F-34363DA5E5A3}" dt="2022-03-07T08:46:38.582" v="339" actId="1076"/>
          <ac:spMkLst>
            <pc:docMk/>
            <pc:sldMk cId="3210256851" sldId="339"/>
            <ac:spMk id="22" creationId="{3BCC7485-7894-419A-BFCD-D26DDCE1BBF8}"/>
          </ac:spMkLst>
        </pc:spChg>
        <pc:picChg chg="add mod">
          <ac:chgData name="Thuy Linh Do" userId="f60f9f76584ec879" providerId="LiveId" clId="{DAE840E7-8FEB-4381-965F-34363DA5E5A3}" dt="2022-03-07T08:44:30.305" v="251" actId="1076"/>
          <ac:picMkLst>
            <pc:docMk/>
            <pc:sldMk cId="3210256851" sldId="339"/>
            <ac:picMk id="3" creationId="{D35C4FC3-464E-4D7E-820A-76D735FB5A20}"/>
          </ac:picMkLst>
        </pc:picChg>
        <pc:picChg chg="del">
          <ac:chgData name="Thuy Linh Do" userId="f60f9f76584ec879" providerId="LiveId" clId="{DAE840E7-8FEB-4381-965F-34363DA5E5A3}" dt="2022-03-07T08:44:10.468" v="244" actId="478"/>
          <ac:picMkLst>
            <pc:docMk/>
            <pc:sldMk cId="3210256851" sldId="339"/>
            <ac:picMk id="4" creationId="{256BF114-46E7-4B13-9072-4D5E448C432B}"/>
          </ac:picMkLst>
        </pc:picChg>
        <pc:picChg chg="add mod">
          <ac:chgData name="Thuy Linh Do" userId="f60f9f76584ec879" providerId="LiveId" clId="{DAE840E7-8FEB-4381-965F-34363DA5E5A3}" dt="2022-03-07T08:44:37.397" v="253" actId="1076"/>
          <ac:picMkLst>
            <pc:docMk/>
            <pc:sldMk cId="3210256851" sldId="339"/>
            <ac:picMk id="15" creationId="{01833A48-C17C-4266-BB3F-FF7027D434EE}"/>
          </ac:picMkLst>
        </pc:picChg>
        <pc:picChg chg="del">
          <ac:chgData name="Thuy Linh Do" userId="f60f9f76584ec879" providerId="LiveId" clId="{DAE840E7-8FEB-4381-965F-34363DA5E5A3}" dt="2022-03-07T08:43:19.204" v="243" actId="478"/>
          <ac:picMkLst>
            <pc:docMk/>
            <pc:sldMk cId="3210256851" sldId="339"/>
            <ac:picMk id="1026" creationId="{A41B5C4C-934D-45CE-A44D-57B3811BE4AB}"/>
          </ac:picMkLst>
        </pc:picChg>
      </pc:sldChg>
      <pc:sldChg chg="addSp delSp modSp mod">
        <pc:chgData name="Thuy Linh Do" userId="f60f9f76584ec879" providerId="LiveId" clId="{DAE840E7-8FEB-4381-965F-34363DA5E5A3}" dt="2022-03-07T08:54:26.266" v="402" actId="1076"/>
        <pc:sldMkLst>
          <pc:docMk/>
          <pc:sldMk cId="2375855426" sldId="340"/>
        </pc:sldMkLst>
        <pc:spChg chg="mod">
          <ac:chgData name="Thuy Linh Do" userId="f60f9f76584ec879" providerId="LiveId" clId="{DAE840E7-8FEB-4381-965F-34363DA5E5A3}" dt="2022-03-07T08:54:15.735" v="397" actId="20577"/>
          <ac:spMkLst>
            <pc:docMk/>
            <pc:sldMk cId="2375855426" sldId="340"/>
            <ac:spMk id="6" creationId="{00000000-0000-0000-0000-000000000000}"/>
          </ac:spMkLst>
        </pc:spChg>
        <pc:graphicFrameChg chg="del">
          <ac:chgData name="Thuy Linh Do" userId="f60f9f76584ec879" providerId="LiveId" clId="{DAE840E7-8FEB-4381-965F-34363DA5E5A3}" dt="2022-03-07T08:54:18.073" v="398" actId="478"/>
          <ac:graphicFrameMkLst>
            <pc:docMk/>
            <pc:sldMk cId="2375855426" sldId="340"/>
            <ac:graphicFrameMk id="7" creationId="{E665D7D7-DFAF-4B93-A092-C34DCFBDF99C}"/>
          </ac:graphicFrameMkLst>
        </pc:graphicFrameChg>
        <pc:graphicFrameChg chg="add mod">
          <ac:chgData name="Thuy Linh Do" userId="f60f9f76584ec879" providerId="LiveId" clId="{DAE840E7-8FEB-4381-965F-34363DA5E5A3}" dt="2022-03-07T08:54:26.266" v="402" actId="1076"/>
          <ac:graphicFrameMkLst>
            <pc:docMk/>
            <pc:sldMk cId="2375855426" sldId="340"/>
            <ac:graphicFrameMk id="10" creationId="{260ABC63-DD69-4FAE-A717-66AA482D8B2A}"/>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747483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679963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3679963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427775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3" Type="http://schemas.openxmlformats.org/officeDocument/2006/relationships/slideLayout" Target="../slideLayouts/slideLayout2.xml"/><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audio" Target="../media/audio4.wav"/><Relationship Id="rId15" Type="http://schemas.openxmlformats.org/officeDocument/2006/relationships/image" Target="../media/image2.png"/><Relationship Id="rId10" Type="http://schemas.openxmlformats.org/officeDocument/2006/relationships/image" Target="../media/image24.jpeg"/><Relationship Id="rId4" Type="http://schemas.openxmlformats.org/officeDocument/2006/relationships/audio" Target="../media/audio3.wav"/><Relationship Id="rId9" Type="http://schemas.openxmlformats.org/officeDocument/2006/relationships/image" Target="../media/image23.jpeg"/><Relationship Id="rId14"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7.jpeg"/><Relationship Id="rId5" Type="http://schemas.openxmlformats.org/officeDocument/2006/relationships/image" Target="../media/image2.png"/><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jpeg"/><Relationship Id="rId5" Type="http://schemas.openxmlformats.org/officeDocument/2006/relationships/image" Target="../media/image2.png"/><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794" y="-107246"/>
            <a:ext cx="11828206" cy="6572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6"/>
          <p:cNvSpPr txBox="1">
            <a:spLocks noChangeArrowheads="1"/>
          </p:cNvSpPr>
          <p:nvPr/>
        </p:nvSpPr>
        <p:spPr bwMode="auto">
          <a:xfrm>
            <a:off x="2610464" y="582508"/>
            <a:ext cx="7467600" cy="7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4400" dirty="0">
                <a:solidFill>
                  <a:srgbClr val="FFFF00"/>
                </a:solidFill>
                <a:latin typeface="Forte" pitchFamily="66" charset="0"/>
              </a:rPr>
              <a:t>WELCOME TO OUR CLASS</a:t>
            </a:r>
          </a:p>
        </p:txBody>
      </p:sp>
      <p:sp>
        <p:nvSpPr>
          <p:cNvPr id="6" name="Rectangle 5">
            <a:extLst>
              <a:ext uri="{FF2B5EF4-FFF2-40B4-BE49-F238E27FC236}">
                <a16:creationId xmlns:a16="http://schemas.microsoft.com/office/drawing/2014/main" xmlns="" id="{534744DB-8EC1-4B6F-9D45-A671E1524827}"/>
              </a:ext>
            </a:extLst>
          </p:cNvPr>
          <p:cNvSpPr/>
          <p:nvPr/>
        </p:nvSpPr>
        <p:spPr>
          <a:xfrm>
            <a:off x="2494844" y="2009422"/>
            <a:ext cx="6908800" cy="22239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Class: 7C8</a:t>
            </a:r>
          </a:p>
          <a:p>
            <a:pPr algn="ctr"/>
            <a:r>
              <a:rPr lang="en-US" sz="4000" b="1" dirty="0">
                <a:solidFill>
                  <a:schemeClr val="bg1"/>
                </a:solidFill>
              </a:rPr>
              <a:t>Teacher: Phan Kim Hue </a:t>
            </a:r>
          </a:p>
          <a:p>
            <a:pPr algn="ctr"/>
            <a:r>
              <a:rPr lang="en-US" sz="4000" b="1" dirty="0">
                <a:solidFill>
                  <a:schemeClr val="bg1"/>
                </a:solidFill>
              </a:rPr>
              <a:t> Dong Hai Secondary School</a:t>
            </a:r>
          </a:p>
        </p:txBody>
      </p:sp>
    </p:spTree>
    <p:extLst>
      <p:ext uri="{BB962C8B-B14F-4D97-AF65-F5344CB8AC3E}">
        <p14:creationId xmlns:p14="http://schemas.microsoft.com/office/powerpoint/2010/main" val="3301321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hat Was the Most Influential Exhibition of the Decade? We Asked Dozens of  Art-World Experts for Their Pick">
            <a:extLst>
              <a:ext uri="{FF2B5EF4-FFF2-40B4-BE49-F238E27FC236}">
                <a16:creationId xmlns:a16="http://schemas.microsoft.com/office/drawing/2014/main" xmlns="" id="{D89A9C5C-49AE-492B-8F6A-9CD758717C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9071" y="1056032"/>
            <a:ext cx="2648985" cy="19146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uilding A Meaningful Art Collection – Woodlands Gallery">
            <a:extLst>
              <a:ext uri="{FF2B5EF4-FFF2-40B4-BE49-F238E27FC236}">
                <a16:creationId xmlns:a16="http://schemas.microsoft.com/office/drawing/2014/main" xmlns="" id="{7BAAB4A7-A023-46FF-9BA3-5063E7C00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527" y="1035232"/>
            <a:ext cx="2274933" cy="182085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Khách du lịch trong ngày (a same-day visitor) là ai?">
            <a:extLst>
              <a:ext uri="{FF2B5EF4-FFF2-40B4-BE49-F238E27FC236}">
                <a16:creationId xmlns:a16="http://schemas.microsoft.com/office/drawing/2014/main" xmlns="" id="{33F7E1BA-ACFF-4583-8ED5-B36E0B9977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434" y="669453"/>
            <a:ext cx="2610672" cy="204612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10 most famous paintings: Masterpieces we all know and love - CNN Style">
            <a:extLst>
              <a:ext uri="{FF2B5EF4-FFF2-40B4-BE49-F238E27FC236}">
                <a16:creationId xmlns:a16="http://schemas.microsoft.com/office/drawing/2014/main" xmlns="" id="{E43BC5CF-11C7-4358-96CA-42B418704C9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944" y="833737"/>
            <a:ext cx="1679491" cy="2338441"/>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Tamatina Modern Art Canvas Painting | Moon with The Leaves | Abstract Art  Unframed Painting for Home décor|Size - 13X11 Inches.X366 : Amazon.in: Home  &amp; Kitchen">
            <a:extLst>
              <a:ext uri="{FF2B5EF4-FFF2-40B4-BE49-F238E27FC236}">
                <a16:creationId xmlns:a16="http://schemas.microsoft.com/office/drawing/2014/main" xmlns="" id="{B89EB51D-3F9A-4C94-AF33-89A3220E76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2718" y="842796"/>
            <a:ext cx="2648985" cy="23384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B1859E88-181A-463B-8CCC-8E95C4692E78}"/>
              </a:ext>
            </a:extLst>
          </p:cNvPr>
          <p:cNvSpPr txBox="1"/>
          <p:nvPr/>
        </p:nvSpPr>
        <p:spPr>
          <a:xfrm>
            <a:off x="372030" y="4958313"/>
            <a:ext cx="1873756" cy="553998"/>
          </a:xfrm>
          <a:prstGeom prst="rect">
            <a:avLst/>
          </a:prstGeom>
          <a:noFill/>
        </p:spPr>
        <p:txBody>
          <a:bodyPr wrap="square" rtlCol="0">
            <a:spAutoFit/>
          </a:bodyPr>
          <a:lstStyle/>
          <a:p>
            <a:r>
              <a:rPr lang="en-US" sz="3000" b="1" dirty="0">
                <a:solidFill>
                  <a:srgbClr val="0070C0"/>
                </a:solidFill>
              </a:rPr>
              <a:t>exhibition</a:t>
            </a:r>
          </a:p>
        </p:txBody>
      </p:sp>
      <p:sp>
        <p:nvSpPr>
          <p:cNvPr id="11" name="TextBox 10">
            <a:extLst>
              <a:ext uri="{FF2B5EF4-FFF2-40B4-BE49-F238E27FC236}">
                <a16:creationId xmlns:a16="http://schemas.microsoft.com/office/drawing/2014/main" xmlns="" id="{2AD1AB0C-127D-466B-B0E7-AE159FF9949E}"/>
              </a:ext>
            </a:extLst>
          </p:cNvPr>
          <p:cNvSpPr txBox="1"/>
          <p:nvPr/>
        </p:nvSpPr>
        <p:spPr>
          <a:xfrm>
            <a:off x="2673709" y="4959267"/>
            <a:ext cx="2274932" cy="553998"/>
          </a:xfrm>
          <a:prstGeom prst="rect">
            <a:avLst/>
          </a:prstGeom>
          <a:noFill/>
        </p:spPr>
        <p:txBody>
          <a:bodyPr wrap="square" rtlCol="0">
            <a:spAutoFit/>
          </a:bodyPr>
          <a:lstStyle/>
          <a:p>
            <a:r>
              <a:rPr lang="en-US" sz="3000" b="1" dirty="0">
                <a:solidFill>
                  <a:srgbClr val="0070C0"/>
                </a:solidFill>
              </a:rPr>
              <a:t>art collection</a:t>
            </a:r>
          </a:p>
        </p:txBody>
      </p:sp>
      <p:sp>
        <p:nvSpPr>
          <p:cNvPr id="12" name="TextBox 11">
            <a:extLst>
              <a:ext uri="{FF2B5EF4-FFF2-40B4-BE49-F238E27FC236}">
                <a16:creationId xmlns:a16="http://schemas.microsoft.com/office/drawing/2014/main" xmlns="" id="{EC9B5086-A1D7-41E6-A62D-0BEF361677D3}"/>
              </a:ext>
            </a:extLst>
          </p:cNvPr>
          <p:cNvSpPr txBox="1"/>
          <p:nvPr/>
        </p:nvSpPr>
        <p:spPr>
          <a:xfrm>
            <a:off x="5489196" y="4920047"/>
            <a:ext cx="1873756" cy="553998"/>
          </a:xfrm>
          <a:prstGeom prst="rect">
            <a:avLst/>
          </a:prstGeom>
          <a:noFill/>
        </p:spPr>
        <p:txBody>
          <a:bodyPr wrap="square" rtlCol="0">
            <a:spAutoFit/>
          </a:bodyPr>
          <a:lstStyle/>
          <a:p>
            <a:r>
              <a:rPr lang="en-US" sz="3000" b="1" dirty="0">
                <a:solidFill>
                  <a:srgbClr val="0070C0"/>
                </a:solidFill>
              </a:rPr>
              <a:t>painting</a:t>
            </a:r>
          </a:p>
        </p:txBody>
      </p:sp>
      <p:sp>
        <p:nvSpPr>
          <p:cNvPr id="13" name="TextBox 12">
            <a:extLst>
              <a:ext uri="{FF2B5EF4-FFF2-40B4-BE49-F238E27FC236}">
                <a16:creationId xmlns:a16="http://schemas.microsoft.com/office/drawing/2014/main" xmlns="" id="{AC2589B3-CEC5-446B-B728-E54E57408E48}"/>
              </a:ext>
            </a:extLst>
          </p:cNvPr>
          <p:cNvSpPr txBox="1"/>
          <p:nvPr/>
        </p:nvSpPr>
        <p:spPr>
          <a:xfrm>
            <a:off x="7630494" y="4935735"/>
            <a:ext cx="2274932" cy="553998"/>
          </a:xfrm>
          <a:prstGeom prst="rect">
            <a:avLst/>
          </a:prstGeom>
          <a:noFill/>
        </p:spPr>
        <p:txBody>
          <a:bodyPr wrap="square" rtlCol="0">
            <a:spAutoFit/>
          </a:bodyPr>
          <a:lstStyle/>
          <a:p>
            <a:r>
              <a:rPr lang="en-US" sz="3000" b="1" dirty="0">
                <a:solidFill>
                  <a:srgbClr val="0070C0"/>
                </a:solidFill>
              </a:rPr>
              <a:t>work of art</a:t>
            </a:r>
          </a:p>
        </p:txBody>
      </p:sp>
      <p:sp>
        <p:nvSpPr>
          <p:cNvPr id="14" name="TextBox 13">
            <a:extLst>
              <a:ext uri="{FF2B5EF4-FFF2-40B4-BE49-F238E27FC236}">
                <a16:creationId xmlns:a16="http://schemas.microsoft.com/office/drawing/2014/main" xmlns="" id="{171C3F2D-3ADA-4A3F-8717-B89158A77A2F}"/>
              </a:ext>
            </a:extLst>
          </p:cNvPr>
          <p:cNvSpPr txBox="1"/>
          <p:nvPr/>
        </p:nvSpPr>
        <p:spPr>
          <a:xfrm>
            <a:off x="9995016" y="4932290"/>
            <a:ext cx="1873756" cy="553998"/>
          </a:xfrm>
          <a:prstGeom prst="rect">
            <a:avLst/>
          </a:prstGeom>
          <a:noFill/>
        </p:spPr>
        <p:txBody>
          <a:bodyPr wrap="square" rtlCol="0">
            <a:spAutoFit/>
          </a:bodyPr>
          <a:lstStyle/>
          <a:p>
            <a:r>
              <a:rPr lang="en-US" sz="3000" b="1" dirty="0">
                <a:solidFill>
                  <a:srgbClr val="0070C0"/>
                </a:solidFill>
              </a:rPr>
              <a:t>visitors</a:t>
            </a:r>
          </a:p>
        </p:txBody>
      </p:sp>
    </p:spTree>
    <p:extLst>
      <p:ext uri="{BB962C8B-B14F-4D97-AF65-F5344CB8AC3E}">
        <p14:creationId xmlns:p14="http://schemas.microsoft.com/office/powerpoint/2010/main" val="101457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6.25E-7 -3.7037E-6 L -0.61445 -0.24305 " pathEditMode="relative" rAng="0" ptsTypes="AA">
                                      <p:cBhvr>
                                        <p:cTn id="6" dur="2000" fill="hold"/>
                                        <p:tgtEl>
                                          <p:spTgt spid="13"/>
                                        </p:tgtEl>
                                        <p:attrNameLst>
                                          <p:attrName>ppt_x</p:attrName>
                                          <p:attrName>ppt_y</p:attrName>
                                        </p:attrNameLst>
                                      </p:cBhvr>
                                      <p:rCtr x="-30729" y="-12153"/>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4.58333E-6 -7.40741E-7 L -0.61419 -0.24421 " pathEditMode="relative" rAng="0" ptsTypes="AA">
                                      <p:cBhvr>
                                        <p:cTn id="10" dur="2000" fill="hold"/>
                                        <p:tgtEl>
                                          <p:spTgt spid="14"/>
                                        </p:tgtEl>
                                        <p:attrNameLst>
                                          <p:attrName>ppt_x</p:attrName>
                                          <p:attrName>ppt_y</p:attrName>
                                        </p:attrNameLst>
                                      </p:cBhvr>
                                      <p:rCtr x="-30716" y="-12222"/>
                                    </p:animMotion>
                                  </p:childTnLst>
                                </p:cTn>
                              </p:par>
                            </p:childTnLst>
                          </p:cTn>
                        </p:par>
                      </p:childTnLst>
                    </p:cTn>
                  </p:par>
                  <p:par>
                    <p:cTn id="11" fill="hold">
                      <p:stCondLst>
                        <p:cond delay="indefinite"/>
                      </p:stCondLst>
                      <p:childTnLst>
                        <p:par>
                          <p:cTn id="12" fill="hold">
                            <p:stCondLst>
                              <p:cond delay="0"/>
                            </p:stCondLst>
                            <p:childTnLst>
                              <p:par>
                                <p:cTn id="13" presetID="56" presetClass="path" presetSubtype="0" accel="50000" decel="50000" fill="hold" grpId="0" nodeType="clickEffect">
                                  <p:stCondLst>
                                    <p:cond delay="0"/>
                                  </p:stCondLst>
                                  <p:childTnLst>
                                    <p:animMotion origin="layout" path="M 5.55112E-17 4.07407E-6 L 0.15365 -0.22686 " pathEditMode="relative" rAng="0" ptsTypes="AA">
                                      <p:cBhvr>
                                        <p:cTn id="14" dur="2000" fill="hold"/>
                                        <p:tgtEl>
                                          <p:spTgt spid="11"/>
                                        </p:tgtEl>
                                        <p:attrNameLst>
                                          <p:attrName>ppt_x</p:attrName>
                                          <p:attrName>ppt_y</p:attrName>
                                        </p:attrNameLst>
                                      </p:cBhvr>
                                      <p:rCtr x="7682" y="-11343"/>
                                    </p:animMotion>
                                  </p:childTnLst>
                                </p:cTn>
                              </p:par>
                            </p:childTnLst>
                          </p:cTn>
                        </p:par>
                      </p:childTnLst>
                    </p:cTn>
                  </p:par>
                  <p:par>
                    <p:cTn id="15" fill="hold">
                      <p:stCondLst>
                        <p:cond delay="indefinite"/>
                      </p:stCondLst>
                      <p:childTnLst>
                        <p:par>
                          <p:cTn id="16" fill="hold">
                            <p:stCondLst>
                              <p:cond delay="0"/>
                            </p:stCondLst>
                            <p:childTnLst>
                              <p:par>
                                <p:cTn id="17" presetID="56" presetClass="path" presetSubtype="0" accel="50000" decel="50000" fill="hold" grpId="0" nodeType="clickEffect">
                                  <p:stCondLst>
                                    <p:cond delay="0"/>
                                  </p:stCondLst>
                                  <p:childTnLst>
                                    <p:animMotion origin="layout" path="M -3.33333E-6 1.11111E-6 L 0.15365 -0.2375 " pathEditMode="relative" rAng="0" ptsTypes="AA">
                                      <p:cBhvr>
                                        <p:cTn id="18" dur="2000" fill="hold"/>
                                        <p:tgtEl>
                                          <p:spTgt spid="12"/>
                                        </p:tgtEl>
                                        <p:attrNameLst>
                                          <p:attrName>ppt_x</p:attrName>
                                          <p:attrName>ppt_y</p:attrName>
                                        </p:attrNameLst>
                                      </p:cBhvr>
                                      <p:rCtr x="7682" y="-11875"/>
                                    </p:animMotion>
                                  </p:childTnLst>
                                </p:cTn>
                              </p:par>
                            </p:childTnLst>
                          </p:cTn>
                        </p:par>
                      </p:childTnLst>
                    </p:cTn>
                  </p:par>
                  <p:par>
                    <p:cTn id="19" fill="hold">
                      <p:stCondLst>
                        <p:cond delay="indefinite"/>
                      </p:stCondLst>
                      <p:childTnLst>
                        <p:par>
                          <p:cTn id="20" fill="hold">
                            <p:stCondLst>
                              <p:cond delay="0"/>
                            </p:stCondLst>
                            <p:childTnLst>
                              <p:par>
                                <p:cTn id="21" presetID="56" presetClass="path" presetSubtype="0" accel="50000" decel="50000" fill="hold" grpId="0" nodeType="clickEffect">
                                  <p:stCondLst>
                                    <p:cond delay="0"/>
                                  </p:stCondLst>
                                  <p:childTnLst>
                                    <p:animMotion origin="layout" path="M -1.66667E-6 -4.44444E-6 L 0.78255 -0.24467 " pathEditMode="relative" rAng="0" ptsTypes="AA">
                                      <p:cBhvr>
                                        <p:cTn id="22" dur="2000" fill="hold"/>
                                        <p:tgtEl>
                                          <p:spTgt spid="4"/>
                                        </p:tgtEl>
                                        <p:attrNameLst>
                                          <p:attrName>ppt_x</p:attrName>
                                          <p:attrName>ppt_y</p:attrName>
                                        </p:attrNameLst>
                                      </p:cBhvr>
                                      <p:rCtr x="39128" y="-122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6405CE-D921-476D-B57B-1AAA9B716777}"/>
              </a:ext>
            </a:extLst>
          </p:cNvPr>
          <p:cNvSpPr>
            <a:spLocks noGrp="1"/>
          </p:cNvSpPr>
          <p:nvPr>
            <p:ph type="title"/>
          </p:nvPr>
        </p:nvSpPr>
        <p:spPr/>
        <p:txBody>
          <a:bodyPr/>
          <a:lstStyle/>
          <a:p>
            <a:endParaRPr lang="en-US"/>
          </a:p>
        </p:txBody>
      </p:sp>
      <p:pic>
        <p:nvPicPr>
          <p:cNvPr id="1026" name="Picture 2" descr="Louvre | History, Collections, &amp; Facts | Britannica">
            <a:extLst>
              <a:ext uri="{FF2B5EF4-FFF2-40B4-BE49-F238E27FC236}">
                <a16:creationId xmlns:a16="http://schemas.microsoft.com/office/drawing/2014/main" xmlns="" id="{25D5D257-37AD-4976-BBEF-A1AFF6A3943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8844" y="191911"/>
            <a:ext cx="8985955" cy="5181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1976C628-38DD-4A64-A645-1566BC6F990F}"/>
              </a:ext>
            </a:extLst>
          </p:cNvPr>
          <p:cNvSpPr txBox="1"/>
          <p:nvPr/>
        </p:nvSpPr>
        <p:spPr>
          <a:xfrm>
            <a:off x="2709333" y="5712177"/>
            <a:ext cx="7337778" cy="630942"/>
          </a:xfrm>
          <a:prstGeom prst="rect">
            <a:avLst/>
          </a:prstGeom>
          <a:noFill/>
        </p:spPr>
        <p:txBody>
          <a:bodyPr wrap="square" rtlCol="0">
            <a:spAutoFit/>
          </a:bodyPr>
          <a:lstStyle/>
          <a:p>
            <a:pPr algn="ctr"/>
            <a:r>
              <a:rPr lang="en-US" sz="3500" b="1" dirty="0"/>
              <a:t>THE LOURVE MUSEUM</a:t>
            </a:r>
          </a:p>
        </p:txBody>
      </p:sp>
    </p:spTree>
    <p:extLst>
      <p:ext uri="{BB962C8B-B14F-4D97-AF65-F5344CB8AC3E}">
        <p14:creationId xmlns:p14="http://schemas.microsoft.com/office/powerpoint/2010/main" val="215716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77251" y="2065116"/>
            <a:ext cx="11652803" cy="4231415"/>
          </a:xfrm>
          <a:prstGeom prst="rect">
            <a:avLst/>
          </a:prstGeom>
          <a:noFill/>
        </p:spPr>
        <p:txBody>
          <a:bodyPr wrap="square" rtlCol="0">
            <a:spAutoFit/>
          </a:bodyPr>
          <a:lstStyle/>
          <a:p>
            <a:pPr>
              <a:lnSpc>
                <a:spcPct val="150000"/>
              </a:lnSpc>
            </a:pPr>
            <a:r>
              <a:rPr lang="en-US" sz="2600" dirty="0"/>
              <a:t>The Louvre Museum is the world’s largest art museum. It is in Paris, France. It has one of the most impressive (1) _____________ in history. The museum opened on 10 August 1793 with a(n) (2) _____________ of 537 paintings. The Louvre Museum now contains more than 380,000 objects, and displays 35,000 (3) _____________. </a:t>
            </a:r>
          </a:p>
          <a:p>
            <a:pPr>
              <a:lnSpc>
                <a:spcPct val="150000"/>
              </a:lnSpc>
            </a:pPr>
            <a:r>
              <a:rPr lang="en-US" sz="2600" dirty="0"/>
              <a:t>It exhibits sculptures, objects of art, (4) _____________, drawings, and other valuable works. It is the world’s most visited museum. About 25,000 (5) _____________ come to see it per day. Most of them are foreign tourists.</a:t>
            </a:r>
            <a:endParaRPr lang="en-GB" sz="2600" dirty="0"/>
          </a:p>
        </p:txBody>
      </p:sp>
      <p:sp>
        <p:nvSpPr>
          <p:cNvPr id="9" name="TextBox 8"/>
          <p:cNvSpPr txBox="1"/>
          <p:nvPr/>
        </p:nvSpPr>
        <p:spPr>
          <a:xfrm>
            <a:off x="539196" y="901968"/>
            <a:ext cx="11652803" cy="523220"/>
          </a:xfrm>
          <a:prstGeom prst="rect">
            <a:avLst/>
          </a:prstGeom>
          <a:noFill/>
          <a:effectLst/>
        </p:spPr>
        <p:txBody>
          <a:bodyPr wrap="square" rtlCol="0">
            <a:spAutoFit/>
          </a:bodyPr>
          <a:lstStyle/>
          <a:p>
            <a:r>
              <a:rPr lang="en-US" sz="2800" b="1" dirty="0">
                <a:solidFill>
                  <a:srgbClr val="002060"/>
                </a:solidFill>
                <a:cs typeface="Arial" panose="020B0604020202020204" pitchFamily="34" charset="0"/>
              </a:rPr>
              <a:t>Fill in each gap with a word or phrase from the box to complete the passage. </a:t>
            </a:r>
            <a:endParaRPr lang="en-US" sz="2800" b="1" dirty="0">
              <a:solidFill>
                <a:srgbClr val="002060"/>
              </a:solidFill>
              <a:effectLst>
                <a:glow rad="88900">
                  <a:schemeClr val="bg1"/>
                </a:glow>
              </a:effectLst>
              <a:cs typeface="Arial" panose="020B0604020202020204" pitchFamily="34" charset="0"/>
            </a:endParaRPr>
          </a:p>
        </p:txBody>
      </p:sp>
      <p:sp>
        <p:nvSpPr>
          <p:cNvPr id="10" name="Rounded Rectangle 9"/>
          <p:cNvSpPr/>
          <p:nvPr/>
        </p:nvSpPr>
        <p:spPr>
          <a:xfrm>
            <a:off x="89377" y="960444"/>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142162" y="85780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4" name="TextBox 13">
            <a:extLst>
              <a:ext uri="{FF2B5EF4-FFF2-40B4-BE49-F238E27FC236}">
                <a16:creationId xmlns:a16="http://schemas.microsoft.com/office/drawing/2014/main" xmlns="" id="{ABE9374F-B067-440A-B319-6A191F63CB3C}"/>
              </a:ext>
            </a:extLst>
          </p:cNvPr>
          <p:cNvSpPr txBox="1"/>
          <p:nvPr/>
        </p:nvSpPr>
        <p:spPr>
          <a:xfrm>
            <a:off x="989673" y="1533716"/>
            <a:ext cx="9841053"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t>exhibition       art collections     paintings     works of art      visitors</a:t>
            </a:r>
          </a:p>
        </p:txBody>
      </p:sp>
      <p:sp>
        <p:nvSpPr>
          <p:cNvPr id="16" name="TextBox 15">
            <a:extLst>
              <a:ext uri="{FF2B5EF4-FFF2-40B4-BE49-F238E27FC236}">
                <a16:creationId xmlns:a16="http://schemas.microsoft.com/office/drawing/2014/main" xmlns="" id="{28773700-FC1C-4E53-A832-7D85D24E2B58}"/>
              </a:ext>
            </a:extLst>
          </p:cNvPr>
          <p:cNvSpPr txBox="1"/>
          <p:nvPr/>
        </p:nvSpPr>
        <p:spPr>
          <a:xfrm>
            <a:off x="3713340" y="3404319"/>
            <a:ext cx="2083544" cy="492443"/>
          </a:xfrm>
          <a:prstGeom prst="rect">
            <a:avLst/>
          </a:prstGeom>
          <a:noFill/>
        </p:spPr>
        <p:txBody>
          <a:bodyPr wrap="square" rtlCol="0">
            <a:spAutoFit/>
          </a:bodyPr>
          <a:lstStyle/>
          <a:p>
            <a:pPr algn="ctr"/>
            <a:r>
              <a:rPr lang="en-US" sz="2600" b="1" dirty="0">
                <a:solidFill>
                  <a:srgbClr val="FF0000"/>
                </a:solidFill>
              </a:rPr>
              <a:t>exhibition</a:t>
            </a:r>
          </a:p>
        </p:txBody>
      </p:sp>
      <p:sp>
        <p:nvSpPr>
          <p:cNvPr id="18" name="TextBox 17">
            <a:extLst>
              <a:ext uri="{FF2B5EF4-FFF2-40B4-BE49-F238E27FC236}">
                <a16:creationId xmlns:a16="http://schemas.microsoft.com/office/drawing/2014/main" xmlns="" id="{298666C5-69E4-490F-901A-5B953A1F6E89}"/>
              </a:ext>
            </a:extLst>
          </p:cNvPr>
          <p:cNvSpPr txBox="1"/>
          <p:nvPr/>
        </p:nvSpPr>
        <p:spPr>
          <a:xfrm>
            <a:off x="3415380" y="2728393"/>
            <a:ext cx="3025206" cy="492443"/>
          </a:xfrm>
          <a:prstGeom prst="rect">
            <a:avLst/>
          </a:prstGeom>
          <a:noFill/>
        </p:spPr>
        <p:txBody>
          <a:bodyPr wrap="square" rtlCol="0">
            <a:spAutoFit/>
          </a:bodyPr>
          <a:lstStyle/>
          <a:p>
            <a:pPr algn="ctr"/>
            <a:r>
              <a:rPr lang="en-US" sz="2600" b="1" dirty="0">
                <a:solidFill>
                  <a:srgbClr val="FF0000"/>
                </a:solidFill>
              </a:rPr>
              <a:t>art collections</a:t>
            </a:r>
          </a:p>
        </p:txBody>
      </p:sp>
      <p:sp>
        <p:nvSpPr>
          <p:cNvPr id="19" name="TextBox 18">
            <a:extLst>
              <a:ext uri="{FF2B5EF4-FFF2-40B4-BE49-F238E27FC236}">
                <a16:creationId xmlns:a16="http://schemas.microsoft.com/office/drawing/2014/main" xmlns="" id="{A8CFF918-E6EA-43C7-93A7-3F2D1B638B9C}"/>
              </a:ext>
            </a:extLst>
          </p:cNvPr>
          <p:cNvSpPr txBox="1"/>
          <p:nvPr/>
        </p:nvSpPr>
        <p:spPr>
          <a:xfrm>
            <a:off x="5665998" y="4512462"/>
            <a:ext cx="1797369" cy="492443"/>
          </a:xfrm>
          <a:prstGeom prst="rect">
            <a:avLst/>
          </a:prstGeom>
          <a:noFill/>
        </p:spPr>
        <p:txBody>
          <a:bodyPr wrap="square" rtlCol="0">
            <a:spAutoFit/>
          </a:bodyPr>
          <a:lstStyle/>
          <a:p>
            <a:pPr algn="ctr"/>
            <a:r>
              <a:rPr lang="en-US" sz="2600" b="1" dirty="0">
                <a:solidFill>
                  <a:srgbClr val="FF0000"/>
                </a:solidFill>
              </a:rPr>
              <a:t>paintings</a:t>
            </a:r>
          </a:p>
        </p:txBody>
      </p:sp>
      <p:sp>
        <p:nvSpPr>
          <p:cNvPr id="20" name="TextBox 19">
            <a:extLst>
              <a:ext uri="{FF2B5EF4-FFF2-40B4-BE49-F238E27FC236}">
                <a16:creationId xmlns:a16="http://schemas.microsoft.com/office/drawing/2014/main" xmlns="" id="{70501C9D-3FCB-497C-906E-156F44170FDA}"/>
              </a:ext>
            </a:extLst>
          </p:cNvPr>
          <p:cNvSpPr txBox="1"/>
          <p:nvPr/>
        </p:nvSpPr>
        <p:spPr>
          <a:xfrm>
            <a:off x="8250318" y="3934601"/>
            <a:ext cx="2352519" cy="492443"/>
          </a:xfrm>
          <a:prstGeom prst="rect">
            <a:avLst/>
          </a:prstGeom>
          <a:noFill/>
        </p:spPr>
        <p:txBody>
          <a:bodyPr wrap="square" rtlCol="0">
            <a:spAutoFit/>
          </a:bodyPr>
          <a:lstStyle/>
          <a:p>
            <a:pPr algn="ctr"/>
            <a:r>
              <a:rPr lang="en-US" sz="2600" b="1" dirty="0">
                <a:solidFill>
                  <a:srgbClr val="FF0000"/>
                </a:solidFill>
              </a:rPr>
              <a:t>works of art</a:t>
            </a:r>
          </a:p>
        </p:txBody>
      </p:sp>
      <p:sp>
        <p:nvSpPr>
          <p:cNvPr id="21" name="TextBox 20">
            <a:extLst>
              <a:ext uri="{FF2B5EF4-FFF2-40B4-BE49-F238E27FC236}">
                <a16:creationId xmlns:a16="http://schemas.microsoft.com/office/drawing/2014/main" xmlns="" id="{92436EAC-FA10-4A9D-9B40-145B9FD64A34}"/>
              </a:ext>
            </a:extLst>
          </p:cNvPr>
          <p:cNvSpPr txBox="1"/>
          <p:nvPr/>
        </p:nvSpPr>
        <p:spPr>
          <a:xfrm>
            <a:off x="591983" y="5731127"/>
            <a:ext cx="1369844" cy="492443"/>
          </a:xfrm>
          <a:prstGeom prst="rect">
            <a:avLst/>
          </a:prstGeom>
          <a:noFill/>
        </p:spPr>
        <p:txBody>
          <a:bodyPr wrap="square" rtlCol="0">
            <a:spAutoFit/>
          </a:bodyPr>
          <a:lstStyle/>
          <a:p>
            <a:pPr algn="ctr"/>
            <a:r>
              <a:rPr lang="en-US" sz="2600" b="1" dirty="0">
                <a:solidFill>
                  <a:srgbClr val="FF0000"/>
                </a:solidFill>
              </a:rPr>
              <a:t>visitors</a:t>
            </a:r>
          </a:p>
        </p:txBody>
      </p:sp>
      <p:sp>
        <p:nvSpPr>
          <p:cNvPr id="17" name="TextBox 16"/>
          <p:cNvSpPr txBox="1"/>
          <p:nvPr/>
        </p:nvSpPr>
        <p:spPr>
          <a:xfrm>
            <a:off x="354332" y="119946"/>
            <a:ext cx="2801823" cy="492443"/>
          </a:xfrm>
          <a:prstGeom prst="rect">
            <a:avLst/>
          </a:prstGeom>
          <a:noFill/>
          <a:effectLst/>
        </p:spPr>
        <p:txBody>
          <a:bodyPr wrap="square" rtlCol="0">
            <a:spAutoFit/>
          </a:bodyPr>
          <a:lstStyle/>
          <a:p>
            <a:r>
              <a:rPr lang="en-US" sz="2600" b="1" dirty="0">
                <a:solidFill>
                  <a:srgbClr val="C00000"/>
                </a:solidFill>
                <a:effectLst>
                  <a:glow rad="88900">
                    <a:schemeClr val="bg1"/>
                  </a:glow>
                </a:effectLst>
                <a:latin typeface="Arial" panose="020B0604020202020204" pitchFamily="34" charset="0"/>
                <a:cs typeface="Arial" panose="020B0604020202020204" pitchFamily="34" charset="0"/>
              </a:rPr>
              <a:t>* VOCABULARY</a:t>
            </a:r>
          </a:p>
        </p:txBody>
      </p:sp>
    </p:spTree>
    <p:extLst>
      <p:ext uri="{BB962C8B-B14F-4D97-AF65-F5344CB8AC3E}">
        <p14:creationId xmlns:p14="http://schemas.microsoft.com/office/powerpoint/2010/main" val="264955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heel(1)">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heel(1)">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A4BDAB5-88AA-4F1D-BA24-2F1AE1103C72}"/>
              </a:ext>
            </a:extLst>
          </p:cNvPr>
          <p:cNvSpPr/>
          <p:nvPr/>
        </p:nvSpPr>
        <p:spPr>
          <a:xfrm>
            <a:off x="1243988" y="1758782"/>
            <a:ext cx="9875568" cy="648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No art museum in the world </a:t>
            </a:r>
            <a:r>
              <a:rPr lang="en-US" sz="2600" b="1" dirty="0">
                <a:solidFill>
                  <a:schemeClr val="tx1"/>
                </a:solidFill>
              </a:rPr>
              <a:t>……………………………………………..</a:t>
            </a:r>
          </a:p>
        </p:txBody>
      </p:sp>
      <p:sp>
        <p:nvSpPr>
          <p:cNvPr id="5" name="TextBox 4">
            <a:extLst>
              <a:ext uri="{FF2B5EF4-FFF2-40B4-BE49-F238E27FC236}">
                <a16:creationId xmlns:a16="http://schemas.microsoft.com/office/drawing/2014/main" xmlns="" id="{91A3EDA6-2343-4865-A396-5DBD4D0F9016}"/>
              </a:ext>
            </a:extLst>
          </p:cNvPr>
          <p:cNvSpPr txBox="1"/>
          <p:nvPr/>
        </p:nvSpPr>
        <p:spPr>
          <a:xfrm>
            <a:off x="6181772" y="1758782"/>
            <a:ext cx="6096000" cy="584775"/>
          </a:xfrm>
          <a:prstGeom prst="rect">
            <a:avLst/>
          </a:prstGeom>
          <a:noFill/>
        </p:spPr>
        <p:txBody>
          <a:bodyPr wrap="square" rtlCol="0">
            <a:spAutoFit/>
          </a:bodyPr>
          <a:lstStyle/>
          <a:p>
            <a:r>
              <a:rPr lang="en-US" sz="3200" b="1" dirty="0">
                <a:solidFill>
                  <a:srgbClr val="FF0000"/>
                </a:solidFill>
              </a:rPr>
              <a:t>is  as large as  the Louvre Museum</a:t>
            </a:r>
          </a:p>
        </p:txBody>
      </p:sp>
      <p:sp>
        <p:nvSpPr>
          <p:cNvPr id="6" name="Rectangle 5">
            <a:extLst>
              <a:ext uri="{FF2B5EF4-FFF2-40B4-BE49-F238E27FC236}">
                <a16:creationId xmlns:a16="http://schemas.microsoft.com/office/drawing/2014/main" xmlns="" id="{FD794EBC-5FBC-4F1A-9197-F970C836B3C2}"/>
              </a:ext>
            </a:extLst>
          </p:cNvPr>
          <p:cNvSpPr/>
          <p:nvPr/>
        </p:nvSpPr>
        <p:spPr>
          <a:xfrm>
            <a:off x="1112871" y="296894"/>
            <a:ext cx="9606845" cy="1151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The Louvre Museum is the world’s largest art museum.</a:t>
            </a:r>
          </a:p>
        </p:txBody>
      </p:sp>
      <p:sp>
        <p:nvSpPr>
          <p:cNvPr id="7" name="Arrow: Right 6">
            <a:extLst>
              <a:ext uri="{FF2B5EF4-FFF2-40B4-BE49-F238E27FC236}">
                <a16:creationId xmlns:a16="http://schemas.microsoft.com/office/drawing/2014/main" xmlns="" id="{6957C9C8-1F97-4286-8373-AD369652B0C3}"/>
              </a:ext>
            </a:extLst>
          </p:cNvPr>
          <p:cNvSpPr/>
          <p:nvPr/>
        </p:nvSpPr>
        <p:spPr>
          <a:xfrm>
            <a:off x="311550" y="1907822"/>
            <a:ext cx="846666" cy="435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94DAF9B6-86EB-4482-BC14-317B4345130E}"/>
              </a:ext>
            </a:extLst>
          </p:cNvPr>
          <p:cNvSpPr/>
          <p:nvPr/>
        </p:nvSpPr>
        <p:spPr>
          <a:xfrm>
            <a:off x="6615289" y="1843964"/>
            <a:ext cx="1998133" cy="499593"/>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xmlns="" id="{233E5360-2D9A-4DF5-8D30-45F61D3B40C8}"/>
              </a:ext>
            </a:extLst>
          </p:cNvPr>
          <p:cNvSpPr/>
          <p:nvPr/>
        </p:nvSpPr>
        <p:spPr>
          <a:xfrm>
            <a:off x="3499555" y="2717836"/>
            <a:ext cx="5870224" cy="1820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t>COMPARISONS</a:t>
            </a:r>
          </a:p>
        </p:txBody>
      </p:sp>
      <p:cxnSp>
        <p:nvCxnSpPr>
          <p:cNvPr id="11" name="Straight Arrow Connector 10">
            <a:extLst>
              <a:ext uri="{FF2B5EF4-FFF2-40B4-BE49-F238E27FC236}">
                <a16:creationId xmlns:a16="http://schemas.microsoft.com/office/drawing/2014/main" xmlns="" id="{C6F9A1A4-2A60-45B7-920B-D45C031E0799}"/>
              </a:ext>
            </a:extLst>
          </p:cNvPr>
          <p:cNvCxnSpPr>
            <a:cxnSpLocks/>
            <a:stCxn id="9" idx="2"/>
          </p:cNvCxnSpPr>
          <p:nvPr/>
        </p:nvCxnSpPr>
        <p:spPr>
          <a:xfrm flipH="1">
            <a:off x="3025422" y="4538133"/>
            <a:ext cx="3409245" cy="64863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8CE5325F-F85E-4D94-BE46-F9E3FCBE8C2A}"/>
              </a:ext>
            </a:extLst>
          </p:cNvPr>
          <p:cNvSpPr/>
          <p:nvPr/>
        </p:nvSpPr>
        <p:spPr>
          <a:xfrm>
            <a:off x="824089" y="5186766"/>
            <a:ext cx="2201333" cy="1151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t>LIKE</a:t>
            </a:r>
          </a:p>
        </p:txBody>
      </p:sp>
      <p:cxnSp>
        <p:nvCxnSpPr>
          <p:cNvPr id="15" name="Straight Arrow Connector 14">
            <a:extLst>
              <a:ext uri="{FF2B5EF4-FFF2-40B4-BE49-F238E27FC236}">
                <a16:creationId xmlns:a16="http://schemas.microsoft.com/office/drawing/2014/main" xmlns="" id="{AA11DDEA-0E9F-4C78-AF43-0781BF60059B}"/>
              </a:ext>
            </a:extLst>
          </p:cNvPr>
          <p:cNvCxnSpPr>
            <a:cxnSpLocks/>
            <a:stCxn id="9" idx="2"/>
          </p:cNvCxnSpPr>
          <p:nvPr/>
        </p:nvCxnSpPr>
        <p:spPr>
          <a:xfrm flipH="1">
            <a:off x="6096000" y="4538133"/>
            <a:ext cx="338667" cy="64863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xmlns="" id="{6CCE97C6-C93E-47AD-B0E3-2DAB96F733B5}"/>
              </a:ext>
            </a:extLst>
          </p:cNvPr>
          <p:cNvSpPr/>
          <p:nvPr/>
        </p:nvSpPr>
        <p:spPr>
          <a:xfrm>
            <a:off x="4517024" y="5210300"/>
            <a:ext cx="2798538" cy="1151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t>DIFFERENT FROM</a:t>
            </a:r>
          </a:p>
        </p:txBody>
      </p:sp>
      <p:cxnSp>
        <p:nvCxnSpPr>
          <p:cNvPr id="20" name="Straight Arrow Connector 19">
            <a:extLst>
              <a:ext uri="{FF2B5EF4-FFF2-40B4-BE49-F238E27FC236}">
                <a16:creationId xmlns:a16="http://schemas.microsoft.com/office/drawing/2014/main" xmlns="" id="{F009AE23-CDFC-4699-B294-1AEFD3E5D4F6}"/>
              </a:ext>
            </a:extLst>
          </p:cNvPr>
          <p:cNvCxnSpPr>
            <a:cxnSpLocks/>
            <a:endCxn id="23" idx="0"/>
          </p:cNvCxnSpPr>
          <p:nvPr/>
        </p:nvCxnSpPr>
        <p:spPr>
          <a:xfrm>
            <a:off x="6457245" y="4561667"/>
            <a:ext cx="3618088" cy="62509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xmlns="" id="{6F0F4D81-44E4-48EC-B687-ACC291649988}"/>
              </a:ext>
            </a:extLst>
          </p:cNvPr>
          <p:cNvSpPr/>
          <p:nvPr/>
        </p:nvSpPr>
        <p:spPr>
          <a:xfrm>
            <a:off x="8105422" y="5186766"/>
            <a:ext cx="3939822" cy="1151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t>(NOT) AS + ADJ + AS</a:t>
            </a:r>
          </a:p>
        </p:txBody>
      </p:sp>
    </p:spTree>
    <p:extLst>
      <p:ext uri="{BB962C8B-B14F-4D97-AF65-F5344CB8AC3E}">
        <p14:creationId xmlns:p14="http://schemas.microsoft.com/office/powerpoint/2010/main" val="226678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P spid="9" grpId="0" animBg="1"/>
      <p:bldP spid="14" grpId="0" animBg="1"/>
      <p:bldP spid="18"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654CF-B3C1-4A49-81CD-18B103453B7F}"/>
              </a:ext>
            </a:extLst>
          </p:cNvPr>
          <p:cNvSpPr>
            <a:spLocks noGrp="1"/>
          </p:cNvSpPr>
          <p:nvPr>
            <p:ph type="title"/>
          </p:nvPr>
        </p:nvSpPr>
        <p:spPr>
          <a:xfrm>
            <a:off x="838200" y="0"/>
            <a:ext cx="10515600" cy="763764"/>
          </a:xfrm>
        </p:spPr>
        <p:txBody>
          <a:bodyPr/>
          <a:lstStyle/>
          <a:p>
            <a:pPr algn="ctr"/>
            <a:r>
              <a:rPr lang="en-US" b="1" dirty="0"/>
              <a:t>Review: Comparisons</a:t>
            </a:r>
          </a:p>
        </p:txBody>
      </p:sp>
      <p:sp>
        <p:nvSpPr>
          <p:cNvPr id="4" name="คำบรรยายภาพ: สี่เหลี่ยมมุมมน 3">
            <a:extLst>
              <a:ext uri="{FF2B5EF4-FFF2-40B4-BE49-F238E27FC236}">
                <a16:creationId xmlns:a16="http://schemas.microsoft.com/office/drawing/2014/main" xmlns="" id="{8907BB55-A47C-4022-9479-0FE808562B63}"/>
              </a:ext>
            </a:extLst>
          </p:cNvPr>
          <p:cNvSpPr/>
          <p:nvPr/>
        </p:nvSpPr>
        <p:spPr>
          <a:xfrm>
            <a:off x="223211" y="635502"/>
            <a:ext cx="11932741" cy="584775"/>
          </a:xfrm>
          <a:prstGeom prst="wedgeRoundRectCallout">
            <a:avLst>
              <a:gd name="adj1" fmla="val -51722"/>
              <a:gd name="adj2" fmla="val -28206"/>
              <a:gd name="adj3" fmla="val 16667"/>
            </a:avLst>
          </a:prstGeom>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Aharoni" panose="02010803020104030203" pitchFamily="2" charset="-79"/>
                <a:ea typeface="+mn-ea"/>
                <a:cs typeface="Cordia New" panose="020B0304020202020204" pitchFamily="34" charset="-34"/>
              </a:rPr>
              <a:t>1……. to show that something is similar to something else.</a:t>
            </a:r>
            <a:r>
              <a:rPr kumimoji="0" lang="en-US" sz="28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rPr>
              <a:t>.</a:t>
            </a:r>
            <a:endParaRPr kumimoji="0" lang="th-TH" sz="28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5" name="a">
            <a:extLst>
              <a:ext uri="{FF2B5EF4-FFF2-40B4-BE49-F238E27FC236}">
                <a16:creationId xmlns:a16="http://schemas.microsoft.com/office/drawing/2014/main" xmlns="" id="{644E83B5-D7D8-40E8-BCEB-7291F8BF7DA7}"/>
              </a:ext>
            </a:extLst>
          </p:cNvPr>
          <p:cNvSpPr txBox="1"/>
          <p:nvPr/>
        </p:nvSpPr>
        <p:spPr>
          <a:xfrm>
            <a:off x="7910541" y="1232057"/>
            <a:ext cx="3033019" cy="523220"/>
          </a:xfrm>
          <a:prstGeom prst="rect">
            <a:avLst/>
          </a:prstGeom>
          <a:noFill/>
        </p:spPr>
        <p:txBody>
          <a:bodyPr wrap="square" rtlCol="0">
            <a:spAutoFit/>
          </a:bodyPr>
          <a:lstStyle/>
          <a:p>
            <a:pPr>
              <a:defRPr/>
            </a:pPr>
            <a:r>
              <a:rPr lang="en-US" sz="2800" b="1" dirty="0">
                <a:solidFill>
                  <a:schemeClr val="accent2">
                    <a:lumMod val="75000"/>
                  </a:schemeClr>
                </a:solidFill>
                <a:latin typeface="Aharoni" panose="02010803020104030203" pitchFamily="2" charset="-79"/>
                <a:cs typeface="Aharoni" panose="02010803020104030203" pitchFamily="2" charset="-79"/>
              </a:rPr>
              <a:t>C</a:t>
            </a:r>
            <a:r>
              <a:rPr kumimoji="0" lang="en-US" sz="2800" b="1" i="0" u="none" strike="noStrike" kern="1200" cap="none" spc="0" normalizeH="0" baseline="0" noProof="0" dirty="0">
                <a:ln>
                  <a:noFill/>
                </a:ln>
                <a:solidFill>
                  <a:schemeClr val="accent2">
                    <a:lumMod val="75000"/>
                  </a:schemeClr>
                </a:solidFill>
                <a:effectLst/>
                <a:uLnTx/>
                <a:uFillTx/>
                <a:latin typeface="Aharoni" panose="02010803020104030203" pitchFamily="2" charset="-79"/>
                <a:cs typeface="Aharoni" panose="02010803020104030203" pitchFamily="2" charset="-79"/>
              </a:rPr>
              <a:t>.</a:t>
            </a:r>
            <a:r>
              <a:rPr kumimoji="0" lang="en-US" sz="2800" b="1" i="0" u="none" strike="noStrike" kern="1200" cap="none" spc="0" normalizeH="0" noProof="0" dirty="0">
                <a:ln>
                  <a:noFill/>
                </a:ln>
                <a:solidFill>
                  <a:schemeClr val="accent2">
                    <a:lumMod val="75000"/>
                  </a:schemeClr>
                </a:solidFill>
                <a:effectLst/>
                <a:uLnTx/>
                <a:uFillTx/>
                <a:latin typeface="Aharoni" panose="02010803020104030203" pitchFamily="2" charset="-79"/>
                <a:cs typeface="Aharoni" panose="02010803020104030203" pitchFamily="2" charset="-79"/>
              </a:rPr>
              <a:t> </a:t>
            </a:r>
            <a:r>
              <a:rPr lang="en-US" sz="2800" b="1" noProof="0" dirty="0">
                <a:solidFill>
                  <a:schemeClr val="accent2">
                    <a:lumMod val="75000"/>
                  </a:schemeClr>
                </a:solidFill>
                <a:latin typeface="Aharoni" panose="02010803020104030203" pitchFamily="2" charset="-79"/>
                <a:cs typeface="Aharoni" panose="02010803020104030203" pitchFamily="2" charset="-79"/>
              </a:rPr>
              <a:t>(not) as …as</a:t>
            </a:r>
            <a:endParaRPr lang="en-GB" sz="2800" b="1" dirty="0">
              <a:solidFill>
                <a:schemeClr val="accent2">
                  <a:lumMod val="75000"/>
                </a:schemeClr>
              </a:solidFill>
            </a:endParaRPr>
          </a:p>
        </p:txBody>
      </p:sp>
      <p:sp>
        <p:nvSpPr>
          <p:cNvPr id="6" name="b">
            <a:extLst>
              <a:ext uri="{FF2B5EF4-FFF2-40B4-BE49-F238E27FC236}">
                <a16:creationId xmlns:a16="http://schemas.microsoft.com/office/drawing/2014/main" xmlns="" id="{FA067DA0-C8D0-407D-821C-AE56796DB6D1}"/>
              </a:ext>
            </a:extLst>
          </p:cNvPr>
          <p:cNvSpPr txBox="1"/>
          <p:nvPr/>
        </p:nvSpPr>
        <p:spPr>
          <a:xfrm>
            <a:off x="472953" y="1286984"/>
            <a:ext cx="3167714" cy="523220"/>
          </a:xfrm>
          <a:prstGeom prst="rect">
            <a:avLst/>
          </a:prstGeom>
          <a:noFill/>
        </p:spPr>
        <p:txBody>
          <a:bodyPr wrap="square" rtlCol="0">
            <a:spAutoFit/>
          </a:bodyPr>
          <a:lstStyle/>
          <a:p>
            <a:pPr lvl="0">
              <a:defRPr/>
            </a:pPr>
            <a:r>
              <a:rPr lang="en-US" sz="2800" b="1" noProof="0" dirty="0">
                <a:solidFill>
                  <a:schemeClr val="accent2">
                    <a:lumMod val="75000"/>
                  </a:schemeClr>
                </a:solidFill>
                <a:latin typeface="Aharoni" panose="02010803020104030203" pitchFamily="2" charset="-79"/>
                <a:cs typeface="Aharoni" panose="02010803020104030203" pitchFamily="2" charset="-79"/>
              </a:rPr>
              <a:t>A</a:t>
            </a:r>
            <a:r>
              <a:rPr kumimoji="0" lang="en-US" sz="2800" b="1" i="0" u="none" strike="noStrike" kern="1200" cap="none" spc="0" normalizeH="0" baseline="0" noProof="0" dirty="0">
                <a:ln>
                  <a:noFill/>
                </a:ln>
                <a:solidFill>
                  <a:schemeClr val="accent2">
                    <a:lumMod val="75000"/>
                  </a:schemeClr>
                </a:solidFill>
                <a:effectLst/>
                <a:uLnTx/>
                <a:uFillTx/>
                <a:latin typeface="Aharoni" panose="02010803020104030203" pitchFamily="2" charset="-79"/>
                <a:cs typeface="Aharoni" panose="02010803020104030203" pitchFamily="2" charset="-79"/>
              </a:rPr>
              <a:t>. </a:t>
            </a:r>
            <a:r>
              <a:rPr lang="en-GB" sz="2800" b="1" noProof="0" dirty="0">
                <a:solidFill>
                  <a:schemeClr val="accent2">
                    <a:lumMod val="75000"/>
                  </a:schemeClr>
                </a:solidFill>
              </a:rPr>
              <a:t>d</a:t>
            </a:r>
            <a:r>
              <a:rPr lang="en-GB" sz="2800" b="1" dirty="0" err="1">
                <a:solidFill>
                  <a:schemeClr val="accent2">
                    <a:lumMod val="75000"/>
                  </a:schemeClr>
                </a:solidFill>
              </a:rPr>
              <a:t>ifferent</a:t>
            </a:r>
            <a:r>
              <a:rPr lang="en-GB" sz="2800" b="1" dirty="0">
                <a:solidFill>
                  <a:schemeClr val="accent2">
                    <a:lumMod val="75000"/>
                  </a:schemeClr>
                </a:solidFill>
              </a:rPr>
              <a:t> from </a:t>
            </a:r>
            <a:endParaRPr kumimoji="0" lang="th-TH" sz="2800" b="1" i="0" u="none" strike="noStrike" kern="1200" cap="none" spc="0" normalizeH="0" baseline="0" noProof="0" dirty="0">
              <a:ln>
                <a:noFill/>
              </a:ln>
              <a:solidFill>
                <a:schemeClr val="accent2">
                  <a:lumMod val="75000"/>
                </a:schemeClr>
              </a:solidFill>
              <a:effectLst/>
              <a:uLnTx/>
              <a:uFillTx/>
              <a:latin typeface="Aharoni" panose="02010803020104030203" pitchFamily="2" charset="-79"/>
              <a:cs typeface="Mali SemiBold" panose="00000700000000000000" pitchFamily="2" charset="-34"/>
            </a:endParaRPr>
          </a:p>
        </p:txBody>
      </p:sp>
      <p:sp>
        <p:nvSpPr>
          <p:cNvPr id="7" name="c">
            <a:extLst>
              <a:ext uri="{FF2B5EF4-FFF2-40B4-BE49-F238E27FC236}">
                <a16:creationId xmlns:a16="http://schemas.microsoft.com/office/drawing/2014/main" xmlns="" id="{3657F4AF-07DB-4FD7-821E-C8608F0DD75A}"/>
              </a:ext>
            </a:extLst>
          </p:cNvPr>
          <p:cNvSpPr txBox="1"/>
          <p:nvPr/>
        </p:nvSpPr>
        <p:spPr>
          <a:xfrm>
            <a:off x="4440759" y="1239958"/>
            <a:ext cx="1525067" cy="523220"/>
          </a:xfrm>
          <a:prstGeom prst="rect">
            <a:avLst/>
          </a:prstGeom>
          <a:noFill/>
        </p:spPr>
        <p:txBody>
          <a:bodyPr wrap="square" rtlCol="0">
            <a:spAutoFit/>
          </a:bodyPr>
          <a:lstStyle/>
          <a:p>
            <a:pPr lvl="0">
              <a:defRPr/>
            </a:pPr>
            <a:r>
              <a:rPr lang="en-US" sz="2800" b="1" noProof="0" dirty="0">
                <a:solidFill>
                  <a:schemeClr val="accent2">
                    <a:lumMod val="75000"/>
                  </a:schemeClr>
                </a:solidFill>
                <a:latin typeface="Aharoni" panose="02010803020104030203" pitchFamily="2" charset="-79"/>
                <a:cs typeface="Aharoni" panose="02010803020104030203" pitchFamily="2" charset="-79"/>
              </a:rPr>
              <a:t>B</a:t>
            </a:r>
            <a:r>
              <a:rPr kumimoji="0" lang="en-US" sz="2800" b="1" i="0" u="none" strike="noStrike" kern="1200" cap="none" spc="0" normalizeH="0" baseline="0" noProof="0" dirty="0">
                <a:ln>
                  <a:noFill/>
                </a:ln>
                <a:solidFill>
                  <a:schemeClr val="accent2">
                    <a:lumMod val="75000"/>
                  </a:schemeClr>
                </a:solidFill>
                <a:effectLst/>
                <a:uLnTx/>
                <a:uFillTx/>
                <a:latin typeface="Aharoni" panose="02010803020104030203" pitchFamily="2" charset="-79"/>
                <a:cs typeface="Aharoni" panose="02010803020104030203" pitchFamily="2" charset="-79"/>
              </a:rPr>
              <a:t>. </a:t>
            </a:r>
            <a:r>
              <a:rPr lang="en-GB" sz="2800" b="1" dirty="0">
                <a:solidFill>
                  <a:schemeClr val="accent2">
                    <a:lumMod val="75000"/>
                  </a:schemeClr>
                </a:solidFill>
              </a:rPr>
              <a:t>like </a:t>
            </a:r>
            <a:endParaRPr kumimoji="0" lang="th-TH" sz="2800" b="1" i="0" u="none" strike="noStrike" kern="1200" cap="none" spc="0" normalizeH="0" baseline="0" noProof="0" dirty="0">
              <a:ln>
                <a:noFill/>
              </a:ln>
              <a:solidFill>
                <a:schemeClr val="accent2">
                  <a:lumMod val="75000"/>
                </a:schemeClr>
              </a:solidFill>
              <a:effectLst/>
              <a:uLnTx/>
              <a:uFillTx/>
              <a:latin typeface="Aharoni" panose="02010803020104030203" pitchFamily="2" charset="-79"/>
              <a:cs typeface="Mali SemiBold" panose="00000700000000000000" pitchFamily="2" charset="-34"/>
            </a:endParaRPr>
          </a:p>
        </p:txBody>
      </p:sp>
      <p:sp>
        <p:nvSpPr>
          <p:cNvPr id="11" name="คำบรรยายภาพ: สี่เหลี่ยมมุมมน 3">
            <a:extLst>
              <a:ext uri="{FF2B5EF4-FFF2-40B4-BE49-F238E27FC236}">
                <a16:creationId xmlns:a16="http://schemas.microsoft.com/office/drawing/2014/main" xmlns="" id="{75348927-6108-4C5F-ACC1-EA999BB7B51B}"/>
              </a:ext>
            </a:extLst>
          </p:cNvPr>
          <p:cNvSpPr/>
          <p:nvPr/>
        </p:nvSpPr>
        <p:spPr>
          <a:xfrm>
            <a:off x="223209" y="1791616"/>
            <a:ext cx="11932743" cy="702029"/>
          </a:xfrm>
          <a:prstGeom prst="wedgeRoundRectCallout">
            <a:avLst>
              <a:gd name="adj1" fmla="val -51530"/>
              <a:gd name="adj2" fmla="val -29950"/>
              <a:gd name="adj3" fmla="val 16667"/>
            </a:avLst>
          </a:prstGeom>
          <a:solidFill>
            <a:schemeClr val="accent1">
              <a:lumMod val="40000"/>
              <a:lumOff val="6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Aharoni" panose="02010803020104030203" pitchFamily="2" charset="-79"/>
                <a:ea typeface="+mn-ea"/>
                <a:cs typeface="Cordia New" panose="020B0304020202020204" pitchFamily="34" charset="-34"/>
              </a:rPr>
              <a:t>2…….</a:t>
            </a:r>
            <a:r>
              <a:rPr kumimoji="0" lang="en-US" sz="2800" b="0" i="0" u="none" strike="noStrike" kern="1200" cap="none" spc="0" normalizeH="0" noProof="0" dirty="0">
                <a:ln>
                  <a:noFill/>
                </a:ln>
                <a:solidFill>
                  <a:schemeClr val="tx1"/>
                </a:solidFill>
                <a:effectLst/>
                <a:uLnTx/>
                <a:uFillTx/>
                <a:latin typeface="Aharoni" panose="02010803020104030203" pitchFamily="2" charset="-79"/>
                <a:ea typeface="+mn-ea"/>
                <a:cs typeface="Cordia New" panose="020B0304020202020204" pitchFamily="34" charset="-34"/>
              </a:rPr>
              <a:t> to show that two or more things are not similar</a:t>
            </a:r>
            <a:r>
              <a:rPr kumimoji="0" lang="en-US" sz="2800" b="0" i="0" u="none" strike="noStrike" kern="1200" cap="none" spc="0" normalizeH="0" baseline="0" noProof="0" dirty="0">
                <a:ln>
                  <a:noFill/>
                </a:ln>
                <a:solidFill>
                  <a:schemeClr val="tx1"/>
                </a:solidFill>
                <a:effectLst/>
                <a:uLnTx/>
                <a:uFillTx/>
                <a:latin typeface="Aharoni" panose="02010803020104030203" pitchFamily="2" charset="-79"/>
                <a:ea typeface="+mn-ea"/>
                <a:cs typeface="Cordia New" panose="020B0304020202020204" pitchFamily="34" charset="-34"/>
              </a:rPr>
              <a:t>.</a:t>
            </a:r>
            <a:r>
              <a:rPr kumimoji="0" lang="en-US" sz="28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rPr>
              <a:t>.</a:t>
            </a:r>
            <a:endParaRPr kumimoji="0" lang="th-TH" sz="28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2" name="b">
            <a:extLst>
              <a:ext uri="{FF2B5EF4-FFF2-40B4-BE49-F238E27FC236}">
                <a16:creationId xmlns:a16="http://schemas.microsoft.com/office/drawing/2014/main" xmlns="" id="{1532B2A3-9647-4F21-82AA-15642FE91914}"/>
              </a:ext>
            </a:extLst>
          </p:cNvPr>
          <p:cNvSpPr txBox="1"/>
          <p:nvPr/>
        </p:nvSpPr>
        <p:spPr>
          <a:xfrm>
            <a:off x="336238" y="2529984"/>
            <a:ext cx="3167714" cy="523220"/>
          </a:xfrm>
          <a:prstGeom prst="rect">
            <a:avLst/>
          </a:prstGeom>
          <a:noFill/>
        </p:spPr>
        <p:txBody>
          <a:bodyPr wrap="square" rtlCol="0">
            <a:spAutoFit/>
          </a:bodyPr>
          <a:lstStyle/>
          <a:p>
            <a:pPr lvl="0">
              <a:defRPr/>
            </a:pPr>
            <a:r>
              <a:rPr lang="en-US" sz="2800" b="1" noProof="0" dirty="0">
                <a:solidFill>
                  <a:schemeClr val="accent2">
                    <a:lumMod val="75000"/>
                  </a:schemeClr>
                </a:solidFill>
                <a:latin typeface="Aharoni" panose="02010803020104030203" pitchFamily="2" charset="-79"/>
                <a:cs typeface="Aharoni" panose="02010803020104030203" pitchFamily="2" charset="-79"/>
              </a:rPr>
              <a:t>A</a:t>
            </a:r>
            <a:r>
              <a:rPr kumimoji="0" lang="en-US" sz="2800" b="1" i="0" u="none" strike="noStrike" kern="1200" cap="none" spc="0" normalizeH="0" baseline="0" noProof="0" dirty="0">
                <a:ln>
                  <a:noFill/>
                </a:ln>
                <a:solidFill>
                  <a:schemeClr val="accent2">
                    <a:lumMod val="75000"/>
                  </a:schemeClr>
                </a:solidFill>
                <a:effectLst/>
                <a:uLnTx/>
                <a:uFillTx/>
                <a:latin typeface="Aharoni" panose="02010803020104030203" pitchFamily="2" charset="-79"/>
                <a:cs typeface="Aharoni" panose="02010803020104030203" pitchFamily="2" charset="-79"/>
              </a:rPr>
              <a:t>. </a:t>
            </a:r>
            <a:r>
              <a:rPr lang="en-GB" sz="2800" b="1" noProof="0" dirty="0">
                <a:solidFill>
                  <a:schemeClr val="accent2">
                    <a:lumMod val="75000"/>
                  </a:schemeClr>
                </a:solidFill>
              </a:rPr>
              <a:t>d</a:t>
            </a:r>
            <a:r>
              <a:rPr lang="en-GB" sz="2800" b="1" dirty="0" err="1">
                <a:solidFill>
                  <a:schemeClr val="accent2">
                    <a:lumMod val="75000"/>
                  </a:schemeClr>
                </a:solidFill>
              </a:rPr>
              <a:t>ifferent</a:t>
            </a:r>
            <a:r>
              <a:rPr lang="en-GB" sz="2800" b="1" dirty="0">
                <a:solidFill>
                  <a:schemeClr val="accent2">
                    <a:lumMod val="75000"/>
                  </a:schemeClr>
                </a:solidFill>
              </a:rPr>
              <a:t> from </a:t>
            </a:r>
            <a:endParaRPr kumimoji="0" lang="th-TH" sz="2800" b="1" i="0" u="none" strike="noStrike" kern="1200" cap="none" spc="0" normalizeH="0" baseline="0" noProof="0" dirty="0">
              <a:ln>
                <a:noFill/>
              </a:ln>
              <a:solidFill>
                <a:schemeClr val="accent2">
                  <a:lumMod val="75000"/>
                </a:schemeClr>
              </a:solidFill>
              <a:effectLst/>
              <a:uLnTx/>
              <a:uFillTx/>
              <a:latin typeface="Aharoni" panose="02010803020104030203" pitchFamily="2" charset="-79"/>
              <a:cs typeface="Mali SemiBold" panose="00000700000000000000" pitchFamily="2" charset="-34"/>
            </a:endParaRPr>
          </a:p>
        </p:txBody>
      </p:sp>
      <p:sp>
        <p:nvSpPr>
          <p:cNvPr id="14" name="c">
            <a:extLst>
              <a:ext uri="{FF2B5EF4-FFF2-40B4-BE49-F238E27FC236}">
                <a16:creationId xmlns:a16="http://schemas.microsoft.com/office/drawing/2014/main" xmlns="" id="{66F01E85-7912-4B0F-98C7-5859B1F0D0C7}"/>
              </a:ext>
            </a:extLst>
          </p:cNvPr>
          <p:cNvSpPr txBox="1"/>
          <p:nvPr/>
        </p:nvSpPr>
        <p:spPr>
          <a:xfrm>
            <a:off x="4440758" y="2541764"/>
            <a:ext cx="1525067" cy="523220"/>
          </a:xfrm>
          <a:prstGeom prst="rect">
            <a:avLst/>
          </a:prstGeom>
          <a:noFill/>
        </p:spPr>
        <p:txBody>
          <a:bodyPr wrap="square" rtlCol="0">
            <a:spAutoFit/>
          </a:bodyPr>
          <a:lstStyle/>
          <a:p>
            <a:pPr lvl="0">
              <a:defRPr/>
            </a:pPr>
            <a:r>
              <a:rPr lang="en-US" sz="2800" b="1" noProof="0" dirty="0">
                <a:solidFill>
                  <a:schemeClr val="accent2">
                    <a:lumMod val="75000"/>
                  </a:schemeClr>
                </a:solidFill>
                <a:latin typeface="Aharoni" panose="02010803020104030203" pitchFamily="2" charset="-79"/>
                <a:cs typeface="Aharoni" panose="02010803020104030203" pitchFamily="2" charset="-79"/>
              </a:rPr>
              <a:t>B</a:t>
            </a:r>
            <a:r>
              <a:rPr kumimoji="0" lang="en-US" sz="2800" b="1" i="0" u="none" strike="noStrike" kern="1200" cap="none" spc="0" normalizeH="0" baseline="0" noProof="0" dirty="0">
                <a:ln>
                  <a:noFill/>
                </a:ln>
                <a:solidFill>
                  <a:schemeClr val="accent2">
                    <a:lumMod val="75000"/>
                  </a:schemeClr>
                </a:solidFill>
                <a:effectLst/>
                <a:uLnTx/>
                <a:uFillTx/>
                <a:latin typeface="Aharoni" panose="02010803020104030203" pitchFamily="2" charset="-79"/>
                <a:cs typeface="Aharoni" panose="02010803020104030203" pitchFamily="2" charset="-79"/>
              </a:rPr>
              <a:t>. </a:t>
            </a:r>
            <a:r>
              <a:rPr lang="en-GB" sz="2800" b="1" dirty="0">
                <a:solidFill>
                  <a:schemeClr val="accent2">
                    <a:lumMod val="75000"/>
                  </a:schemeClr>
                </a:solidFill>
              </a:rPr>
              <a:t>like </a:t>
            </a:r>
            <a:endParaRPr kumimoji="0" lang="th-TH" sz="2800" b="1" i="0" u="none" strike="noStrike" kern="1200" cap="none" spc="0" normalizeH="0" baseline="0" noProof="0" dirty="0">
              <a:ln>
                <a:noFill/>
              </a:ln>
              <a:solidFill>
                <a:schemeClr val="accent2">
                  <a:lumMod val="75000"/>
                </a:schemeClr>
              </a:solidFill>
              <a:effectLst/>
              <a:uLnTx/>
              <a:uFillTx/>
              <a:latin typeface="Aharoni" panose="02010803020104030203" pitchFamily="2" charset="-79"/>
              <a:cs typeface="Mali SemiBold" panose="00000700000000000000" pitchFamily="2" charset="-34"/>
            </a:endParaRPr>
          </a:p>
        </p:txBody>
      </p:sp>
      <p:sp>
        <p:nvSpPr>
          <p:cNvPr id="17" name="a">
            <a:extLst>
              <a:ext uri="{FF2B5EF4-FFF2-40B4-BE49-F238E27FC236}">
                <a16:creationId xmlns:a16="http://schemas.microsoft.com/office/drawing/2014/main" xmlns="" id="{F737BA3B-FC3A-44B5-8B7F-EC11826B141C}"/>
              </a:ext>
            </a:extLst>
          </p:cNvPr>
          <p:cNvSpPr txBox="1"/>
          <p:nvPr/>
        </p:nvSpPr>
        <p:spPr>
          <a:xfrm>
            <a:off x="7887659" y="2486556"/>
            <a:ext cx="3033019" cy="954107"/>
          </a:xfrm>
          <a:prstGeom prst="rect">
            <a:avLst/>
          </a:prstGeom>
          <a:noFill/>
        </p:spPr>
        <p:txBody>
          <a:bodyPr wrap="square" rtlCol="0">
            <a:spAutoFit/>
          </a:bodyPr>
          <a:lstStyle/>
          <a:p>
            <a:pPr>
              <a:defRPr/>
            </a:pPr>
            <a:r>
              <a:rPr lang="en-US" sz="2800" b="1" dirty="0">
                <a:solidFill>
                  <a:schemeClr val="accent2">
                    <a:lumMod val="75000"/>
                  </a:schemeClr>
                </a:solidFill>
                <a:latin typeface="Aharoni" panose="02010803020104030203" pitchFamily="2" charset="-79"/>
                <a:cs typeface="Aharoni" panose="02010803020104030203" pitchFamily="2" charset="-79"/>
              </a:rPr>
              <a:t>C</a:t>
            </a:r>
            <a:r>
              <a:rPr kumimoji="0" lang="en-US" sz="2800" b="1" i="0" u="none" strike="noStrike" kern="1200" cap="none" spc="0" normalizeH="0" baseline="0" noProof="0" dirty="0">
                <a:ln>
                  <a:noFill/>
                </a:ln>
                <a:solidFill>
                  <a:schemeClr val="accent2">
                    <a:lumMod val="75000"/>
                  </a:schemeClr>
                </a:solidFill>
                <a:effectLst/>
                <a:uLnTx/>
                <a:uFillTx/>
                <a:latin typeface="Aharoni" panose="02010803020104030203" pitchFamily="2" charset="-79"/>
                <a:cs typeface="Aharoni" panose="02010803020104030203" pitchFamily="2" charset="-79"/>
              </a:rPr>
              <a:t>.</a:t>
            </a:r>
            <a:r>
              <a:rPr lang="en-US" sz="2800" b="1" noProof="0" dirty="0">
                <a:solidFill>
                  <a:schemeClr val="accent2">
                    <a:lumMod val="75000"/>
                  </a:schemeClr>
                </a:solidFill>
                <a:latin typeface="Aharoni" panose="02010803020104030203" pitchFamily="2" charset="-79"/>
                <a:cs typeface="Aharoni" panose="02010803020104030203" pitchFamily="2" charset="-79"/>
              </a:rPr>
              <a:t> as …as</a:t>
            </a:r>
            <a:endParaRPr lang="en-GB" sz="2800" b="1" dirty="0">
              <a:solidFill>
                <a:schemeClr val="accent2">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dirty="0">
              <a:ln>
                <a:noFill/>
              </a:ln>
              <a:solidFill>
                <a:schemeClr val="accent2">
                  <a:lumMod val="75000"/>
                </a:schemeClr>
              </a:solidFill>
              <a:effectLst/>
              <a:uLnTx/>
              <a:uFillTx/>
              <a:latin typeface="Aharoni" panose="02010803020104030203" pitchFamily="2" charset="-79"/>
              <a:cs typeface="Mali SemiBold" panose="00000700000000000000" pitchFamily="2" charset="-34"/>
            </a:endParaRPr>
          </a:p>
        </p:txBody>
      </p:sp>
      <p:sp>
        <p:nvSpPr>
          <p:cNvPr id="19" name="คำบรรยายภาพ: สี่เหลี่ยมมุมมน 3">
            <a:extLst>
              <a:ext uri="{FF2B5EF4-FFF2-40B4-BE49-F238E27FC236}">
                <a16:creationId xmlns:a16="http://schemas.microsoft.com/office/drawing/2014/main" xmlns="" id="{C226B9A0-B2BE-4866-8C2D-D02BA2575C0D}"/>
              </a:ext>
            </a:extLst>
          </p:cNvPr>
          <p:cNvSpPr/>
          <p:nvPr/>
        </p:nvSpPr>
        <p:spPr>
          <a:xfrm>
            <a:off x="259257" y="2998277"/>
            <a:ext cx="11932743" cy="771221"/>
          </a:xfrm>
          <a:prstGeom prst="wedgeRoundRectCallout">
            <a:avLst>
              <a:gd name="adj1" fmla="val -52107"/>
              <a:gd name="adj2" fmla="val -21206"/>
              <a:gd name="adj3" fmla="val 16667"/>
            </a:avLst>
          </a:prstGeom>
          <a:solidFill>
            <a:schemeClr val="accent1">
              <a:lumMod val="60000"/>
              <a:lumOff val="4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Aharoni" panose="02010803020104030203" pitchFamily="2" charset="-79"/>
                <a:ea typeface="+mn-ea"/>
                <a:cs typeface="Cordia New" panose="020B0304020202020204" pitchFamily="34" charset="-34"/>
              </a:rPr>
              <a:t>3…….</a:t>
            </a:r>
            <a:r>
              <a:rPr kumimoji="0" lang="en-US" sz="2800" b="0" i="0" u="none" strike="noStrike" kern="1200" cap="none" spc="0" normalizeH="0" noProof="0" dirty="0">
                <a:ln>
                  <a:noFill/>
                </a:ln>
                <a:solidFill>
                  <a:schemeClr val="tx1"/>
                </a:solidFill>
                <a:effectLst/>
                <a:uLnTx/>
                <a:uFillTx/>
                <a:latin typeface="Aharoni" panose="02010803020104030203" pitchFamily="2" charset="-79"/>
                <a:ea typeface="+mn-ea"/>
                <a:cs typeface="Cordia New" panose="020B0304020202020204" pitchFamily="34" charset="-34"/>
              </a:rPr>
              <a:t> to show that two things are similar.</a:t>
            </a:r>
            <a:endParaRPr kumimoji="0" lang="th-TH" sz="28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20" name="b">
            <a:extLst>
              <a:ext uri="{FF2B5EF4-FFF2-40B4-BE49-F238E27FC236}">
                <a16:creationId xmlns:a16="http://schemas.microsoft.com/office/drawing/2014/main" xmlns="" id="{16D047C0-4935-4C10-B65A-040922F02FAC}"/>
              </a:ext>
            </a:extLst>
          </p:cNvPr>
          <p:cNvSpPr txBox="1"/>
          <p:nvPr/>
        </p:nvSpPr>
        <p:spPr>
          <a:xfrm>
            <a:off x="315892" y="3845597"/>
            <a:ext cx="3167714" cy="523220"/>
          </a:xfrm>
          <a:prstGeom prst="rect">
            <a:avLst/>
          </a:prstGeom>
          <a:noFill/>
        </p:spPr>
        <p:txBody>
          <a:bodyPr wrap="square" rtlCol="0">
            <a:spAutoFit/>
          </a:bodyPr>
          <a:lstStyle/>
          <a:p>
            <a:pPr lvl="0">
              <a:defRPr/>
            </a:pPr>
            <a:r>
              <a:rPr lang="en-US" sz="2800" b="1" noProof="0" dirty="0">
                <a:solidFill>
                  <a:schemeClr val="accent2">
                    <a:lumMod val="75000"/>
                  </a:schemeClr>
                </a:solidFill>
                <a:latin typeface="Aharoni" panose="02010803020104030203" pitchFamily="2" charset="-79"/>
                <a:cs typeface="Aharoni" panose="02010803020104030203" pitchFamily="2" charset="-79"/>
              </a:rPr>
              <a:t>A</a:t>
            </a:r>
            <a:r>
              <a:rPr kumimoji="0" lang="en-US" sz="2800" b="1" i="0" u="none" strike="noStrike" kern="1200" cap="none" spc="0" normalizeH="0" baseline="0" noProof="0" dirty="0">
                <a:ln>
                  <a:noFill/>
                </a:ln>
                <a:solidFill>
                  <a:schemeClr val="accent2">
                    <a:lumMod val="75000"/>
                  </a:schemeClr>
                </a:solidFill>
                <a:effectLst/>
                <a:uLnTx/>
                <a:uFillTx/>
                <a:latin typeface="Aharoni" panose="02010803020104030203" pitchFamily="2" charset="-79"/>
                <a:cs typeface="Aharoni" panose="02010803020104030203" pitchFamily="2" charset="-79"/>
              </a:rPr>
              <a:t>. </a:t>
            </a:r>
            <a:r>
              <a:rPr lang="en-GB" sz="2800" b="1" noProof="0" dirty="0">
                <a:solidFill>
                  <a:schemeClr val="accent2">
                    <a:lumMod val="75000"/>
                  </a:schemeClr>
                </a:solidFill>
              </a:rPr>
              <a:t>d</a:t>
            </a:r>
            <a:r>
              <a:rPr lang="en-GB" sz="2800" b="1" dirty="0" err="1">
                <a:solidFill>
                  <a:schemeClr val="accent2">
                    <a:lumMod val="75000"/>
                  </a:schemeClr>
                </a:solidFill>
              </a:rPr>
              <a:t>ifferent</a:t>
            </a:r>
            <a:r>
              <a:rPr lang="en-GB" sz="2800" b="1" dirty="0">
                <a:solidFill>
                  <a:schemeClr val="accent2">
                    <a:lumMod val="75000"/>
                  </a:schemeClr>
                </a:solidFill>
              </a:rPr>
              <a:t> from </a:t>
            </a:r>
            <a:endParaRPr kumimoji="0" lang="th-TH" sz="2800" b="1" i="0" u="none" strike="noStrike" kern="1200" cap="none" spc="0" normalizeH="0" baseline="0" noProof="0" dirty="0">
              <a:ln>
                <a:noFill/>
              </a:ln>
              <a:solidFill>
                <a:schemeClr val="accent2">
                  <a:lumMod val="75000"/>
                </a:schemeClr>
              </a:solidFill>
              <a:effectLst/>
              <a:uLnTx/>
              <a:uFillTx/>
              <a:latin typeface="Aharoni" panose="02010803020104030203" pitchFamily="2" charset="-79"/>
              <a:cs typeface="Mali SemiBold" panose="00000700000000000000" pitchFamily="2" charset="-34"/>
            </a:endParaRPr>
          </a:p>
        </p:txBody>
      </p:sp>
      <p:sp>
        <p:nvSpPr>
          <p:cNvPr id="21" name="b">
            <a:extLst>
              <a:ext uri="{FF2B5EF4-FFF2-40B4-BE49-F238E27FC236}">
                <a16:creationId xmlns:a16="http://schemas.microsoft.com/office/drawing/2014/main" xmlns="" id="{0FCEC612-5D6D-4E92-ADDD-AAC269FBF8B8}"/>
              </a:ext>
            </a:extLst>
          </p:cNvPr>
          <p:cNvSpPr txBox="1"/>
          <p:nvPr/>
        </p:nvSpPr>
        <p:spPr>
          <a:xfrm>
            <a:off x="4307989" y="3783471"/>
            <a:ext cx="3433218" cy="523220"/>
          </a:xfrm>
          <a:prstGeom prst="rect">
            <a:avLst/>
          </a:prstGeom>
          <a:noFill/>
        </p:spPr>
        <p:txBody>
          <a:bodyPr wrap="square" rtlCol="0">
            <a:spAutoFit/>
          </a:bodyPr>
          <a:lstStyle/>
          <a:p>
            <a:pPr lvl="0">
              <a:defRPr/>
            </a:pPr>
            <a:r>
              <a:rPr kumimoji="0" lang="en-US" sz="2800" b="1" i="0" u="none" strike="noStrike" kern="1200" cap="none" spc="0" normalizeH="0" baseline="0" dirty="0">
                <a:ln>
                  <a:noFill/>
                </a:ln>
                <a:solidFill>
                  <a:schemeClr val="accent2">
                    <a:lumMod val="75000"/>
                  </a:schemeClr>
                </a:solidFill>
                <a:effectLst/>
                <a:uLnTx/>
                <a:uFillTx/>
                <a:latin typeface="Aharoni" panose="02010803020104030203" pitchFamily="2" charset="-79"/>
                <a:cs typeface="Aharoni" panose="02010803020104030203" pitchFamily="2" charset="-79"/>
              </a:rPr>
              <a:t>B</a:t>
            </a:r>
            <a:r>
              <a:rPr kumimoji="0" lang="en-US" sz="2800" b="1" i="0" u="none" strike="noStrike" kern="1200" cap="none" spc="0" normalizeH="0" baseline="0" noProof="0" dirty="0">
                <a:ln>
                  <a:noFill/>
                </a:ln>
                <a:solidFill>
                  <a:schemeClr val="accent2">
                    <a:lumMod val="75000"/>
                  </a:schemeClr>
                </a:solidFill>
                <a:effectLst/>
                <a:uLnTx/>
                <a:uFillTx/>
                <a:latin typeface="Aharoni" panose="02010803020104030203" pitchFamily="2" charset="-79"/>
                <a:cs typeface="Aharoni" panose="02010803020104030203" pitchFamily="2" charset="-79"/>
              </a:rPr>
              <a:t>. </a:t>
            </a:r>
            <a:r>
              <a:rPr lang="en-GB" sz="2800" b="1" noProof="0" dirty="0">
                <a:solidFill>
                  <a:schemeClr val="accent2">
                    <a:lumMod val="75000"/>
                  </a:schemeClr>
                </a:solidFill>
                <a:latin typeface="Aharoni" panose="02010803020104030203" pitchFamily="2" charset="-79"/>
                <a:cs typeface="Aharoni" panose="02010803020104030203" pitchFamily="2" charset="-79"/>
              </a:rPr>
              <a:t>a</a:t>
            </a:r>
            <a:r>
              <a:rPr kumimoji="0" lang="en-GB" sz="2800" b="1" i="0" u="none" strike="noStrike" kern="1200" cap="none" spc="0" normalizeH="0" baseline="0" dirty="0">
                <a:ln>
                  <a:noFill/>
                </a:ln>
                <a:solidFill>
                  <a:schemeClr val="accent2">
                    <a:lumMod val="75000"/>
                  </a:schemeClr>
                </a:solidFill>
                <a:effectLst/>
                <a:uLnTx/>
                <a:uFillTx/>
                <a:latin typeface="Aharoni" panose="02010803020104030203" pitchFamily="2" charset="-79"/>
                <a:cs typeface="Aharoni" panose="02010803020104030203" pitchFamily="2" charset="-79"/>
              </a:rPr>
              <a:t>s + </a:t>
            </a:r>
            <a:r>
              <a:rPr kumimoji="0" lang="en-GB" sz="2800" b="1" i="0" u="none" strike="noStrike" kern="1200" cap="none" spc="0" normalizeH="0" baseline="0" dirty="0" err="1">
                <a:ln>
                  <a:noFill/>
                </a:ln>
                <a:solidFill>
                  <a:schemeClr val="accent2">
                    <a:lumMod val="75000"/>
                  </a:schemeClr>
                </a:solidFill>
                <a:effectLst/>
                <a:uLnTx/>
                <a:uFillTx/>
                <a:latin typeface="Aharoni" panose="02010803020104030203" pitchFamily="2" charset="-79"/>
                <a:cs typeface="Aharoni" panose="02010803020104030203" pitchFamily="2" charset="-79"/>
              </a:rPr>
              <a:t>adj</a:t>
            </a:r>
            <a:r>
              <a:rPr kumimoji="0" lang="en-GB" sz="2800" b="1" i="0" u="none" strike="noStrike" kern="1200" cap="none" spc="0" normalizeH="0" baseline="0" dirty="0">
                <a:ln>
                  <a:noFill/>
                </a:ln>
                <a:solidFill>
                  <a:schemeClr val="accent2">
                    <a:lumMod val="75000"/>
                  </a:schemeClr>
                </a:solidFill>
                <a:effectLst/>
                <a:uLnTx/>
                <a:uFillTx/>
                <a:latin typeface="Aharoni" panose="02010803020104030203" pitchFamily="2" charset="-79"/>
                <a:cs typeface="Aharoni" panose="02010803020104030203" pitchFamily="2" charset="-79"/>
              </a:rPr>
              <a:t> + as</a:t>
            </a:r>
            <a:r>
              <a:rPr lang="en-GB" sz="2800" b="1" dirty="0">
                <a:solidFill>
                  <a:schemeClr val="accent2">
                    <a:lumMod val="75000"/>
                  </a:schemeClr>
                </a:solidFill>
              </a:rPr>
              <a:t> </a:t>
            </a:r>
            <a:endParaRPr kumimoji="0" lang="th-TH" sz="2800" b="1" i="0" u="none" strike="noStrike" kern="1200" cap="none" spc="0" normalizeH="0" baseline="0" noProof="0" dirty="0">
              <a:ln>
                <a:noFill/>
              </a:ln>
              <a:solidFill>
                <a:schemeClr val="accent2">
                  <a:lumMod val="75000"/>
                </a:schemeClr>
              </a:solidFill>
              <a:effectLst/>
              <a:uLnTx/>
              <a:uFillTx/>
              <a:latin typeface="Aharoni" panose="02010803020104030203" pitchFamily="2" charset="-79"/>
              <a:cs typeface="Mali SemiBold" panose="00000700000000000000" pitchFamily="2" charset="-34"/>
            </a:endParaRPr>
          </a:p>
        </p:txBody>
      </p:sp>
      <p:sp>
        <p:nvSpPr>
          <p:cNvPr id="22" name="b">
            <a:extLst>
              <a:ext uri="{FF2B5EF4-FFF2-40B4-BE49-F238E27FC236}">
                <a16:creationId xmlns:a16="http://schemas.microsoft.com/office/drawing/2014/main" xmlns="" id="{530187DE-6EE7-45B3-A9FF-78EF24C3A4ED}"/>
              </a:ext>
            </a:extLst>
          </p:cNvPr>
          <p:cNvSpPr txBox="1"/>
          <p:nvPr/>
        </p:nvSpPr>
        <p:spPr>
          <a:xfrm>
            <a:off x="7887659" y="3768930"/>
            <a:ext cx="3883377" cy="523220"/>
          </a:xfrm>
          <a:prstGeom prst="rect">
            <a:avLst/>
          </a:prstGeom>
          <a:noFill/>
        </p:spPr>
        <p:txBody>
          <a:bodyPr wrap="square" rtlCol="0">
            <a:spAutoFit/>
          </a:bodyPr>
          <a:lstStyle/>
          <a:p>
            <a:pPr lvl="0">
              <a:defRPr/>
            </a:pPr>
            <a:r>
              <a:rPr lang="en-US" sz="2800" b="1" dirty="0">
                <a:solidFill>
                  <a:schemeClr val="accent2">
                    <a:lumMod val="75000"/>
                  </a:schemeClr>
                </a:solidFill>
                <a:latin typeface="Aharoni" panose="02010803020104030203" pitchFamily="2" charset="-79"/>
                <a:cs typeface="Aharoni" panose="02010803020104030203" pitchFamily="2" charset="-79"/>
              </a:rPr>
              <a:t>C. not as + adj + as</a:t>
            </a:r>
            <a:r>
              <a:rPr lang="en-GB" sz="2800" b="1" dirty="0">
                <a:solidFill>
                  <a:schemeClr val="accent2">
                    <a:lumMod val="75000"/>
                  </a:schemeClr>
                </a:solidFill>
              </a:rPr>
              <a:t> </a:t>
            </a:r>
            <a:endParaRPr kumimoji="0" lang="th-TH" sz="2800" b="1" i="0" u="none" strike="noStrike" kern="1200" cap="none" spc="0" normalizeH="0" baseline="0" noProof="0" dirty="0">
              <a:ln>
                <a:noFill/>
              </a:ln>
              <a:solidFill>
                <a:schemeClr val="accent2">
                  <a:lumMod val="75000"/>
                </a:schemeClr>
              </a:solidFill>
              <a:effectLst/>
              <a:uLnTx/>
              <a:uFillTx/>
              <a:latin typeface="Aharoni" panose="02010803020104030203" pitchFamily="2" charset="-79"/>
              <a:cs typeface="Mali SemiBold" panose="00000700000000000000" pitchFamily="2" charset="-34"/>
            </a:endParaRPr>
          </a:p>
        </p:txBody>
      </p:sp>
      <p:sp>
        <p:nvSpPr>
          <p:cNvPr id="23" name="คำบรรยายภาพ: สี่เหลี่ยมมุมมน 3">
            <a:extLst>
              <a:ext uri="{FF2B5EF4-FFF2-40B4-BE49-F238E27FC236}">
                <a16:creationId xmlns:a16="http://schemas.microsoft.com/office/drawing/2014/main" xmlns="" id="{AF66FA40-754F-41BA-AA9A-4302FFB8176A}"/>
              </a:ext>
            </a:extLst>
          </p:cNvPr>
          <p:cNvSpPr/>
          <p:nvPr/>
        </p:nvSpPr>
        <p:spPr>
          <a:xfrm>
            <a:off x="121844" y="4389035"/>
            <a:ext cx="12119910" cy="771221"/>
          </a:xfrm>
          <a:prstGeom prst="wedgeRoundRectCallout">
            <a:avLst>
              <a:gd name="adj1" fmla="val -50739"/>
              <a:gd name="adj2" fmla="val 751"/>
              <a:gd name="adj3" fmla="val 16667"/>
            </a:avLst>
          </a:prstGeom>
          <a:solidFill>
            <a:schemeClr val="accent1">
              <a:lumMod val="60000"/>
              <a:lumOff val="4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Aharoni" panose="02010803020104030203" pitchFamily="2" charset="-79"/>
                <a:ea typeface="+mn-ea"/>
                <a:cs typeface="Cordia New" panose="020B0304020202020204" pitchFamily="34" charset="-34"/>
              </a:rPr>
              <a:t>4…….</a:t>
            </a:r>
            <a:r>
              <a:rPr kumimoji="0" lang="en-US" sz="2800" b="0" i="0" u="none" strike="noStrike" kern="1200" cap="none" spc="0" normalizeH="0" noProof="0" dirty="0">
                <a:ln>
                  <a:noFill/>
                </a:ln>
                <a:solidFill>
                  <a:schemeClr val="tx1"/>
                </a:solidFill>
                <a:effectLst/>
                <a:uLnTx/>
                <a:uFillTx/>
                <a:latin typeface="Aharoni" panose="02010803020104030203" pitchFamily="2" charset="-79"/>
                <a:ea typeface="+mn-ea"/>
                <a:cs typeface="Cordia New" panose="020B0304020202020204" pitchFamily="34" charset="-34"/>
              </a:rPr>
              <a:t> to show that something is “more” or “less” than something else.</a:t>
            </a:r>
            <a:endParaRPr kumimoji="0" lang="th-TH" sz="28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24" name="b">
            <a:extLst>
              <a:ext uri="{FF2B5EF4-FFF2-40B4-BE49-F238E27FC236}">
                <a16:creationId xmlns:a16="http://schemas.microsoft.com/office/drawing/2014/main" xmlns="" id="{C47553E5-8C6E-40E8-A99C-667036507FDA}"/>
              </a:ext>
            </a:extLst>
          </p:cNvPr>
          <p:cNvSpPr txBox="1"/>
          <p:nvPr/>
        </p:nvSpPr>
        <p:spPr>
          <a:xfrm>
            <a:off x="7796930" y="5160256"/>
            <a:ext cx="3883377" cy="523220"/>
          </a:xfrm>
          <a:prstGeom prst="rect">
            <a:avLst/>
          </a:prstGeom>
          <a:noFill/>
        </p:spPr>
        <p:txBody>
          <a:bodyPr wrap="square" rtlCol="0">
            <a:spAutoFit/>
          </a:bodyPr>
          <a:lstStyle/>
          <a:p>
            <a:pPr lvl="0">
              <a:defRPr/>
            </a:pPr>
            <a:r>
              <a:rPr lang="en-US" sz="2800" b="1" dirty="0">
                <a:solidFill>
                  <a:schemeClr val="accent2">
                    <a:lumMod val="75000"/>
                  </a:schemeClr>
                </a:solidFill>
                <a:latin typeface="Aharoni" panose="02010803020104030203" pitchFamily="2" charset="-79"/>
                <a:cs typeface="Aharoni" panose="02010803020104030203" pitchFamily="2" charset="-79"/>
              </a:rPr>
              <a:t>C. not as + adj + as</a:t>
            </a:r>
            <a:r>
              <a:rPr lang="en-GB" sz="2800" b="1" dirty="0">
                <a:solidFill>
                  <a:schemeClr val="accent2">
                    <a:lumMod val="75000"/>
                  </a:schemeClr>
                </a:solidFill>
              </a:rPr>
              <a:t> </a:t>
            </a:r>
            <a:endParaRPr kumimoji="0" lang="th-TH" sz="2800" b="1" i="0" u="none" strike="noStrike" kern="1200" cap="none" spc="0" normalizeH="0" baseline="0" noProof="0" dirty="0">
              <a:ln>
                <a:noFill/>
              </a:ln>
              <a:solidFill>
                <a:schemeClr val="accent2">
                  <a:lumMod val="75000"/>
                </a:schemeClr>
              </a:solidFill>
              <a:effectLst/>
              <a:uLnTx/>
              <a:uFillTx/>
              <a:latin typeface="Aharoni" panose="02010803020104030203" pitchFamily="2" charset="-79"/>
              <a:cs typeface="Mali SemiBold" panose="00000700000000000000" pitchFamily="2" charset="-34"/>
            </a:endParaRPr>
          </a:p>
        </p:txBody>
      </p:sp>
      <p:sp>
        <p:nvSpPr>
          <p:cNvPr id="25" name="c">
            <a:extLst>
              <a:ext uri="{FF2B5EF4-FFF2-40B4-BE49-F238E27FC236}">
                <a16:creationId xmlns:a16="http://schemas.microsoft.com/office/drawing/2014/main" xmlns="" id="{C1A2E96E-C814-455C-A572-68301E716415}"/>
              </a:ext>
            </a:extLst>
          </p:cNvPr>
          <p:cNvSpPr txBox="1"/>
          <p:nvPr/>
        </p:nvSpPr>
        <p:spPr>
          <a:xfrm>
            <a:off x="315892" y="5229433"/>
            <a:ext cx="1525067" cy="523220"/>
          </a:xfrm>
          <a:prstGeom prst="rect">
            <a:avLst/>
          </a:prstGeom>
          <a:noFill/>
        </p:spPr>
        <p:txBody>
          <a:bodyPr wrap="square" rtlCol="0">
            <a:spAutoFit/>
          </a:bodyPr>
          <a:lstStyle/>
          <a:p>
            <a:pPr lvl="0">
              <a:defRPr/>
            </a:pPr>
            <a:r>
              <a:rPr lang="en-US" sz="2800" b="1" noProof="0" dirty="0">
                <a:solidFill>
                  <a:schemeClr val="accent2">
                    <a:lumMod val="75000"/>
                  </a:schemeClr>
                </a:solidFill>
                <a:latin typeface="Aharoni" panose="02010803020104030203" pitchFamily="2" charset="-79"/>
                <a:cs typeface="Aharoni" panose="02010803020104030203" pitchFamily="2" charset="-79"/>
              </a:rPr>
              <a:t>A</a:t>
            </a:r>
            <a:r>
              <a:rPr kumimoji="0" lang="en-US" sz="2800" b="1" i="0" u="none" strike="noStrike" kern="1200" cap="none" spc="0" normalizeH="0" baseline="0" noProof="0" dirty="0">
                <a:ln>
                  <a:noFill/>
                </a:ln>
                <a:solidFill>
                  <a:schemeClr val="accent2">
                    <a:lumMod val="75000"/>
                  </a:schemeClr>
                </a:solidFill>
                <a:effectLst/>
                <a:uLnTx/>
                <a:uFillTx/>
                <a:latin typeface="Aharoni" panose="02010803020104030203" pitchFamily="2" charset="-79"/>
                <a:cs typeface="Aharoni" panose="02010803020104030203" pitchFamily="2" charset="-79"/>
              </a:rPr>
              <a:t>. </a:t>
            </a:r>
            <a:r>
              <a:rPr lang="en-GB" sz="2800" b="1" dirty="0">
                <a:solidFill>
                  <a:schemeClr val="accent2">
                    <a:lumMod val="75000"/>
                  </a:schemeClr>
                </a:solidFill>
              </a:rPr>
              <a:t>like </a:t>
            </a:r>
            <a:endParaRPr kumimoji="0" lang="th-TH" sz="2800" b="1" i="0" u="none" strike="noStrike" kern="1200" cap="none" spc="0" normalizeH="0" baseline="0" noProof="0" dirty="0">
              <a:ln>
                <a:noFill/>
              </a:ln>
              <a:solidFill>
                <a:schemeClr val="accent2">
                  <a:lumMod val="75000"/>
                </a:schemeClr>
              </a:solidFill>
              <a:effectLst/>
              <a:uLnTx/>
              <a:uFillTx/>
              <a:latin typeface="Aharoni" panose="02010803020104030203" pitchFamily="2" charset="-79"/>
              <a:cs typeface="Mali SemiBold" panose="00000700000000000000" pitchFamily="2" charset="-34"/>
            </a:endParaRPr>
          </a:p>
        </p:txBody>
      </p:sp>
      <p:sp>
        <p:nvSpPr>
          <p:cNvPr id="26" name="c">
            <a:extLst>
              <a:ext uri="{FF2B5EF4-FFF2-40B4-BE49-F238E27FC236}">
                <a16:creationId xmlns:a16="http://schemas.microsoft.com/office/drawing/2014/main" xmlns="" id="{72C9750E-964F-4B39-9918-BCCF978BB62F}"/>
              </a:ext>
            </a:extLst>
          </p:cNvPr>
          <p:cNvSpPr txBox="1"/>
          <p:nvPr/>
        </p:nvSpPr>
        <p:spPr>
          <a:xfrm>
            <a:off x="4062604" y="5160256"/>
            <a:ext cx="3172879" cy="523220"/>
          </a:xfrm>
          <a:prstGeom prst="rect">
            <a:avLst/>
          </a:prstGeom>
          <a:noFill/>
        </p:spPr>
        <p:txBody>
          <a:bodyPr wrap="square" rtlCol="0">
            <a:spAutoFit/>
          </a:bodyPr>
          <a:lstStyle/>
          <a:p>
            <a:pPr lvl="0">
              <a:defRPr/>
            </a:pPr>
            <a:r>
              <a:rPr lang="en-US" sz="2800" b="1" noProof="0" dirty="0">
                <a:solidFill>
                  <a:schemeClr val="accent2">
                    <a:lumMod val="75000"/>
                  </a:schemeClr>
                </a:solidFill>
                <a:latin typeface="Aharoni" panose="02010803020104030203" pitchFamily="2" charset="-79"/>
                <a:cs typeface="Aharoni" panose="02010803020104030203" pitchFamily="2" charset="-79"/>
              </a:rPr>
              <a:t>B</a:t>
            </a:r>
            <a:r>
              <a:rPr kumimoji="0" lang="en-US" sz="2800" b="1" i="0" u="none" strike="noStrike" kern="1200" cap="none" spc="0" normalizeH="0" baseline="0" noProof="0" dirty="0">
                <a:ln>
                  <a:noFill/>
                </a:ln>
                <a:solidFill>
                  <a:schemeClr val="accent2">
                    <a:lumMod val="75000"/>
                  </a:schemeClr>
                </a:solidFill>
                <a:effectLst/>
                <a:uLnTx/>
                <a:uFillTx/>
                <a:latin typeface="Aharoni" panose="02010803020104030203" pitchFamily="2" charset="-79"/>
                <a:cs typeface="Aharoni" panose="02010803020104030203" pitchFamily="2" charset="-79"/>
              </a:rPr>
              <a:t>. </a:t>
            </a:r>
            <a:r>
              <a:rPr lang="en-GB" sz="2800" b="1" dirty="0">
                <a:solidFill>
                  <a:schemeClr val="accent2">
                    <a:lumMod val="75000"/>
                  </a:schemeClr>
                </a:solidFill>
                <a:latin typeface="Aharoni" panose="02010803020104030203" pitchFamily="2" charset="-79"/>
                <a:cs typeface="Aharoni" panose="02010803020104030203" pitchFamily="2" charset="-79"/>
              </a:rPr>
              <a:t>d</a:t>
            </a:r>
            <a:r>
              <a:rPr kumimoji="0" lang="en-GB" sz="2800" b="1" i="0" u="none" strike="noStrike" kern="1200" cap="none" spc="0" normalizeH="0" baseline="0" noProof="0" dirty="0">
                <a:ln>
                  <a:noFill/>
                </a:ln>
                <a:solidFill>
                  <a:schemeClr val="accent2">
                    <a:lumMod val="75000"/>
                  </a:schemeClr>
                </a:solidFill>
                <a:effectLst/>
                <a:uLnTx/>
                <a:uFillTx/>
                <a:latin typeface="Aharoni" panose="02010803020104030203" pitchFamily="2" charset="-79"/>
                <a:cs typeface="Aharoni" panose="02010803020104030203" pitchFamily="2" charset="-79"/>
              </a:rPr>
              <a:t>if</a:t>
            </a:r>
            <a:r>
              <a:rPr lang="en-GB" sz="2800" b="1" dirty="0" err="1">
                <a:solidFill>
                  <a:schemeClr val="accent2">
                    <a:lumMod val="75000"/>
                  </a:schemeClr>
                </a:solidFill>
                <a:latin typeface="Aharoni" panose="02010803020104030203" pitchFamily="2" charset="-79"/>
                <a:cs typeface="Aharoni" panose="02010803020104030203" pitchFamily="2" charset="-79"/>
              </a:rPr>
              <a:t>ferent</a:t>
            </a:r>
            <a:r>
              <a:rPr lang="en-GB" sz="2800" b="1" dirty="0">
                <a:solidFill>
                  <a:schemeClr val="accent2">
                    <a:lumMod val="75000"/>
                  </a:schemeClr>
                </a:solidFill>
                <a:latin typeface="Aharoni" panose="02010803020104030203" pitchFamily="2" charset="-79"/>
                <a:cs typeface="Aharoni" panose="02010803020104030203" pitchFamily="2" charset="-79"/>
              </a:rPr>
              <a:t> from</a:t>
            </a:r>
            <a:r>
              <a:rPr lang="en-GB" sz="2800" b="1" dirty="0">
                <a:solidFill>
                  <a:schemeClr val="accent2">
                    <a:lumMod val="75000"/>
                  </a:schemeClr>
                </a:solidFill>
              </a:rPr>
              <a:t> </a:t>
            </a:r>
            <a:endParaRPr kumimoji="0" lang="th-TH" sz="2800" b="1" i="0" u="none" strike="noStrike" kern="1200" cap="none" spc="0" normalizeH="0" baseline="0" noProof="0" dirty="0">
              <a:ln>
                <a:noFill/>
              </a:ln>
              <a:solidFill>
                <a:schemeClr val="accent2">
                  <a:lumMod val="75000"/>
                </a:schemeClr>
              </a:solidFill>
              <a:effectLst/>
              <a:uLnTx/>
              <a:uFillTx/>
              <a:latin typeface="Aharoni" panose="02010803020104030203" pitchFamily="2" charset="-79"/>
              <a:cs typeface="Mali SemiBold" panose="00000700000000000000" pitchFamily="2" charset="-34"/>
            </a:endParaRPr>
          </a:p>
        </p:txBody>
      </p:sp>
      <p:sp>
        <p:nvSpPr>
          <p:cNvPr id="27" name="คำบรรยายภาพ: สี่เหลี่ยมมุมมน 3">
            <a:extLst>
              <a:ext uri="{FF2B5EF4-FFF2-40B4-BE49-F238E27FC236}">
                <a16:creationId xmlns:a16="http://schemas.microsoft.com/office/drawing/2014/main" xmlns="" id="{5A17746E-916E-4C18-A322-BA3FF4E39E06}"/>
              </a:ext>
            </a:extLst>
          </p:cNvPr>
          <p:cNvSpPr/>
          <p:nvPr/>
        </p:nvSpPr>
        <p:spPr>
          <a:xfrm>
            <a:off x="121844" y="5662404"/>
            <a:ext cx="12119910" cy="601804"/>
          </a:xfrm>
          <a:prstGeom prst="wedgeRoundRectCallout">
            <a:avLst>
              <a:gd name="adj1" fmla="val -50739"/>
              <a:gd name="adj2" fmla="val 751"/>
              <a:gd name="adj3" fmla="val 16667"/>
            </a:avLst>
          </a:prstGeom>
          <a:solidFill>
            <a:schemeClr val="accent1">
              <a:lumMod val="60000"/>
              <a:lumOff val="4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Aharoni" panose="02010803020104030203" pitchFamily="2" charset="-79"/>
                <a:cs typeface="Cordia New" panose="020B0304020202020204" pitchFamily="34" charset="-34"/>
              </a:rPr>
              <a:t>5. “different” is a (an) ……</a:t>
            </a:r>
            <a:r>
              <a:rPr kumimoji="0" lang="en-US" sz="2800" b="0" i="0" u="none" strike="noStrike" kern="1200" cap="none" spc="0" normalizeH="0" noProof="0" dirty="0">
                <a:ln>
                  <a:noFill/>
                </a:ln>
                <a:solidFill>
                  <a:schemeClr val="tx1"/>
                </a:solidFill>
                <a:effectLst/>
                <a:uLnTx/>
                <a:uFillTx/>
                <a:latin typeface="Aharoni" panose="02010803020104030203" pitchFamily="2" charset="-79"/>
                <a:ea typeface="+mn-ea"/>
                <a:cs typeface="Cordia New" panose="020B0304020202020204" pitchFamily="34" charset="-34"/>
              </a:rPr>
              <a:t>.</a:t>
            </a:r>
            <a:endParaRPr kumimoji="0" lang="th-TH" sz="28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28" name="c">
            <a:extLst>
              <a:ext uri="{FF2B5EF4-FFF2-40B4-BE49-F238E27FC236}">
                <a16:creationId xmlns:a16="http://schemas.microsoft.com/office/drawing/2014/main" xmlns="" id="{92456F23-3C2C-499C-B596-654442AEC83F}"/>
              </a:ext>
            </a:extLst>
          </p:cNvPr>
          <p:cNvSpPr txBox="1"/>
          <p:nvPr/>
        </p:nvSpPr>
        <p:spPr>
          <a:xfrm>
            <a:off x="259257" y="6334780"/>
            <a:ext cx="1525067" cy="523220"/>
          </a:xfrm>
          <a:prstGeom prst="rect">
            <a:avLst/>
          </a:prstGeom>
          <a:noFill/>
        </p:spPr>
        <p:txBody>
          <a:bodyPr wrap="square" rtlCol="0">
            <a:spAutoFit/>
          </a:bodyPr>
          <a:lstStyle/>
          <a:p>
            <a:pPr lvl="0">
              <a:defRPr/>
            </a:pPr>
            <a:r>
              <a:rPr lang="en-US" sz="2800" b="1" noProof="0" dirty="0">
                <a:solidFill>
                  <a:schemeClr val="accent2">
                    <a:lumMod val="75000"/>
                  </a:schemeClr>
                </a:solidFill>
                <a:latin typeface="Aharoni" panose="02010803020104030203" pitchFamily="2" charset="-79"/>
                <a:cs typeface="Aharoni" panose="02010803020104030203" pitchFamily="2" charset="-79"/>
              </a:rPr>
              <a:t>A</a:t>
            </a:r>
            <a:r>
              <a:rPr kumimoji="0" lang="en-US" sz="2800" b="1" i="0" u="none" strike="noStrike" kern="1200" cap="none" spc="0" normalizeH="0" baseline="0" noProof="0" dirty="0">
                <a:ln>
                  <a:noFill/>
                </a:ln>
                <a:solidFill>
                  <a:schemeClr val="accent2">
                    <a:lumMod val="75000"/>
                  </a:schemeClr>
                </a:solidFill>
                <a:effectLst/>
                <a:uLnTx/>
                <a:uFillTx/>
                <a:latin typeface="Aharoni" panose="02010803020104030203" pitchFamily="2" charset="-79"/>
                <a:cs typeface="Aharoni" panose="02010803020104030203" pitchFamily="2" charset="-79"/>
              </a:rPr>
              <a:t>. </a:t>
            </a:r>
            <a:r>
              <a:rPr lang="en-GB" sz="2800" b="1" noProof="0" dirty="0">
                <a:solidFill>
                  <a:schemeClr val="accent2">
                    <a:lumMod val="75000"/>
                  </a:schemeClr>
                </a:solidFill>
              </a:rPr>
              <a:t>noun</a:t>
            </a:r>
            <a:r>
              <a:rPr lang="en-GB" sz="2800" b="1" dirty="0">
                <a:solidFill>
                  <a:schemeClr val="accent2">
                    <a:lumMod val="75000"/>
                  </a:schemeClr>
                </a:solidFill>
              </a:rPr>
              <a:t> </a:t>
            </a:r>
            <a:endParaRPr kumimoji="0" lang="th-TH" sz="2800" b="1" i="0" u="none" strike="noStrike" kern="1200" cap="none" spc="0" normalizeH="0" baseline="0" noProof="0" dirty="0">
              <a:ln>
                <a:noFill/>
              </a:ln>
              <a:solidFill>
                <a:schemeClr val="accent2">
                  <a:lumMod val="75000"/>
                </a:schemeClr>
              </a:solidFill>
              <a:effectLst/>
              <a:uLnTx/>
              <a:uFillTx/>
              <a:latin typeface="Aharoni" panose="02010803020104030203" pitchFamily="2" charset="-79"/>
              <a:cs typeface="Mali SemiBold" panose="00000700000000000000" pitchFamily="2" charset="-34"/>
            </a:endParaRPr>
          </a:p>
        </p:txBody>
      </p:sp>
      <p:sp>
        <p:nvSpPr>
          <p:cNvPr id="29" name="c">
            <a:extLst>
              <a:ext uri="{FF2B5EF4-FFF2-40B4-BE49-F238E27FC236}">
                <a16:creationId xmlns:a16="http://schemas.microsoft.com/office/drawing/2014/main" xmlns="" id="{98375D72-4624-4278-A325-2B35AA89D44B}"/>
              </a:ext>
            </a:extLst>
          </p:cNvPr>
          <p:cNvSpPr txBox="1"/>
          <p:nvPr/>
        </p:nvSpPr>
        <p:spPr>
          <a:xfrm>
            <a:off x="4062604" y="6334780"/>
            <a:ext cx="1525067" cy="523220"/>
          </a:xfrm>
          <a:prstGeom prst="rect">
            <a:avLst/>
          </a:prstGeom>
          <a:noFill/>
        </p:spPr>
        <p:txBody>
          <a:bodyPr wrap="square" rtlCol="0">
            <a:spAutoFit/>
          </a:bodyPr>
          <a:lstStyle/>
          <a:p>
            <a:pPr lvl="0">
              <a:defRPr/>
            </a:pPr>
            <a:r>
              <a:rPr lang="en-US" sz="2800" b="1" dirty="0">
                <a:solidFill>
                  <a:schemeClr val="accent2">
                    <a:lumMod val="75000"/>
                  </a:schemeClr>
                </a:solidFill>
                <a:latin typeface="Aharoni" panose="02010803020104030203" pitchFamily="2" charset="-79"/>
                <a:cs typeface="Aharoni" panose="02010803020104030203" pitchFamily="2" charset="-79"/>
              </a:rPr>
              <a:t>B</a:t>
            </a:r>
            <a:r>
              <a:rPr kumimoji="0" lang="en-US" sz="2800" b="1" i="0" u="none" strike="noStrike" kern="1200" cap="none" spc="0" normalizeH="0" baseline="0" noProof="0" dirty="0">
                <a:ln>
                  <a:noFill/>
                </a:ln>
                <a:solidFill>
                  <a:schemeClr val="accent2">
                    <a:lumMod val="75000"/>
                  </a:schemeClr>
                </a:solidFill>
                <a:effectLst/>
                <a:uLnTx/>
                <a:uFillTx/>
                <a:latin typeface="Aharoni" panose="02010803020104030203" pitchFamily="2" charset="-79"/>
                <a:cs typeface="Aharoni" panose="02010803020104030203" pitchFamily="2" charset="-79"/>
              </a:rPr>
              <a:t>. </a:t>
            </a:r>
            <a:r>
              <a:rPr lang="en-GB" sz="2800" b="1" noProof="0" dirty="0">
                <a:solidFill>
                  <a:schemeClr val="accent2">
                    <a:lumMod val="75000"/>
                  </a:schemeClr>
                </a:solidFill>
              </a:rPr>
              <a:t>verb</a:t>
            </a:r>
            <a:r>
              <a:rPr lang="en-GB" sz="2800" b="1" dirty="0">
                <a:solidFill>
                  <a:schemeClr val="accent2">
                    <a:lumMod val="75000"/>
                  </a:schemeClr>
                </a:solidFill>
              </a:rPr>
              <a:t> </a:t>
            </a:r>
            <a:endParaRPr kumimoji="0" lang="th-TH" sz="2800" b="1" i="0" u="none" strike="noStrike" kern="1200" cap="none" spc="0" normalizeH="0" baseline="0" noProof="0" dirty="0">
              <a:ln>
                <a:noFill/>
              </a:ln>
              <a:solidFill>
                <a:schemeClr val="accent2">
                  <a:lumMod val="75000"/>
                </a:schemeClr>
              </a:solidFill>
              <a:effectLst/>
              <a:uLnTx/>
              <a:uFillTx/>
              <a:latin typeface="Aharoni" panose="02010803020104030203" pitchFamily="2" charset="-79"/>
              <a:cs typeface="Mali SemiBold" panose="00000700000000000000" pitchFamily="2" charset="-34"/>
            </a:endParaRPr>
          </a:p>
        </p:txBody>
      </p:sp>
      <p:sp>
        <p:nvSpPr>
          <p:cNvPr id="30" name="c">
            <a:extLst>
              <a:ext uri="{FF2B5EF4-FFF2-40B4-BE49-F238E27FC236}">
                <a16:creationId xmlns:a16="http://schemas.microsoft.com/office/drawing/2014/main" xmlns="" id="{44623B92-A70A-4C57-BBD0-F1BA28003D11}"/>
              </a:ext>
            </a:extLst>
          </p:cNvPr>
          <p:cNvSpPr txBox="1"/>
          <p:nvPr/>
        </p:nvSpPr>
        <p:spPr>
          <a:xfrm>
            <a:off x="7865951" y="6295527"/>
            <a:ext cx="2598849" cy="523220"/>
          </a:xfrm>
          <a:prstGeom prst="rect">
            <a:avLst/>
          </a:prstGeom>
          <a:noFill/>
        </p:spPr>
        <p:txBody>
          <a:bodyPr wrap="square" rtlCol="0">
            <a:spAutoFit/>
          </a:bodyPr>
          <a:lstStyle/>
          <a:p>
            <a:pPr lvl="0">
              <a:defRPr/>
            </a:pPr>
            <a:r>
              <a:rPr lang="en-US" sz="2800" b="1" dirty="0">
                <a:solidFill>
                  <a:schemeClr val="accent2">
                    <a:lumMod val="75000"/>
                  </a:schemeClr>
                </a:solidFill>
                <a:latin typeface="Aharoni" panose="02010803020104030203" pitchFamily="2" charset="-79"/>
                <a:cs typeface="Aharoni" panose="02010803020104030203" pitchFamily="2" charset="-79"/>
              </a:rPr>
              <a:t>C. adjective</a:t>
            </a:r>
            <a:r>
              <a:rPr lang="en-GB" sz="2800" b="1" dirty="0">
                <a:solidFill>
                  <a:schemeClr val="accent2">
                    <a:lumMod val="75000"/>
                  </a:schemeClr>
                </a:solidFill>
              </a:rPr>
              <a:t> </a:t>
            </a:r>
            <a:endParaRPr kumimoji="0" lang="th-TH" sz="2800" b="1" i="0" u="none" strike="noStrike" kern="1200" cap="none" spc="0" normalizeH="0" baseline="0" noProof="0" dirty="0">
              <a:ln>
                <a:noFill/>
              </a:ln>
              <a:solidFill>
                <a:schemeClr val="accent2">
                  <a:lumMod val="75000"/>
                </a:schemeClr>
              </a:solidFill>
              <a:effectLst/>
              <a:uLnTx/>
              <a:uFillTx/>
              <a:latin typeface="Aharoni" panose="02010803020104030203" pitchFamily="2" charset="-79"/>
              <a:cs typeface="Mali SemiBold" panose="00000700000000000000" pitchFamily="2" charset="-34"/>
            </a:endParaRPr>
          </a:p>
        </p:txBody>
      </p:sp>
      <p:sp>
        <p:nvSpPr>
          <p:cNvPr id="31" name="Oval 30">
            <a:extLst>
              <a:ext uri="{FF2B5EF4-FFF2-40B4-BE49-F238E27FC236}">
                <a16:creationId xmlns:a16="http://schemas.microsoft.com/office/drawing/2014/main" xmlns="" id="{59A07DEB-62D8-492E-BCF3-E58F1334B13F}"/>
              </a:ext>
            </a:extLst>
          </p:cNvPr>
          <p:cNvSpPr/>
          <p:nvPr/>
        </p:nvSpPr>
        <p:spPr>
          <a:xfrm>
            <a:off x="4440758" y="1286984"/>
            <a:ext cx="402175" cy="3898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xmlns="" id="{2A242605-74EC-4DFB-AA68-67D0513B3D12}"/>
              </a:ext>
            </a:extLst>
          </p:cNvPr>
          <p:cNvSpPr/>
          <p:nvPr/>
        </p:nvSpPr>
        <p:spPr>
          <a:xfrm>
            <a:off x="362290" y="2579971"/>
            <a:ext cx="402175" cy="3898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xmlns="" id="{A30E6493-A1F2-4843-9C48-546A0924FEA3}"/>
              </a:ext>
            </a:extLst>
          </p:cNvPr>
          <p:cNvSpPr/>
          <p:nvPr/>
        </p:nvSpPr>
        <p:spPr>
          <a:xfrm>
            <a:off x="4357340" y="3835637"/>
            <a:ext cx="402175" cy="3898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xmlns="" id="{D55277E5-3FD6-43EB-AE02-F339EFA3674A}"/>
              </a:ext>
            </a:extLst>
          </p:cNvPr>
          <p:cNvSpPr/>
          <p:nvPr/>
        </p:nvSpPr>
        <p:spPr>
          <a:xfrm>
            <a:off x="7796930" y="5219366"/>
            <a:ext cx="402175" cy="3898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xmlns="" id="{C1F4171F-A5A2-4768-A5E4-233D891C56DA}"/>
              </a:ext>
            </a:extLst>
          </p:cNvPr>
          <p:cNvSpPr/>
          <p:nvPr/>
        </p:nvSpPr>
        <p:spPr>
          <a:xfrm>
            <a:off x="7865951" y="6317440"/>
            <a:ext cx="402175" cy="3898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6294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subTnLst>
                                    <p:audio>
                                      <p:cMediaNode>
                                        <p:cTn display="0" masterRel="sameClick">
                                          <p:stCondLst>
                                            <p:cond evt="begin" delay="0">
                                              <p:tn val="57"/>
                                            </p:cond>
                                          </p:stCondLst>
                                          <p:endCondLst>
                                            <p:cond evt="onStopAudio" delay="0">
                                              <p:tgtEl>
                                                <p:sldTgt/>
                                              </p:tgtEl>
                                            </p:cond>
                                          </p:endCondLst>
                                        </p:cTn>
                                        <p:tgtEl>
                                          <p:sndTgt r:embed="rId2" name="applause.wav"/>
                                        </p:tgtEl>
                                      </p:cMediaNode>
                                    </p:audio>
                                  </p:sub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subTnLst>
                                    <p:audio>
                                      <p:cMediaNode>
                                        <p:cTn display="0" masterRel="sameClick">
                                          <p:stCondLst>
                                            <p:cond evt="begin" delay="0">
                                              <p:tn val="76"/>
                                            </p:cond>
                                          </p:stCondLst>
                                          <p:endCondLst>
                                            <p:cond evt="onStopAudio" delay="0">
                                              <p:tgtEl>
                                                <p:sldTgt/>
                                              </p:tgtEl>
                                            </p:cond>
                                          </p:endCondLst>
                                        </p:cTn>
                                        <p:tgtEl>
                                          <p:sndTgt r:embed="rId2" name="applause.wav"/>
                                        </p:tgtEl>
                                      </p:cMediaNode>
                                    </p:audio>
                                  </p:sub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500"/>
                                        <p:tgtEl>
                                          <p:spTgt spid="2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5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500"/>
                                        <p:tgtEl>
                                          <p:spTgt spid="35"/>
                                        </p:tgtEl>
                                      </p:cBhvr>
                                    </p:animEffect>
                                  </p:childTnLst>
                                  <p:subTnLst>
                                    <p:audio>
                                      <p:cMediaNode>
                                        <p:cTn display="0" masterRel="sameClick">
                                          <p:stCondLst>
                                            <p:cond evt="begin" delay="0">
                                              <p:tn val="9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11" grpId="0" animBg="1"/>
      <p:bldP spid="12" grpId="0"/>
      <p:bldP spid="14" grpId="0"/>
      <p:bldP spid="17" grpId="0"/>
      <p:bldP spid="19" grpId="0" animBg="1"/>
      <p:bldP spid="20" grpId="0"/>
      <p:bldP spid="21" grpId="0"/>
      <p:bldP spid="22" grpId="0"/>
      <p:bldP spid="23" grpId="0" animBg="1"/>
      <p:bldP spid="24" grpId="0"/>
      <p:bldP spid="25" grpId="0"/>
      <p:bldP spid="26" grpId="0"/>
      <p:bldP spid="27" grpId="0" animBg="1"/>
      <p:bldP spid="28" grpId="0"/>
      <p:bldP spid="29" grpId="0"/>
      <p:bldP spid="30" grpId="0"/>
      <p:bldP spid="31" grpId="0" animBg="1"/>
      <p:bldP spid="32" grpId="0" animBg="1"/>
      <p:bldP spid="33" grpId="0" animBg="1"/>
      <p:bldP spid="34"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25778" y="1676021"/>
            <a:ext cx="11966222" cy="4120743"/>
          </a:xfrm>
          <a:prstGeom prst="rect">
            <a:avLst/>
          </a:prstGeom>
          <a:noFill/>
        </p:spPr>
        <p:txBody>
          <a:bodyPr wrap="square" rtlCol="0">
            <a:spAutoFit/>
          </a:bodyPr>
          <a:lstStyle/>
          <a:p>
            <a:pPr>
              <a:lnSpc>
                <a:spcPct val="200000"/>
              </a:lnSpc>
            </a:pPr>
            <a:r>
              <a:rPr lang="en-US" sz="2700" b="1" dirty="0">
                <a:latin typeface="Times New Roman" pitchFamily="18" charset="0"/>
                <a:cs typeface="Times New Roman" pitchFamily="18" charset="0"/>
              </a:rPr>
              <a:t>1. </a:t>
            </a:r>
            <a:r>
              <a:rPr lang="en-US" sz="2700" dirty="0">
                <a:latin typeface="Times New Roman" pitchFamily="18" charset="0"/>
                <a:cs typeface="Times New Roman" pitchFamily="18" charset="0"/>
              </a:rPr>
              <a:t>I think the Temple of Literature is as ________ Quan Thanh Temple. </a:t>
            </a:r>
            <a:r>
              <a:rPr lang="en-US" sz="2700" b="1" dirty="0">
                <a:latin typeface="Times New Roman" pitchFamily="18" charset="0"/>
                <a:cs typeface="Times New Roman" pitchFamily="18" charset="0"/>
              </a:rPr>
              <a:t>(old)</a:t>
            </a:r>
            <a:br>
              <a:rPr lang="en-US" sz="2700" b="1" dirty="0">
                <a:latin typeface="Times New Roman" pitchFamily="18" charset="0"/>
                <a:cs typeface="Times New Roman" pitchFamily="18" charset="0"/>
              </a:rPr>
            </a:br>
            <a:r>
              <a:rPr lang="en-US" sz="2700" b="1" dirty="0">
                <a:latin typeface="Times New Roman" pitchFamily="18" charset="0"/>
                <a:cs typeface="Times New Roman" pitchFamily="18" charset="0"/>
              </a:rPr>
              <a:t>2. </a:t>
            </a:r>
            <a:r>
              <a:rPr lang="en-US" sz="2700" dirty="0">
                <a:latin typeface="Times New Roman" pitchFamily="18" charset="0"/>
                <a:cs typeface="Times New Roman" pitchFamily="18" charset="0"/>
              </a:rPr>
              <a:t>I don’t like this film very much. It is ___________ the original book. </a:t>
            </a:r>
            <a:r>
              <a:rPr lang="en-US" sz="2700" b="1" dirty="0">
                <a:latin typeface="Times New Roman" pitchFamily="18" charset="0"/>
                <a:cs typeface="Times New Roman" pitchFamily="18" charset="0"/>
              </a:rPr>
              <a:t>(diﬀerent)</a:t>
            </a:r>
            <a:br>
              <a:rPr lang="en-US" sz="2700" b="1" dirty="0">
                <a:latin typeface="Times New Roman" pitchFamily="18" charset="0"/>
                <a:cs typeface="Times New Roman" pitchFamily="18" charset="0"/>
              </a:rPr>
            </a:br>
            <a:r>
              <a:rPr lang="en-US" sz="2700" b="1" dirty="0">
                <a:latin typeface="Times New Roman" pitchFamily="18" charset="0"/>
                <a:cs typeface="Times New Roman" pitchFamily="18" charset="0"/>
              </a:rPr>
              <a:t>3. </a:t>
            </a:r>
            <a:r>
              <a:rPr lang="en-US" sz="2700" dirty="0">
                <a:latin typeface="Times New Roman" pitchFamily="18" charset="0"/>
                <a:cs typeface="Times New Roman" pitchFamily="18" charset="0"/>
              </a:rPr>
              <a:t>Some students say </a:t>
            </a:r>
            <a:r>
              <a:rPr lang="en-US" sz="2700" dirty="0" err="1">
                <a:latin typeface="Times New Roman" pitchFamily="18" charset="0"/>
                <a:cs typeface="Times New Roman" pitchFamily="18" charset="0"/>
              </a:rPr>
              <a:t>maths</a:t>
            </a:r>
            <a:r>
              <a:rPr lang="en-US" sz="2700" dirty="0">
                <a:latin typeface="Times New Roman" pitchFamily="18" charset="0"/>
                <a:cs typeface="Times New Roman" pitchFamily="18" charset="0"/>
              </a:rPr>
              <a:t> is _______ than music, but I don’t think so. </a:t>
            </a:r>
            <a:r>
              <a:rPr lang="en-US" sz="2700" b="1" dirty="0">
                <a:latin typeface="Times New Roman" pitchFamily="18" charset="0"/>
                <a:cs typeface="Times New Roman" pitchFamily="18" charset="0"/>
              </a:rPr>
              <a:t>(important)</a:t>
            </a:r>
            <a:r>
              <a:rPr lang="en-US" sz="2700" dirty="0">
                <a:latin typeface="Times New Roman" pitchFamily="18" charset="0"/>
                <a:cs typeface="Times New Roman" pitchFamily="18" charset="0"/>
              </a:rPr>
              <a:t/>
            </a:r>
            <a:br>
              <a:rPr lang="en-US" sz="2700" dirty="0">
                <a:latin typeface="Times New Roman" pitchFamily="18" charset="0"/>
                <a:cs typeface="Times New Roman" pitchFamily="18" charset="0"/>
              </a:rPr>
            </a:br>
            <a:r>
              <a:rPr lang="en-US" sz="2700" b="1" dirty="0">
                <a:latin typeface="Times New Roman" pitchFamily="18" charset="0"/>
                <a:cs typeface="Times New Roman" pitchFamily="18" charset="0"/>
              </a:rPr>
              <a:t>4. </a:t>
            </a:r>
            <a:r>
              <a:rPr lang="en-US" sz="2700" dirty="0">
                <a:latin typeface="Times New Roman" pitchFamily="18" charset="0"/>
                <a:cs typeface="Times New Roman" pitchFamily="18" charset="0"/>
              </a:rPr>
              <a:t>My grandma thinks modern life is _________ as life in the past. </a:t>
            </a:r>
            <a:r>
              <a:rPr lang="en-US" sz="2700" b="1" dirty="0">
                <a:latin typeface="Times New Roman" pitchFamily="18" charset="0"/>
                <a:cs typeface="Times New Roman" pitchFamily="18" charset="0"/>
              </a:rPr>
              <a:t>(not / good)</a:t>
            </a:r>
            <a:br>
              <a:rPr lang="en-US" sz="2700" b="1" dirty="0">
                <a:latin typeface="Times New Roman" pitchFamily="18" charset="0"/>
                <a:cs typeface="Times New Roman" pitchFamily="18" charset="0"/>
              </a:rPr>
            </a:br>
            <a:r>
              <a:rPr lang="en-US" sz="2700" b="1" dirty="0">
                <a:latin typeface="Times New Roman" pitchFamily="18" charset="0"/>
                <a:cs typeface="Times New Roman" pitchFamily="18" charset="0"/>
              </a:rPr>
              <a:t>5. </a:t>
            </a:r>
            <a:r>
              <a:rPr lang="en-US" sz="2700" dirty="0">
                <a:latin typeface="Times New Roman" pitchFamily="18" charset="0"/>
                <a:cs typeface="Times New Roman" pitchFamily="18" charset="0"/>
              </a:rPr>
              <a:t>Learning to play the guitar is ___________ I thought. </a:t>
            </a:r>
            <a:r>
              <a:rPr lang="en-US" sz="2700" b="1" dirty="0">
                <a:latin typeface="Times New Roman" pitchFamily="18" charset="0"/>
                <a:cs typeface="Times New Roman" pitchFamily="18" charset="0"/>
              </a:rPr>
              <a:t>(not / easy) </a:t>
            </a:r>
            <a:endParaRPr lang="en-GB" sz="2700" b="1" dirty="0">
              <a:latin typeface="Times New Roman" pitchFamily="18" charset="0"/>
              <a:cs typeface="Times New Roman" pitchFamily="18" charset="0"/>
            </a:endParaRPr>
          </a:p>
        </p:txBody>
      </p:sp>
      <p:sp>
        <p:nvSpPr>
          <p:cNvPr id="12" name="TextBox 11"/>
          <p:cNvSpPr txBox="1"/>
          <p:nvPr/>
        </p:nvSpPr>
        <p:spPr>
          <a:xfrm>
            <a:off x="936887" y="897132"/>
            <a:ext cx="11096344" cy="492443"/>
          </a:xfrm>
          <a:prstGeom prst="rect">
            <a:avLst/>
          </a:prstGeom>
          <a:noFill/>
          <a:effectLst/>
        </p:spPr>
        <p:txBody>
          <a:bodyPr wrap="square" rtlCol="0">
            <a:spAutoFit/>
          </a:bodyPr>
          <a:lstStyle/>
          <a:p>
            <a:r>
              <a:rPr lang="en-US" sz="2500" b="1" dirty="0">
                <a:cs typeface="Arial" panose="020B0604020202020204" pitchFamily="34" charset="0"/>
              </a:rPr>
              <a:t>Complete the sentences, using the words in brackets. Add the necessary words. </a:t>
            </a:r>
          </a:p>
        </p:txBody>
      </p:sp>
      <p:sp>
        <p:nvSpPr>
          <p:cNvPr id="16" name="Rounded Rectangle 15"/>
          <p:cNvSpPr/>
          <p:nvPr/>
        </p:nvSpPr>
        <p:spPr>
          <a:xfrm>
            <a:off x="415928" y="87821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68713" y="77557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8" name="TextBox 7"/>
          <p:cNvSpPr txBox="1"/>
          <p:nvPr/>
        </p:nvSpPr>
        <p:spPr>
          <a:xfrm>
            <a:off x="487067" y="199630"/>
            <a:ext cx="2565849" cy="523220"/>
          </a:xfrm>
          <a:prstGeom prst="rect">
            <a:avLst/>
          </a:prstGeom>
          <a:noFill/>
          <a:effectLst/>
        </p:spPr>
        <p:txBody>
          <a:bodyPr wrap="square" rtlCol="0">
            <a:spAutoFit/>
          </a:bodyPr>
          <a:lstStyle/>
          <a:p>
            <a:r>
              <a:rPr lang="en-US" sz="2800" b="1" dirty="0">
                <a:solidFill>
                  <a:srgbClr val="C00000"/>
                </a:solidFill>
                <a:effectLst>
                  <a:glow rad="88900">
                    <a:schemeClr val="bg1"/>
                  </a:glow>
                </a:effectLst>
                <a:latin typeface="Arial" panose="020B0604020202020204" pitchFamily="34" charset="0"/>
                <a:cs typeface="Arial" panose="020B0604020202020204" pitchFamily="34" charset="0"/>
              </a:rPr>
              <a:t>* GRAMMAR</a:t>
            </a:r>
          </a:p>
        </p:txBody>
      </p:sp>
      <p:sp>
        <p:nvSpPr>
          <p:cNvPr id="3" name="TextBox 2"/>
          <p:cNvSpPr txBox="1"/>
          <p:nvPr/>
        </p:nvSpPr>
        <p:spPr>
          <a:xfrm>
            <a:off x="4216582" y="6028936"/>
            <a:ext cx="3377381"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800" b="1" dirty="0">
                <a:solidFill>
                  <a:srgbClr val="FF0000"/>
                </a:solidFill>
              </a:rPr>
              <a:t>Game: Lucky singers</a:t>
            </a:r>
            <a:endParaRPr lang="en-US" sz="2800" b="1" dirty="0">
              <a:solidFill>
                <a:srgbClr val="FF0000"/>
              </a:solidFill>
            </a:endParaRPr>
          </a:p>
        </p:txBody>
      </p:sp>
    </p:spTree>
    <p:extLst>
      <p:ext uri="{BB962C8B-B14F-4D97-AF65-F5344CB8AC3E}">
        <p14:creationId xmlns:p14="http://schemas.microsoft.com/office/powerpoint/2010/main" val="321025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5562600" y="5943600"/>
            <a:ext cx="16764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vi-VN" sz="3200" b="1">
              <a:solidFill>
                <a:schemeClr val="bg1"/>
              </a:solidFill>
              <a:latin typeface="Times New Roman" pitchFamily="18" charset="0"/>
              <a:cs typeface="Arial" charset="0"/>
            </a:endParaRPr>
          </a:p>
        </p:txBody>
      </p:sp>
      <p:sp>
        <p:nvSpPr>
          <p:cNvPr id="17" name="Rectangle 35"/>
          <p:cNvSpPr>
            <a:spLocks noChangeArrowheads="1"/>
          </p:cNvSpPr>
          <p:nvPr/>
        </p:nvSpPr>
        <p:spPr bwMode="auto">
          <a:xfrm>
            <a:off x="1781740" y="5911339"/>
            <a:ext cx="522288" cy="7254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vi-VN">
              <a:cs typeface="Arial" charset="0"/>
            </a:endParaRPr>
          </a:p>
        </p:txBody>
      </p:sp>
      <p:pic>
        <p:nvPicPr>
          <p:cNvPr id="1030" name="Picture 6" descr="M-TP | Ho Chi Minh City">
            <a:extLst>
              <a:ext uri="{FF2B5EF4-FFF2-40B4-BE49-F238E27FC236}">
                <a16:creationId xmlns:a16="http://schemas.microsoft.com/office/drawing/2014/main" xmlns="" id="{11EF2F04-AAE7-4FE6-B221-03ACB6446C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5058" y="213538"/>
            <a:ext cx="2080304" cy="17767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rik: Nếu nói sân khấu là cuộc đời thì công nghệ sẽ là điểm tựa để nghệ sĩ  thăng hoa">
            <a:extLst>
              <a:ext uri="{FF2B5EF4-FFF2-40B4-BE49-F238E27FC236}">
                <a16:creationId xmlns:a16="http://schemas.microsoft.com/office/drawing/2014/main" xmlns="" id="{D6B38332-006B-45CA-ACF6-A26D420423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6351" y="236829"/>
            <a:ext cx="2187545" cy="17310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a sĩ Min là ai? Tiểu sử, đời tư, sự nghiệp ca sĩ Min">
            <a:extLst>
              <a:ext uri="{FF2B5EF4-FFF2-40B4-BE49-F238E27FC236}">
                <a16:creationId xmlns:a16="http://schemas.microsoft.com/office/drawing/2014/main" xmlns="" id="{2EE83696-9BC0-49FB-B3DB-3B30AF069B0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7823" y="224820"/>
            <a:ext cx="2202984" cy="173106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ất ngờ trước vị trí của Lisa - BlackPink trong bảng xếp hạng độ nổi tiếng">
            <a:extLst>
              <a:ext uri="{FF2B5EF4-FFF2-40B4-BE49-F238E27FC236}">
                <a16:creationId xmlns:a16="http://schemas.microsoft.com/office/drawing/2014/main" xmlns="" id="{2ECF4A23-65D9-4511-B84C-CA9C72ECDEB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69815" y="203158"/>
            <a:ext cx="2730262" cy="182013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Đức Phúc mở lòng sau 25 năm chưa biết yêu - VnExpress Giải trí">
            <a:extLst>
              <a:ext uri="{FF2B5EF4-FFF2-40B4-BE49-F238E27FC236}">
                <a16:creationId xmlns:a16="http://schemas.microsoft.com/office/drawing/2014/main" xmlns="" id="{5A0486C1-0A05-4A54-B200-1750F85BCC9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62761" y="1953291"/>
            <a:ext cx="2128437" cy="216437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Taylor Swift có album mới sau ba năm - VnExpress Giải trí">
            <a:extLst>
              <a:ext uri="{FF2B5EF4-FFF2-40B4-BE49-F238E27FC236}">
                <a16:creationId xmlns:a16="http://schemas.microsoft.com/office/drawing/2014/main" xmlns="" id="{C9336E38-886D-424E-BF3D-84BE8AD30F4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37034" y="1919241"/>
            <a:ext cx="2160789" cy="216436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óc Tiên: Làm nghệ thuật vẫn cần khán giả | VTV.VN">
            <a:extLst>
              <a:ext uri="{FF2B5EF4-FFF2-40B4-BE49-F238E27FC236}">
                <a16:creationId xmlns:a16="http://schemas.microsoft.com/office/drawing/2014/main" xmlns="" id="{99A28D9E-24E2-400E-8906-8792B1E2056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86620" y="1966161"/>
            <a:ext cx="2202984" cy="217473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Bích Phương: 'Tôi không muốn trở thành nữ ca sĩ ma đói'">
            <a:extLst>
              <a:ext uri="{FF2B5EF4-FFF2-40B4-BE49-F238E27FC236}">
                <a16:creationId xmlns:a16="http://schemas.microsoft.com/office/drawing/2014/main" xmlns="" id="{CCCC9A51-77D1-4AEC-A7E9-4450005C21C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36336" y="1978639"/>
            <a:ext cx="2763741" cy="2164368"/>
          </a:xfrm>
          <a:prstGeom prst="rect">
            <a:avLst/>
          </a:prstGeom>
          <a:noFill/>
          <a:extLst>
            <a:ext uri="{909E8E84-426E-40DD-AFC4-6F175D3DCCD1}">
              <a14:hiddenFill xmlns:a14="http://schemas.microsoft.com/office/drawing/2010/main">
                <a:solidFill>
                  <a:srgbClr val="FFFFFF"/>
                </a:solidFill>
              </a14:hiddenFill>
            </a:ext>
          </a:extLst>
        </p:spPr>
      </p:pic>
      <p:pic>
        <p:nvPicPr>
          <p:cNvPr id="20" name="Hình ảnh 4" descr="Ảnh có chứa mẫu họa&#10;&#10;Mô tả được tạo tự động">
            <a:extLst>
              <a:ext uri="{FF2B5EF4-FFF2-40B4-BE49-F238E27FC236}">
                <a16:creationId xmlns:a16="http://schemas.microsoft.com/office/drawing/2014/main" xmlns="" id="{98B36AB1-3D6F-45D9-8A44-1A2A01B9AED5}"/>
              </a:ext>
            </a:extLst>
          </p:cNvPr>
          <p:cNvPicPr>
            <a:picLocks noChangeAspect="1"/>
          </p:cNvPicPr>
          <p:nvPr/>
        </p:nvPicPr>
        <p:blipFill>
          <a:blip r:embed="rId14"/>
          <a:stretch>
            <a:fillRect/>
          </a:stretch>
        </p:blipFill>
        <p:spPr>
          <a:xfrm>
            <a:off x="1411323" y="147761"/>
            <a:ext cx="2220110" cy="1820132"/>
          </a:xfrm>
          <a:prstGeom prst="rect">
            <a:avLst/>
          </a:prstGeom>
        </p:spPr>
      </p:pic>
      <p:pic>
        <p:nvPicPr>
          <p:cNvPr id="23" name="Hình ảnh 4" descr="Ảnh có chứa mẫu họa&#10;&#10;Mô tả được tạo tự động">
            <a:extLst>
              <a:ext uri="{FF2B5EF4-FFF2-40B4-BE49-F238E27FC236}">
                <a16:creationId xmlns:a16="http://schemas.microsoft.com/office/drawing/2014/main" xmlns="" id="{70EDA597-113A-47BA-B313-BF600A3E352D}"/>
              </a:ext>
            </a:extLst>
          </p:cNvPr>
          <p:cNvPicPr>
            <a:picLocks noChangeAspect="1"/>
          </p:cNvPicPr>
          <p:nvPr/>
        </p:nvPicPr>
        <p:blipFill>
          <a:blip r:embed="rId14"/>
          <a:stretch>
            <a:fillRect/>
          </a:stretch>
        </p:blipFill>
        <p:spPr>
          <a:xfrm>
            <a:off x="3597640" y="149435"/>
            <a:ext cx="2202984" cy="1769045"/>
          </a:xfrm>
          <a:prstGeom prst="rect">
            <a:avLst/>
          </a:prstGeom>
        </p:spPr>
      </p:pic>
      <p:pic>
        <p:nvPicPr>
          <p:cNvPr id="24" name="Hình ảnh 4" descr="Ảnh có chứa mẫu họa&#10;&#10;Mô tả được tạo tự động">
            <a:extLst>
              <a:ext uri="{FF2B5EF4-FFF2-40B4-BE49-F238E27FC236}">
                <a16:creationId xmlns:a16="http://schemas.microsoft.com/office/drawing/2014/main" xmlns="" id="{0CC133EB-D5F4-4C84-9FFC-19A9076ECC33}"/>
              </a:ext>
            </a:extLst>
          </p:cNvPr>
          <p:cNvPicPr>
            <a:picLocks noChangeAspect="1"/>
          </p:cNvPicPr>
          <p:nvPr/>
        </p:nvPicPr>
        <p:blipFill>
          <a:blip r:embed="rId14"/>
          <a:stretch>
            <a:fillRect/>
          </a:stretch>
        </p:blipFill>
        <p:spPr>
          <a:xfrm>
            <a:off x="7969815" y="1978640"/>
            <a:ext cx="2730262" cy="2164367"/>
          </a:xfrm>
          <a:prstGeom prst="rect">
            <a:avLst/>
          </a:prstGeom>
        </p:spPr>
      </p:pic>
      <p:sp>
        <p:nvSpPr>
          <p:cNvPr id="25" name="TextBox 24">
            <a:extLst>
              <a:ext uri="{FF2B5EF4-FFF2-40B4-BE49-F238E27FC236}">
                <a16:creationId xmlns:a16="http://schemas.microsoft.com/office/drawing/2014/main" xmlns="" id="{E46506DD-2BCB-460A-8224-658ACA80CEFE}"/>
              </a:ext>
            </a:extLst>
          </p:cNvPr>
          <p:cNvSpPr txBox="1"/>
          <p:nvPr/>
        </p:nvSpPr>
        <p:spPr>
          <a:xfrm>
            <a:off x="0" y="4586093"/>
            <a:ext cx="11906321" cy="1684564"/>
          </a:xfrm>
          <a:prstGeom prst="rect">
            <a:avLst/>
          </a:prstGeom>
          <a:noFill/>
        </p:spPr>
        <p:txBody>
          <a:bodyPr wrap="square" rtlCol="0">
            <a:spAutoFit/>
          </a:bodyPr>
          <a:lstStyle/>
          <a:p>
            <a:pPr>
              <a:lnSpc>
                <a:spcPct val="200000"/>
              </a:lnSpc>
            </a:pPr>
            <a:r>
              <a:rPr lang="en-US" sz="2800" b="1" dirty="0">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1</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I think the Temple of Literature is as __________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Thanh</a:t>
            </a:r>
            <a:r>
              <a:rPr lang="en-US" sz="2800" dirty="0">
                <a:latin typeface="Times New Roman" pitchFamily="18" charset="0"/>
                <a:cs typeface="Times New Roman" pitchFamily="18" charset="0"/>
              </a:rPr>
              <a:t> Temple.</a:t>
            </a:r>
          </a:p>
          <a:p>
            <a:pPr>
              <a:lnSpc>
                <a:spcPct val="200000"/>
              </a:lnSpc>
            </a:pPr>
            <a:r>
              <a:rPr lang="en-US" sz="2800" dirty="0">
                <a:latin typeface="Times New Roman" pitchFamily="18" charset="0"/>
                <a:cs typeface="Times New Roman" pitchFamily="18" charset="0"/>
              </a:rPr>
              <a:t>      </a:t>
            </a:r>
            <a:r>
              <a:rPr lang="en-US" sz="2800" b="1" dirty="0">
                <a:solidFill>
                  <a:srgbClr val="002060"/>
                </a:solidFill>
                <a:latin typeface="Times New Roman" pitchFamily="18" charset="0"/>
                <a:cs typeface="Times New Roman" pitchFamily="18" charset="0"/>
              </a:rPr>
              <a:t>(old)</a:t>
            </a:r>
            <a:endParaRPr lang="en-GB" sz="2800" b="1" dirty="0">
              <a:solidFill>
                <a:srgbClr val="002060"/>
              </a:solidFill>
              <a:latin typeface="Times New Roman" pitchFamily="18" charset="0"/>
              <a:cs typeface="Times New Roman" pitchFamily="18" charset="0"/>
            </a:endParaRPr>
          </a:p>
        </p:txBody>
      </p:sp>
      <p:sp>
        <p:nvSpPr>
          <p:cNvPr id="26" name="TextBox 25">
            <a:extLst>
              <a:ext uri="{FF2B5EF4-FFF2-40B4-BE49-F238E27FC236}">
                <a16:creationId xmlns:a16="http://schemas.microsoft.com/office/drawing/2014/main" xmlns="" id="{4D01FB9C-E008-47F2-8D3F-5B465997ADC1}"/>
              </a:ext>
            </a:extLst>
          </p:cNvPr>
          <p:cNvSpPr txBox="1"/>
          <p:nvPr/>
        </p:nvSpPr>
        <p:spPr>
          <a:xfrm>
            <a:off x="6216420" y="4928746"/>
            <a:ext cx="1583619" cy="523220"/>
          </a:xfrm>
          <a:prstGeom prst="rect">
            <a:avLst/>
          </a:prstGeom>
          <a:noFill/>
        </p:spPr>
        <p:txBody>
          <a:bodyPr wrap="square" rtlCol="0">
            <a:spAutoFit/>
          </a:bodyPr>
          <a:lstStyle/>
          <a:p>
            <a:pPr algn="ctr"/>
            <a:r>
              <a:rPr lang="en-US" sz="2800" b="1" dirty="0">
                <a:solidFill>
                  <a:srgbClr val="FF0000"/>
                </a:solidFill>
              </a:rPr>
              <a:t>old as</a:t>
            </a:r>
          </a:p>
        </p:txBody>
      </p:sp>
      <p:sp>
        <p:nvSpPr>
          <p:cNvPr id="29" name="TextBox 28">
            <a:extLst>
              <a:ext uri="{FF2B5EF4-FFF2-40B4-BE49-F238E27FC236}">
                <a16:creationId xmlns:a16="http://schemas.microsoft.com/office/drawing/2014/main" xmlns="" id="{41006DA6-E80C-4D7B-A7DD-4D622A1FC42E}"/>
              </a:ext>
            </a:extLst>
          </p:cNvPr>
          <p:cNvSpPr txBox="1"/>
          <p:nvPr/>
        </p:nvSpPr>
        <p:spPr>
          <a:xfrm>
            <a:off x="312485" y="4990293"/>
            <a:ext cx="11298908" cy="1684564"/>
          </a:xfrm>
          <a:prstGeom prst="rect">
            <a:avLst/>
          </a:prstGeom>
          <a:noFill/>
        </p:spPr>
        <p:txBody>
          <a:bodyPr wrap="square" rtlCol="0">
            <a:spAutoFit/>
          </a:bodyPr>
          <a:lstStyle/>
          <a:p>
            <a:pPr>
              <a:lnSpc>
                <a:spcPct val="200000"/>
              </a:lnSpc>
            </a:pPr>
            <a:r>
              <a:rPr lang="en-US" sz="2800" b="1" dirty="0">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2</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I don’t like this film very much. It is _______________ the original book. </a:t>
            </a:r>
            <a:r>
              <a:rPr lang="en-US" sz="2800" b="1" dirty="0">
                <a:solidFill>
                  <a:srgbClr val="002060"/>
                </a:solidFill>
                <a:latin typeface="Times New Roman" pitchFamily="18" charset="0"/>
                <a:cs typeface="Times New Roman" pitchFamily="18" charset="0"/>
              </a:rPr>
              <a:t>(diﬀerent)</a:t>
            </a:r>
            <a:endParaRPr lang="en-GB" sz="2800" b="1" dirty="0">
              <a:solidFill>
                <a:srgbClr val="002060"/>
              </a:solidFill>
              <a:latin typeface="Times New Roman" pitchFamily="18" charset="0"/>
              <a:cs typeface="Times New Roman" pitchFamily="18" charset="0"/>
            </a:endParaRPr>
          </a:p>
        </p:txBody>
      </p:sp>
      <p:sp>
        <p:nvSpPr>
          <p:cNvPr id="30" name="TextBox 29">
            <a:extLst>
              <a:ext uri="{FF2B5EF4-FFF2-40B4-BE49-F238E27FC236}">
                <a16:creationId xmlns:a16="http://schemas.microsoft.com/office/drawing/2014/main" xmlns="" id="{2DEED771-AE38-4949-AC2D-1DAD6948A2D8}"/>
              </a:ext>
            </a:extLst>
          </p:cNvPr>
          <p:cNvSpPr txBox="1"/>
          <p:nvPr/>
        </p:nvSpPr>
        <p:spPr>
          <a:xfrm>
            <a:off x="6109202" y="5274901"/>
            <a:ext cx="2573107" cy="492443"/>
          </a:xfrm>
          <a:prstGeom prst="rect">
            <a:avLst/>
          </a:prstGeom>
          <a:noFill/>
        </p:spPr>
        <p:txBody>
          <a:bodyPr wrap="square" rtlCol="0">
            <a:spAutoFit/>
          </a:bodyPr>
          <a:lstStyle/>
          <a:p>
            <a:pPr algn="ctr"/>
            <a:r>
              <a:rPr lang="en-US" sz="2600" b="1" dirty="0">
                <a:solidFill>
                  <a:srgbClr val="FF0000"/>
                </a:solidFill>
              </a:rPr>
              <a:t>different from</a:t>
            </a:r>
          </a:p>
        </p:txBody>
      </p:sp>
      <p:sp>
        <p:nvSpPr>
          <p:cNvPr id="31" name="TextBox 30">
            <a:extLst>
              <a:ext uri="{FF2B5EF4-FFF2-40B4-BE49-F238E27FC236}">
                <a16:creationId xmlns:a16="http://schemas.microsoft.com/office/drawing/2014/main" xmlns="" id="{EDA9E7A8-5512-4F2C-A030-CAB64DB43DD7}"/>
              </a:ext>
            </a:extLst>
          </p:cNvPr>
          <p:cNvSpPr txBox="1"/>
          <p:nvPr/>
        </p:nvSpPr>
        <p:spPr>
          <a:xfrm>
            <a:off x="446546" y="4466351"/>
            <a:ext cx="11298908" cy="1684564"/>
          </a:xfrm>
          <a:prstGeom prst="rect">
            <a:avLst/>
          </a:prstGeom>
          <a:noFill/>
        </p:spPr>
        <p:txBody>
          <a:bodyPr wrap="square" rtlCol="0">
            <a:spAutoFit/>
          </a:bodyPr>
          <a:lstStyle/>
          <a:p>
            <a:pPr>
              <a:lnSpc>
                <a:spcPct val="200000"/>
              </a:lnSpc>
            </a:pPr>
            <a:r>
              <a:rPr lang="en-US" sz="2800" b="1" dirty="0">
                <a:solidFill>
                  <a:srgbClr val="FF0000"/>
                </a:solidFill>
                <a:latin typeface="Times New Roman" pitchFamily="18" charset="0"/>
                <a:cs typeface="Times New Roman" pitchFamily="18" charset="0"/>
              </a:rPr>
              <a:t>3</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Some students say </a:t>
            </a:r>
            <a:r>
              <a:rPr lang="en-US" sz="2800" dirty="0" err="1">
                <a:latin typeface="Times New Roman" pitchFamily="18" charset="0"/>
                <a:cs typeface="Times New Roman" pitchFamily="18" charset="0"/>
              </a:rPr>
              <a:t>maths</a:t>
            </a:r>
            <a:r>
              <a:rPr lang="en-US" sz="2800" dirty="0">
                <a:latin typeface="Times New Roman" pitchFamily="18" charset="0"/>
                <a:cs typeface="Times New Roman" pitchFamily="18" charset="0"/>
              </a:rPr>
              <a:t> is _______________ than music, but I don’t think so. </a:t>
            </a:r>
            <a:r>
              <a:rPr lang="en-US" sz="2800" b="1" dirty="0">
                <a:solidFill>
                  <a:schemeClr val="tx2"/>
                </a:solidFill>
                <a:latin typeface="Times New Roman" pitchFamily="18" charset="0"/>
                <a:cs typeface="Times New Roman" pitchFamily="18" charset="0"/>
              </a:rPr>
              <a:t>(important)</a:t>
            </a:r>
            <a:endParaRPr lang="en-GB" sz="2800" b="1" dirty="0">
              <a:solidFill>
                <a:srgbClr val="002060"/>
              </a:solidFill>
              <a:latin typeface="Times New Roman" pitchFamily="18" charset="0"/>
              <a:cs typeface="Times New Roman" pitchFamily="18" charset="0"/>
            </a:endParaRPr>
          </a:p>
        </p:txBody>
      </p:sp>
      <p:sp>
        <p:nvSpPr>
          <p:cNvPr id="32" name="TextBox 31">
            <a:extLst>
              <a:ext uri="{FF2B5EF4-FFF2-40B4-BE49-F238E27FC236}">
                <a16:creationId xmlns:a16="http://schemas.microsoft.com/office/drawing/2014/main" xmlns="" id="{F17E3305-A576-4EAD-9632-BE9DDFC32B67}"/>
              </a:ext>
            </a:extLst>
          </p:cNvPr>
          <p:cNvSpPr txBox="1"/>
          <p:nvPr/>
        </p:nvSpPr>
        <p:spPr>
          <a:xfrm>
            <a:off x="4985831" y="4781697"/>
            <a:ext cx="2573107" cy="492443"/>
          </a:xfrm>
          <a:prstGeom prst="rect">
            <a:avLst/>
          </a:prstGeom>
          <a:noFill/>
        </p:spPr>
        <p:txBody>
          <a:bodyPr wrap="square" rtlCol="0">
            <a:spAutoFit/>
          </a:bodyPr>
          <a:lstStyle/>
          <a:p>
            <a:pPr algn="ctr"/>
            <a:r>
              <a:rPr lang="en-US" sz="2600" b="1" dirty="0">
                <a:solidFill>
                  <a:srgbClr val="FF0000"/>
                </a:solidFill>
              </a:rPr>
              <a:t>more important</a:t>
            </a:r>
          </a:p>
        </p:txBody>
      </p:sp>
      <p:sp>
        <p:nvSpPr>
          <p:cNvPr id="33" name="TextBox 32">
            <a:extLst>
              <a:ext uri="{FF2B5EF4-FFF2-40B4-BE49-F238E27FC236}">
                <a16:creationId xmlns:a16="http://schemas.microsoft.com/office/drawing/2014/main" xmlns="" id="{1DE20FF1-AD9B-468B-8D2E-920CA5CB9C1F}"/>
              </a:ext>
            </a:extLst>
          </p:cNvPr>
          <p:cNvSpPr txBox="1"/>
          <p:nvPr/>
        </p:nvSpPr>
        <p:spPr>
          <a:xfrm>
            <a:off x="94442" y="4844847"/>
            <a:ext cx="11298908" cy="1815882"/>
          </a:xfrm>
          <a:prstGeom prst="rect">
            <a:avLst/>
          </a:prstGeom>
          <a:noFill/>
        </p:spPr>
        <p:txBody>
          <a:bodyPr wrap="square" rtlCol="0">
            <a:spAutoFit/>
          </a:bodyPr>
          <a:lstStyle/>
          <a:p>
            <a:pPr>
              <a:lnSpc>
                <a:spcPct val="200000"/>
              </a:lnSpc>
            </a:pPr>
            <a:r>
              <a:rPr lang="en-US" sz="2800" b="1" dirty="0">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4</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My grandma thinks modern life is ___________ as life in the past. </a:t>
            </a:r>
          </a:p>
          <a:p>
            <a:pPr>
              <a:lnSpc>
                <a:spcPct val="200000"/>
              </a:lnSpc>
            </a:pPr>
            <a:r>
              <a:rPr lang="en-US" sz="2800" b="1" dirty="0">
                <a:solidFill>
                  <a:srgbClr val="0FB7BD"/>
                </a:solidFill>
                <a:latin typeface="Times New Roman" pitchFamily="18" charset="0"/>
                <a:cs typeface="Times New Roman" pitchFamily="18" charset="0"/>
              </a:rPr>
              <a:t>      </a:t>
            </a:r>
            <a:r>
              <a:rPr lang="en-US" sz="2800" b="1" dirty="0">
                <a:solidFill>
                  <a:schemeClr val="tx2"/>
                </a:solidFill>
                <a:latin typeface="Times New Roman" pitchFamily="18" charset="0"/>
                <a:cs typeface="Times New Roman" pitchFamily="18" charset="0"/>
              </a:rPr>
              <a:t>(not / good)</a:t>
            </a:r>
            <a:endParaRPr lang="en-GB" sz="2800" b="1" dirty="0">
              <a:solidFill>
                <a:schemeClr val="tx2"/>
              </a:solidFill>
              <a:latin typeface="Times New Roman" pitchFamily="18" charset="0"/>
              <a:cs typeface="Times New Roman" pitchFamily="18" charset="0"/>
            </a:endParaRPr>
          </a:p>
        </p:txBody>
      </p:sp>
      <p:sp>
        <p:nvSpPr>
          <p:cNvPr id="34" name="TextBox 33">
            <a:extLst>
              <a:ext uri="{FF2B5EF4-FFF2-40B4-BE49-F238E27FC236}">
                <a16:creationId xmlns:a16="http://schemas.microsoft.com/office/drawing/2014/main" xmlns="" id="{94D1ADC9-AB42-48D1-99F4-EA7382BAA26C}"/>
              </a:ext>
            </a:extLst>
          </p:cNvPr>
          <p:cNvSpPr txBox="1"/>
          <p:nvPr/>
        </p:nvSpPr>
        <p:spPr>
          <a:xfrm>
            <a:off x="5434133" y="5134834"/>
            <a:ext cx="2573107" cy="492443"/>
          </a:xfrm>
          <a:prstGeom prst="rect">
            <a:avLst/>
          </a:prstGeom>
          <a:noFill/>
        </p:spPr>
        <p:txBody>
          <a:bodyPr wrap="square" rtlCol="0">
            <a:spAutoFit/>
          </a:bodyPr>
          <a:lstStyle/>
          <a:p>
            <a:pPr algn="ctr"/>
            <a:r>
              <a:rPr lang="en-US" sz="2600" b="1" dirty="0">
                <a:solidFill>
                  <a:srgbClr val="FF0000"/>
                </a:solidFill>
              </a:rPr>
              <a:t>not as good</a:t>
            </a:r>
          </a:p>
        </p:txBody>
      </p:sp>
      <p:sp>
        <p:nvSpPr>
          <p:cNvPr id="35" name="TextBox 34">
            <a:extLst>
              <a:ext uri="{FF2B5EF4-FFF2-40B4-BE49-F238E27FC236}">
                <a16:creationId xmlns:a16="http://schemas.microsoft.com/office/drawing/2014/main" xmlns="" id="{313FB60D-398B-412D-BD78-E668221C6AF5}"/>
              </a:ext>
            </a:extLst>
          </p:cNvPr>
          <p:cNvSpPr txBox="1"/>
          <p:nvPr/>
        </p:nvSpPr>
        <p:spPr>
          <a:xfrm>
            <a:off x="312485" y="4155026"/>
            <a:ext cx="11298908" cy="822789"/>
          </a:xfrm>
          <a:prstGeom prst="rect">
            <a:avLst/>
          </a:prstGeom>
          <a:noFill/>
        </p:spPr>
        <p:txBody>
          <a:bodyPr wrap="square" rtlCol="0">
            <a:spAutoFit/>
          </a:bodyPr>
          <a:lstStyle/>
          <a:p>
            <a:pPr>
              <a:lnSpc>
                <a:spcPct val="200000"/>
              </a:lnSpc>
            </a:pPr>
            <a:r>
              <a:rPr lang="en-US" sz="2800" b="1" dirty="0">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5</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Learning to play the guitar is ______________ I thought. </a:t>
            </a:r>
            <a:r>
              <a:rPr lang="en-US" sz="2800" b="1" dirty="0">
                <a:solidFill>
                  <a:schemeClr val="tx2"/>
                </a:solidFill>
                <a:latin typeface="Times New Roman" pitchFamily="18" charset="0"/>
                <a:cs typeface="Times New Roman" pitchFamily="18" charset="0"/>
              </a:rPr>
              <a:t>(not / easy) </a:t>
            </a:r>
            <a:endParaRPr lang="en-GB" sz="2800" b="1" dirty="0">
              <a:solidFill>
                <a:schemeClr val="tx2"/>
              </a:solidFill>
              <a:latin typeface="Times New Roman" pitchFamily="18" charset="0"/>
              <a:cs typeface="Times New Roman" pitchFamily="18" charset="0"/>
            </a:endParaRPr>
          </a:p>
        </p:txBody>
      </p:sp>
      <p:sp>
        <p:nvSpPr>
          <p:cNvPr id="36" name="TextBox 35">
            <a:extLst>
              <a:ext uri="{FF2B5EF4-FFF2-40B4-BE49-F238E27FC236}">
                <a16:creationId xmlns:a16="http://schemas.microsoft.com/office/drawing/2014/main" xmlns="" id="{FBAB51EC-CF2B-4C8D-986F-49F2538CE352}"/>
              </a:ext>
            </a:extLst>
          </p:cNvPr>
          <p:cNvSpPr txBox="1"/>
          <p:nvPr/>
        </p:nvSpPr>
        <p:spPr>
          <a:xfrm>
            <a:off x="5382105" y="4462503"/>
            <a:ext cx="2573107" cy="492443"/>
          </a:xfrm>
          <a:prstGeom prst="rect">
            <a:avLst/>
          </a:prstGeom>
          <a:noFill/>
        </p:spPr>
        <p:txBody>
          <a:bodyPr wrap="square" rtlCol="0">
            <a:spAutoFit/>
          </a:bodyPr>
          <a:lstStyle/>
          <a:p>
            <a:pPr algn="ctr"/>
            <a:r>
              <a:rPr lang="en-US" sz="2600" b="1" dirty="0">
                <a:solidFill>
                  <a:srgbClr val="FF0000"/>
                </a:solidFill>
              </a:rPr>
              <a:t>not as easy as</a:t>
            </a:r>
          </a:p>
        </p:txBody>
      </p:sp>
      <p:sp>
        <p:nvSpPr>
          <p:cNvPr id="4" name="TextBox 3">
            <a:extLst>
              <a:ext uri="{FF2B5EF4-FFF2-40B4-BE49-F238E27FC236}">
                <a16:creationId xmlns:a16="http://schemas.microsoft.com/office/drawing/2014/main" xmlns="" id="{88ABDDFC-15D7-4D69-B000-81A976928D72}"/>
              </a:ext>
            </a:extLst>
          </p:cNvPr>
          <p:cNvSpPr txBox="1"/>
          <p:nvPr/>
        </p:nvSpPr>
        <p:spPr>
          <a:xfrm>
            <a:off x="11435554" y="981419"/>
            <a:ext cx="659623" cy="5478423"/>
          </a:xfrm>
          <a:prstGeom prst="rect">
            <a:avLst/>
          </a:prstGeom>
          <a:noFill/>
        </p:spPr>
        <p:txBody>
          <a:bodyPr wrap="square" rtlCol="0">
            <a:spAutoFit/>
          </a:bodyPr>
          <a:lstStyle/>
          <a:p>
            <a:r>
              <a:rPr lang="en-US" sz="5000" dirty="0">
                <a:solidFill>
                  <a:srgbClr val="FF0000"/>
                </a:solidFill>
                <a:effectLst>
                  <a:outerShdw blurRad="38100" dist="38100" dir="2700000" algn="tl">
                    <a:srgbClr val="000000">
                      <a:alpha val="43137"/>
                    </a:srgbClr>
                  </a:outerShdw>
                </a:effectLst>
                <a:latin typeface=".VnBahamasB" panose="020BE200000000000000" pitchFamily="34" charset="0"/>
              </a:rPr>
              <a:t>SINGERS</a:t>
            </a:r>
          </a:p>
        </p:txBody>
      </p:sp>
      <p:sp>
        <p:nvSpPr>
          <p:cNvPr id="39" name="TextBox 38">
            <a:extLst>
              <a:ext uri="{FF2B5EF4-FFF2-40B4-BE49-F238E27FC236}">
                <a16:creationId xmlns:a16="http://schemas.microsoft.com/office/drawing/2014/main" xmlns="" id="{5F9F633A-30DB-4B42-B1B0-BF448BD87001}"/>
              </a:ext>
            </a:extLst>
          </p:cNvPr>
          <p:cNvSpPr txBox="1"/>
          <p:nvPr/>
        </p:nvSpPr>
        <p:spPr>
          <a:xfrm>
            <a:off x="360556" y="-36238"/>
            <a:ext cx="659623" cy="3939540"/>
          </a:xfrm>
          <a:prstGeom prst="rect">
            <a:avLst/>
          </a:prstGeom>
          <a:noFill/>
        </p:spPr>
        <p:txBody>
          <a:bodyPr wrap="square" rtlCol="0">
            <a:spAutoFit/>
          </a:bodyPr>
          <a:lstStyle/>
          <a:p>
            <a:r>
              <a:rPr lang="en-US" sz="5000" dirty="0">
                <a:solidFill>
                  <a:srgbClr val="FF0000"/>
                </a:solidFill>
                <a:effectLst>
                  <a:outerShdw blurRad="38100" dist="38100" dir="2700000" algn="tl">
                    <a:srgbClr val="000000">
                      <a:alpha val="43137"/>
                    </a:srgbClr>
                  </a:outerShdw>
                </a:effectLst>
                <a:latin typeface=".VnBahamasB" panose="020BE200000000000000" pitchFamily="34" charset="0"/>
              </a:rPr>
              <a:t>LUCKY</a:t>
            </a:r>
          </a:p>
        </p:txBody>
      </p:sp>
      <p:pic>
        <p:nvPicPr>
          <p:cNvPr id="5" name="nhạc chào mc kiểu ban nhạc ( hello music ) pass1 (mp3cut.net)">
            <a:hlinkClick r:id="" action="ppaction://media"/>
            <a:extLst>
              <a:ext uri="{FF2B5EF4-FFF2-40B4-BE49-F238E27FC236}">
                <a16:creationId xmlns:a16="http://schemas.microsoft.com/office/drawing/2014/main" xmlns="" id="{C6623AEA-5087-4B81-9FF9-514D021B3C8F}"/>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1296721" y="222718"/>
            <a:ext cx="609600" cy="609600"/>
          </a:xfrm>
          <a:prstGeom prst="rect">
            <a:avLst/>
          </a:prstGeom>
        </p:spPr>
      </p:pic>
    </p:spTree>
    <p:extLst>
      <p:ext uri="{BB962C8B-B14F-4D97-AF65-F5344CB8AC3E}">
        <p14:creationId xmlns:p14="http://schemas.microsoft.com/office/powerpoint/2010/main" val="217949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8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30"/>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30"/>
                                        </p:tgtEl>
                                      </p:cBhvr>
                                    </p:animEffect>
                                    <p:set>
                                      <p:cBhvr>
                                        <p:cTn id="12" dur="1" fill="hold">
                                          <p:stCondLst>
                                            <p:cond delay="499"/>
                                          </p:stCondLst>
                                        </p:cTn>
                                        <p:tgtEl>
                                          <p:spTgt spid="1030"/>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30"/>
                  </p:tgtEl>
                </p:cond>
              </p:nextCondLst>
            </p:seq>
            <p:seq concurrent="1" nextAc="seek">
              <p:cTn id="15" restart="whenNotActive" fill="hold" evtFilter="cancelBubble" nodeType="interactiveSeq">
                <p:stCondLst>
                  <p:cond evt="onClick" delay="0">
                    <p:tgtEl>
                      <p:spTgt spid="1032"/>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032"/>
                                        </p:tgtEl>
                                      </p:cBhvr>
                                    </p:animEffect>
                                    <p:set>
                                      <p:cBhvr>
                                        <p:cTn id="20" dur="1" fill="hold">
                                          <p:stCondLst>
                                            <p:cond delay="499"/>
                                          </p:stCondLst>
                                        </p:cTn>
                                        <p:tgtEl>
                                          <p:spTgt spid="103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32"/>
                  </p:tgtEl>
                </p:cond>
              </p:nextCondLst>
            </p:seq>
            <p:seq concurrent="1" nextAc="seek">
              <p:cTn id="23" restart="whenNotActive" fill="hold" evtFilter="cancelBubble" nodeType="interactiveSeq">
                <p:stCondLst>
                  <p:cond evt="onClick" delay="0">
                    <p:tgtEl>
                      <p:spTgt spid="1034"/>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withEffect">
                                  <p:stCondLst>
                                    <p:cond delay="0"/>
                                  </p:stCondLst>
                                  <p:childTnLst>
                                    <p:animEffect transition="out" filter="fade">
                                      <p:cBhvr>
                                        <p:cTn id="27" dur="500"/>
                                        <p:tgtEl>
                                          <p:spTgt spid="1034"/>
                                        </p:tgtEl>
                                      </p:cBhvr>
                                    </p:animEffect>
                                    <p:set>
                                      <p:cBhvr>
                                        <p:cTn id="28" dur="1" fill="hold">
                                          <p:stCondLst>
                                            <p:cond delay="499"/>
                                          </p:stCondLst>
                                        </p:cTn>
                                        <p:tgtEl>
                                          <p:spTgt spid="1034"/>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5" name="suction.wav"/>
                                        </p:tgtEl>
                                      </p:cMediaNode>
                                    </p:audio>
                                  </p:sub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034"/>
                  </p:tgtEl>
                </p:cond>
              </p:nextCondLst>
            </p:seq>
            <p:seq concurrent="1" nextAc="seek">
              <p:cTn id="31" restart="whenNotActive" fill="hold" evtFilter="cancelBubble" nodeType="interactiveSeq">
                <p:stCondLst>
                  <p:cond evt="onClick" delay="0">
                    <p:tgtEl>
                      <p:spTgt spid="1036"/>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036"/>
                                        </p:tgtEl>
                                      </p:cBhvr>
                                    </p:animEffect>
                                    <p:set>
                                      <p:cBhvr>
                                        <p:cTn id="36" dur="1" fill="hold">
                                          <p:stCondLst>
                                            <p:cond delay="499"/>
                                          </p:stCondLst>
                                        </p:cTn>
                                        <p:tgtEl>
                                          <p:spTgt spid="1036"/>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5" name="suction.wav"/>
                                        </p:tgtEl>
                                      </p:cMediaNode>
                                    </p:audio>
                                  </p:sub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036"/>
                  </p:tgtEl>
                </p:cond>
              </p:nextCondLst>
            </p:seq>
            <p:seq concurrent="1" nextAc="seek">
              <p:cTn id="39" restart="whenNotActive" fill="hold" evtFilter="cancelBubble" nodeType="interactiveSeq">
                <p:stCondLst>
                  <p:cond evt="onClick" delay="0">
                    <p:tgtEl>
                      <p:spTgt spid="1038"/>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038"/>
                                        </p:tgtEl>
                                      </p:cBhvr>
                                    </p:animEffect>
                                    <p:set>
                                      <p:cBhvr>
                                        <p:cTn id="44" dur="1" fill="hold">
                                          <p:stCondLst>
                                            <p:cond delay="499"/>
                                          </p:stCondLst>
                                        </p:cTn>
                                        <p:tgtEl>
                                          <p:spTgt spid="1038"/>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5" name="suction.wav"/>
                                        </p:tgtEl>
                                      </p:cMediaNode>
                                    </p:audio>
                                  </p:subTnLst>
                                </p:cTn>
                              </p:par>
                              <p:par>
                                <p:cTn id="45" presetID="2" presetClass="entr" presetSubtype="4"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038"/>
                  </p:tgtEl>
                </p:cond>
              </p:nextCondLst>
            </p:seq>
            <p:seq concurrent="1" nextAc="seek">
              <p:cTn id="49" restart="whenNotActive" fill="hold" evtFilter="cancelBubble" nodeType="interactiveSeq">
                <p:stCondLst>
                  <p:cond evt="onClick" delay="0">
                    <p:tgtEl>
                      <p:spTgt spid="1042"/>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042"/>
                                        </p:tgtEl>
                                      </p:cBhvr>
                                    </p:animEffect>
                                    <p:set>
                                      <p:cBhvr>
                                        <p:cTn id="54" dur="1" fill="hold">
                                          <p:stCondLst>
                                            <p:cond delay="499"/>
                                          </p:stCondLst>
                                        </p:cTn>
                                        <p:tgtEl>
                                          <p:spTgt spid="1042"/>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5" name="suction.wav"/>
                                        </p:tgtEl>
                                      </p:cMediaNode>
                                    </p:audio>
                                  </p:sub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childTnLst>
              </p:cTn>
              <p:nextCondLst>
                <p:cond evt="onClick" delay="0">
                  <p:tgtEl>
                    <p:spTgt spid="1042"/>
                  </p:tgtEl>
                </p:cond>
              </p:nextCondLst>
            </p:seq>
            <p:seq concurrent="1" nextAc="seek">
              <p:cTn id="58" restart="whenNotActive" fill="hold" evtFilter="cancelBubble" nodeType="interactiveSeq">
                <p:stCondLst>
                  <p:cond evt="onClick" delay="0">
                    <p:tgtEl>
                      <p:spTgt spid="1044"/>
                    </p:tgtEl>
                  </p:cond>
                </p:stCondLst>
                <p:endSync evt="end" delay="0">
                  <p:rtn val="all"/>
                </p:endSync>
                <p:childTnLst>
                  <p:par>
                    <p:cTn id="59" fill="hold">
                      <p:stCondLst>
                        <p:cond delay="0"/>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1044"/>
                                        </p:tgtEl>
                                      </p:cBhvr>
                                    </p:animEffect>
                                    <p:set>
                                      <p:cBhvr>
                                        <p:cTn id="63" dur="1" fill="hold">
                                          <p:stCondLst>
                                            <p:cond delay="499"/>
                                          </p:stCondLst>
                                        </p:cTn>
                                        <p:tgtEl>
                                          <p:spTgt spid="1044"/>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5" name="suction.wav"/>
                                        </p:tgtEl>
                                      </p:cMediaNode>
                                    </p:audio>
                                  </p:subTnLst>
                                </p:cTn>
                              </p:par>
                              <p:par>
                                <p:cTn id="64" presetID="10" presetClass="entr" presetSubtype="0"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childTnLst>
                          </p:cTn>
                        </p:par>
                      </p:childTnLst>
                    </p:cTn>
                  </p:par>
                </p:childTnLst>
              </p:cTn>
              <p:nextCondLst>
                <p:cond evt="onClick" delay="0">
                  <p:tgtEl>
                    <p:spTgt spid="1044"/>
                  </p:tgtEl>
                </p:cond>
              </p:nextCondLst>
            </p:seq>
            <p:seq concurrent="1" nextAc="seek">
              <p:cTn id="67" restart="whenNotActive" fill="hold" evtFilter="cancelBubble" nodeType="interactiveSeq">
                <p:stCondLst>
                  <p:cond evt="onClick" delay="0">
                    <p:tgtEl>
                      <p:spTgt spid="1046"/>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046"/>
                                        </p:tgtEl>
                                      </p:cBhvr>
                                    </p:animEffect>
                                    <p:set>
                                      <p:cBhvr>
                                        <p:cTn id="72" dur="1" fill="hold">
                                          <p:stCondLst>
                                            <p:cond delay="499"/>
                                          </p:stCondLst>
                                        </p:cTn>
                                        <p:tgtEl>
                                          <p:spTgt spid="1046"/>
                                        </p:tgtEl>
                                        <p:attrNameLst>
                                          <p:attrName>style.visibility</p:attrName>
                                        </p:attrNameLst>
                                      </p:cBhvr>
                                      <p:to>
                                        <p:strVal val="hidden"/>
                                      </p:to>
                                    </p:set>
                                  </p:childTnLst>
                                </p:cTn>
                              </p:par>
                              <p:par>
                                <p:cTn id="73" presetID="1" presetClass="entr" presetSubtype="0"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46"/>
                  </p:tgtEl>
                </p:cond>
              </p:nextCondLst>
            </p:seq>
            <p:seq concurrent="1" nextAc="seek">
              <p:cTn id="75" restart="whenNotActive" fill="hold" evtFilter="cancelBubble" nodeType="interactiveSeq">
                <p:stCondLst>
                  <p:cond evt="onClick" delay="0">
                    <p:tgtEl>
                      <p:spTgt spid="25"/>
                    </p:tgtEl>
                  </p:cond>
                </p:stCondLst>
                <p:endSync evt="end" delay="0">
                  <p:rtn val="all"/>
                </p:endSync>
                <p:childTnLst>
                  <p:par>
                    <p:cTn id="76" fill="hold">
                      <p:stCondLst>
                        <p:cond delay="0"/>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6"/>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25"/>
                                        </p:tgtEl>
                                      </p:cBhvr>
                                    </p:animEffect>
                                    <p:set>
                                      <p:cBhvr>
                                        <p:cTn id="84" dur="1" fill="hold">
                                          <p:stCondLst>
                                            <p:cond delay="499"/>
                                          </p:stCondLst>
                                        </p:cTn>
                                        <p:tgtEl>
                                          <p:spTgt spid="25"/>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26"/>
                                        </p:tgtEl>
                                      </p:cBhvr>
                                    </p:animEffect>
                                    <p:set>
                                      <p:cBhvr>
                                        <p:cTn id="8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8" restart="whenNotActive" fill="hold" evtFilter="cancelBubble" nodeType="interactiveSeq">
                <p:stCondLst>
                  <p:cond evt="onClick" delay="0">
                    <p:tgtEl>
                      <p:spTgt spid="29"/>
                    </p:tgtEl>
                  </p:cond>
                </p:stCondLst>
                <p:endSync evt="end" delay="0">
                  <p:rtn val="all"/>
                </p:endSync>
                <p:childTnLst>
                  <p:par>
                    <p:cTn id="89" fill="hold">
                      <p:stCondLst>
                        <p:cond delay="0"/>
                      </p:stCondLst>
                      <p:childTnLst>
                        <p:par>
                          <p:cTn id="90" fill="hold">
                            <p:stCondLst>
                              <p:cond delay="0"/>
                            </p:stCondLst>
                            <p:childTnLst>
                              <p:par>
                                <p:cTn id="91" presetID="21" presetClass="entr" presetSubtype="1" fill="hold" grpId="0" nodeType="click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wheel(1)">
                                      <p:cBhvr>
                                        <p:cTn id="93" dur="1000"/>
                                        <p:tgtEl>
                                          <p:spTgt spid="30"/>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1" nodeType="clickEffect">
                                  <p:stCondLst>
                                    <p:cond delay="0"/>
                                  </p:stCondLst>
                                  <p:childTnLst>
                                    <p:animEffect transition="out" filter="fade">
                                      <p:cBhvr>
                                        <p:cTn id="97" dur="500"/>
                                        <p:tgtEl>
                                          <p:spTgt spid="29"/>
                                        </p:tgtEl>
                                      </p:cBhvr>
                                    </p:animEffect>
                                    <p:set>
                                      <p:cBhvr>
                                        <p:cTn id="98" dur="1" fill="hold">
                                          <p:stCondLst>
                                            <p:cond delay="499"/>
                                          </p:stCondLst>
                                        </p:cTn>
                                        <p:tgtEl>
                                          <p:spTgt spid="29"/>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30"/>
                                        </p:tgtEl>
                                      </p:cBhvr>
                                    </p:animEffect>
                                    <p:set>
                                      <p:cBhvr>
                                        <p:cTn id="101"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02" restart="whenNotActive" fill="hold" evtFilter="cancelBubble" nodeType="interactiveSeq">
                <p:stCondLst>
                  <p:cond evt="onClick" delay="0">
                    <p:tgtEl>
                      <p:spTgt spid="31"/>
                    </p:tgtEl>
                  </p:cond>
                </p:stCondLst>
                <p:endSync evt="end" delay="0">
                  <p:rtn val="all"/>
                </p:endSync>
                <p:childTnLst>
                  <p:par>
                    <p:cTn id="103" fill="hold">
                      <p:stCondLst>
                        <p:cond delay="0"/>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additive="base">
                                        <p:cTn id="107" dur="500" fill="hold"/>
                                        <p:tgtEl>
                                          <p:spTgt spid="32"/>
                                        </p:tgtEl>
                                        <p:attrNameLst>
                                          <p:attrName>ppt_x</p:attrName>
                                        </p:attrNameLst>
                                      </p:cBhvr>
                                      <p:tavLst>
                                        <p:tav tm="0">
                                          <p:val>
                                            <p:strVal val="#ppt_x"/>
                                          </p:val>
                                        </p:tav>
                                        <p:tav tm="100000">
                                          <p:val>
                                            <p:strVal val="#ppt_x"/>
                                          </p:val>
                                        </p:tav>
                                      </p:tavLst>
                                    </p:anim>
                                    <p:anim calcmode="lin" valueType="num">
                                      <p:cBhvr additive="base">
                                        <p:cTn id="10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1" nodeType="clickEffect">
                                  <p:stCondLst>
                                    <p:cond delay="0"/>
                                  </p:stCondLst>
                                  <p:childTnLst>
                                    <p:animEffect transition="out" filter="fade">
                                      <p:cBhvr>
                                        <p:cTn id="112" dur="500"/>
                                        <p:tgtEl>
                                          <p:spTgt spid="31"/>
                                        </p:tgtEl>
                                      </p:cBhvr>
                                    </p:animEffect>
                                    <p:set>
                                      <p:cBhvr>
                                        <p:cTn id="113" dur="1" fill="hold">
                                          <p:stCondLst>
                                            <p:cond delay="499"/>
                                          </p:stCondLst>
                                        </p:cTn>
                                        <p:tgtEl>
                                          <p:spTgt spid="31"/>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32"/>
                                        </p:tgtEl>
                                      </p:cBhvr>
                                    </p:animEffect>
                                    <p:set>
                                      <p:cBhvr>
                                        <p:cTn id="116"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17" restart="whenNotActive" fill="hold" evtFilter="cancelBubble" nodeType="interactiveSeq">
                <p:stCondLst>
                  <p:cond evt="onClick" delay="0">
                    <p:tgtEl>
                      <p:spTgt spid="33"/>
                    </p:tgtEl>
                  </p:cond>
                </p:stCondLst>
                <p:endSync evt="end" delay="0">
                  <p:rtn val="all"/>
                </p:endSync>
                <p:childTnLst>
                  <p:par>
                    <p:cTn id="118" fill="hold">
                      <p:stCondLst>
                        <p:cond delay="0"/>
                      </p:stCondLst>
                      <p:childTnLst>
                        <p:par>
                          <p:cTn id="119" fill="hold">
                            <p:stCondLst>
                              <p:cond delay="0"/>
                            </p:stCondLst>
                            <p:childTnLst>
                              <p:par>
                                <p:cTn id="120" presetID="21" presetClass="entr" presetSubtype="1" fill="hold" grpId="0" nodeType="click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heel(1)">
                                      <p:cBhvr>
                                        <p:cTn id="122" dur="1000"/>
                                        <p:tgtEl>
                                          <p:spTgt spid="34"/>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1" nodeType="clickEffect">
                                  <p:stCondLst>
                                    <p:cond delay="0"/>
                                  </p:stCondLst>
                                  <p:childTnLst>
                                    <p:animEffect transition="out" filter="fade">
                                      <p:cBhvr>
                                        <p:cTn id="126" dur="500"/>
                                        <p:tgtEl>
                                          <p:spTgt spid="33"/>
                                        </p:tgtEl>
                                      </p:cBhvr>
                                    </p:animEffect>
                                    <p:set>
                                      <p:cBhvr>
                                        <p:cTn id="127" dur="1" fill="hold">
                                          <p:stCondLst>
                                            <p:cond delay="499"/>
                                          </p:stCondLst>
                                        </p:cTn>
                                        <p:tgtEl>
                                          <p:spTgt spid="33"/>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34"/>
                                        </p:tgtEl>
                                      </p:cBhvr>
                                    </p:animEffect>
                                    <p:set>
                                      <p:cBhvr>
                                        <p:cTn id="130"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31" restart="whenNotActive" fill="hold" evtFilter="cancelBubble" nodeType="interactiveSeq">
                <p:stCondLst>
                  <p:cond evt="onClick" delay="0">
                    <p:tgtEl>
                      <p:spTgt spid="35"/>
                    </p:tgtEl>
                  </p:cond>
                </p:stCondLst>
                <p:endSync evt="end" delay="0">
                  <p:rtn val="all"/>
                </p:endSync>
                <p:childTnLst>
                  <p:par>
                    <p:cTn id="132" fill="hold">
                      <p:stCondLst>
                        <p:cond delay="0"/>
                      </p:stCondLst>
                      <p:childTnLst>
                        <p:par>
                          <p:cTn id="133" fill="hold">
                            <p:stCondLst>
                              <p:cond delay="0"/>
                            </p:stCondLst>
                            <p:childTnLst>
                              <p:par>
                                <p:cTn id="134" presetID="21" presetClass="entr" presetSubtype="1" fill="hold" grpId="0" nodeType="click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wheel(1)">
                                      <p:cBhvr>
                                        <p:cTn id="136" dur="1000"/>
                                        <p:tgtEl>
                                          <p:spTgt spid="36"/>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1" nodeType="clickEffect">
                                  <p:stCondLst>
                                    <p:cond delay="0"/>
                                  </p:stCondLst>
                                  <p:childTnLst>
                                    <p:animEffect transition="out" filter="fade">
                                      <p:cBhvr>
                                        <p:cTn id="140" dur="500"/>
                                        <p:tgtEl>
                                          <p:spTgt spid="35"/>
                                        </p:tgtEl>
                                      </p:cBhvr>
                                    </p:animEffect>
                                    <p:set>
                                      <p:cBhvr>
                                        <p:cTn id="141" dur="1" fill="hold">
                                          <p:stCondLst>
                                            <p:cond delay="499"/>
                                          </p:stCondLst>
                                        </p:cTn>
                                        <p:tgtEl>
                                          <p:spTgt spid="35"/>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36"/>
                                        </p:tgtEl>
                                      </p:cBhvr>
                                    </p:animEffect>
                                    <p:set>
                                      <p:cBhvr>
                                        <p:cTn id="144"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5"/>
                  </p:tgtEl>
                </p:cond>
              </p:nextCondLst>
            </p:seq>
            <p:audio>
              <p:cMediaNode vol="80000">
                <p:cTn id="145" fill="hold" display="0">
                  <p:stCondLst>
                    <p:cond delay="indefinite"/>
                  </p:stCondLst>
                  <p:endCondLst>
                    <p:cond evt="onStopAudio" delay="0">
                      <p:tgtEl>
                        <p:sldTgt/>
                      </p:tgtEl>
                    </p:cond>
                  </p:endCondLst>
                </p:cTn>
                <p:tgtEl>
                  <p:spTgt spid="5"/>
                </p:tgtEl>
              </p:cMediaNode>
            </p:audio>
          </p:childTnLst>
        </p:cTn>
      </p:par>
    </p:tnLst>
    <p:bldLst>
      <p:bldP spid="25" grpId="0"/>
      <p:bldP spid="25" grpId="1"/>
      <p:bldP spid="26" grpId="0"/>
      <p:bldP spid="26"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331" y="1676021"/>
            <a:ext cx="11798900" cy="3785652"/>
          </a:xfrm>
          <a:prstGeom prst="rect">
            <a:avLst/>
          </a:prstGeom>
          <a:noFill/>
        </p:spPr>
        <p:txBody>
          <a:bodyPr wrap="square" rtlCol="0">
            <a:spAutoFit/>
          </a:bodyPr>
          <a:lstStyle/>
          <a:p>
            <a:pPr>
              <a:lnSpc>
                <a:spcPct val="200000"/>
              </a:lnSpc>
            </a:pPr>
            <a:r>
              <a:rPr lang="en-US" sz="2400" b="1" dirty="0">
                <a:latin typeface="Times New Roman" pitchFamily="18" charset="0"/>
                <a:cs typeface="Times New Roman" pitchFamily="18" charset="0"/>
              </a:rPr>
              <a:t>1. </a:t>
            </a:r>
            <a:r>
              <a:rPr lang="en-US" sz="2400" dirty="0">
                <a:latin typeface="Times New Roman" pitchFamily="18" charset="0"/>
                <a:cs typeface="Times New Roman" pitchFamily="18" charset="0"/>
              </a:rPr>
              <a:t>I think the Temple of Literature is as __________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Thanh</a:t>
            </a:r>
            <a:r>
              <a:rPr lang="en-US" sz="2400" dirty="0">
                <a:latin typeface="Times New Roman" pitchFamily="18" charset="0"/>
                <a:cs typeface="Times New Roman" pitchFamily="18" charset="0"/>
              </a:rPr>
              <a:t> Temple. </a:t>
            </a:r>
            <a:r>
              <a:rPr lang="en-US" sz="2400" b="1" dirty="0">
                <a:solidFill>
                  <a:srgbClr val="0FB7BD"/>
                </a:solidFill>
                <a:latin typeface="Times New Roman" pitchFamily="18" charset="0"/>
                <a:cs typeface="Times New Roman" pitchFamily="18" charset="0"/>
              </a:rPr>
              <a:t>(old)</a:t>
            </a:r>
            <a:br>
              <a:rPr lang="en-US" sz="2400" b="1" dirty="0">
                <a:solidFill>
                  <a:srgbClr val="0FB7BD"/>
                </a:solidFill>
                <a:latin typeface="Times New Roman" pitchFamily="18" charset="0"/>
                <a:cs typeface="Times New Roman" pitchFamily="18" charset="0"/>
              </a:rPr>
            </a:br>
            <a:r>
              <a:rPr lang="en-US" sz="2400" b="1" dirty="0">
                <a:latin typeface="Times New Roman" pitchFamily="18" charset="0"/>
                <a:cs typeface="Times New Roman" pitchFamily="18" charset="0"/>
              </a:rPr>
              <a:t>2. </a:t>
            </a:r>
            <a:r>
              <a:rPr lang="en-US" sz="2400" dirty="0">
                <a:latin typeface="Times New Roman" pitchFamily="18" charset="0"/>
                <a:cs typeface="Times New Roman" pitchFamily="18" charset="0"/>
              </a:rPr>
              <a:t>I don’t like this film very much. It is _______________ the original book. </a:t>
            </a:r>
            <a:r>
              <a:rPr lang="en-US" sz="2400" b="1" dirty="0">
                <a:solidFill>
                  <a:srgbClr val="0FB7BD"/>
                </a:solidFill>
                <a:latin typeface="Times New Roman" pitchFamily="18" charset="0"/>
                <a:cs typeface="Times New Roman" pitchFamily="18" charset="0"/>
              </a:rPr>
              <a:t>(diﬀerent)</a:t>
            </a:r>
            <a:br>
              <a:rPr lang="en-US" sz="2400" b="1" dirty="0">
                <a:solidFill>
                  <a:srgbClr val="0FB7BD"/>
                </a:solidFill>
                <a:latin typeface="Times New Roman" pitchFamily="18" charset="0"/>
                <a:cs typeface="Times New Roman" pitchFamily="18" charset="0"/>
              </a:rPr>
            </a:br>
            <a:r>
              <a:rPr lang="en-US" sz="2400" b="1" dirty="0">
                <a:latin typeface="Times New Roman" pitchFamily="18" charset="0"/>
                <a:cs typeface="Times New Roman" pitchFamily="18" charset="0"/>
              </a:rPr>
              <a:t>3. </a:t>
            </a:r>
            <a:r>
              <a:rPr lang="en-US" sz="2400" dirty="0">
                <a:latin typeface="Times New Roman" pitchFamily="18" charset="0"/>
                <a:cs typeface="Times New Roman" pitchFamily="18" charset="0"/>
              </a:rPr>
              <a:t>Some students say </a:t>
            </a:r>
            <a:r>
              <a:rPr lang="en-US" sz="2400" dirty="0" err="1">
                <a:latin typeface="Times New Roman" pitchFamily="18" charset="0"/>
                <a:cs typeface="Times New Roman" pitchFamily="18" charset="0"/>
              </a:rPr>
              <a:t>maths</a:t>
            </a:r>
            <a:r>
              <a:rPr lang="en-US" sz="2400" dirty="0">
                <a:latin typeface="Times New Roman" pitchFamily="18" charset="0"/>
                <a:cs typeface="Times New Roman" pitchFamily="18" charset="0"/>
              </a:rPr>
              <a:t> is _______________ than music, but I don’t think so. </a:t>
            </a:r>
            <a:r>
              <a:rPr lang="en-US" sz="2400" b="1" dirty="0">
                <a:solidFill>
                  <a:srgbClr val="0FB7BD"/>
                </a:solidFill>
                <a:latin typeface="Times New Roman" pitchFamily="18" charset="0"/>
                <a:cs typeface="Times New Roman" pitchFamily="18" charset="0"/>
              </a:rPr>
              <a:t>(important)</a:t>
            </a:r>
            <a:r>
              <a:rPr lang="en-US" sz="2400" dirty="0">
                <a:solidFill>
                  <a:srgbClr val="0FB7BD"/>
                </a:solidFill>
                <a:latin typeface="Times New Roman" pitchFamily="18" charset="0"/>
                <a:cs typeface="Times New Roman" pitchFamily="18" charset="0"/>
              </a:rPr>
              <a:t/>
            </a:r>
            <a:br>
              <a:rPr lang="en-US" sz="2400" dirty="0">
                <a:solidFill>
                  <a:srgbClr val="0FB7BD"/>
                </a:solidFill>
                <a:latin typeface="Times New Roman" pitchFamily="18" charset="0"/>
                <a:cs typeface="Times New Roman" pitchFamily="18" charset="0"/>
              </a:rPr>
            </a:br>
            <a:r>
              <a:rPr lang="en-US" sz="2400" b="1" dirty="0">
                <a:latin typeface="Times New Roman" pitchFamily="18" charset="0"/>
                <a:cs typeface="Times New Roman" pitchFamily="18" charset="0"/>
              </a:rPr>
              <a:t>4. </a:t>
            </a:r>
            <a:r>
              <a:rPr lang="en-US" sz="2400" dirty="0">
                <a:latin typeface="Times New Roman" pitchFamily="18" charset="0"/>
                <a:cs typeface="Times New Roman" pitchFamily="18" charset="0"/>
              </a:rPr>
              <a:t>My grandma thinks modern life is ___________ as life in the past. </a:t>
            </a:r>
            <a:r>
              <a:rPr lang="en-US" sz="2400" b="1" dirty="0">
                <a:solidFill>
                  <a:srgbClr val="0FB7BD"/>
                </a:solidFill>
                <a:latin typeface="Times New Roman" pitchFamily="18" charset="0"/>
                <a:cs typeface="Times New Roman" pitchFamily="18" charset="0"/>
              </a:rPr>
              <a:t>(not / good)</a:t>
            </a:r>
            <a:br>
              <a:rPr lang="en-US" sz="2400" b="1" dirty="0">
                <a:solidFill>
                  <a:srgbClr val="0FB7BD"/>
                </a:solidFill>
                <a:latin typeface="Times New Roman" pitchFamily="18" charset="0"/>
                <a:cs typeface="Times New Roman" pitchFamily="18" charset="0"/>
              </a:rPr>
            </a:br>
            <a:r>
              <a:rPr lang="en-US" sz="2400" b="1" dirty="0">
                <a:latin typeface="Times New Roman" pitchFamily="18" charset="0"/>
                <a:cs typeface="Times New Roman" pitchFamily="18" charset="0"/>
              </a:rPr>
              <a:t>5. </a:t>
            </a:r>
            <a:r>
              <a:rPr lang="en-US" sz="2400" dirty="0">
                <a:latin typeface="Times New Roman" pitchFamily="18" charset="0"/>
                <a:cs typeface="Times New Roman" pitchFamily="18" charset="0"/>
              </a:rPr>
              <a:t>Learning to play the guitar is ______________ I thought. </a:t>
            </a:r>
            <a:r>
              <a:rPr lang="en-US" sz="2400" b="1" dirty="0">
                <a:solidFill>
                  <a:srgbClr val="0FB7BD"/>
                </a:solidFill>
                <a:latin typeface="Times New Roman" pitchFamily="18" charset="0"/>
                <a:cs typeface="Times New Roman" pitchFamily="18" charset="0"/>
              </a:rPr>
              <a:t>(not / easy) </a:t>
            </a:r>
            <a:endParaRPr lang="en-GB" sz="2400" b="1" dirty="0">
              <a:solidFill>
                <a:srgbClr val="0FB7BD"/>
              </a:solidFill>
              <a:latin typeface="Times New Roman" pitchFamily="18" charset="0"/>
              <a:cs typeface="Times New Roman" pitchFamily="18" charset="0"/>
            </a:endParaRPr>
          </a:p>
        </p:txBody>
      </p:sp>
      <p:sp>
        <p:nvSpPr>
          <p:cNvPr id="12" name="TextBox 11"/>
          <p:cNvSpPr txBox="1"/>
          <p:nvPr/>
        </p:nvSpPr>
        <p:spPr>
          <a:xfrm>
            <a:off x="936887" y="897132"/>
            <a:ext cx="11096344" cy="492443"/>
          </a:xfrm>
          <a:prstGeom prst="rect">
            <a:avLst/>
          </a:prstGeom>
          <a:noFill/>
          <a:effectLst/>
        </p:spPr>
        <p:txBody>
          <a:bodyPr wrap="square" rtlCol="0">
            <a:spAutoFit/>
          </a:bodyPr>
          <a:lstStyle/>
          <a:p>
            <a:r>
              <a:rPr lang="en-US" sz="2500" b="1" dirty="0">
                <a:cs typeface="Arial" panose="020B0604020202020204" pitchFamily="34" charset="0"/>
              </a:rPr>
              <a:t>Complete the sentences, using the words in brackets. Add the necessary words. </a:t>
            </a:r>
          </a:p>
        </p:txBody>
      </p:sp>
      <p:sp>
        <p:nvSpPr>
          <p:cNvPr id="16" name="Rounded Rectangle 15"/>
          <p:cNvSpPr/>
          <p:nvPr/>
        </p:nvSpPr>
        <p:spPr>
          <a:xfrm>
            <a:off x="415928" y="87821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68713" y="77557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8" name="TextBox 7"/>
          <p:cNvSpPr txBox="1"/>
          <p:nvPr/>
        </p:nvSpPr>
        <p:spPr>
          <a:xfrm>
            <a:off x="487067" y="199630"/>
            <a:ext cx="2565849" cy="523220"/>
          </a:xfrm>
          <a:prstGeom prst="rect">
            <a:avLst/>
          </a:prstGeom>
          <a:noFill/>
          <a:effectLst/>
        </p:spPr>
        <p:txBody>
          <a:bodyPr wrap="square" rtlCol="0">
            <a:spAutoFit/>
          </a:bodyPr>
          <a:lstStyle/>
          <a:p>
            <a:r>
              <a:rPr lang="en-US" sz="2800" b="1" dirty="0">
                <a:solidFill>
                  <a:srgbClr val="C00000"/>
                </a:solidFill>
                <a:effectLst>
                  <a:glow rad="88900">
                    <a:schemeClr val="bg1"/>
                  </a:glow>
                </a:effectLst>
                <a:latin typeface="Arial" panose="020B0604020202020204" pitchFamily="34" charset="0"/>
                <a:cs typeface="Arial" panose="020B0604020202020204" pitchFamily="34" charset="0"/>
              </a:rPr>
              <a:t>* GRAMMAR</a:t>
            </a:r>
          </a:p>
        </p:txBody>
      </p:sp>
      <p:sp>
        <p:nvSpPr>
          <p:cNvPr id="18" name="TextBox 17">
            <a:extLst>
              <a:ext uri="{FF2B5EF4-FFF2-40B4-BE49-F238E27FC236}">
                <a16:creationId xmlns:a16="http://schemas.microsoft.com/office/drawing/2014/main" xmlns="" id="{AA6AF1BC-40F6-44BA-9B74-CEA43214116E}"/>
              </a:ext>
            </a:extLst>
          </p:cNvPr>
          <p:cNvSpPr txBox="1"/>
          <p:nvPr/>
        </p:nvSpPr>
        <p:spPr>
          <a:xfrm>
            <a:off x="4941074" y="1911296"/>
            <a:ext cx="1583619" cy="492443"/>
          </a:xfrm>
          <a:prstGeom prst="rect">
            <a:avLst/>
          </a:prstGeom>
          <a:noFill/>
        </p:spPr>
        <p:txBody>
          <a:bodyPr wrap="square" rtlCol="0">
            <a:spAutoFit/>
          </a:bodyPr>
          <a:lstStyle/>
          <a:p>
            <a:pPr algn="ctr"/>
            <a:r>
              <a:rPr lang="en-US" sz="2600" b="1" dirty="0">
                <a:solidFill>
                  <a:srgbClr val="FF0000"/>
                </a:solidFill>
              </a:rPr>
              <a:t>old as</a:t>
            </a:r>
          </a:p>
        </p:txBody>
      </p:sp>
      <p:sp>
        <p:nvSpPr>
          <p:cNvPr id="19" name="TextBox 18">
            <a:extLst>
              <a:ext uri="{FF2B5EF4-FFF2-40B4-BE49-F238E27FC236}">
                <a16:creationId xmlns:a16="http://schemas.microsoft.com/office/drawing/2014/main" xmlns="" id="{4830ABC3-5FD6-441C-9442-FD4879B1715C}"/>
              </a:ext>
            </a:extLst>
          </p:cNvPr>
          <p:cNvSpPr txBox="1"/>
          <p:nvPr/>
        </p:nvSpPr>
        <p:spPr>
          <a:xfrm>
            <a:off x="4807182" y="2639082"/>
            <a:ext cx="2573107" cy="492443"/>
          </a:xfrm>
          <a:prstGeom prst="rect">
            <a:avLst/>
          </a:prstGeom>
          <a:noFill/>
        </p:spPr>
        <p:txBody>
          <a:bodyPr wrap="square" rtlCol="0">
            <a:spAutoFit/>
          </a:bodyPr>
          <a:lstStyle/>
          <a:p>
            <a:pPr algn="ctr"/>
            <a:r>
              <a:rPr lang="en-US" sz="2600" b="1" dirty="0">
                <a:solidFill>
                  <a:srgbClr val="FF0000"/>
                </a:solidFill>
              </a:rPr>
              <a:t>different from</a:t>
            </a:r>
          </a:p>
        </p:txBody>
      </p:sp>
      <p:sp>
        <p:nvSpPr>
          <p:cNvPr id="20" name="TextBox 19">
            <a:extLst>
              <a:ext uri="{FF2B5EF4-FFF2-40B4-BE49-F238E27FC236}">
                <a16:creationId xmlns:a16="http://schemas.microsoft.com/office/drawing/2014/main" xmlns="" id="{9EB64EB5-8377-4711-9346-63E7B0E461E8}"/>
              </a:ext>
            </a:extLst>
          </p:cNvPr>
          <p:cNvSpPr txBox="1"/>
          <p:nvPr/>
        </p:nvSpPr>
        <p:spPr>
          <a:xfrm>
            <a:off x="3951586" y="3375817"/>
            <a:ext cx="2573107" cy="492443"/>
          </a:xfrm>
          <a:prstGeom prst="rect">
            <a:avLst/>
          </a:prstGeom>
          <a:noFill/>
        </p:spPr>
        <p:txBody>
          <a:bodyPr wrap="square" rtlCol="0">
            <a:spAutoFit/>
          </a:bodyPr>
          <a:lstStyle/>
          <a:p>
            <a:pPr algn="ctr"/>
            <a:r>
              <a:rPr lang="en-US" sz="2600" b="1" dirty="0">
                <a:solidFill>
                  <a:srgbClr val="FF0000"/>
                </a:solidFill>
              </a:rPr>
              <a:t>more important</a:t>
            </a:r>
          </a:p>
        </p:txBody>
      </p:sp>
      <p:sp>
        <p:nvSpPr>
          <p:cNvPr id="21" name="TextBox 20">
            <a:extLst>
              <a:ext uri="{FF2B5EF4-FFF2-40B4-BE49-F238E27FC236}">
                <a16:creationId xmlns:a16="http://schemas.microsoft.com/office/drawing/2014/main" xmlns="" id="{11F97032-E36E-40CB-BA41-7E2E58035DFD}"/>
              </a:ext>
            </a:extLst>
          </p:cNvPr>
          <p:cNvSpPr txBox="1"/>
          <p:nvPr/>
        </p:nvSpPr>
        <p:spPr>
          <a:xfrm>
            <a:off x="4393495" y="4095646"/>
            <a:ext cx="2573107" cy="492443"/>
          </a:xfrm>
          <a:prstGeom prst="rect">
            <a:avLst/>
          </a:prstGeom>
          <a:noFill/>
        </p:spPr>
        <p:txBody>
          <a:bodyPr wrap="square" rtlCol="0">
            <a:spAutoFit/>
          </a:bodyPr>
          <a:lstStyle/>
          <a:p>
            <a:pPr algn="ctr"/>
            <a:r>
              <a:rPr lang="en-US" sz="2600" b="1" dirty="0">
                <a:solidFill>
                  <a:srgbClr val="FF0000"/>
                </a:solidFill>
              </a:rPr>
              <a:t>not as good</a:t>
            </a:r>
          </a:p>
        </p:txBody>
      </p:sp>
      <p:sp>
        <p:nvSpPr>
          <p:cNvPr id="22" name="TextBox 21">
            <a:extLst>
              <a:ext uri="{FF2B5EF4-FFF2-40B4-BE49-F238E27FC236}">
                <a16:creationId xmlns:a16="http://schemas.microsoft.com/office/drawing/2014/main" xmlns="" id="{3BCC7485-7894-419A-BFCD-D26DDCE1BBF8}"/>
              </a:ext>
            </a:extLst>
          </p:cNvPr>
          <p:cNvSpPr txBox="1"/>
          <p:nvPr/>
        </p:nvSpPr>
        <p:spPr>
          <a:xfrm>
            <a:off x="3933479" y="4825272"/>
            <a:ext cx="2573107" cy="492443"/>
          </a:xfrm>
          <a:prstGeom prst="rect">
            <a:avLst/>
          </a:prstGeom>
          <a:noFill/>
        </p:spPr>
        <p:txBody>
          <a:bodyPr wrap="square" rtlCol="0">
            <a:spAutoFit/>
          </a:bodyPr>
          <a:lstStyle/>
          <a:p>
            <a:pPr algn="ctr"/>
            <a:r>
              <a:rPr lang="en-US" sz="2600" b="1" dirty="0">
                <a:solidFill>
                  <a:srgbClr val="FF0000"/>
                </a:solidFill>
              </a:rPr>
              <a:t>not as easy as</a:t>
            </a:r>
          </a:p>
        </p:txBody>
      </p:sp>
    </p:spTree>
    <p:extLst>
      <p:ext uri="{BB962C8B-B14F-4D97-AF65-F5344CB8AC3E}">
        <p14:creationId xmlns:p14="http://schemas.microsoft.com/office/powerpoint/2010/main" val="1405144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6" name="Rounded Rectangle 15"/>
          <p:cNvSpPr/>
          <p:nvPr/>
        </p:nvSpPr>
        <p:spPr>
          <a:xfrm>
            <a:off x="487067" y="837670"/>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73503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0" name="TextBox 9"/>
          <p:cNvSpPr txBox="1"/>
          <p:nvPr/>
        </p:nvSpPr>
        <p:spPr>
          <a:xfrm>
            <a:off x="1008026" y="878611"/>
            <a:ext cx="9554679" cy="461665"/>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Rewrite the sentences, using the given words. </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xmlns="" id="{3D45423A-F1B7-40CB-972F-687D05CE8C87}"/>
              </a:ext>
            </a:extLst>
          </p:cNvPr>
          <p:cNvSpPr txBox="1"/>
          <p:nvPr/>
        </p:nvSpPr>
        <p:spPr>
          <a:xfrm>
            <a:off x="936887" y="1557736"/>
            <a:ext cx="10918723" cy="4401205"/>
          </a:xfrm>
          <a:prstGeom prst="rect">
            <a:avLst/>
          </a:prstGeom>
          <a:noFill/>
        </p:spPr>
        <p:txBody>
          <a:bodyPr wrap="square" rtlCol="0">
            <a:spAutoFit/>
          </a:bodyPr>
          <a:lstStyle/>
          <a:p>
            <a:r>
              <a:rPr lang="en-US" sz="2700" dirty="0"/>
              <a:t>1. Playing video games is not as good as exercising. </a:t>
            </a:r>
            <a:r>
              <a:rPr lang="en-US" sz="2700" dirty="0">
                <a:solidFill>
                  <a:srgbClr val="0070C0"/>
                </a:solidFill>
              </a:rPr>
              <a:t>(better)</a:t>
            </a:r>
          </a:p>
          <a:p>
            <a:r>
              <a:rPr lang="en-US" sz="2700" dirty="0"/>
              <a:t>_______________________________________________</a:t>
            </a:r>
          </a:p>
          <a:p>
            <a:r>
              <a:rPr lang="en-US" sz="2700" dirty="0"/>
              <a:t>2. Duong’s father draws animals better than Duong. </a:t>
            </a:r>
            <a:r>
              <a:rPr lang="en-US" sz="2700" dirty="0">
                <a:solidFill>
                  <a:srgbClr val="0070C0"/>
                </a:solidFill>
              </a:rPr>
              <a:t>(well)</a:t>
            </a:r>
          </a:p>
          <a:p>
            <a:r>
              <a:rPr lang="en-US" sz="2700" dirty="0"/>
              <a:t>_______________________________________________</a:t>
            </a:r>
          </a:p>
          <a:p>
            <a:r>
              <a:rPr lang="en-US" sz="2700" dirty="0"/>
              <a:t>3. This painting is not as valuable as the Mona Lisa. </a:t>
            </a:r>
            <a:r>
              <a:rPr lang="en-US" sz="2700" dirty="0">
                <a:solidFill>
                  <a:srgbClr val="0070C0"/>
                </a:solidFill>
              </a:rPr>
              <a:t>(more)</a:t>
            </a:r>
          </a:p>
          <a:p>
            <a:r>
              <a:rPr lang="en-US" sz="2700" dirty="0"/>
              <a:t>_______________________________________________</a:t>
            </a:r>
          </a:p>
          <a:p>
            <a:r>
              <a:rPr lang="en-US" sz="2700" dirty="0"/>
              <a:t>4. David is more artistic than Nick. </a:t>
            </a:r>
            <a:r>
              <a:rPr lang="en-US" sz="2700" dirty="0">
                <a:solidFill>
                  <a:srgbClr val="0070C0"/>
                </a:solidFill>
              </a:rPr>
              <a:t>(not as)</a:t>
            </a:r>
          </a:p>
          <a:p>
            <a:r>
              <a:rPr lang="en-US" sz="2700" dirty="0"/>
              <a:t>_______________________________________________</a:t>
            </a:r>
          </a:p>
          <a:p>
            <a:r>
              <a:rPr lang="en-US" sz="2700" dirty="0"/>
              <a:t>5. The second version of the play is not different from the first</a:t>
            </a:r>
            <a:r>
              <a:rPr lang="en-US" sz="2700" dirty="0">
                <a:solidFill>
                  <a:srgbClr val="0070C0"/>
                </a:solidFill>
              </a:rPr>
              <a:t>. (like)</a:t>
            </a:r>
          </a:p>
          <a:p>
            <a:r>
              <a:rPr lang="en-US" sz="2700" dirty="0"/>
              <a:t>_______________________________________________</a:t>
            </a:r>
          </a:p>
        </p:txBody>
      </p:sp>
      <p:sp>
        <p:nvSpPr>
          <p:cNvPr id="4" name="TextBox 3">
            <a:extLst>
              <a:ext uri="{FF2B5EF4-FFF2-40B4-BE49-F238E27FC236}">
                <a16:creationId xmlns:a16="http://schemas.microsoft.com/office/drawing/2014/main" xmlns="" id="{044BF432-0B5B-4867-9E93-D3F77A0EAF46}"/>
              </a:ext>
            </a:extLst>
          </p:cNvPr>
          <p:cNvSpPr txBox="1"/>
          <p:nvPr/>
        </p:nvSpPr>
        <p:spPr>
          <a:xfrm>
            <a:off x="989673" y="1943599"/>
            <a:ext cx="6407673" cy="492443"/>
          </a:xfrm>
          <a:prstGeom prst="rect">
            <a:avLst/>
          </a:prstGeom>
          <a:noFill/>
        </p:spPr>
        <p:txBody>
          <a:bodyPr wrap="square" rtlCol="0">
            <a:spAutoFit/>
          </a:bodyPr>
          <a:lstStyle/>
          <a:p>
            <a:r>
              <a:rPr lang="en-US" sz="2600" b="1" dirty="0">
                <a:solidFill>
                  <a:srgbClr val="FF0000"/>
                </a:solidFill>
              </a:rPr>
              <a:t>Exercising is better than playing video games.</a:t>
            </a:r>
          </a:p>
        </p:txBody>
      </p:sp>
      <p:sp>
        <p:nvSpPr>
          <p:cNvPr id="11" name="TextBox 10">
            <a:extLst>
              <a:ext uri="{FF2B5EF4-FFF2-40B4-BE49-F238E27FC236}">
                <a16:creationId xmlns:a16="http://schemas.microsoft.com/office/drawing/2014/main" xmlns="" id="{7EA102B1-AAC2-430C-B9A9-5D005432A3BA}"/>
              </a:ext>
            </a:extLst>
          </p:cNvPr>
          <p:cNvSpPr txBox="1"/>
          <p:nvPr/>
        </p:nvSpPr>
        <p:spPr>
          <a:xfrm>
            <a:off x="936887" y="2790639"/>
            <a:ext cx="8191193" cy="492443"/>
          </a:xfrm>
          <a:prstGeom prst="rect">
            <a:avLst/>
          </a:prstGeom>
          <a:noFill/>
        </p:spPr>
        <p:txBody>
          <a:bodyPr wrap="square" rtlCol="0">
            <a:spAutoFit/>
          </a:bodyPr>
          <a:lstStyle/>
          <a:p>
            <a:r>
              <a:rPr lang="en-US" sz="2600" b="1" dirty="0">
                <a:solidFill>
                  <a:srgbClr val="FF0000"/>
                </a:solidFill>
              </a:rPr>
              <a:t>Duong doesn’t / can’t draw animals as well as his father.</a:t>
            </a:r>
          </a:p>
        </p:txBody>
      </p:sp>
      <p:sp>
        <p:nvSpPr>
          <p:cNvPr id="12" name="TextBox 11">
            <a:extLst>
              <a:ext uri="{FF2B5EF4-FFF2-40B4-BE49-F238E27FC236}">
                <a16:creationId xmlns:a16="http://schemas.microsoft.com/office/drawing/2014/main" xmlns="" id="{B4C4DEDB-B751-4279-A2BF-3417652A89FA}"/>
              </a:ext>
            </a:extLst>
          </p:cNvPr>
          <p:cNvSpPr txBox="1"/>
          <p:nvPr/>
        </p:nvSpPr>
        <p:spPr>
          <a:xfrm>
            <a:off x="989673" y="3615470"/>
            <a:ext cx="8561934" cy="492443"/>
          </a:xfrm>
          <a:prstGeom prst="rect">
            <a:avLst/>
          </a:prstGeom>
          <a:noFill/>
        </p:spPr>
        <p:txBody>
          <a:bodyPr wrap="square" rtlCol="0">
            <a:spAutoFit/>
          </a:bodyPr>
          <a:lstStyle/>
          <a:p>
            <a:r>
              <a:rPr lang="en-US" sz="2600" b="1" dirty="0">
                <a:solidFill>
                  <a:srgbClr val="FF0000"/>
                </a:solidFill>
              </a:rPr>
              <a:t>The Mona Lisa is more valuable than this painting.</a:t>
            </a:r>
          </a:p>
        </p:txBody>
      </p:sp>
      <p:sp>
        <p:nvSpPr>
          <p:cNvPr id="13" name="TextBox 12">
            <a:extLst>
              <a:ext uri="{FF2B5EF4-FFF2-40B4-BE49-F238E27FC236}">
                <a16:creationId xmlns:a16="http://schemas.microsoft.com/office/drawing/2014/main" xmlns="" id="{779A9680-8605-4FA5-81C3-F8B128BBC9B5}"/>
              </a:ext>
            </a:extLst>
          </p:cNvPr>
          <p:cNvSpPr txBox="1"/>
          <p:nvPr/>
        </p:nvSpPr>
        <p:spPr>
          <a:xfrm>
            <a:off x="936543" y="4408017"/>
            <a:ext cx="5614989" cy="492443"/>
          </a:xfrm>
          <a:prstGeom prst="rect">
            <a:avLst/>
          </a:prstGeom>
          <a:noFill/>
        </p:spPr>
        <p:txBody>
          <a:bodyPr wrap="square" rtlCol="0">
            <a:spAutoFit/>
          </a:bodyPr>
          <a:lstStyle/>
          <a:p>
            <a:r>
              <a:rPr lang="en-US" sz="2600" b="1" dirty="0">
                <a:solidFill>
                  <a:srgbClr val="FF0000"/>
                </a:solidFill>
              </a:rPr>
              <a:t>Nick is not as artistic as David.</a:t>
            </a:r>
          </a:p>
        </p:txBody>
      </p:sp>
      <p:sp>
        <p:nvSpPr>
          <p:cNvPr id="14" name="TextBox 13">
            <a:extLst>
              <a:ext uri="{FF2B5EF4-FFF2-40B4-BE49-F238E27FC236}">
                <a16:creationId xmlns:a16="http://schemas.microsoft.com/office/drawing/2014/main" xmlns="" id="{EAEF5ED5-7133-483B-8705-8528D86EC81C}"/>
              </a:ext>
            </a:extLst>
          </p:cNvPr>
          <p:cNvSpPr txBox="1"/>
          <p:nvPr/>
        </p:nvSpPr>
        <p:spPr>
          <a:xfrm>
            <a:off x="936543" y="5281127"/>
            <a:ext cx="9154108" cy="492443"/>
          </a:xfrm>
          <a:prstGeom prst="rect">
            <a:avLst/>
          </a:prstGeom>
          <a:noFill/>
        </p:spPr>
        <p:txBody>
          <a:bodyPr wrap="square" rtlCol="0">
            <a:spAutoFit/>
          </a:bodyPr>
          <a:lstStyle/>
          <a:p>
            <a:r>
              <a:rPr lang="en-US" sz="2600" b="1" dirty="0">
                <a:solidFill>
                  <a:srgbClr val="FF0000"/>
                </a:solidFill>
              </a:rPr>
              <a:t>The second / first version of the play is like the first / second.</a:t>
            </a:r>
          </a:p>
        </p:txBody>
      </p:sp>
      <p:sp>
        <p:nvSpPr>
          <p:cNvPr id="15" name="TextBox 14"/>
          <p:cNvSpPr txBox="1"/>
          <p:nvPr/>
        </p:nvSpPr>
        <p:spPr>
          <a:xfrm>
            <a:off x="487067" y="199630"/>
            <a:ext cx="2565849" cy="523220"/>
          </a:xfrm>
          <a:prstGeom prst="rect">
            <a:avLst/>
          </a:prstGeom>
          <a:noFill/>
          <a:effectLst/>
        </p:spPr>
        <p:txBody>
          <a:bodyPr wrap="square" rtlCol="0">
            <a:spAutoFit/>
          </a:bodyPr>
          <a:lstStyle/>
          <a:p>
            <a:r>
              <a:rPr lang="en-US" sz="2800" b="1" dirty="0">
                <a:solidFill>
                  <a:srgbClr val="C00000"/>
                </a:solidFill>
                <a:effectLst>
                  <a:glow rad="88900">
                    <a:schemeClr val="bg1"/>
                  </a:glow>
                </a:effectLst>
                <a:latin typeface="Arial" panose="020B0604020202020204" pitchFamily="34" charset="0"/>
                <a:cs typeface="Arial" panose="020B0604020202020204" pitchFamily="34" charset="0"/>
              </a:rPr>
              <a:t>* GRAMMAR</a:t>
            </a:r>
          </a:p>
        </p:txBody>
      </p:sp>
    </p:spTree>
    <p:extLst>
      <p:ext uri="{BB962C8B-B14F-4D97-AF65-F5344CB8AC3E}">
        <p14:creationId xmlns:p14="http://schemas.microsoft.com/office/powerpoint/2010/main" val="47719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4" name="TextBox 13"/>
          <p:cNvSpPr txBox="1"/>
          <p:nvPr/>
        </p:nvSpPr>
        <p:spPr>
          <a:xfrm>
            <a:off x="981774" y="487882"/>
            <a:ext cx="2661078" cy="584775"/>
          </a:xfrm>
          <a:prstGeom prst="rect">
            <a:avLst/>
          </a:prstGeom>
          <a:noFill/>
          <a:effectLst/>
        </p:spPr>
        <p:txBody>
          <a:bodyPr wrap="square" rtlCol="0">
            <a:spAutoFit/>
          </a:bodyPr>
          <a:lstStyle/>
          <a:p>
            <a:r>
              <a:rPr lang="en-US" sz="3200" b="1" dirty="0">
                <a:solidFill>
                  <a:srgbClr val="C00000"/>
                </a:solidFill>
                <a:effectLst>
                  <a:glow rad="88900">
                    <a:schemeClr val="bg1"/>
                  </a:glow>
                </a:effectLst>
                <a:latin typeface="Arial" panose="020B0604020202020204" pitchFamily="34" charset="0"/>
                <a:cs typeface="Arial" panose="020B0604020202020204" pitchFamily="34" charset="0"/>
              </a:rPr>
              <a:t>* PROJECT</a:t>
            </a:r>
          </a:p>
        </p:txBody>
      </p:sp>
      <p:sp>
        <p:nvSpPr>
          <p:cNvPr id="15" name="Rectangle 14"/>
          <p:cNvSpPr/>
          <p:nvPr/>
        </p:nvSpPr>
        <p:spPr>
          <a:xfrm>
            <a:off x="4775206" y="737694"/>
            <a:ext cx="3101719" cy="574901"/>
          </a:xfrm>
          <a:prstGeom prst="rect">
            <a:avLst/>
          </a:prstGeom>
        </p:spPr>
        <p:txBody>
          <a:bodyPr wrap="square">
            <a:spAutoFit/>
          </a:bodyPr>
          <a:lstStyle/>
          <a:p>
            <a:pPr>
              <a:lnSpc>
                <a:spcPct val="120000"/>
              </a:lnSpc>
            </a:pPr>
            <a:r>
              <a:rPr lang="en-US" sz="2800" b="1" dirty="0">
                <a:solidFill>
                  <a:srgbClr val="000000"/>
                </a:solidFill>
              </a:rPr>
              <a:t>Posters exhibition</a:t>
            </a:r>
            <a:endParaRPr lang="en-US" sz="2800" dirty="0"/>
          </a:p>
        </p:txBody>
      </p:sp>
      <p:pic>
        <p:nvPicPr>
          <p:cNvPr id="18" name="Picture 17"/>
          <p:cNvPicPr>
            <a:picLocks noChangeAspect="1"/>
          </p:cNvPicPr>
          <p:nvPr/>
        </p:nvPicPr>
        <p:blipFill rotWithShape="1">
          <a:blip r:embed="rId3">
            <a:extLst>
              <a:ext uri="{BEBA8EAE-BF5A-486C-A8C5-ECC9F3942E4B}">
                <a14:imgProps xmlns:a14="http://schemas.microsoft.com/office/drawing/2010/main">
                  <a14:imgLayer r:embed="rId4">
                    <a14:imgEffect>
                      <a14:backgroundRemoval t="19409" b="97227" l="6541" r="95723"/>
                    </a14:imgEffect>
                  </a14:imgLayer>
                </a14:imgProps>
              </a:ext>
            </a:extLst>
          </a:blip>
          <a:srcRect t="15841"/>
          <a:stretch/>
        </p:blipFill>
        <p:spPr>
          <a:xfrm>
            <a:off x="2580968" y="1559853"/>
            <a:ext cx="7686506" cy="4373884"/>
          </a:xfrm>
          <a:prstGeom prst="rect">
            <a:avLst/>
          </a:prstGeom>
        </p:spPr>
      </p:pic>
      <p:sp>
        <p:nvSpPr>
          <p:cNvPr id="19" name="TextBox 18"/>
          <p:cNvSpPr txBox="1"/>
          <p:nvPr/>
        </p:nvSpPr>
        <p:spPr>
          <a:xfrm>
            <a:off x="4087852" y="3429000"/>
            <a:ext cx="4016295" cy="1261884"/>
          </a:xfrm>
          <a:prstGeom prst="rect">
            <a:avLst/>
          </a:prstGeom>
          <a:noFill/>
        </p:spPr>
        <p:txBody>
          <a:bodyPr wrap="square" rtlCol="0">
            <a:spAutoFit/>
          </a:bodyPr>
          <a:lstStyle/>
          <a:p>
            <a:pPr algn="ctr"/>
            <a:r>
              <a:rPr lang="en-US" sz="3800" b="1" dirty="0">
                <a:solidFill>
                  <a:srgbClr val="002060"/>
                </a:solidFill>
              </a:rPr>
              <a:t>INVITATION </a:t>
            </a:r>
          </a:p>
          <a:p>
            <a:pPr algn="ctr"/>
            <a:r>
              <a:rPr lang="en-US" sz="3800" b="1" dirty="0">
                <a:solidFill>
                  <a:srgbClr val="002060"/>
                </a:solidFill>
              </a:rPr>
              <a:t>TO A MUSIC SHOW</a:t>
            </a:r>
            <a:endParaRPr lang="en-GB" sz="3800" b="1" dirty="0">
              <a:solidFill>
                <a:srgbClr val="002060"/>
              </a:solidFill>
            </a:endParaRPr>
          </a:p>
        </p:txBody>
      </p:sp>
    </p:spTree>
    <p:extLst>
      <p:ext uri="{BB962C8B-B14F-4D97-AF65-F5344CB8AC3E}">
        <p14:creationId xmlns:p14="http://schemas.microsoft.com/office/powerpoint/2010/main" val="72512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AB0F1-CEC6-447B-9C9F-92BFB4D61200}"/>
              </a:ext>
            </a:extLst>
          </p:cNvPr>
          <p:cNvSpPr>
            <a:spLocks noGrp="1"/>
          </p:cNvSpPr>
          <p:nvPr>
            <p:ph type="title"/>
          </p:nvPr>
        </p:nvSpPr>
        <p:spPr>
          <a:xfrm>
            <a:off x="838200" y="173214"/>
            <a:ext cx="10515600" cy="978253"/>
          </a:xfrm>
        </p:spPr>
        <p:txBody>
          <a:bodyPr/>
          <a:lstStyle/>
          <a:p>
            <a:pPr algn="ctr"/>
            <a:r>
              <a:rPr lang="en-US" b="1" dirty="0"/>
              <a:t>GUESSING GAME</a:t>
            </a:r>
          </a:p>
        </p:txBody>
      </p:sp>
      <p:pic>
        <p:nvPicPr>
          <p:cNvPr id="3" name="[BlackT ] Lạc Trôi - Đông Tà Hoàng Dược Sư Cover - Master of Flute (mp3cut.net)">
            <a:hlinkClick r:id="" action="ppaction://media"/>
            <a:extLst>
              <a:ext uri="{FF2B5EF4-FFF2-40B4-BE49-F238E27FC236}">
                <a16:creationId xmlns:a16="http://schemas.microsoft.com/office/drawing/2014/main" xmlns="" id="{2E4CF762-9F68-4A82-9D20-4CDC73CD3A8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27111" y="2921000"/>
            <a:ext cx="609600" cy="609600"/>
          </a:xfrm>
          <a:prstGeom prst="rect">
            <a:avLst/>
          </a:prstGeom>
        </p:spPr>
      </p:pic>
      <p:pic>
        <p:nvPicPr>
          <p:cNvPr id="1028" name="Picture 4" descr="Sáo trúc">
            <a:extLst>
              <a:ext uri="{FF2B5EF4-FFF2-40B4-BE49-F238E27FC236}">
                <a16:creationId xmlns:a16="http://schemas.microsoft.com/office/drawing/2014/main" xmlns="" id="{61AAD462-0F94-468A-A3A9-A09786985A3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37465">
            <a:off x="5576287" y="2740378"/>
            <a:ext cx="4288367" cy="28589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0B49B6AC-3231-4A52-88C7-4D9E200C8369}"/>
              </a:ext>
            </a:extLst>
          </p:cNvPr>
          <p:cNvSpPr txBox="1"/>
          <p:nvPr/>
        </p:nvSpPr>
        <p:spPr>
          <a:xfrm>
            <a:off x="6812138" y="5761077"/>
            <a:ext cx="2233891" cy="553998"/>
          </a:xfrm>
          <a:prstGeom prst="rect">
            <a:avLst/>
          </a:prstGeom>
          <a:noFill/>
        </p:spPr>
        <p:txBody>
          <a:bodyPr wrap="square" rtlCol="0">
            <a:spAutoFit/>
          </a:bodyPr>
          <a:lstStyle/>
          <a:p>
            <a:r>
              <a:rPr lang="en-US" sz="3000" b="1" dirty="0">
                <a:solidFill>
                  <a:srgbClr val="0070C0"/>
                </a:solidFill>
                <a:latin typeface=".VnAvant" panose="020B7200000000000000" pitchFamily="34" charset="0"/>
              </a:rPr>
              <a:t>FLUTE</a:t>
            </a:r>
          </a:p>
        </p:txBody>
      </p:sp>
      <p:sp>
        <p:nvSpPr>
          <p:cNvPr id="4" name="TextBox 3">
            <a:extLst>
              <a:ext uri="{FF2B5EF4-FFF2-40B4-BE49-F238E27FC236}">
                <a16:creationId xmlns:a16="http://schemas.microsoft.com/office/drawing/2014/main" xmlns="" id="{899EA178-B299-45CB-A7A4-D8A8A3BB133B}"/>
              </a:ext>
            </a:extLst>
          </p:cNvPr>
          <p:cNvSpPr txBox="1"/>
          <p:nvPr/>
        </p:nvSpPr>
        <p:spPr>
          <a:xfrm>
            <a:off x="1693333" y="1207911"/>
            <a:ext cx="8906934" cy="553998"/>
          </a:xfrm>
          <a:prstGeom prst="rect">
            <a:avLst/>
          </a:prstGeom>
          <a:noFill/>
        </p:spPr>
        <p:txBody>
          <a:bodyPr wrap="square" rtlCol="0">
            <a:spAutoFit/>
          </a:bodyPr>
          <a:lstStyle/>
          <a:p>
            <a:pPr algn="ctr"/>
            <a:r>
              <a:rPr lang="en-US" sz="3000" b="1" dirty="0">
                <a:solidFill>
                  <a:srgbClr val="FF0000"/>
                </a:solidFill>
              </a:rPr>
              <a:t>What musical instrument is being played ?</a:t>
            </a:r>
          </a:p>
        </p:txBody>
      </p:sp>
      <p:pic>
        <p:nvPicPr>
          <p:cNvPr id="1026" name="Picture 2" descr="Mặt suy nghĩ Biểu tượng cảm xúc 🤔">
            <a:extLst>
              <a:ext uri="{FF2B5EF4-FFF2-40B4-BE49-F238E27FC236}">
                <a16:creationId xmlns:a16="http://schemas.microsoft.com/office/drawing/2014/main" xmlns="" id="{FB57A4C8-FEF8-4DFF-8D10-4D29D998AA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6377" y="727143"/>
            <a:ext cx="1515534" cy="151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04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79"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500"/>
                                        <p:tgtEl>
                                          <p:spTgt spid="1028"/>
                                        </p:tgtEl>
                                      </p:cBhvr>
                                    </p:animEffect>
                                  </p:childTnLst>
                                  <p:subTnLst>
                                    <p:audio>
                                      <p:cMediaNode>
                                        <p:cTn display="0" masterRel="sameClick">
                                          <p:stCondLst>
                                            <p:cond evt="begin" delay="0">
                                              <p:tn val="9"/>
                                            </p:cond>
                                          </p:stCondLst>
                                          <p:endCondLst>
                                            <p:cond evt="onStopAudio" delay="0">
                                              <p:tgtEl>
                                                <p:sldTgt/>
                                              </p:tgtEl>
                                            </p:cond>
                                          </p:endCondLst>
                                        </p:cTn>
                                        <p:tgtEl>
                                          <p:sndTgt r:embed="rId4" name="chimes.wav"/>
                                        </p:tgtEl>
                                      </p:cMediaNode>
                                    </p:audio>
                                  </p:sub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158178" y="240655"/>
            <a:ext cx="9207910" cy="830997"/>
          </a:xfrm>
          <a:prstGeom prst="rect">
            <a:avLst/>
          </a:prstGeom>
        </p:spPr>
        <p:txBody>
          <a:bodyPr wrap="square">
            <a:spAutoFit/>
          </a:bodyPr>
          <a:lstStyle/>
          <a:p>
            <a:pPr marL="457200" indent="-457200">
              <a:buAutoNum type="arabicPeriod"/>
            </a:pPr>
            <a:r>
              <a:rPr lang="en-GB" sz="2400" b="1" dirty="0"/>
              <a:t>Work in pairs. Look at the invitation below. Talk about the event </a:t>
            </a:r>
          </a:p>
          <a:p>
            <a:r>
              <a:rPr lang="en-GB" sz="2400" b="1" dirty="0"/>
              <a:t>       (the time, place, show …).</a:t>
            </a:r>
            <a:endParaRPr lang="en-US" sz="2400" b="1"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205" y="1233886"/>
            <a:ext cx="6678563" cy="314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120880" y="4457604"/>
            <a:ext cx="9438968" cy="2251065"/>
          </a:xfrm>
          <a:prstGeom prst="rect">
            <a:avLst/>
          </a:prstGeom>
        </p:spPr>
        <p:txBody>
          <a:bodyPr wrap="square">
            <a:spAutoFit/>
          </a:bodyPr>
          <a:lstStyle/>
          <a:p>
            <a:pPr>
              <a:lnSpc>
                <a:spcPct val="150000"/>
              </a:lnSpc>
            </a:pPr>
            <a:r>
              <a:rPr lang="en-GB" sz="2400" i="1" dirty="0">
                <a:solidFill>
                  <a:srgbClr val="002060"/>
                </a:solidFill>
              </a:rPr>
              <a:t>  The event is Traditional Music Night. It will take place at 8 </a:t>
            </a:r>
            <a:r>
              <a:rPr lang="en-GB" sz="2400" i="1" dirty="0" err="1">
                <a:solidFill>
                  <a:srgbClr val="002060"/>
                </a:solidFill>
              </a:rPr>
              <a:t>p.m</a:t>
            </a:r>
            <a:r>
              <a:rPr lang="en-GB" sz="2400" i="1" dirty="0">
                <a:solidFill>
                  <a:srgbClr val="002060"/>
                </a:solidFill>
              </a:rPr>
              <a:t> on Saturday, November 10th and on the 2nd floor of Town Hall. At the event you can enjoy folk music, folk dance, drama, and more. All the money from the event will be go to charity to help poor children. </a:t>
            </a:r>
          </a:p>
        </p:txBody>
      </p:sp>
    </p:spTree>
    <p:extLst>
      <p:ext uri="{BB962C8B-B14F-4D97-AF65-F5344CB8AC3E}">
        <p14:creationId xmlns:p14="http://schemas.microsoft.com/office/powerpoint/2010/main" val="324267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032546" y="462416"/>
            <a:ext cx="8981768" cy="830997"/>
          </a:xfrm>
          <a:prstGeom prst="rect">
            <a:avLst/>
          </a:prstGeom>
        </p:spPr>
        <p:txBody>
          <a:bodyPr wrap="square">
            <a:spAutoFit/>
          </a:bodyPr>
          <a:lstStyle/>
          <a:p>
            <a:r>
              <a:rPr lang="en-GB" sz="2400" b="1" dirty="0">
                <a:solidFill>
                  <a:srgbClr val="0070C0"/>
                </a:solidFill>
                <a:latin typeface="OpenSans"/>
              </a:rPr>
              <a:t>2. Work in groups. Imagine that you are going to organise a music show. Decide on the following:</a:t>
            </a:r>
            <a:endParaRPr lang="en-US" sz="2400" b="1" dirty="0">
              <a:solidFill>
                <a:srgbClr val="0070C0"/>
              </a:solidFill>
            </a:endParaRPr>
          </a:p>
        </p:txBody>
      </p:sp>
      <p:sp>
        <p:nvSpPr>
          <p:cNvPr id="6" name="Rectangle 5"/>
          <p:cNvSpPr/>
          <p:nvPr/>
        </p:nvSpPr>
        <p:spPr>
          <a:xfrm>
            <a:off x="1558413" y="1727134"/>
            <a:ext cx="9075174" cy="3349956"/>
          </a:xfrm>
          <a:prstGeom prst="rect">
            <a:avLst/>
          </a:prstGeom>
        </p:spPr>
        <p:txBody>
          <a:bodyPr wrap="square">
            <a:spAutoFit/>
          </a:bodyPr>
          <a:lstStyle/>
          <a:p>
            <a:pPr marL="342900" indent="-342900">
              <a:lnSpc>
                <a:spcPct val="150000"/>
              </a:lnSpc>
              <a:buFontTx/>
              <a:buChar char="-"/>
            </a:pPr>
            <a:r>
              <a:rPr lang="vi-VN" sz="2400" b="1" dirty="0">
                <a:latin typeface="Times New Roman" pitchFamily="18" charset="0"/>
                <a:cs typeface="Times New Roman" pitchFamily="18" charset="0"/>
              </a:rPr>
              <a:t>Name</a:t>
            </a:r>
            <a:r>
              <a:rPr lang="vi-VN"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marL="342900" indent="-342900">
              <a:lnSpc>
                <a:spcPct val="150000"/>
              </a:lnSpc>
              <a:buFontTx/>
              <a:buChar char="-"/>
            </a:pPr>
            <a:r>
              <a:rPr lang="vi-VN" sz="2400" b="1" dirty="0">
                <a:latin typeface="Times New Roman" pitchFamily="18" charset="0"/>
                <a:cs typeface="Times New Roman" pitchFamily="18" charset="0"/>
              </a:rPr>
              <a:t>Time:</a:t>
            </a:r>
            <a:r>
              <a:rPr lang="vi-VN"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marL="342900" indent="-342900">
              <a:lnSpc>
                <a:spcPct val="150000"/>
              </a:lnSpc>
              <a:buFontTx/>
              <a:buChar char="-"/>
            </a:pPr>
            <a:r>
              <a:rPr lang="vi-VN" sz="2400" b="1" dirty="0">
                <a:latin typeface="Times New Roman" pitchFamily="18" charset="0"/>
                <a:cs typeface="Times New Roman" pitchFamily="18" charset="0"/>
              </a:rPr>
              <a:t>Place: </a:t>
            </a:r>
            <a:r>
              <a:rPr lang="en-GB" sz="2400" dirty="0">
                <a:latin typeface="Times New Roman" pitchFamily="18" charset="0"/>
                <a:cs typeface="Times New Roman" pitchFamily="18" charset="0"/>
              </a:rPr>
              <a:t> </a:t>
            </a:r>
          </a:p>
          <a:p>
            <a:pPr marL="342900" indent="-342900">
              <a:lnSpc>
                <a:spcPct val="150000"/>
              </a:lnSpc>
              <a:buFontTx/>
              <a:buChar char="-"/>
            </a:pPr>
            <a:r>
              <a:rPr lang="vi-VN" sz="2400" b="1" dirty="0">
                <a:latin typeface="+mj-lt"/>
                <a:cs typeface="Times New Roman" pitchFamily="18" charset="0"/>
              </a:rPr>
              <a:t>Activities: </a:t>
            </a:r>
            <a:r>
              <a:rPr lang="vi-VN" sz="2400" dirty="0">
                <a:latin typeface="+mj-lt"/>
                <a:cs typeface="Times New Roman" pitchFamily="18" charset="0"/>
              </a:rPr>
              <a:t> </a:t>
            </a:r>
            <a:endParaRPr lang="en-US" sz="2400" dirty="0">
              <a:latin typeface="+mj-lt"/>
              <a:cs typeface="Times New Roman" pitchFamily="18" charset="0"/>
            </a:endParaRPr>
          </a:p>
          <a:p>
            <a:pPr marL="342900" indent="-342900">
              <a:lnSpc>
                <a:spcPct val="150000"/>
              </a:lnSpc>
              <a:buFontTx/>
              <a:buChar char="-"/>
            </a:pPr>
            <a:r>
              <a:rPr lang="vi-VN" sz="2400" b="1" dirty="0">
                <a:latin typeface="+mj-lt"/>
                <a:cs typeface="Times New Roman" pitchFamily="18" charset="0"/>
              </a:rPr>
              <a:t>Guest: </a:t>
            </a:r>
            <a:endParaRPr lang="en-US" sz="2400" b="1" dirty="0">
              <a:latin typeface="+mj-lt"/>
              <a:cs typeface="Times New Roman" pitchFamily="18" charset="0"/>
            </a:endParaRPr>
          </a:p>
          <a:p>
            <a:pPr>
              <a:lnSpc>
                <a:spcPct val="150000"/>
              </a:lnSpc>
            </a:pPr>
            <a:r>
              <a:rPr lang="vi-VN" sz="2400" dirty="0">
                <a:latin typeface="+mj-lt"/>
                <a:cs typeface="Times New Roman" pitchFamily="18" charset="0"/>
              </a:rPr>
              <a:t>- </a:t>
            </a:r>
            <a:r>
              <a:rPr lang="en-US" sz="2400" b="1" dirty="0">
                <a:latin typeface="Times New Roman" pitchFamily="18" charset="0"/>
                <a:cs typeface="Times New Roman" pitchFamily="18" charset="0"/>
              </a:rPr>
              <a:t>Purpose:</a:t>
            </a:r>
            <a:r>
              <a:rPr lang="en-US" sz="2400" i="1" dirty="0">
                <a:latin typeface="Times New Roman" pitchFamily="18" charset="0"/>
                <a:cs typeface="Times New Roman" pitchFamily="18" charset="0"/>
              </a:rPr>
              <a:t> </a:t>
            </a:r>
            <a:endParaRPr lang="vi-VN"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11545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5465" y="461206"/>
            <a:ext cx="10515600" cy="867930"/>
          </a:xfrm>
          <a:prstGeom prst="rect">
            <a:avLst/>
          </a:prstGeom>
        </p:spPr>
        <p:txBody>
          <a:bodyPr wrap="square">
            <a:spAutoFit/>
          </a:bodyPr>
          <a:lstStyle/>
          <a:p>
            <a:r>
              <a:rPr lang="en-GB" sz="2800" b="1" dirty="0">
                <a:solidFill>
                  <a:srgbClr val="0070C0"/>
                </a:solidFill>
                <a:latin typeface="Times New Roman" pitchFamily="18" charset="0"/>
                <a:cs typeface="Times New Roman" pitchFamily="18" charset="0"/>
              </a:rPr>
              <a:t>3. Make a similar invitation and present it to the class. </a:t>
            </a:r>
            <a:br>
              <a:rPr lang="en-GB" sz="2800" b="1" dirty="0">
                <a:solidFill>
                  <a:srgbClr val="0070C0"/>
                </a:solidFill>
                <a:latin typeface="Times New Roman" pitchFamily="18" charset="0"/>
                <a:cs typeface="Times New Roman" pitchFamily="18" charset="0"/>
              </a:rPr>
            </a:br>
            <a:endParaRPr lang="en-US" sz="2800" b="1" dirty="0">
              <a:solidFill>
                <a:srgbClr val="0070C0"/>
              </a:solidFill>
              <a:latin typeface="Times New Roman" pitchFamily="18" charset="0"/>
              <a:cs typeface="Times New Roman" pitchFamily="18" charset="0"/>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19409" b="97227" l="6541" r="95723"/>
                    </a14:imgEffect>
                  </a14:imgLayer>
                </a14:imgProps>
              </a:ext>
            </a:extLst>
          </a:blip>
          <a:srcRect t="15841"/>
          <a:stretch/>
        </p:blipFill>
        <p:spPr>
          <a:xfrm>
            <a:off x="2462981" y="1242058"/>
            <a:ext cx="7686506" cy="4373884"/>
          </a:xfrm>
          <a:prstGeom prst="rect">
            <a:avLst/>
          </a:prstGeom>
        </p:spPr>
      </p:pic>
      <p:sp>
        <p:nvSpPr>
          <p:cNvPr id="6" name="TextBox 5"/>
          <p:cNvSpPr txBox="1"/>
          <p:nvPr/>
        </p:nvSpPr>
        <p:spPr>
          <a:xfrm>
            <a:off x="4087852" y="3429000"/>
            <a:ext cx="4016295" cy="1261884"/>
          </a:xfrm>
          <a:prstGeom prst="rect">
            <a:avLst/>
          </a:prstGeom>
          <a:noFill/>
        </p:spPr>
        <p:txBody>
          <a:bodyPr wrap="square" rtlCol="0">
            <a:spAutoFit/>
          </a:bodyPr>
          <a:lstStyle/>
          <a:p>
            <a:pPr algn="ctr"/>
            <a:r>
              <a:rPr lang="en-US" sz="3800" b="1" dirty="0">
                <a:solidFill>
                  <a:srgbClr val="002060"/>
                </a:solidFill>
              </a:rPr>
              <a:t>INVITATION </a:t>
            </a:r>
          </a:p>
          <a:p>
            <a:pPr algn="ctr"/>
            <a:r>
              <a:rPr lang="en-US" sz="3800" b="1" dirty="0">
                <a:solidFill>
                  <a:srgbClr val="002060"/>
                </a:solidFill>
              </a:rPr>
              <a:t>TO A MUSIC SHOW</a:t>
            </a:r>
            <a:endParaRPr lang="en-GB" sz="3800" b="1" dirty="0">
              <a:solidFill>
                <a:srgbClr val="002060"/>
              </a:solidFill>
            </a:endParaRPr>
          </a:p>
        </p:txBody>
      </p:sp>
    </p:spTree>
    <p:extLst>
      <p:ext uri="{BB962C8B-B14F-4D97-AF65-F5344CB8AC3E}">
        <p14:creationId xmlns:p14="http://schemas.microsoft.com/office/powerpoint/2010/main" val="20719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792C70-BF52-497F-87E8-3009BF6B292A}"/>
              </a:ext>
            </a:extLst>
          </p:cNvPr>
          <p:cNvSpPr>
            <a:spLocks noGrp="1"/>
          </p:cNvSpPr>
          <p:nvPr>
            <p:ph type="title"/>
          </p:nvPr>
        </p:nvSpPr>
        <p:spPr>
          <a:xfrm>
            <a:off x="767644" y="0"/>
            <a:ext cx="10515600" cy="1325563"/>
          </a:xfrm>
        </p:spPr>
        <p:txBody>
          <a:bodyPr>
            <a:normAutofit/>
          </a:bodyPr>
          <a:lstStyle/>
          <a:p>
            <a:pPr algn="ctr"/>
            <a:r>
              <a:rPr lang="en-US" sz="3500" b="1" dirty="0">
                <a:solidFill>
                  <a:schemeClr val="tx1"/>
                </a:solidFill>
                <a:latin typeface="Times New Roman" panose="02020603050405020304" pitchFamily="18" charset="0"/>
                <a:cs typeface="Times New Roman" panose="02020603050405020304" pitchFamily="18" charset="0"/>
              </a:rPr>
              <a:t>STUDENT PERFORMANCE ASSESSMENT</a:t>
            </a:r>
          </a:p>
        </p:txBody>
      </p:sp>
      <p:graphicFrame>
        <p:nvGraphicFramePr>
          <p:cNvPr id="5" name="Table 4">
            <a:extLst>
              <a:ext uri="{FF2B5EF4-FFF2-40B4-BE49-F238E27FC236}">
                <a16:creationId xmlns:a16="http://schemas.microsoft.com/office/drawing/2014/main" xmlns="" id="{C9A08D27-AEFC-4CF0-A07C-7A80AA45937C}"/>
              </a:ext>
            </a:extLst>
          </p:cNvPr>
          <p:cNvGraphicFramePr>
            <a:graphicFrameLocks noGrp="1"/>
          </p:cNvGraphicFramePr>
          <p:nvPr>
            <p:extLst>
              <p:ext uri="{D42A27DB-BD31-4B8C-83A1-F6EECF244321}">
                <p14:modId xmlns:p14="http://schemas.microsoft.com/office/powerpoint/2010/main" val="478194787"/>
              </p:ext>
            </p:extLst>
          </p:nvPr>
        </p:nvGraphicFramePr>
        <p:xfrm>
          <a:off x="1371600" y="1047042"/>
          <a:ext cx="9911644" cy="5353758"/>
        </p:xfrm>
        <a:graphic>
          <a:graphicData uri="http://schemas.openxmlformats.org/drawingml/2006/table">
            <a:tbl>
              <a:tblPr firstRow="1" bandRow="1">
                <a:tableStyleId>{5C22544A-7EE6-4342-B048-85BDC9FD1C3A}</a:tableStyleId>
              </a:tblPr>
              <a:tblGrid>
                <a:gridCol w="3032908">
                  <a:extLst>
                    <a:ext uri="{9D8B030D-6E8A-4147-A177-3AD203B41FA5}">
                      <a16:colId xmlns:a16="http://schemas.microsoft.com/office/drawing/2014/main" xmlns="" val="4003420180"/>
                    </a:ext>
                  </a:extLst>
                </a:gridCol>
                <a:gridCol w="1726241">
                  <a:extLst>
                    <a:ext uri="{9D8B030D-6E8A-4147-A177-3AD203B41FA5}">
                      <a16:colId xmlns:a16="http://schemas.microsoft.com/office/drawing/2014/main" xmlns="" val="2301677585"/>
                    </a:ext>
                  </a:extLst>
                </a:gridCol>
                <a:gridCol w="1750216">
                  <a:extLst>
                    <a:ext uri="{9D8B030D-6E8A-4147-A177-3AD203B41FA5}">
                      <a16:colId xmlns:a16="http://schemas.microsoft.com/office/drawing/2014/main" xmlns="" val="2621955679"/>
                    </a:ext>
                  </a:extLst>
                </a:gridCol>
                <a:gridCol w="1663791">
                  <a:extLst>
                    <a:ext uri="{9D8B030D-6E8A-4147-A177-3AD203B41FA5}">
                      <a16:colId xmlns:a16="http://schemas.microsoft.com/office/drawing/2014/main" xmlns="" val="4155397207"/>
                    </a:ext>
                  </a:extLst>
                </a:gridCol>
                <a:gridCol w="1738488">
                  <a:extLst>
                    <a:ext uri="{9D8B030D-6E8A-4147-A177-3AD203B41FA5}">
                      <a16:colId xmlns:a16="http://schemas.microsoft.com/office/drawing/2014/main" xmlns="" val="29080320"/>
                    </a:ext>
                  </a:extLst>
                </a:gridCol>
              </a:tblGrid>
              <a:tr h="892293">
                <a:tc>
                  <a:txBody>
                    <a:bodyPr/>
                    <a:lstStyle/>
                    <a:p>
                      <a:pPr algn="ctr"/>
                      <a:r>
                        <a:rPr lang="en-US" sz="2500" dirty="0"/>
                        <a:t>CRITERIA</a:t>
                      </a:r>
                    </a:p>
                  </a:txBody>
                  <a:tcPr/>
                </a:tc>
                <a:tc>
                  <a:txBody>
                    <a:bodyPr/>
                    <a:lstStyle/>
                    <a:p>
                      <a:pPr algn="ctr"/>
                      <a:r>
                        <a:rPr lang="en-US" sz="2500" dirty="0"/>
                        <a:t>GROUP </a:t>
                      </a:r>
                    </a:p>
                  </a:txBody>
                  <a:tcPr/>
                </a:tc>
                <a:tc>
                  <a:txBody>
                    <a:bodyPr/>
                    <a:lstStyle/>
                    <a:p>
                      <a:pPr algn="ctr"/>
                      <a:r>
                        <a:rPr lang="en-US" sz="2500" dirty="0"/>
                        <a:t>GROUP </a:t>
                      </a:r>
                    </a:p>
                  </a:txBody>
                  <a:tcPr/>
                </a:tc>
                <a:tc>
                  <a:txBody>
                    <a:bodyPr/>
                    <a:lstStyle/>
                    <a:p>
                      <a:pPr algn="ctr"/>
                      <a:r>
                        <a:rPr lang="en-US" sz="2500" dirty="0"/>
                        <a:t>GROUP </a:t>
                      </a:r>
                    </a:p>
                  </a:txBody>
                  <a:tcPr/>
                </a:tc>
                <a:tc>
                  <a:txBody>
                    <a:bodyPr/>
                    <a:lstStyle/>
                    <a:p>
                      <a:pPr algn="ctr"/>
                      <a:r>
                        <a:rPr lang="en-US" sz="2500" dirty="0"/>
                        <a:t>GROUP </a:t>
                      </a:r>
                    </a:p>
                  </a:txBody>
                  <a:tcPr/>
                </a:tc>
                <a:extLst>
                  <a:ext uri="{0D108BD9-81ED-4DB2-BD59-A6C34878D82A}">
                    <a16:rowId xmlns:a16="http://schemas.microsoft.com/office/drawing/2014/main" xmlns="" val="648393482"/>
                  </a:ext>
                </a:extLst>
              </a:tr>
              <a:tr h="892293">
                <a:tc>
                  <a:txBody>
                    <a:bodyPr/>
                    <a:lstStyle/>
                    <a:p>
                      <a:pPr algn="ctr"/>
                      <a:r>
                        <a:rPr lang="en-US" sz="2500" b="1" dirty="0"/>
                        <a:t>GRAMMAR (3)</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48411816"/>
                  </a:ext>
                </a:extLst>
              </a:tr>
              <a:tr h="892293">
                <a:tc>
                  <a:txBody>
                    <a:bodyPr/>
                    <a:lstStyle/>
                    <a:p>
                      <a:pPr algn="ctr"/>
                      <a:r>
                        <a:rPr lang="en-US" sz="2500" b="1" dirty="0"/>
                        <a:t>PRONUNCIATION (3)</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4241538377"/>
                  </a:ext>
                </a:extLst>
              </a:tr>
              <a:tr h="892293">
                <a:tc>
                  <a:txBody>
                    <a:bodyPr/>
                    <a:lstStyle/>
                    <a:p>
                      <a:pPr algn="ctr"/>
                      <a:r>
                        <a:rPr lang="en-US" sz="2500" b="1" dirty="0"/>
                        <a:t>FLUENCY (3)</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860868003"/>
                  </a:ext>
                </a:extLst>
              </a:tr>
              <a:tr h="892293">
                <a:tc>
                  <a:txBody>
                    <a:bodyPr/>
                    <a:lstStyle/>
                    <a:p>
                      <a:pPr algn="ctr"/>
                      <a:r>
                        <a:rPr lang="en-US" sz="2500" b="1" dirty="0"/>
                        <a:t>EYE-CATCHING POSTER (1)</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3407286066"/>
                  </a:ext>
                </a:extLst>
              </a:tr>
              <a:tr h="892293">
                <a:tc>
                  <a:txBody>
                    <a:bodyPr/>
                    <a:lstStyle/>
                    <a:p>
                      <a:pPr algn="ctr"/>
                      <a:r>
                        <a:rPr lang="en-US" sz="2500" b="1" dirty="0">
                          <a:solidFill>
                            <a:srgbClr val="FF0000"/>
                          </a:solidFill>
                        </a:rPr>
                        <a:t>MARK</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4271424725"/>
                  </a:ext>
                </a:extLst>
              </a:tr>
            </a:tbl>
          </a:graphicData>
        </a:graphic>
      </p:graphicFrame>
    </p:spTree>
    <p:extLst>
      <p:ext uri="{BB962C8B-B14F-4D97-AF65-F5344CB8AC3E}">
        <p14:creationId xmlns:p14="http://schemas.microsoft.com/office/powerpoint/2010/main" val="2116414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73898" cy="7079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loud 4"/>
          <p:cNvSpPr/>
          <p:nvPr/>
        </p:nvSpPr>
        <p:spPr>
          <a:xfrm>
            <a:off x="3996811" y="2418736"/>
            <a:ext cx="2831691" cy="1681316"/>
          </a:xfrm>
          <a:prstGeom prst="cloud">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FF00"/>
                </a:solidFill>
              </a:rPr>
              <a:t>Unit 4: Lesson 7</a:t>
            </a:r>
            <a:endParaRPr lang="en-US" sz="3200" b="1" dirty="0">
              <a:solidFill>
                <a:srgbClr val="FFFF00"/>
              </a:solidFill>
            </a:endParaRPr>
          </a:p>
        </p:txBody>
      </p:sp>
      <p:cxnSp>
        <p:nvCxnSpPr>
          <p:cNvPr id="7" name="Straight Arrow Connector 6"/>
          <p:cNvCxnSpPr/>
          <p:nvPr/>
        </p:nvCxnSpPr>
        <p:spPr>
          <a:xfrm flipH="1" flipV="1">
            <a:off x="3008672" y="2507227"/>
            <a:ext cx="1194619" cy="48669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61878" y="1984007"/>
            <a:ext cx="1976284" cy="52322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GB" sz="2800" b="1" dirty="0">
                <a:solidFill>
                  <a:srgbClr val="FFFF00"/>
                </a:solidFill>
              </a:rPr>
              <a:t>vocabulary</a:t>
            </a:r>
            <a:endParaRPr lang="en-US" sz="2800" b="1" dirty="0">
              <a:solidFill>
                <a:srgbClr val="FFFF00"/>
              </a:solidFill>
            </a:endParaRPr>
          </a:p>
        </p:txBody>
      </p:sp>
      <p:cxnSp>
        <p:nvCxnSpPr>
          <p:cNvPr id="10" name="Straight Arrow Connector 9"/>
          <p:cNvCxnSpPr/>
          <p:nvPr/>
        </p:nvCxnSpPr>
        <p:spPr>
          <a:xfrm flipV="1">
            <a:off x="6548282" y="1984007"/>
            <a:ext cx="530942" cy="64120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08740" y="1607575"/>
            <a:ext cx="1740310"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GB" sz="2800" b="1" dirty="0">
                <a:solidFill>
                  <a:srgbClr val="FFFF00"/>
                </a:solidFill>
              </a:rPr>
              <a:t>Grammar</a:t>
            </a:r>
            <a:endParaRPr lang="en-US" sz="2800" b="1" dirty="0">
              <a:solidFill>
                <a:srgbClr val="FFFF00"/>
              </a:solidFill>
            </a:endParaRPr>
          </a:p>
        </p:txBody>
      </p:sp>
      <p:cxnSp>
        <p:nvCxnSpPr>
          <p:cNvPr id="13" name="Straight Arrow Connector 12"/>
          <p:cNvCxnSpPr/>
          <p:nvPr/>
        </p:nvCxnSpPr>
        <p:spPr>
          <a:xfrm>
            <a:off x="5899352" y="3893577"/>
            <a:ext cx="339213" cy="89965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297571" y="4531618"/>
            <a:ext cx="1424030"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GB" sz="2800" b="1" dirty="0">
                <a:solidFill>
                  <a:srgbClr val="FFFF00"/>
                </a:solidFill>
              </a:rPr>
              <a:t>Project</a:t>
            </a:r>
            <a:endParaRPr lang="en-US" sz="2800" b="1" dirty="0">
              <a:solidFill>
                <a:srgbClr val="FFFF00"/>
              </a:solidFill>
            </a:endParaRPr>
          </a:p>
        </p:txBody>
      </p:sp>
      <p:sp>
        <p:nvSpPr>
          <p:cNvPr id="15" name="Rectangle 14"/>
          <p:cNvSpPr/>
          <p:nvPr/>
        </p:nvSpPr>
        <p:spPr>
          <a:xfrm>
            <a:off x="7148256" y="2754436"/>
            <a:ext cx="3165791" cy="1200329"/>
          </a:xfrm>
          <a:prstGeom prst="rect">
            <a:avLst/>
          </a:prstGeom>
        </p:spPr>
        <p:txBody>
          <a:bodyPr wrap="square">
            <a:spAutoFit/>
          </a:bodyPr>
          <a:lstStyle/>
          <a:p>
            <a:r>
              <a:rPr lang="en-GB" sz="2400" b="1" dirty="0">
                <a:solidFill>
                  <a:schemeClr val="bg1"/>
                </a:solidFill>
              </a:rPr>
              <a:t>1. (not) as + </a:t>
            </a:r>
            <a:r>
              <a:rPr lang="en-GB" sz="2400" b="1" dirty="0" err="1">
                <a:solidFill>
                  <a:schemeClr val="bg1"/>
                </a:solidFill>
              </a:rPr>
              <a:t>adj</a:t>
            </a:r>
            <a:r>
              <a:rPr lang="en-GB" sz="2400" b="1" dirty="0">
                <a:solidFill>
                  <a:schemeClr val="bg1"/>
                </a:solidFill>
              </a:rPr>
              <a:t> + as</a:t>
            </a:r>
          </a:p>
          <a:p>
            <a:r>
              <a:rPr lang="en-GB" sz="2400" b="1" dirty="0">
                <a:solidFill>
                  <a:schemeClr val="bg1"/>
                </a:solidFill>
              </a:rPr>
              <a:t>2. different from</a:t>
            </a:r>
          </a:p>
          <a:p>
            <a:r>
              <a:rPr lang="en-GB" sz="2400" b="1" dirty="0">
                <a:solidFill>
                  <a:schemeClr val="bg1"/>
                </a:solidFill>
              </a:rPr>
              <a:t>4. like </a:t>
            </a:r>
            <a:endParaRPr lang="en-US" sz="2400" b="1" dirty="0">
              <a:solidFill>
                <a:schemeClr val="bg1"/>
              </a:solidFill>
            </a:endParaRPr>
          </a:p>
        </p:txBody>
      </p:sp>
      <p:sp>
        <p:nvSpPr>
          <p:cNvPr id="16" name="Rectangle 15"/>
          <p:cNvSpPr/>
          <p:nvPr/>
        </p:nvSpPr>
        <p:spPr>
          <a:xfrm>
            <a:off x="7148256" y="2289862"/>
            <a:ext cx="2052165" cy="461665"/>
          </a:xfrm>
          <a:prstGeom prst="rect">
            <a:avLst/>
          </a:prstGeom>
        </p:spPr>
        <p:txBody>
          <a:bodyPr wrap="none">
            <a:spAutoFit/>
          </a:bodyPr>
          <a:lstStyle/>
          <a:p>
            <a:r>
              <a:rPr lang="en-US" sz="2400" b="1" i="1" dirty="0">
                <a:solidFill>
                  <a:srgbClr val="FFFF00"/>
                </a:solidFill>
              </a:rPr>
              <a:t>* Comparisons</a:t>
            </a:r>
            <a:endParaRPr lang="en-US" sz="2400" dirty="0">
              <a:solidFill>
                <a:srgbClr val="FFFF00"/>
              </a:solidFill>
            </a:endParaRPr>
          </a:p>
        </p:txBody>
      </p:sp>
      <p:cxnSp>
        <p:nvCxnSpPr>
          <p:cNvPr id="18" name="Straight Arrow Connector 17"/>
          <p:cNvCxnSpPr/>
          <p:nvPr/>
        </p:nvCxnSpPr>
        <p:spPr>
          <a:xfrm>
            <a:off x="8020912" y="2145543"/>
            <a:ext cx="0" cy="287941"/>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297570" y="5360731"/>
            <a:ext cx="2968185" cy="430887"/>
          </a:xfrm>
          <a:prstGeom prst="rect">
            <a:avLst/>
          </a:prstGeom>
        </p:spPr>
        <p:txBody>
          <a:bodyPr wrap="none">
            <a:spAutoFit/>
          </a:bodyPr>
          <a:lstStyle/>
          <a:p>
            <a:r>
              <a:rPr lang="en-US" sz="2200" b="1" dirty="0" err="1">
                <a:solidFill>
                  <a:schemeClr val="bg1"/>
                </a:solidFill>
              </a:rPr>
              <a:t>Organising</a:t>
            </a:r>
            <a:r>
              <a:rPr lang="en-US" sz="2200" b="1" dirty="0">
                <a:solidFill>
                  <a:schemeClr val="bg1"/>
                </a:solidFill>
              </a:rPr>
              <a:t> music shows</a:t>
            </a:r>
            <a:endParaRPr lang="en-US" sz="2200" dirty="0">
              <a:solidFill>
                <a:schemeClr val="bg1"/>
              </a:solidFill>
            </a:endParaRPr>
          </a:p>
        </p:txBody>
      </p:sp>
      <p:cxnSp>
        <p:nvCxnSpPr>
          <p:cNvPr id="22" name="Straight Arrow Connector 21"/>
          <p:cNvCxnSpPr/>
          <p:nvPr/>
        </p:nvCxnSpPr>
        <p:spPr>
          <a:xfrm>
            <a:off x="1984401" y="2536723"/>
            <a:ext cx="0" cy="287941"/>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477441" y="5084334"/>
            <a:ext cx="0" cy="287941"/>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42697" y="2795168"/>
            <a:ext cx="2863284" cy="461665"/>
          </a:xfrm>
          <a:prstGeom prst="rect">
            <a:avLst/>
          </a:prstGeom>
        </p:spPr>
        <p:txBody>
          <a:bodyPr wrap="none">
            <a:spAutoFit/>
          </a:bodyPr>
          <a:lstStyle/>
          <a:p>
            <a:r>
              <a:rPr lang="en-US" sz="2400" b="1" dirty="0">
                <a:solidFill>
                  <a:schemeClr val="bg1"/>
                </a:solidFill>
              </a:rPr>
              <a:t>about music and arts</a:t>
            </a:r>
          </a:p>
        </p:txBody>
      </p:sp>
    </p:spTree>
    <p:extLst>
      <p:ext uri="{BB962C8B-B14F-4D97-AF65-F5344CB8AC3E}">
        <p14:creationId xmlns:p14="http://schemas.microsoft.com/office/powerpoint/2010/main" val="209254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anim calcmode="lin" valueType="num">
                                      <p:cBhvr>
                                        <p:cTn id="41" dur="1000" fill="hold"/>
                                        <p:tgtEl>
                                          <p:spTgt spid="23"/>
                                        </p:tgtEl>
                                        <p:attrNameLst>
                                          <p:attrName>ppt_x</p:attrName>
                                        </p:attrNameLst>
                                      </p:cBhvr>
                                      <p:tavLst>
                                        <p:tav tm="0">
                                          <p:val>
                                            <p:strVal val="#ppt_x"/>
                                          </p:val>
                                        </p:tav>
                                        <p:tav tm="100000">
                                          <p:val>
                                            <p:strVal val="#ppt_x"/>
                                          </p:val>
                                        </p:tav>
                                      </p:tavLst>
                                    </p:anim>
                                    <p:anim calcmode="lin" valueType="num">
                                      <p:cBhvr>
                                        <p:cTn id="42" dur="1000" fill="hold"/>
                                        <p:tgtEl>
                                          <p:spTgt spid="2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anim calcmode="lin" valueType="num">
                                      <p:cBhvr>
                                        <p:cTn id="46" dur="1000" fill="hold"/>
                                        <p:tgtEl>
                                          <p:spTgt spid="21"/>
                                        </p:tgtEl>
                                        <p:attrNameLst>
                                          <p:attrName>ppt_x</p:attrName>
                                        </p:attrNameLst>
                                      </p:cBhvr>
                                      <p:tavLst>
                                        <p:tav tm="0">
                                          <p:val>
                                            <p:strVal val="#ppt_x"/>
                                          </p:val>
                                        </p:tav>
                                        <p:tav tm="100000">
                                          <p:val>
                                            <p:strVal val="#ppt_x"/>
                                          </p:val>
                                        </p:tav>
                                      </p:tavLst>
                                    </p:anim>
                                    <p:anim calcmode="lin" valueType="num">
                                      <p:cBhvr>
                                        <p:cTn id="4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5220EF4B-43F8-456D-8D6C-B52C3F177E79}"/>
              </a:ext>
            </a:extLst>
          </p:cNvPr>
          <p:cNvGraphicFramePr>
            <a:graphicFrameLocks noGrp="1"/>
          </p:cNvGraphicFramePr>
          <p:nvPr>
            <p:extLst>
              <p:ext uri="{D42A27DB-BD31-4B8C-83A1-F6EECF244321}">
                <p14:modId xmlns:p14="http://schemas.microsoft.com/office/powerpoint/2010/main" val="2936959806"/>
              </p:ext>
            </p:extLst>
          </p:nvPr>
        </p:nvGraphicFramePr>
        <p:xfrm>
          <a:off x="349954" y="643468"/>
          <a:ext cx="11390488" cy="5904081"/>
        </p:xfrm>
        <a:graphic>
          <a:graphicData uri="http://schemas.openxmlformats.org/drawingml/2006/table">
            <a:tbl>
              <a:tblPr firstRow="1" bandRow="1">
                <a:tableStyleId>{21E4AEA4-8DFA-4A89-87EB-49C32662AFE0}</a:tableStyleId>
              </a:tblPr>
              <a:tblGrid>
                <a:gridCol w="7337779">
                  <a:extLst>
                    <a:ext uri="{9D8B030D-6E8A-4147-A177-3AD203B41FA5}">
                      <a16:colId xmlns:a16="http://schemas.microsoft.com/office/drawing/2014/main" xmlns="" val="4221386609"/>
                    </a:ext>
                  </a:extLst>
                </a:gridCol>
                <a:gridCol w="1286934">
                  <a:extLst>
                    <a:ext uri="{9D8B030D-6E8A-4147-A177-3AD203B41FA5}">
                      <a16:colId xmlns:a16="http://schemas.microsoft.com/office/drawing/2014/main" xmlns="" val="1698590669"/>
                    </a:ext>
                  </a:extLst>
                </a:gridCol>
                <a:gridCol w="1388533">
                  <a:extLst>
                    <a:ext uri="{9D8B030D-6E8A-4147-A177-3AD203B41FA5}">
                      <a16:colId xmlns:a16="http://schemas.microsoft.com/office/drawing/2014/main" xmlns="" val="1090046673"/>
                    </a:ext>
                  </a:extLst>
                </a:gridCol>
                <a:gridCol w="1377242">
                  <a:extLst>
                    <a:ext uri="{9D8B030D-6E8A-4147-A177-3AD203B41FA5}">
                      <a16:colId xmlns:a16="http://schemas.microsoft.com/office/drawing/2014/main" xmlns="" val="1835800869"/>
                    </a:ext>
                  </a:extLst>
                </a:gridCol>
              </a:tblGrid>
              <a:tr h="656009">
                <a:tc>
                  <a:txBody>
                    <a:bodyPr/>
                    <a:lstStyle/>
                    <a:p>
                      <a:r>
                        <a:rPr lang="en-US" sz="3200" dirty="0"/>
                        <a:t>Now I can ...</a:t>
                      </a:r>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xmlns="" val="4083844090"/>
                  </a:ext>
                </a:extLst>
              </a:tr>
              <a:tr h="656009">
                <a:tc>
                  <a:txBody>
                    <a:bodyPr/>
                    <a:lstStyle/>
                    <a:p>
                      <a:r>
                        <a:rPr lang="en-US" sz="2800" dirty="0"/>
                        <a:t>Use the words related to music and arts.</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504168906"/>
                  </a:ext>
                </a:extLst>
              </a:tr>
              <a:tr h="656009">
                <a:tc>
                  <a:txBody>
                    <a:bodyPr/>
                    <a:lstStyle/>
                    <a:p>
                      <a:r>
                        <a:rPr lang="en-US" sz="2800" dirty="0"/>
                        <a:t>Pronounce the sounds /</a:t>
                      </a:r>
                      <a:r>
                        <a:rPr lang="en-US" sz="2800" kern="1200" dirty="0">
                          <a:effectLst/>
                        </a:rPr>
                        <a:t>ʃ</a:t>
                      </a:r>
                      <a:r>
                        <a:rPr lang="en-US" sz="2800" dirty="0"/>
                        <a:t>/ and /</a:t>
                      </a:r>
                      <a:r>
                        <a:rPr lang="en-US" sz="2800" kern="1200" dirty="0">
                          <a:effectLst/>
                        </a:rPr>
                        <a:t>ʒ/ correctly.</a:t>
                      </a:r>
                      <a:endParaRPr lang="en-US" sz="2800"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2146202969"/>
                  </a:ext>
                </a:extLst>
              </a:tr>
              <a:tr h="656009">
                <a:tc>
                  <a:txBody>
                    <a:bodyPr/>
                    <a:lstStyle/>
                    <a:p>
                      <a:r>
                        <a:rPr lang="en-US" sz="2800" dirty="0"/>
                        <a:t>Use “like”, “different from”, “(not) as …as.</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4014185893"/>
                  </a:ext>
                </a:extLst>
              </a:tr>
              <a:tr h="656009">
                <a:tc>
                  <a:txBody>
                    <a:bodyPr/>
                    <a:lstStyle/>
                    <a:p>
                      <a:r>
                        <a:rPr lang="en-US" sz="2800" dirty="0"/>
                        <a:t>Express preferences.</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2795367951"/>
                  </a:ext>
                </a:extLst>
              </a:tr>
              <a:tr h="656009">
                <a:tc>
                  <a:txBody>
                    <a:bodyPr/>
                    <a:lstStyle/>
                    <a:p>
                      <a:r>
                        <a:rPr lang="en-US" sz="2800" dirty="0"/>
                        <a:t>Read about a traditional art form.</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3549630375"/>
                  </a:ext>
                </a:extLst>
              </a:tr>
              <a:tr h="656009">
                <a:tc>
                  <a:txBody>
                    <a:bodyPr/>
                    <a:lstStyle/>
                    <a:p>
                      <a:r>
                        <a:rPr lang="en-US" sz="2800" dirty="0"/>
                        <a:t>Talk about a musical performance at my school.</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4255024318"/>
                  </a:ext>
                </a:extLst>
              </a:tr>
              <a:tr h="656009">
                <a:tc>
                  <a:txBody>
                    <a:bodyPr/>
                    <a:lstStyle/>
                    <a:p>
                      <a:r>
                        <a:rPr lang="en-US" sz="2800" dirty="0"/>
                        <a:t>Listen to a talk about street painting.</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801166762"/>
                  </a:ext>
                </a:extLst>
              </a:tr>
              <a:tr h="656009">
                <a:tc>
                  <a:txBody>
                    <a:bodyPr/>
                    <a:lstStyle/>
                    <a:p>
                      <a:r>
                        <a:rPr lang="en-US" sz="2800" dirty="0"/>
                        <a:t>Write an informal letter of invitation.</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4076007542"/>
                  </a:ext>
                </a:extLst>
              </a:tr>
            </a:tbl>
          </a:graphicData>
        </a:graphic>
      </p:graphicFrame>
      <p:pic>
        <p:nvPicPr>
          <p:cNvPr id="1032" name="Picture 8" descr="dấu tick - Central Residence">
            <a:extLst>
              <a:ext uri="{FF2B5EF4-FFF2-40B4-BE49-F238E27FC236}">
                <a16:creationId xmlns:a16="http://schemas.microsoft.com/office/drawing/2014/main" xmlns="" id="{A5F9F88E-04F1-4A14-8D8D-2558E4EBE2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7501" y="643468"/>
            <a:ext cx="570349" cy="5755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dấu tick - Central Residence">
            <a:extLst>
              <a:ext uri="{FF2B5EF4-FFF2-40B4-BE49-F238E27FC236}">
                <a16:creationId xmlns:a16="http://schemas.microsoft.com/office/drawing/2014/main" xmlns="" id="{25691728-C368-40C5-867F-E29D6970A3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10924" y="643468"/>
            <a:ext cx="570349" cy="5755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dấu tick - Central Residence">
            <a:extLst>
              <a:ext uri="{FF2B5EF4-FFF2-40B4-BE49-F238E27FC236}">
                <a16:creationId xmlns:a16="http://schemas.microsoft.com/office/drawing/2014/main" xmlns="" id="{C9037650-A843-454A-900F-69E3B29EDA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8967" y="643468"/>
            <a:ext cx="570349" cy="5755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dấu tick - Central Residence">
            <a:extLst>
              <a:ext uri="{FF2B5EF4-FFF2-40B4-BE49-F238E27FC236}">
                <a16:creationId xmlns:a16="http://schemas.microsoft.com/office/drawing/2014/main" xmlns="" id="{C696A46C-46F6-4E68-ACA6-2F3CBC6210C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897" y="643468"/>
            <a:ext cx="570349" cy="5755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dấu tick - Central Residence">
            <a:extLst>
              <a:ext uri="{FF2B5EF4-FFF2-40B4-BE49-F238E27FC236}">
                <a16:creationId xmlns:a16="http://schemas.microsoft.com/office/drawing/2014/main" xmlns="" id="{C3F0DD12-ED39-454A-9292-F5105A07A0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9073" y="643468"/>
            <a:ext cx="570349" cy="5755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dấu tick - Central Residence">
            <a:extLst>
              <a:ext uri="{FF2B5EF4-FFF2-40B4-BE49-F238E27FC236}">
                <a16:creationId xmlns:a16="http://schemas.microsoft.com/office/drawing/2014/main" xmlns="" id="{507A5FFD-F7F1-4FE9-B0F5-5ADDD284A4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8055" y="643468"/>
            <a:ext cx="570349" cy="575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972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23600" y="381002"/>
            <a:ext cx="7924800" cy="1015651"/>
          </a:xfrm>
          <a:prstGeom prst="rect">
            <a:avLst/>
          </a:prstGeom>
          <a:noFill/>
        </p:spPr>
        <p:txBody>
          <a:bodyPr lIns="91427" tIns="45714" rIns="91427" bIns="45714">
            <a:spAutoFit/>
          </a:bodyPr>
          <a:lstStyle/>
          <a:p>
            <a:pPr algn="ctr">
              <a:defRPr/>
            </a:pPr>
            <a:r>
              <a:rPr lang="en-US" sz="60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  home assignments</a:t>
            </a:r>
          </a:p>
        </p:txBody>
      </p:sp>
      <p:sp>
        <p:nvSpPr>
          <p:cNvPr id="6" name="TextBox 13"/>
          <p:cNvSpPr txBox="1">
            <a:spLocks noChangeArrowheads="1"/>
          </p:cNvSpPr>
          <p:nvPr/>
        </p:nvSpPr>
        <p:spPr bwMode="auto">
          <a:xfrm>
            <a:off x="1518290" y="2589397"/>
            <a:ext cx="9753600" cy="2219826"/>
          </a:xfrm>
          <a:prstGeom prst="rect">
            <a:avLst/>
          </a:prstGeom>
          <a:ln/>
          <a:extLst/>
        </p:spPr>
        <p:style>
          <a:lnRef idx="1">
            <a:schemeClr val="accent4"/>
          </a:lnRef>
          <a:fillRef idx="2">
            <a:schemeClr val="accent4"/>
          </a:fillRef>
          <a:effectRef idx="1">
            <a:schemeClr val="accent4"/>
          </a:effectRef>
          <a:fontRef idx="minor">
            <a:schemeClr val="dk1"/>
          </a:fontRef>
        </p:style>
        <p:txBody>
          <a:bodyPr lIns="91427" tIns="45714" rIns="91427" bIns="45714">
            <a:spAutoFit/>
          </a:bodyPr>
          <a:lstStyle>
            <a:lvl1pPr>
              <a:defRPr sz="2800">
                <a:solidFill>
                  <a:schemeClr val="tx1"/>
                </a:solidFill>
                <a:latin typeface="Arial" charset="0"/>
              </a:defRPr>
            </a:lvl1pPr>
            <a:lvl2pPr marL="742950" indent="-285750">
              <a:defRPr sz="24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defRPr sz="2000">
                <a:solidFill>
                  <a:schemeClr val="tx1"/>
                </a:solidFill>
                <a:latin typeface="Arial" charset="0"/>
              </a:defRPr>
            </a:lvl6pPr>
            <a:lvl7pPr eaLnBrk="0" fontAlgn="base" hangingPunct="0">
              <a:spcAft>
                <a:spcPct val="0"/>
              </a:spcAft>
              <a:buFont typeface="Arial" charset="0"/>
              <a:defRPr sz="2000">
                <a:solidFill>
                  <a:schemeClr val="tx1"/>
                </a:solidFill>
                <a:latin typeface="Arial" charset="0"/>
              </a:defRPr>
            </a:lvl7pPr>
            <a:lvl8pPr eaLnBrk="0" fontAlgn="base" hangingPunct="0">
              <a:spcAft>
                <a:spcPct val="0"/>
              </a:spcAft>
              <a:buFont typeface="Arial" charset="0"/>
              <a:defRPr sz="2000">
                <a:solidFill>
                  <a:schemeClr val="tx1"/>
                </a:solidFill>
                <a:latin typeface="Arial" charset="0"/>
              </a:defRPr>
            </a:lvl8pPr>
            <a:lvl9pPr eaLnBrk="0" fontAlgn="base" hangingPunct="0">
              <a:spcAft>
                <a:spcPct val="0"/>
              </a:spcAft>
              <a:buFont typeface="Arial" charset="0"/>
              <a:defRPr sz="2000">
                <a:solidFill>
                  <a:schemeClr val="tx1"/>
                </a:solidFill>
                <a:latin typeface="Arial" charset="0"/>
              </a:defRPr>
            </a:lvl9pPr>
          </a:lstStyle>
          <a:p>
            <a:pPr>
              <a:lnSpc>
                <a:spcPct val="150000"/>
              </a:lnSpc>
            </a:pPr>
            <a:r>
              <a:rPr lang="en-US" sz="3200" b="1" dirty="0">
                <a:latin typeface="Times New Roman" pitchFamily="18" charset="0"/>
                <a:cs typeface="Times New Roman" pitchFamily="18" charset="0"/>
              </a:rPr>
              <a:t>- Finish Unit 5 (W.B)</a:t>
            </a:r>
          </a:p>
          <a:p>
            <a:pPr>
              <a:lnSpc>
                <a:spcPct val="150000"/>
              </a:lnSpc>
            </a:pPr>
            <a:r>
              <a:rPr lang="en-US" altLang="vi-VN" sz="3200" b="1" dirty="0">
                <a:latin typeface="Times New Roman" pitchFamily="18" charset="0"/>
                <a:cs typeface="Times New Roman" pitchFamily="18" charset="0"/>
              </a:rPr>
              <a:t>- Use comparisons: “like”, “different from”, (not) as .. as to make sentences.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1944" y="4527754"/>
            <a:ext cx="2532912" cy="2119303"/>
          </a:xfrm>
          <a:prstGeom prst="rect">
            <a:avLst/>
          </a:prstGeom>
        </p:spPr>
      </p:pic>
    </p:spTree>
    <p:extLst>
      <p:ext uri="{BB962C8B-B14F-4D97-AF65-F5344CB8AC3E}">
        <p14:creationId xmlns:p14="http://schemas.microsoft.com/office/powerpoint/2010/main" val="2167347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069" y="170778"/>
            <a:ext cx="11795760" cy="65827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84777" y="1007907"/>
            <a:ext cx="4870345" cy="1754314"/>
          </a:xfrm>
          <a:prstGeom prst="rect">
            <a:avLst/>
          </a:prstGeom>
          <a:noFill/>
        </p:spPr>
        <p:txBody>
          <a:bodyPr wrap="none" lIns="91427" tIns="45714" rIns="91427" bIns="45714">
            <a:spAutoFit/>
          </a:bodyPr>
          <a:lstStyle/>
          <a:p>
            <a:pPr algn="ctr"/>
            <a:r>
              <a:rPr lang="en-US" sz="5400" b="1" dirty="0">
                <a:ln w="22225">
                  <a:solidFill>
                    <a:schemeClr val="accent2"/>
                  </a:solidFill>
                  <a:prstDash val="solid"/>
                </a:ln>
                <a:solidFill>
                  <a:schemeClr val="accent2">
                    <a:lumMod val="40000"/>
                    <a:lumOff val="60000"/>
                  </a:schemeClr>
                </a:solidFill>
              </a:rPr>
              <a:t>Thank you!</a:t>
            </a:r>
          </a:p>
          <a:p>
            <a:pPr algn="ctr"/>
            <a:r>
              <a:rPr lang="en-US" sz="5400" b="1" dirty="0">
                <a:ln w="22225">
                  <a:solidFill>
                    <a:schemeClr val="accent2"/>
                  </a:solidFill>
                  <a:prstDash val="solid"/>
                </a:ln>
                <a:solidFill>
                  <a:schemeClr val="accent2">
                    <a:lumMod val="40000"/>
                    <a:lumOff val="60000"/>
                  </a:schemeClr>
                </a:solidFill>
              </a:rPr>
              <a:t>Have a nice day!</a:t>
            </a:r>
          </a:p>
        </p:txBody>
      </p:sp>
    </p:spTree>
    <p:extLst>
      <p:ext uri="{BB962C8B-B14F-4D97-AF65-F5344CB8AC3E}">
        <p14:creationId xmlns:p14="http://schemas.microsoft.com/office/powerpoint/2010/main" val="2348465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643DA1-E2EA-4450-881B-847D91AA11E8}"/>
              </a:ext>
            </a:extLst>
          </p:cNvPr>
          <p:cNvSpPr>
            <a:spLocks noGrp="1"/>
          </p:cNvSpPr>
          <p:nvPr>
            <p:ph type="title"/>
          </p:nvPr>
        </p:nvSpPr>
        <p:spPr>
          <a:xfrm>
            <a:off x="1244600" y="87274"/>
            <a:ext cx="10515600" cy="838415"/>
          </a:xfrm>
        </p:spPr>
        <p:txBody>
          <a:bodyPr/>
          <a:lstStyle/>
          <a:p>
            <a:pPr algn="ctr"/>
            <a:r>
              <a:rPr lang="en-US" b="1" dirty="0"/>
              <a:t>GUESSING GAME</a:t>
            </a:r>
            <a:endParaRPr lang="en-US" dirty="0"/>
          </a:p>
        </p:txBody>
      </p:sp>
      <p:pic>
        <p:nvPicPr>
          <p:cNvPr id="4" name="DespacitoFingerstyleGuitarCover-AndrewFoy-5313059_hq (mp3cut.net)">
            <a:hlinkClick r:id="" action="ppaction://media"/>
            <a:extLst>
              <a:ext uri="{FF2B5EF4-FFF2-40B4-BE49-F238E27FC236}">
                <a16:creationId xmlns:a16="http://schemas.microsoft.com/office/drawing/2014/main" xmlns="" id="{BB612797-B03E-44F9-9C1D-ED07DB095F98}"/>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2901245" y="3009900"/>
            <a:ext cx="1106311" cy="1106311"/>
          </a:xfrm>
          <a:prstGeom prst="rect">
            <a:avLst/>
          </a:prstGeom>
        </p:spPr>
      </p:pic>
      <p:pic>
        <p:nvPicPr>
          <p:cNvPr id="5" name="Picture 6" descr="Đàn Guitar – 5 bước cần thiết dành cho người mới tập | Danguitar.vn">
            <a:extLst>
              <a:ext uri="{FF2B5EF4-FFF2-40B4-BE49-F238E27FC236}">
                <a16:creationId xmlns:a16="http://schemas.microsoft.com/office/drawing/2014/main" xmlns="" id="{3FB72422-9F37-4F63-B9D0-367F979F1A9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464874">
            <a:off x="6005688" y="1949715"/>
            <a:ext cx="4763911" cy="40160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CB1E51D9-78B6-4DFC-8E41-A5B859928DAE}"/>
              </a:ext>
            </a:extLst>
          </p:cNvPr>
          <p:cNvSpPr txBox="1"/>
          <p:nvPr/>
        </p:nvSpPr>
        <p:spPr>
          <a:xfrm>
            <a:off x="7037916" y="5822058"/>
            <a:ext cx="2476198" cy="553998"/>
          </a:xfrm>
          <a:prstGeom prst="rect">
            <a:avLst/>
          </a:prstGeom>
          <a:noFill/>
        </p:spPr>
        <p:txBody>
          <a:bodyPr wrap="square" rtlCol="0">
            <a:spAutoFit/>
          </a:bodyPr>
          <a:lstStyle/>
          <a:p>
            <a:r>
              <a:rPr lang="en-US" sz="3000" b="1" dirty="0">
                <a:solidFill>
                  <a:srgbClr val="0070C0"/>
                </a:solidFill>
                <a:latin typeface=".VnAvant" panose="020B7200000000000000" pitchFamily="34" charset="0"/>
              </a:rPr>
              <a:t>GUITAR</a:t>
            </a:r>
          </a:p>
        </p:txBody>
      </p:sp>
      <p:sp>
        <p:nvSpPr>
          <p:cNvPr id="6" name="TextBox 5">
            <a:extLst>
              <a:ext uri="{FF2B5EF4-FFF2-40B4-BE49-F238E27FC236}">
                <a16:creationId xmlns:a16="http://schemas.microsoft.com/office/drawing/2014/main" xmlns="" id="{A94335D8-1DFC-4B01-BFBC-0F5E9B7050A9}"/>
              </a:ext>
            </a:extLst>
          </p:cNvPr>
          <p:cNvSpPr txBox="1"/>
          <p:nvPr/>
        </p:nvSpPr>
        <p:spPr>
          <a:xfrm>
            <a:off x="2393244" y="1210027"/>
            <a:ext cx="8906934" cy="553998"/>
          </a:xfrm>
          <a:prstGeom prst="rect">
            <a:avLst/>
          </a:prstGeom>
          <a:noFill/>
        </p:spPr>
        <p:txBody>
          <a:bodyPr wrap="square" rtlCol="0">
            <a:spAutoFit/>
          </a:bodyPr>
          <a:lstStyle/>
          <a:p>
            <a:pPr algn="ctr"/>
            <a:r>
              <a:rPr lang="en-US" sz="3000" b="1" dirty="0">
                <a:solidFill>
                  <a:srgbClr val="FF0000"/>
                </a:solidFill>
              </a:rPr>
              <a:t>What musical instrument is being played ?</a:t>
            </a:r>
          </a:p>
        </p:txBody>
      </p:sp>
      <p:pic>
        <p:nvPicPr>
          <p:cNvPr id="8" name="Picture 2" descr="Mặt suy nghĩ Biểu tượng cảm xúc 🤔">
            <a:extLst>
              <a:ext uri="{FF2B5EF4-FFF2-40B4-BE49-F238E27FC236}">
                <a16:creationId xmlns:a16="http://schemas.microsoft.com/office/drawing/2014/main" xmlns="" id="{1D6A0B8D-8D10-4495-8DF5-3442345B86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6288" y="729259"/>
            <a:ext cx="1515534" cy="151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90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35"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subTnLst>
                                    <p:audio>
                                      <p:cMediaNode>
                                        <p:cTn display="0" masterRel="sameClick">
                                          <p:stCondLst>
                                            <p:cond evt="begin" delay="0">
                                              <p:tn val="9"/>
                                            </p:cond>
                                          </p:stCondLst>
                                          <p:endCondLst>
                                            <p:cond evt="onStopAudio" delay="0">
                                              <p:tgtEl>
                                                <p:sldTgt/>
                                              </p:tgtEl>
                                            </p:cond>
                                          </p:endCondLst>
                                        </p:cTn>
                                        <p:tgtEl>
                                          <p:sndTgt r:embed="rId4" name="chimes.wav"/>
                                        </p:tgtEl>
                                      </p:cMediaNode>
                                    </p:audio>
                                  </p:sub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AB0F1-CEC6-447B-9C9F-92BFB4D61200}"/>
              </a:ext>
            </a:extLst>
          </p:cNvPr>
          <p:cNvSpPr>
            <a:spLocks noGrp="1"/>
          </p:cNvSpPr>
          <p:nvPr>
            <p:ph type="title"/>
          </p:nvPr>
        </p:nvSpPr>
        <p:spPr>
          <a:xfrm>
            <a:off x="838200" y="26105"/>
            <a:ext cx="10515600" cy="812896"/>
          </a:xfrm>
        </p:spPr>
        <p:txBody>
          <a:bodyPr/>
          <a:lstStyle/>
          <a:p>
            <a:pPr algn="ctr"/>
            <a:r>
              <a:rPr lang="en-US" b="1" dirty="0"/>
              <a:t>GUESSING GAME</a:t>
            </a:r>
          </a:p>
        </p:txBody>
      </p:sp>
      <p:pic>
        <p:nvPicPr>
          <p:cNvPr id="4" name="Alan Walker - Faded (Drum Cover) (mp3cut.net)">
            <a:hlinkClick r:id="" action="ppaction://media"/>
            <a:extLst>
              <a:ext uri="{FF2B5EF4-FFF2-40B4-BE49-F238E27FC236}">
                <a16:creationId xmlns:a16="http://schemas.microsoft.com/office/drawing/2014/main" xmlns="" id="{6F0224FC-451B-4203-9465-DA8ACB4286D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72267" y="2401711"/>
            <a:ext cx="609600" cy="609600"/>
          </a:xfrm>
          <a:prstGeom prst="rect">
            <a:avLst/>
          </a:prstGeom>
        </p:spPr>
      </p:pic>
      <p:pic>
        <p:nvPicPr>
          <p:cNvPr id="2050" name="Picture 2" descr="Virtual drums – Play drums online | Musicca">
            <a:extLst>
              <a:ext uri="{FF2B5EF4-FFF2-40B4-BE49-F238E27FC236}">
                <a16:creationId xmlns:a16="http://schemas.microsoft.com/office/drawing/2014/main" xmlns="" id="{8D23D5DB-4357-41CE-877B-E11079C1F0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0373" y="1498777"/>
            <a:ext cx="6314684" cy="4007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B67B4CFF-7B13-4625-818E-7512FF8213B4}"/>
              </a:ext>
            </a:extLst>
          </p:cNvPr>
          <p:cNvSpPr txBox="1"/>
          <p:nvPr/>
        </p:nvSpPr>
        <p:spPr>
          <a:xfrm>
            <a:off x="7026627" y="5465002"/>
            <a:ext cx="2193573" cy="553998"/>
          </a:xfrm>
          <a:prstGeom prst="rect">
            <a:avLst/>
          </a:prstGeom>
          <a:noFill/>
        </p:spPr>
        <p:txBody>
          <a:bodyPr wrap="square" rtlCol="0">
            <a:spAutoFit/>
          </a:bodyPr>
          <a:lstStyle/>
          <a:p>
            <a:r>
              <a:rPr lang="en-US" sz="3000" b="1" dirty="0">
                <a:solidFill>
                  <a:srgbClr val="0070C0"/>
                </a:solidFill>
                <a:latin typeface=".VnAvant" panose="020B7200000000000000" pitchFamily="34" charset="0"/>
              </a:rPr>
              <a:t>DRUMS</a:t>
            </a:r>
          </a:p>
        </p:txBody>
      </p:sp>
      <p:sp>
        <p:nvSpPr>
          <p:cNvPr id="6" name="TextBox 5">
            <a:extLst>
              <a:ext uri="{FF2B5EF4-FFF2-40B4-BE49-F238E27FC236}">
                <a16:creationId xmlns:a16="http://schemas.microsoft.com/office/drawing/2014/main" xmlns="" id="{F3BF4988-7BF0-4FA6-9ADC-AF5C0FC9506A}"/>
              </a:ext>
            </a:extLst>
          </p:cNvPr>
          <p:cNvSpPr txBox="1"/>
          <p:nvPr/>
        </p:nvSpPr>
        <p:spPr>
          <a:xfrm>
            <a:off x="2068689" y="998035"/>
            <a:ext cx="8906934" cy="553998"/>
          </a:xfrm>
          <a:prstGeom prst="rect">
            <a:avLst/>
          </a:prstGeom>
          <a:noFill/>
        </p:spPr>
        <p:txBody>
          <a:bodyPr wrap="square" rtlCol="0">
            <a:spAutoFit/>
          </a:bodyPr>
          <a:lstStyle/>
          <a:p>
            <a:pPr algn="ctr"/>
            <a:r>
              <a:rPr lang="en-US" sz="3000" b="1" dirty="0">
                <a:solidFill>
                  <a:srgbClr val="FF0000"/>
                </a:solidFill>
              </a:rPr>
              <a:t>What musical instrument is being played ?</a:t>
            </a:r>
          </a:p>
        </p:txBody>
      </p:sp>
      <p:pic>
        <p:nvPicPr>
          <p:cNvPr id="8" name="Picture 2" descr="Mặt suy nghĩ Biểu tượng cảm xúc 🤔">
            <a:extLst>
              <a:ext uri="{FF2B5EF4-FFF2-40B4-BE49-F238E27FC236}">
                <a16:creationId xmlns:a16="http://schemas.microsoft.com/office/drawing/2014/main" xmlns="" id="{B301008A-4C67-4041-A402-A49B1C18C6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6333" y="517267"/>
            <a:ext cx="1515534" cy="151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62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9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subTnLst>
                                    <p:audio>
                                      <p:cMediaNode>
                                        <p:cTn display="0" masterRel="sameClick">
                                          <p:stCondLst>
                                            <p:cond evt="begin" delay="0">
                                              <p:tn val="9"/>
                                            </p:cond>
                                          </p:stCondLst>
                                          <p:endCondLst>
                                            <p:cond evt="onStopAudio" delay="0">
                                              <p:tgtEl>
                                                <p:sldTgt/>
                                              </p:tgtEl>
                                            </p:cond>
                                          </p:endCondLst>
                                        </p:cTn>
                                        <p:tgtEl>
                                          <p:sndTgt r:embed="rId4" name="chimes.wav"/>
                                        </p:tgtEl>
                                      </p:cMediaNode>
                                    </p:audio>
                                  </p:sub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AB0F1-CEC6-447B-9C9F-92BFB4D61200}"/>
              </a:ext>
            </a:extLst>
          </p:cNvPr>
          <p:cNvSpPr>
            <a:spLocks noGrp="1"/>
          </p:cNvSpPr>
          <p:nvPr>
            <p:ph type="title"/>
          </p:nvPr>
        </p:nvSpPr>
        <p:spPr>
          <a:xfrm>
            <a:off x="838200" y="173214"/>
            <a:ext cx="10515600" cy="1325563"/>
          </a:xfrm>
        </p:spPr>
        <p:txBody>
          <a:bodyPr/>
          <a:lstStyle/>
          <a:p>
            <a:pPr algn="ctr"/>
            <a:r>
              <a:rPr lang="en-US" b="1" dirty="0"/>
              <a:t>GUESSING GAME</a:t>
            </a:r>
          </a:p>
        </p:txBody>
      </p:sp>
      <p:pic>
        <p:nvPicPr>
          <p:cNvPr id="4" name="BÊN TRÊN TẦNG LẦU - Tăng Duy Tân - PIANO COVER - TÔN HÙNG PIANIST - (mp3cut.net)">
            <a:hlinkClick r:id="" action="ppaction://media"/>
            <a:extLst>
              <a:ext uri="{FF2B5EF4-FFF2-40B4-BE49-F238E27FC236}">
                <a16:creationId xmlns:a16="http://schemas.microsoft.com/office/drawing/2014/main" xmlns="" id="{80ECD927-6AD7-44E9-91CB-7F37FAC1D2A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75555" y="1938866"/>
            <a:ext cx="609600" cy="609600"/>
          </a:xfrm>
          <a:prstGeom prst="rect">
            <a:avLst/>
          </a:prstGeom>
        </p:spPr>
      </p:pic>
      <p:pic>
        <p:nvPicPr>
          <p:cNvPr id="4098" name="Picture 2" descr="Bán Đàn Grand Piano Điện Yamaha CLP-795GP Cao Cấp, Trả Góp 0%">
            <a:extLst>
              <a:ext uri="{FF2B5EF4-FFF2-40B4-BE49-F238E27FC236}">
                <a16:creationId xmlns:a16="http://schemas.microsoft.com/office/drawing/2014/main" xmlns="" id="{AB0C7FF8-3C03-4A57-8764-6FB8C157D2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0305" y="1408995"/>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983258FA-5233-4466-BF4E-A7EEBBD4DF58}"/>
              </a:ext>
            </a:extLst>
          </p:cNvPr>
          <p:cNvSpPr txBox="1"/>
          <p:nvPr/>
        </p:nvSpPr>
        <p:spPr>
          <a:xfrm>
            <a:off x="7737827" y="5735936"/>
            <a:ext cx="2331459" cy="553998"/>
          </a:xfrm>
          <a:prstGeom prst="rect">
            <a:avLst/>
          </a:prstGeom>
          <a:noFill/>
        </p:spPr>
        <p:txBody>
          <a:bodyPr wrap="square" rtlCol="0">
            <a:spAutoFit/>
          </a:bodyPr>
          <a:lstStyle/>
          <a:p>
            <a:r>
              <a:rPr lang="en-US" sz="3000" b="1" dirty="0">
                <a:solidFill>
                  <a:srgbClr val="0070C0"/>
                </a:solidFill>
                <a:latin typeface=".VnAvant" panose="020B7200000000000000" pitchFamily="34" charset="0"/>
              </a:rPr>
              <a:t>PIANO</a:t>
            </a:r>
          </a:p>
        </p:txBody>
      </p:sp>
    </p:spTree>
    <p:extLst>
      <p:ext uri="{BB962C8B-B14F-4D97-AF65-F5344CB8AC3E}">
        <p14:creationId xmlns:p14="http://schemas.microsoft.com/office/powerpoint/2010/main" val="15226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114"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500"/>
                                        <p:tgtEl>
                                          <p:spTgt spid="4098"/>
                                        </p:tgtEl>
                                      </p:cBhvr>
                                    </p:animEffect>
                                  </p:childTnLst>
                                  <p:subTnLst>
                                    <p:audio>
                                      <p:cMediaNode>
                                        <p:cTn display="0" masterRel="sameClick">
                                          <p:stCondLst>
                                            <p:cond evt="begin" delay="0">
                                              <p:tn val="9"/>
                                            </p:cond>
                                          </p:stCondLst>
                                          <p:endCondLst>
                                            <p:cond evt="onStopAudio" delay="0">
                                              <p:tgtEl>
                                                <p:sldTgt/>
                                              </p:tgtEl>
                                            </p:cond>
                                          </p:endCondLst>
                                        </p:cTn>
                                        <p:tgtEl>
                                          <p:sndTgt r:embed="rId4" name="chimes.wav"/>
                                        </p:tgtEl>
                                      </p:cMediaNode>
                                    </p:audio>
                                  </p:sub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AB0F1-CEC6-447B-9C9F-92BFB4D61200}"/>
              </a:ext>
            </a:extLst>
          </p:cNvPr>
          <p:cNvSpPr>
            <a:spLocks noGrp="1"/>
          </p:cNvSpPr>
          <p:nvPr>
            <p:ph type="title"/>
          </p:nvPr>
        </p:nvSpPr>
        <p:spPr>
          <a:xfrm>
            <a:off x="838200" y="173214"/>
            <a:ext cx="10515600" cy="1325563"/>
          </a:xfrm>
        </p:spPr>
        <p:txBody>
          <a:bodyPr/>
          <a:lstStyle/>
          <a:p>
            <a:pPr algn="ctr"/>
            <a:r>
              <a:rPr lang="en-US" b="1" dirty="0"/>
              <a:t>GUESSING GAME</a:t>
            </a:r>
          </a:p>
        </p:txBody>
      </p:sp>
      <p:pic>
        <p:nvPicPr>
          <p:cNvPr id="4" name="Alone (Alan Walker) trumpet playing (mp3cut.net)">
            <a:hlinkClick r:id="" action="ppaction://media"/>
            <a:extLst>
              <a:ext uri="{FF2B5EF4-FFF2-40B4-BE49-F238E27FC236}">
                <a16:creationId xmlns:a16="http://schemas.microsoft.com/office/drawing/2014/main" xmlns="" id="{A7A4EC51-6F4E-4DA7-86B1-8B2521A30A3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81956" y="2232378"/>
            <a:ext cx="609600" cy="609600"/>
          </a:xfrm>
          <a:prstGeom prst="rect">
            <a:avLst/>
          </a:prstGeom>
        </p:spPr>
      </p:pic>
      <p:pic>
        <p:nvPicPr>
          <p:cNvPr id="5122" name="Picture 2" descr="Trumpet - Wikipedia">
            <a:extLst>
              <a:ext uri="{FF2B5EF4-FFF2-40B4-BE49-F238E27FC236}">
                <a16:creationId xmlns:a16="http://schemas.microsoft.com/office/drawing/2014/main" xmlns="" id="{F9269BB6-6BE6-4310-9FE0-16214B528F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1582" y="1481225"/>
            <a:ext cx="7136884" cy="38955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80E6B8DF-2A9A-4C3B-AF6D-85E5FAF8654D}"/>
              </a:ext>
            </a:extLst>
          </p:cNvPr>
          <p:cNvSpPr txBox="1"/>
          <p:nvPr/>
        </p:nvSpPr>
        <p:spPr>
          <a:xfrm>
            <a:off x="6721826" y="4822776"/>
            <a:ext cx="3118859" cy="553998"/>
          </a:xfrm>
          <a:prstGeom prst="rect">
            <a:avLst/>
          </a:prstGeom>
          <a:noFill/>
        </p:spPr>
        <p:txBody>
          <a:bodyPr wrap="square" rtlCol="0">
            <a:spAutoFit/>
          </a:bodyPr>
          <a:lstStyle/>
          <a:p>
            <a:r>
              <a:rPr lang="en-US" sz="3000" b="1" dirty="0">
                <a:solidFill>
                  <a:srgbClr val="0070C0"/>
                </a:solidFill>
                <a:latin typeface=".VnAvant" panose="020B7200000000000000" pitchFamily="34" charset="0"/>
              </a:rPr>
              <a:t>TRUMPET</a:t>
            </a:r>
          </a:p>
        </p:txBody>
      </p:sp>
    </p:spTree>
    <p:extLst>
      <p:ext uri="{BB962C8B-B14F-4D97-AF65-F5344CB8AC3E}">
        <p14:creationId xmlns:p14="http://schemas.microsoft.com/office/powerpoint/2010/main" val="194967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33"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500"/>
                                        <p:tgtEl>
                                          <p:spTgt spid="5122"/>
                                        </p:tgtEl>
                                      </p:cBhvr>
                                    </p:animEffect>
                                  </p:childTnLst>
                                  <p:subTnLst>
                                    <p:audio>
                                      <p:cMediaNode>
                                        <p:cTn display="0" masterRel="sameClick">
                                          <p:stCondLst>
                                            <p:cond evt="begin" delay="0">
                                              <p:tn val="9"/>
                                            </p:cond>
                                          </p:stCondLst>
                                          <p:endCondLst>
                                            <p:cond evt="onStopAudio" delay="0">
                                              <p:tgtEl>
                                                <p:sldTgt/>
                                              </p:tgtEl>
                                            </p:cond>
                                          </p:endCondLst>
                                        </p:cTn>
                                        <p:tgtEl>
                                          <p:sndTgt r:embed="rId4" name="chimes.wav"/>
                                        </p:tgtEl>
                                      </p:cMediaNode>
                                    </p:audio>
                                  </p:sub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Kết quả hình ảnh cho nền powerpoint đầu tiê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18174" y="1857580"/>
            <a:ext cx="1320940" cy="707886"/>
          </a:xfrm>
          <a:prstGeom prst="rect">
            <a:avLst/>
          </a:prstGeom>
          <a:noFill/>
        </p:spPr>
        <p:txBody>
          <a:bodyPr wrap="square" rtlCol="0">
            <a:spAutoFit/>
          </a:bodyPr>
          <a:lstStyle/>
          <a:p>
            <a:pPr algn="ctr"/>
            <a:r>
              <a:rPr lang="en-US" sz="4000" b="1" dirty="0">
                <a:solidFill>
                  <a:srgbClr val="C00000"/>
                </a:solidFill>
                <a:latin typeface="Myriad Pro" pitchFamily="34" charset="0"/>
              </a:rPr>
              <a:t>Unit</a:t>
            </a:r>
          </a:p>
        </p:txBody>
      </p:sp>
      <p:sp>
        <p:nvSpPr>
          <p:cNvPr id="6" name="TextBox 5"/>
          <p:cNvSpPr txBox="1"/>
          <p:nvPr/>
        </p:nvSpPr>
        <p:spPr>
          <a:xfrm>
            <a:off x="4564409" y="1849636"/>
            <a:ext cx="4958938" cy="707886"/>
          </a:xfrm>
          <a:prstGeom prst="rect">
            <a:avLst/>
          </a:prstGeom>
          <a:noFill/>
        </p:spPr>
        <p:txBody>
          <a:bodyPr wrap="square" rtlCol="0">
            <a:spAutoFit/>
          </a:bodyPr>
          <a:lstStyle/>
          <a:p>
            <a:r>
              <a:rPr lang="en-US" sz="4000" b="1" dirty="0">
                <a:solidFill>
                  <a:srgbClr val="C00000"/>
                </a:solidFill>
                <a:latin typeface="Myriad Pro" pitchFamily="34" charset="0"/>
              </a:rPr>
              <a:t>MUSIC AND ARTS</a:t>
            </a:r>
          </a:p>
        </p:txBody>
      </p:sp>
      <p:sp>
        <p:nvSpPr>
          <p:cNvPr id="7" name="TextBox 6"/>
          <p:cNvSpPr txBox="1"/>
          <p:nvPr/>
        </p:nvSpPr>
        <p:spPr>
          <a:xfrm>
            <a:off x="3472497" y="1809901"/>
            <a:ext cx="722440" cy="830997"/>
          </a:xfrm>
          <a:prstGeom prst="rect">
            <a:avLst/>
          </a:prstGeom>
          <a:noFill/>
        </p:spPr>
        <p:txBody>
          <a:bodyPr wrap="square" rtlCol="0">
            <a:spAutoFit/>
          </a:bodyPr>
          <a:lstStyle/>
          <a:p>
            <a:pPr algn="ctr"/>
            <a:r>
              <a:rPr lang="en-US" sz="4800" b="1" dirty="0">
                <a:solidFill>
                  <a:srgbClr val="C00000"/>
                </a:solidFill>
                <a:latin typeface="Myriad Pro" pitchFamily="34" charset="0"/>
              </a:rPr>
              <a:t>4</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8644" y="2370813"/>
            <a:ext cx="1344559" cy="1277694"/>
          </a:xfrm>
          <a:prstGeom prst="rect">
            <a:avLst/>
          </a:prstGeom>
        </p:spPr>
      </p:pic>
      <p:sp>
        <p:nvSpPr>
          <p:cNvPr id="12" name="TextBox 11"/>
          <p:cNvSpPr txBox="1"/>
          <p:nvPr/>
        </p:nvSpPr>
        <p:spPr>
          <a:xfrm>
            <a:off x="4023203" y="2839080"/>
            <a:ext cx="5020835" cy="461665"/>
          </a:xfrm>
          <a:prstGeom prst="rect">
            <a:avLst/>
          </a:prstGeom>
          <a:noFill/>
        </p:spPr>
        <p:txBody>
          <a:bodyPr wrap="square" rtlCol="0">
            <a:spAutoFit/>
          </a:bodyPr>
          <a:lstStyle/>
          <a:p>
            <a:r>
              <a:rPr lang="en-US" sz="2400" b="1" dirty="0">
                <a:solidFill>
                  <a:srgbClr val="002060"/>
                </a:solidFill>
              </a:rPr>
              <a:t>LESSON 7: LOOKING BACK &amp; PROJECT</a:t>
            </a:r>
          </a:p>
        </p:txBody>
      </p:sp>
      <p:grpSp>
        <p:nvGrpSpPr>
          <p:cNvPr id="13" name="Group 12"/>
          <p:cNvGrpSpPr/>
          <p:nvPr/>
        </p:nvGrpSpPr>
        <p:grpSpPr>
          <a:xfrm>
            <a:off x="3519044" y="3485353"/>
            <a:ext cx="5153911" cy="753743"/>
            <a:chOff x="1022357" y="556807"/>
            <a:chExt cx="5153911" cy="753743"/>
          </a:xfrm>
        </p:grpSpPr>
        <p:sp>
          <p:nvSpPr>
            <p:cNvPr id="20" name="Rectangle 19"/>
            <p:cNvSpPr/>
            <p:nvPr/>
          </p:nvSpPr>
          <p:spPr>
            <a:xfrm>
              <a:off x="1022357" y="556807"/>
              <a:ext cx="5153911" cy="753743"/>
            </a:xfrm>
            <a:prstGeom prst="rect">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Rectangle 20"/>
            <p:cNvSpPr/>
            <p:nvPr/>
          </p:nvSpPr>
          <p:spPr>
            <a:xfrm>
              <a:off x="1022357" y="556807"/>
              <a:ext cx="5153911" cy="7537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l" defTabSz="1333500">
                <a:lnSpc>
                  <a:spcPct val="90000"/>
                </a:lnSpc>
                <a:spcBef>
                  <a:spcPct val="0"/>
                </a:spcBef>
                <a:spcAft>
                  <a:spcPct val="35000"/>
                </a:spcAft>
              </a:pPr>
              <a:r>
                <a:rPr lang="en-US" sz="3000" kern="1200" dirty="0"/>
                <a:t>Vocabulary review</a:t>
              </a:r>
            </a:p>
          </p:txBody>
        </p:sp>
      </p:grpSp>
      <p:grpSp>
        <p:nvGrpSpPr>
          <p:cNvPr id="14" name="Group 13"/>
          <p:cNvGrpSpPr/>
          <p:nvPr/>
        </p:nvGrpSpPr>
        <p:grpSpPr>
          <a:xfrm>
            <a:off x="3519044" y="4337743"/>
            <a:ext cx="5153911" cy="753743"/>
            <a:chOff x="1022357" y="2026768"/>
            <a:chExt cx="5153911" cy="753743"/>
          </a:xfrm>
        </p:grpSpPr>
        <p:sp>
          <p:nvSpPr>
            <p:cNvPr id="18" name="Rectangle 17"/>
            <p:cNvSpPr/>
            <p:nvPr/>
          </p:nvSpPr>
          <p:spPr>
            <a:xfrm>
              <a:off x="1022357" y="2026768"/>
              <a:ext cx="5153911" cy="753743"/>
            </a:xfrm>
            <a:prstGeom prst="rect">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Rectangle 18"/>
            <p:cNvSpPr/>
            <p:nvPr/>
          </p:nvSpPr>
          <p:spPr>
            <a:xfrm>
              <a:off x="1022357" y="2026768"/>
              <a:ext cx="5153911" cy="7537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l" defTabSz="1333500">
                <a:lnSpc>
                  <a:spcPct val="90000"/>
                </a:lnSpc>
                <a:spcBef>
                  <a:spcPct val="0"/>
                </a:spcBef>
                <a:spcAft>
                  <a:spcPct val="35000"/>
                </a:spcAft>
              </a:pPr>
              <a:r>
                <a:rPr lang="en-US" sz="3000" kern="1200" dirty="0"/>
                <a:t>Grammar review</a:t>
              </a:r>
            </a:p>
          </p:txBody>
        </p:sp>
      </p:grpSp>
      <p:grpSp>
        <p:nvGrpSpPr>
          <p:cNvPr id="15" name="Group 14"/>
          <p:cNvGrpSpPr/>
          <p:nvPr/>
        </p:nvGrpSpPr>
        <p:grpSpPr>
          <a:xfrm>
            <a:off x="3519044" y="5203020"/>
            <a:ext cx="5153911" cy="827483"/>
            <a:chOff x="1022357" y="3422988"/>
            <a:chExt cx="5153911" cy="827483"/>
          </a:xfrm>
        </p:grpSpPr>
        <p:sp>
          <p:nvSpPr>
            <p:cNvPr id="16" name="Rectangle 15"/>
            <p:cNvSpPr/>
            <p:nvPr/>
          </p:nvSpPr>
          <p:spPr>
            <a:xfrm>
              <a:off x="1022357" y="3496728"/>
              <a:ext cx="5153911" cy="753743"/>
            </a:xfrm>
            <a:prstGeom prst="rect">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Rectangle 16"/>
            <p:cNvSpPr/>
            <p:nvPr/>
          </p:nvSpPr>
          <p:spPr>
            <a:xfrm>
              <a:off x="1022357" y="3422988"/>
              <a:ext cx="5153911" cy="7537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l" defTabSz="1333500">
                <a:lnSpc>
                  <a:spcPct val="90000"/>
                </a:lnSpc>
                <a:spcBef>
                  <a:spcPct val="0"/>
                </a:spcBef>
                <a:spcAft>
                  <a:spcPct val="35000"/>
                </a:spcAft>
              </a:pPr>
              <a:r>
                <a:rPr lang="en-US" sz="3000" kern="1200" dirty="0"/>
                <a:t>Project: </a:t>
              </a:r>
              <a:r>
                <a:rPr lang="en-US" sz="3000" kern="1200" dirty="0" err="1"/>
                <a:t>Organising</a:t>
              </a:r>
              <a:r>
                <a:rPr lang="en-US" sz="3000" kern="1200" dirty="0"/>
                <a:t> music shows</a:t>
              </a:r>
            </a:p>
          </p:txBody>
        </p:sp>
      </p:grpSp>
    </p:spTree>
    <p:extLst>
      <p:ext uri="{BB962C8B-B14F-4D97-AF65-F5344CB8AC3E}">
        <p14:creationId xmlns:p14="http://schemas.microsoft.com/office/powerpoint/2010/main" val="1187940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áo trúc">
            <a:extLst>
              <a:ext uri="{FF2B5EF4-FFF2-40B4-BE49-F238E27FC236}">
                <a16:creationId xmlns:a16="http://schemas.microsoft.com/office/drawing/2014/main" xmlns="" id="{0FB8DC0A-6327-4617-9D11-34A2B7412B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4179" y="242711"/>
            <a:ext cx="3225800" cy="21505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Đàn Guitar – 5 bước cần thiết dành cho người mới tập | Danguitar.vn">
            <a:extLst>
              <a:ext uri="{FF2B5EF4-FFF2-40B4-BE49-F238E27FC236}">
                <a16:creationId xmlns:a16="http://schemas.microsoft.com/office/drawing/2014/main" xmlns="" id="{FA970536-AD8D-40E3-AD4D-20C9B624EA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4230" y="1742721"/>
            <a:ext cx="2668193" cy="22493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Virtual drums – Play drums online | Musicca">
            <a:extLst>
              <a:ext uri="{FF2B5EF4-FFF2-40B4-BE49-F238E27FC236}">
                <a16:creationId xmlns:a16="http://schemas.microsoft.com/office/drawing/2014/main" xmlns="" id="{44A8AECC-955D-442F-B59C-EE4B6C56B1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796" y="1349110"/>
            <a:ext cx="3544230" cy="22493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án Đàn Grand Piano Điện Yamaha CLP-795GP Cao Cấp, Trả Góp 0%">
            <a:extLst>
              <a:ext uri="{FF2B5EF4-FFF2-40B4-BE49-F238E27FC236}">
                <a16:creationId xmlns:a16="http://schemas.microsoft.com/office/drawing/2014/main" xmlns="" id="{330E2230-D0E9-43BF-9849-766DDEAA80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3630" y="3820227"/>
            <a:ext cx="3044473" cy="30444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rumpet - Wikipedia">
            <a:extLst>
              <a:ext uri="{FF2B5EF4-FFF2-40B4-BE49-F238E27FC236}">
                <a16:creationId xmlns:a16="http://schemas.microsoft.com/office/drawing/2014/main" xmlns="" id="{35EC246B-6D2E-44E6-9484-673F1379B55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93226" y="4128471"/>
            <a:ext cx="4556003" cy="248681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xmlns="" id="{FADECBBA-7E04-4D20-AAA3-9FF303854F67}"/>
              </a:ext>
            </a:extLst>
          </p:cNvPr>
          <p:cNvSpPr/>
          <p:nvPr/>
        </p:nvSpPr>
        <p:spPr>
          <a:xfrm>
            <a:off x="5204179" y="2729529"/>
            <a:ext cx="3345941" cy="139894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a:t>PLAY</a:t>
            </a:r>
          </a:p>
        </p:txBody>
      </p:sp>
    </p:spTree>
    <p:extLst>
      <p:ext uri="{BB962C8B-B14F-4D97-AF65-F5344CB8AC3E}">
        <p14:creationId xmlns:p14="http://schemas.microsoft.com/office/powerpoint/2010/main" val="343512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19847" y="1303392"/>
            <a:ext cx="10515600" cy="4351338"/>
          </a:xfrm>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4332" y="208434"/>
            <a:ext cx="3214778" cy="523220"/>
          </a:xfrm>
          <a:prstGeom prst="rect">
            <a:avLst/>
          </a:prstGeom>
          <a:noFill/>
          <a:effectLst/>
        </p:spPr>
        <p:txBody>
          <a:bodyPr wrap="square" rtlCol="0">
            <a:spAutoFit/>
          </a:bodyPr>
          <a:lstStyle/>
          <a:p>
            <a:r>
              <a:rPr lang="en-US" sz="2800" b="1" dirty="0">
                <a:solidFill>
                  <a:srgbClr val="C00000"/>
                </a:solidFill>
                <a:effectLst>
                  <a:glow rad="88900">
                    <a:schemeClr val="bg1"/>
                  </a:glow>
                </a:effectLst>
                <a:latin typeface="Arial" panose="020B0604020202020204" pitchFamily="34" charset="0"/>
                <a:cs typeface="Arial" panose="020B0604020202020204" pitchFamily="34" charset="0"/>
              </a:rPr>
              <a:t>* VOCABULARY</a:t>
            </a:r>
          </a:p>
        </p:txBody>
      </p:sp>
      <p:sp>
        <p:nvSpPr>
          <p:cNvPr id="6" name="TextBox 5"/>
          <p:cNvSpPr txBox="1"/>
          <p:nvPr/>
        </p:nvSpPr>
        <p:spPr>
          <a:xfrm>
            <a:off x="989673" y="865144"/>
            <a:ext cx="10840381" cy="523220"/>
          </a:xfrm>
          <a:prstGeom prst="rect">
            <a:avLst/>
          </a:prstGeom>
          <a:noFill/>
          <a:effectLst/>
        </p:spPr>
        <p:txBody>
          <a:bodyPr wrap="square" rtlCol="0">
            <a:spAutoFit/>
          </a:bodyPr>
          <a:lstStyle/>
          <a:p>
            <a:r>
              <a:rPr lang="en-US" sz="2800" b="1" dirty="0">
                <a:solidFill>
                  <a:srgbClr val="002060"/>
                </a:solidFill>
                <a:cs typeface="Arial" panose="020B0604020202020204" pitchFamily="34" charset="0"/>
              </a:rPr>
              <a:t>Write a word or phrase in each blank to go with the given verb. </a:t>
            </a:r>
            <a:endParaRPr lang="en-US" sz="2800" b="1" dirty="0">
              <a:solidFill>
                <a:srgbClr val="002060"/>
              </a:solidFill>
              <a:effectLst>
                <a:glow rad="88900">
                  <a:schemeClr val="bg1"/>
                </a:glow>
              </a:effectLst>
              <a:cs typeface="Arial" panose="020B0604020202020204" pitchFamily="34" charset="0"/>
            </a:endParaRPr>
          </a:p>
        </p:txBody>
      </p:sp>
      <p:sp>
        <p:nvSpPr>
          <p:cNvPr id="7" name="Rounded Rectangle 6"/>
          <p:cNvSpPr/>
          <p:nvPr/>
        </p:nvSpPr>
        <p:spPr>
          <a:xfrm>
            <a:off x="468714" y="835354"/>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8" name="TextBox 7"/>
          <p:cNvSpPr txBox="1"/>
          <p:nvPr/>
        </p:nvSpPr>
        <p:spPr>
          <a:xfrm>
            <a:off x="521499" y="732714"/>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9" name="TextBox 8"/>
          <p:cNvSpPr txBox="1"/>
          <p:nvPr/>
        </p:nvSpPr>
        <p:spPr>
          <a:xfrm>
            <a:off x="1404405" y="1399786"/>
            <a:ext cx="2298963" cy="3416320"/>
          </a:xfrm>
          <a:prstGeom prst="rect">
            <a:avLst/>
          </a:prstGeom>
          <a:noFill/>
        </p:spPr>
        <p:txBody>
          <a:bodyPr wrap="none" rtlCol="0">
            <a:spAutoFit/>
          </a:bodyPr>
          <a:lstStyle/>
          <a:p>
            <a:pPr>
              <a:lnSpc>
                <a:spcPct val="150000"/>
              </a:lnSpc>
            </a:pPr>
            <a:r>
              <a:rPr lang="en-US" sz="3600" b="1" dirty="0">
                <a:solidFill>
                  <a:srgbClr val="FF0000"/>
                </a:solidFill>
              </a:rPr>
              <a:t>1.</a:t>
            </a:r>
            <a:r>
              <a:rPr lang="en-US" sz="3600" b="1" dirty="0"/>
              <a:t> </a:t>
            </a:r>
            <a:r>
              <a:rPr lang="en-US" sz="3600" dirty="0"/>
              <a:t>draw:</a:t>
            </a:r>
          </a:p>
          <a:p>
            <a:pPr>
              <a:lnSpc>
                <a:spcPct val="150000"/>
              </a:lnSpc>
            </a:pPr>
            <a:r>
              <a:rPr lang="en-US" sz="3600" b="1" dirty="0">
                <a:solidFill>
                  <a:srgbClr val="FF0000"/>
                </a:solidFill>
              </a:rPr>
              <a:t>2.</a:t>
            </a:r>
            <a:r>
              <a:rPr lang="en-US" sz="3600" dirty="0"/>
              <a:t> perform:</a:t>
            </a:r>
          </a:p>
          <a:p>
            <a:pPr>
              <a:lnSpc>
                <a:spcPct val="150000"/>
              </a:lnSpc>
            </a:pPr>
            <a:r>
              <a:rPr lang="en-US" sz="3600" b="1" dirty="0">
                <a:solidFill>
                  <a:srgbClr val="FF0000"/>
                </a:solidFill>
              </a:rPr>
              <a:t>3.</a:t>
            </a:r>
            <a:r>
              <a:rPr lang="en-US" sz="3600" dirty="0">
                <a:solidFill>
                  <a:srgbClr val="FF0000"/>
                </a:solidFill>
              </a:rPr>
              <a:t> </a:t>
            </a:r>
            <a:r>
              <a:rPr lang="en-US" sz="3600" dirty="0"/>
              <a:t>write:</a:t>
            </a:r>
          </a:p>
          <a:p>
            <a:pPr>
              <a:lnSpc>
                <a:spcPct val="150000"/>
              </a:lnSpc>
            </a:pPr>
            <a:r>
              <a:rPr lang="en-US" sz="3600" b="1" dirty="0">
                <a:solidFill>
                  <a:srgbClr val="FF0000"/>
                </a:solidFill>
              </a:rPr>
              <a:t>4.</a:t>
            </a:r>
            <a:r>
              <a:rPr lang="en-US" sz="3600" dirty="0"/>
              <a:t> watch:</a:t>
            </a:r>
            <a:endParaRPr lang="en-GB" sz="3600" dirty="0"/>
          </a:p>
        </p:txBody>
      </p:sp>
    </p:spTree>
    <p:extLst>
      <p:ext uri="{BB962C8B-B14F-4D97-AF65-F5344CB8AC3E}">
        <p14:creationId xmlns:p14="http://schemas.microsoft.com/office/powerpoint/2010/main" val="5350429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3930</TotalTime>
  <Words>1117</Words>
  <Application>Microsoft Office PowerPoint</Application>
  <PresentationFormat>Widescreen</PresentationFormat>
  <Paragraphs>180</Paragraphs>
  <Slides>27</Slides>
  <Notes>4</Notes>
  <HiddenSlides>0</HiddenSlides>
  <MMClips>6</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.VnAvant</vt:lpstr>
      <vt:lpstr>.VnBahamasB</vt:lpstr>
      <vt:lpstr>Aharoni</vt:lpstr>
      <vt:lpstr>Arial</vt:lpstr>
      <vt:lpstr>Calibri</vt:lpstr>
      <vt:lpstr>Calibri Light</vt:lpstr>
      <vt:lpstr>Cordia New</vt:lpstr>
      <vt:lpstr>Forte</vt:lpstr>
      <vt:lpstr>Mali SemiBold</vt:lpstr>
      <vt:lpstr>Myriad Pro</vt:lpstr>
      <vt:lpstr>OpenSans</vt:lpstr>
      <vt:lpstr>Times New Roman</vt:lpstr>
      <vt:lpstr>Office Theme</vt:lpstr>
      <vt:lpstr>PowerPoint Presentation</vt:lpstr>
      <vt:lpstr>GUESSING GAME</vt:lpstr>
      <vt:lpstr>GUESSING GAME</vt:lpstr>
      <vt:lpstr>GUESSING GAME</vt:lpstr>
      <vt:lpstr>GUESSING GAME</vt:lpstr>
      <vt:lpstr>GUESSING GAME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Comparisons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Make a similar invitation and present it to the class.  </vt:lpstr>
      <vt:lpstr>STUDENT PERFORMANCE ASSESSMENT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2T</cp:lastModifiedBy>
  <cp:revision>202</cp:revision>
  <dcterms:created xsi:type="dcterms:W3CDTF">2020-12-09T02:04:09Z</dcterms:created>
  <dcterms:modified xsi:type="dcterms:W3CDTF">2023-11-03T15:35:39Z</dcterms:modified>
</cp:coreProperties>
</file>