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259" r:id="rId3"/>
    <p:sldId id="258" r:id="rId4"/>
    <p:sldId id="412" r:id="rId5"/>
    <p:sldId id="260" r:id="rId6"/>
    <p:sldId id="413" r:id="rId7"/>
    <p:sldId id="262" r:id="rId8"/>
    <p:sldId id="263" r:id="rId9"/>
    <p:sldId id="352" r:id="rId10"/>
    <p:sldId id="366" r:id="rId11"/>
    <p:sldId id="354" r:id="rId12"/>
    <p:sldId id="381" r:id="rId13"/>
    <p:sldId id="358" r:id="rId14"/>
    <p:sldId id="368" r:id="rId15"/>
    <p:sldId id="396" r:id="rId16"/>
    <p:sldId id="398" r:id="rId17"/>
    <p:sldId id="395" r:id="rId18"/>
    <p:sldId id="359" r:id="rId19"/>
    <p:sldId id="399" r:id="rId20"/>
    <p:sldId id="294" r:id="rId21"/>
    <p:sldId id="363" r:id="rId22"/>
    <p:sldId id="268" r:id="rId23"/>
    <p:sldId id="297" r:id="rId24"/>
    <p:sldId id="403" r:id="rId25"/>
    <p:sldId id="4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E0B4"/>
    <a:srgbClr val="FFE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6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F6FEE-BD23-4AEC-AB41-611E3F70401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18277-AB0C-432E-9A7C-27F98CB3B5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AF64-7C72-41F8-90B3-3B1E626087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2FCC-B0BC-4F34-AAF0-9C4175CDDB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svg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23.svg"/><Relationship Id="rId5" Type="http://schemas.openxmlformats.org/officeDocument/2006/relationships/image" Target="../media/image46.png"/><Relationship Id="rId10" Type="http://schemas.openxmlformats.org/officeDocument/2006/relationships/image" Target="../media/image22.png"/><Relationship Id="rId4" Type="http://schemas.openxmlformats.org/officeDocument/2006/relationships/image" Target="../media/image44.emf"/><Relationship Id="rId9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emf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4.png"/><Relationship Id="rId4" Type="http://schemas.openxmlformats.org/officeDocument/2006/relationships/image" Target="../media/image46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png"/><Relationship Id="rId18" Type="http://schemas.openxmlformats.org/officeDocument/2006/relationships/image" Target="../media/image63.jpeg"/><Relationship Id="rId3" Type="http://schemas.openxmlformats.org/officeDocument/2006/relationships/image" Target="../media/image55.png"/><Relationship Id="rId7" Type="http://schemas.openxmlformats.org/officeDocument/2006/relationships/image" Target="../media/image52.emf"/><Relationship Id="rId12" Type="http://schemas.openxmlformats.org/officeDocument/2006/relationships/image" Target="../media/image57.svg"/><Relationship Id="rId17" Type="http://schemas.openxmlformats.org/officeDocument/2006/relationships/image" Target="../media/image62.png"/><Relationship Id="rId2" Type="http://schemas.openxmlformats.org/officeDocument/2006/relationships/audio" Target="../media/audio1.wav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svg"/><Relationship Id="rId15" Type="http://schemas.openxmlformats.org/officeDocument/2006/relationships/image" Target="../media/image60.png"/><Relationship Id="rId10" Type="http://schemas.openxmlformats.org/officeDocument/2006/relationships/image" Target="../media/image55.emf"/><Relationship Id="rId4" Type="http://schemas.openxmlformats.org/officeDocument/2006/relationships/image" Target="../media/image49.png"/><Relationship Id="rId9" Type="http://schemas.openxmlformats.org/officeDocument/2006/relationships/image" Target="../media/image54.emf"/><Relationship Id="rId14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microsoft.com/office/2007/relationships/hdphoto" Target="../media/hdphoto1.wdp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image" Target="../media/image79.png"/><Relationship Id="rId7" Type="http://schemas.microsoft.com/office/2007/relationships/hdphoto" Target="../media/hdphoto2.wdp"/><Relationship Id="rId12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82.png"/><Relationship Id="rId5" Type="http://schemas.microsoft.com/office/2007/relationships/hdphoto" Target="../media/hdphoto1.wdp"/><Relationship Id="rId15" Type="http://schemas.openxmlformats.org/officeDocument/2006/relationships/image" Target="../media/image72.png"/><Relationship Id="rId10" Type="http://schemas.openxmlformats.org/officeDocument/2006/relationships/image" Target="../media/image81.png"/><Relationship Id="rId4" Type="http://schemas.openxmlformats.org/officeDocument/2006/relationships/image" Target="../media/image65.png"/><Relationship Id="rId9" Type="http://schemas.microsoft.com/office/2007/relationships/hdphoto" Target="../media/hdphoto3.wdp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3.png"/><Relationship Id="rId5" Type="http://schemas.openxmlformats.org/officeDocument/2006/relationships/image" Target="../media/image66.png"/><Relationship Id="rId10" Type="http://schemas.openxmlformats.org/officeDocument/2006/relationships/image" Target="../media/image92.png"/><Relationship Id="rId4" Type="http://schemas.microsoft.com/office/2007/relationships/hdphoto" Target="../media/hdphoto1.wdp"/><Relationship Id="rId9" Type="http://schemas.openxmlformats.org/officeDocument/2006/relationships/image" Target="../media/image91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0.png"/><Relationship Id="rId7" Type="http://schemas.openxmlformats.org/officeDocument/2006/relationships/image" Target="../media/image79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11" Type="http://schemas.openxmlformats.org/officeDocument/2006/relationships/image" Target="../media/image84.png"/><Relationship Id="rId5" Type="http://schemas.openxmlformats.org/officeDocument/2006/relationships/image" Target="../media/image77.emf"/><Relationship Id="rId10" Type="http://schemas.openxmlformats.org/officeDocument/2006/relationships/image" Target="../media/image80.png"/><Relationship Id="rId4" Type="http://schemas.openxmlformats.org/officeDocument/2006/relationships/image" Target="../media/image61.svg"/><Relationship Id="rId9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15.png"/><Relationship Id="rId5" Type="http://schemas.openxmlformats.org/officeDocument/2006/relationships/image" Target="../media/image95.svg"/><Relationship Id="rId10" Type="http://schemas.openxmlformats.org/officeDocument/2006/relationships/image" Target="../media/image114.png"/><Relationship Id="rId4" Type="http://schemas.openxmlformats.org/officeDocument/2006/relationships/image" Target="../media/image94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8.xml"/><Relationship Id="rId7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slide" Target="slide7.xml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3" Type="http://schemas.openxmlformats.org/officeDocument/2006/relationships/image" Target="../media/image25.emf"/><Relationship Id="rId7" Type="http://schemas.openxmlformats.org/officeDocument/2006/relationships/image" Target="../media/image97.emf"/><Relationship Id="rId12" Type="http://schemas.openxmlformats.org/officeDocument/2006/relationships/image" Target="../media/image33.emf"/><Relationship Id="rId2" Type="http://schemas.openxmlformats.org/officeDocument/2006/relationships/image" Target="../media/image24.emf"/><Relationship Id="rId16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2.emf"/><Relationship Id="rId5" Type="http://schemas.openxmlformats.org/officeDocument/2006/relationships/image" Target="../media/image27.emf"/><Relationship Id="rId15" Type="http://schemas.openxmlformats.org/officeDocument/2006/relationships/image" Target="../media/image41.emf"/><Relationship Id="rId10" Type="http://schemas.openxmlformats.org/officeDocument/2006/relationships/image" Target="../media/image31.emf"/><Relationship Id="rId4" Type="http://schemas.openxmlformats.org/officeDocument/2006/relationships/image" Target="../media/image26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100.jpeg"/><Relationship Id="rId7" Type="http://schemas.openxmlformats.org/officeDocument/2006/relationships/image" Target="../media/image123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3" Type="http://schemas.openxmlformats.org/officeDocument/2006/relationships/image" Target="../media/image25.emf"/><Relationship Id="rId7" Type="http://schemas.openxmlformats.org/officeDocument/2006/relationships/image" Target="../media/image97.emf"/><Relationship Id="rId12" Type="http://schemas.openxmlformats.org/officeDocument/2006/relationships/image" Target="../media/image33.emf"/><Relationship Id="rId2" Type="http://schemas.openxmlformats.org/officeDocument/2006/relationships/image" Target="../media/image24.emf"/><Relationship Id="rId16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32.emf"/><Relationship Id="rId5" Type="http://schemas.openxmlformats.org/officeDocument/2006/relationships/image" Target="../media/image27.emf"/><Relationship Id="rId15" Type="http://schemas.openxmlformats.org/officeDocument/2006/relationships/image" Target="../media/image41.emf"/><Relationship Id="rId10" Type="http://schemas.openxmlformats.org/officeDocument/2006/relationships/image" Target="../media/image31.emf"/><Relationship Id="rId4" Type="http://schemas.openxmlformats.org/officeDocument/2006/relationships/image" Target="../media/image26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18" Type="http://schemas.openxmlformats.org/officeDocument/2006/relationships/image" Target="../media/image4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17" Type="http://schemas.openxmlformats.org/officeDocument/2006/relationships/image" Target="../media/image39.emf"/><Relationship Id="rId2" Type="http://schemas.openxmlformats.org/officeDocument/2006/relationships/image" Target="../media/image24.emf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5" Type="http://schemas.openxmlformats.org/officeDocument/2006/relationships/image" Target="../media/image37.emf"/><Relationship Id="rId10" Type="http://schemas.openxmlformats.org/officeDocument/2006/relationships/image" Target="../media/image32.emf"/><Relationship Id="rId19" Type="http://schemas.openxmlformats.org/officeDocument/2006/relationships/image" Target="../media/image41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5147" y="1828553"/>
            <a:ext cx="7652005" cy="3606815"/>
          </a:xfrm>
          <a:prstGeom prst="wedgeRectCallout">
            <a:avLst>
              <a:gd name="adj1" fmla="val 33265"/>
              <a:gd name="adj2" fmla="val 61268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706842" y="2824315"/>
            <a:ext cx="7986449" cy="21994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53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011135" y="1325037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28630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795953" y="3971186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0279817" y="4331295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9" name="Google Shape;439;p20"/>
          <p:cNvSpPr/>
          <p:nvPr/>
        </p:nvSpPr>
        <p:spPr>
          <a:xfrm rot="281146">
            <a:off x="5034463" y="1341544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440" name="Google Shape;440;p20"/>
          <p:cNvGrpSpPr/>
          <p:nvPr/>
        </p:nvGrpSpPr>
        <p:grpSpPr>
          <a:xfrm>
            <a:off x="9658417" y="5743266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75B6BF-B008-4B54-8044-BFF624EC11A4}"/>
              </a:ext>
            </a:extLst>
          </p:cNvPr>
          <p:cNvSpPr txBox="1"/>
          <p:nvPr/>
        </p:nvSpPr>
        <p:spPr>
          <a:xfrm>
            <a:off x="3686323" y="5689402"/>
            <a:ext cx="606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" y="3323591"/>
            <a:ext cx="12024360" cy="270128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25553" y="3774102"/>
            <a:ext cx="210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2153" y="4398922"/>
            <a:ext cx="1119533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của một góc là tia nằm trong góc và tạo thành với hai cạnh của góc đó hai góc bằng nhau.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532" y="181934"/>
            <a:ext cx="1772412" cy="2868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43909" y="1979415"/>
                <a:ext cx="2901977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 </m:t>
                      </m:r>
                      <m:r>
                        <a:rPr lang="en-US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09" y="1979415"/>
                <a:ext cx="2901977" cy="537583"/>
              </a:xfrm>
              <a:prstGeom prst="rect">
                <a:avLst/>
              </a:prstGeom>
              <a:blipFill rotWithShape="1">
                <a:blip r:embed="rId5"/>
                <a:stretch>
                  <a:fillRect l="-20" t="-22" r="21" b="9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43909" y="1445844"/>
                <a:ext cx="6339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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09" y="1445844"/>
                <a:ext cx="633944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9" t="-112" r="3" b="10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/>
          <p:cNvSpPr/>
          <p:nvPr/>
        </p:nvSpPr>
        <p:spPr>
          <a:xfrm>
            <a:off x="1018420" y="1087325"/>
            <a:ext cx="7153512" cy="1573271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20646" y="2681299"/>
                <a:ext cx="71535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xOy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46" y="2681299"/>
                <a:ext cx="715351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" t="-63" r="6" b="5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640" y="-77578"/>
            <a:ext cx="4939252" cy="11545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7780" y="134464"/>
            <a:ext cx="876129" cy="809259"/>
            <a:chOff x="4514501" y="2841211"/>
            <a:chExt cx="876129" cy="10861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514501" y="2841211"/>
              <a:ext cx="870305" cy="1086170"/>
            </a:xfrm>
            <a:prstGeom prst="rect">
              <a:avLst/>
            </a:prstGeom>
          </p:spPr>
        </p:pic>
        <p:sp>
          <p:nvSpPr>
            <p:cNvPr id="14" name="TextBox 28"/>
            <p:cNvSpPr txBox="1"/>
            <p:nvPr/>
          </p:nvSpPr>
          <p:spPr>
            <a:xfrm>
              <a:off x="4514501" y="3198574"/>
              <a:ext cx="876129" cy="67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I.</a:t>
              </a:r>
            </a:p>
          </p:txBody>
        </p:sp>
      </p:grpSp>
      <p:sp>
        <p:nvSpPr>
          <p:cNvPr id="15" name="TextBox 27"/>
          <p:cNvSpPr txBox="1"/>
          <p:nvPr/>
        </p:nvSpPr>
        <p:spPr>
          <a:xfrm>
            <a:off x="1438225" y="171240"/>
            <a:ext cx="3228649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nghĩa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35" grpId="0"/>
      <p:bldP spid="36" grpId="0"/>
      <p:bldP spid="38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dấu chấm hỏi đẹp, độc đáo, ấn tượng nhấ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2" y="3456029"/>
            <a:ext cx="1615051" cy="15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532" y="181934"/>
            <a:ext cx="1772412" cy="2868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4142" y="1329995"/>
                <a:ext cx="2901977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 </m:t>
                      </m:r>
                      <m:r>
                        <a:rPr lang="en-US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42" y="1329995"/>
                <a:ext cx="2901977" cy="537583"/>
              </a:xfrm>
              <a:prstGeom prst="rect">
                <a:avLst/>
              </a:prstGeom>
              <a:blipFill rotWithShape="1">
                <a:blip r:embed="rId4"/>
                <a:stretch>
                  <a:fillRect l="-6" t="-57" r="7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0552" y="693918"/>
                <a:ext cx="6339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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52" y="693918"/>
                <a:ext cx="633944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6" t="-95" b="9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/>
          <p:cNvSpPr/>
          <p:nvPr/>
        </p:nvSpPr>
        <p:spPr>
          <a:xfrm>
            <a:off x="1092364" y="477239"/>
            <a:ext cx="5620089" cy="1573271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2364" y="2213790"/>
                <a:ext cx="71535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tia phân giác của góc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xOy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64" y="2213790"/>
                <a:ext cx="7153512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" t="-34" r="6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3710" y="3433540"/>
                <a:ext cx="7153512" cy="130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10" y="3433540"/>
                <a:ext cx="7153512" cy="1307537"/>
              </a:xfrm>
              <a:prstGeom prst="rect">
                <a:avLst/>
              </a:prstGeom>
              <a:blipFill rotWithShape="1">
                <a:blip r:embed="rId7"/>
                <a:stretch>
                  <a:fillRect l="-1" t="-7" r="5" b="-139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" y="3162959"/>
            <a:ext cx="12024360" cy="3080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1924" y="3467621"/>
            <a:ext cx="5820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tia phân giác của góc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6310" y="4205603"/>
            <a:ext cx="652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Oz là tia phân giác của góc xOy thì: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59805" y="4003037"/>
                <a:ext cx="405945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𝒙𝑶𝒛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𝒛𝑶𝒚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𝑶𝒚</m:t>
                          </m:r>
                        </m:e>
                      </m:acc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05" y="4003037"/>
                <a:ext cx="4059450" cy="898964"/>
              </a:xfrm>
              <a:prstGeom prst="rect">
                <a:avLst/>
              </a:prstGeom>
              <a:blipFill rotWithShape="1">
                <a:blip r:embed="rId9"/>
                <a:stretch>
                  <a:fillRect l="-2" t="-70" r="15" b="4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42304" y="4955839"/>
                <a:ext cx="4646573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𝒙𝑶𝒛</m:t>
                        </m:r>
                      </m:e>
                    </m:acc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𝒛𝑶𝒚</m:t>
                        </m:r>
                      </m:e>
                    </m:acc>
                  </m:oMath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4" y="4955839"/>
                <a:ext cx="4646573" cy="537583"/>
              </a:xfrm>
              <a:prstGeom prst="rect">
                <a:avLst/>
              </a:prstGeom>
              <a:blipFill rotWithShape="1">
                <a:blip r:embed="rId10"/>
                <a:stretch>
                  <a:fillRect l="-10" t="-56" r="2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/>
          <p:cNvSpPr/>
          <p:nvPr/>
        </p:nvSpPr>
        <p:spPr>
          <a:xfrm>
            <a:off x="8889513" y="1800341"/>
            <a:ext cx="3265804" cy="4895482"/>
          </a:xfrm>
          <a:prstGeom prst="roundRect">
            <a:avLst>
              <a:gd name="adj" fmla="val 1219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/>
          <p:cNvSpPr/>
          <p:nvPr/>
        </p:nvSpPr>
        <p:spPr>
          <a:xfrm>
            <a:off x="3041552" y="1800341"/>
            <a:ext cx="2771951" cy="4895482"/>
          </a:xfrm>
          <a:prstGeom prst="roundRect">
            <a:avLst>
              <a:gd name="adj" fmla="val 121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/>
          <p:cNvSpPr/>
          <p:nvPr/>
        </p:nvSpPr>
        <p:spPr>
          <a:xfrm>
            <a:off x="35525" y="1800341"/>
            <a:ext cx="2956087" cy="4895482"/>
          </a:xfrm>
          <a:prstGeom prst="roundRect">
            <a:avLst>
              <a:gd name="adj" fmla="val 1219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/>
          <p:cNvSpPr/>
          <p:nvPr/>
        </p:nvSpPr>
        <p:spPr>
          <a:xfrm>
            <a:off x="5931154" y="1800341"/>
            <a:ext cx="2866397" cy="4895482"/>
          </a:xfrm>
          <a:prstGeom prst="roundRect">
            <a:avLst>
              <a:gd name="adj" fmla="val 1219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81978" y="162177"/>
                <a:ext cx="9031826" cy="130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xOy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978" y="162177"/>
                <a:ext cx="9031826" cy="130753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b="-138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488549" y="5194129"/>
            <a:ext cx="2617986" cy="828981"/>
            <a:chOff x="8981955" y="5249153"/>
            <a:chExt cx="2617986" cy="828981"/>
          </a:xfrm>
        </p:grpSpPr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81955" y="5249153"/>
              <a:ext cx="2617986" cy="82898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472933" y="5398682"/>
              <a:ext cx="1640871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2800" i="1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</a:t>
              </a:r>
              <a:endPara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Hình ảnh Phim Hoạt Hình đọc Nhân Vật Trẻ Em Png Trong Suốt, Hoạt Hình, đọc  Hiểu, Tính Cách miễn phí tải tập tin PNG PSDComment và Vect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021" y="-199068"/>
            <a:ext cx="1713014" cy="17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74" y="2295144"/>
            <a:ext cx="2897124" cy="2267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3347" y="1987907"/>
            <a:ext cx="2592324" cy="2648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6545" y="2111351"/>
            <a:ext cx="1801368" cy="2525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7367" y="1800341"/>
            <a:ext cx="3249168" cy="3448812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021549" y="5237792"/>
            <a:ext cx="2617986" cy="828981"/>
            <a:chOff x="8981955" y="5249153"/>
            <a:chExt cx="2617986" cy="828981"/>
          </a:xfrm>
        </p:grpSpPr>
        <p:pic>
          <p:nvPicPr>
            <p:cNvPr id="37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981955" y="5249153"/>
              <a:ext cx="2617986" cy="82898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472933" y="5398682"/>
              <a:ext cx="1640871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2800" i="1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</a:t>
              </a:r>
              <a:endPara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44563" y="5237792"/>
            <a:ext cx="2617986" cy="828981"/>
            <a:chOff x="8981955" y="5249153"/>
            <a:chExt cx="2617986" cy="828981"/>
          </a:xfrm>
        </p:grpSpPr>
        <p:pic>
          <p:nvPicPr>
            <p:cNvPr id="40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8981955" y="5249153"/>
              <a:ext cx="2617986" cy="82898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472933" y="5398682"/>
              <a:ext cx="1640871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2800" i="1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endPara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5465" y="5194129"/>
            <a:ext cx="2617986" cy="828981"/>
            <a:chOff x="8981955" y="5249153"/>
            <a:chExt cx="2617986" cy="828981"/>
          </a:xfrm>
        </p:grpSpPr>
        <p:pic>
          <p:nvPicPr>
            <p:cNvPr id="43" name="Picture 1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981955" y="5249153"/>
              <a:ext cx="2617986" cy="82898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472933" y="5398682"/>
              <a:ext cx="1640871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2800" i="1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</a:t>
              </a:r>
              <a:endPara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2" descr="Kết quả hình ảnh cho đúng 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35" y="1964517"/>
            <a:ext cx="491747" cy="4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Kết quả hình ảnh cho đúng 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82" y="1964516"/>
            <a:ext cx="491747" cy="4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Kết quả hình ảnh cho đúng 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91" y="1992135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Kết quả hình ảnh cho đúng 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696" y="1971150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33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V="1">
            <a:off x="596265" y="3646170"/>
            <a:ext cx="1996440" cy="1402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1185" y="5053330"/>
            <a:ext cx="2321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68287" y="5009773"/>
            <a:ext cx="72000" cy="7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0" y="3786"/>
            <a:ext cx="10306618" cy="1549615"/>
          </a:xfrm>
          <a:prstGeom prst="rect">
            <a:avLst/>
          </a:prstGeom>
        </p:spPr>
      </p:pic>
      <p:sp>
        <p:nvSpPr>
          <p:cNvPr id="5" name="TextBox 27"/>
          <p:cNvSpPr txBox="1"/>
          <p:nvPr/>
        </p:nvSpPr>
        <p:spPr>
          <a:xfrm>
            <a:off x="1269373" y="482071"/>
            <a:ext cx="7569827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Vẽ tia phân giác của một góc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7999" y="421232"/>
            <a:ext cx="876129" cy="861283"/>
            <a:chOff x="4491198" y="3216503"/>
            <a:chExt cx="876129" cy="861283"/>
          </a:xfrm>
        </p:grpSpPr>
        <p:pic>
          <p:nvPicPr>
            <p:cNvPr id="7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>
                  <a:solidFill>
                    <a:srgbClr val="276493"/>
                  </a:solidFill>
                  <a:latin typeface="Arial" panose="020B0604020202020204" pitchFamily="34" charset="0"/>
                </a:rPr>
                <a:t>II.</a:t>
              </a:r>
              <a:endParaRPr lang="en-US" sz="5400" dirty="0">
                <a:solidFill>
                  <a:srgbClr val="27649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89984" y="2031686"/>
            <a:ext cx="1056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góc xOy. Vẽ tia phân giác của góc đó bằng thước thẳng và compa.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921" y="1950965"/>
            <a:ext cx="1310010" cy="720000"/>
            <a:chOff x="746760" y="1249680"/>
            <a:chExt cx="1310010" cy="72000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266022" y="1331473"/>
              <a:ext cx="790748" cy="539995"/>
            </a:xfrm>
            <a:prstGeom prst="roundRect">
              <a:avLst/>
            </a:prstGeom>
            <a:solidFill>
              <a:srgbClr val="00B0F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46760" y="1249680"/>
              <a:ext cx="720000" cy="72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355" b="89355" l="2985" r="86754">
                          <a14:foregroundMark x1="32463" y1="22742" x2="32463" y2="22742"/>
                          <a14:foregroundMark x1="47761" y1="19516" x2="47761" y2="19516"/>
                          <a14:foregroundMark x1="83769" y1="40806" x2="83769" y2="40806"/>
                          <a14:foregroundMark x1="86754" y1="57419" x2="86754" y2="57419"/>
                          <a14:foregroundMark x1="61381" y1="88387" x2="61381" y2="88387"/>
                          <a14:foregroundMark x1="42164" y1="89677" x2="42164" y2="89677"/>
                          <a14:foregroundMark x1="7090" y1="68710" x2="7090" y2="67097"/>
                          <a14:foregroundMark x1="4478" y1="53387" x2="4478" y2="53387"/>
                          <a14:foregroundMark x1="4104" y1="69032" x2="4104" y2="69032"/>
                          <a14:foregroundMark x1="2985" y1="50806" x2="2985" y2="50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7" r="8461" b="5810"/>
            <a:stretch>
              <a:fillRect/>
            </a:stretch>
          </p:blipFill>
          <p:spPr>
            <a:xfrm rot="865359">
              <a:off x="1078327" y="1555665"/>
              <a:ext cx="333788" cy="3283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253" b="92972" l="8763" r="97165">
                          <a14:foregroundMark x1="35309" y1="91370" x2="35309" y2="91370"/>
                          <a14:foregroundMark x1="51160" y1="93327" x2="51160" y2="93327"/>
                          <a14:foregroundMark x1="93428" y1="76423" x2="93428" y2="76423"/>
                          <a14:foregroundMark x1="93943" y1="64235" x2="93943" y2="64235"/>
                          <a14:foregroundMark x1="97165" y1="62722" x2="97165" y2="62722"/>
                          <a14:foregroundMark x1="71392" y1="36477" x2="71134" y2="36922"/>
                          <a14:foregroundMark x1="48711" y1="34253" x2="48711" y2="34253"/>
                          <a14:foregroundMark x1="15464" y1="50979" x2="15464" y2="50979"/>
                          <a14:foregroundMark x1="12371" y1="63879" x2="12371" y2="63879"/>
                          <a14:foregroundMark x1="8763" y1="62989" x2="8763" y2="62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6" t="31105" b="4475"/>
            <a:stretch>
              <a:fillRect/>
            </a:stretch>
          </p:blipFill>
          <p:spPr>
            <a:xfrm flipV="1">
              <a:off x="828399" y="1519269"/>
              <a:ext cx="279570" cy="2814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9355" b="89355" l="2985" r="86754">
                          <a14:foregroundMark x1="32463" y1="22742" x2="32463" y2="22742"/>
                          <a14:foregroundMark x1="47761" y1="19516" x2="47761" y2="19516"/>
                          <a14:foregroundMark x1="83769" y1="40806" x2="83769" y2="40806"/>
                          <a14:foregroundMark x1="86754" y1="57419" x2="86754" y2="57419"/>
                          <a14:foregroundMark x1="61381" y1="88387" x2="61381" y2="88387"/>
                          <a14:foregroundMark x1="42164" y1="89677" x2="42164" y2="89677"/>
                          <a14:foregroundMark x1="7090" y1="68710" x2="7090" y2="67097"/>
                          <a14:foregroundMark x1="4478" y1="53387" x2="4478" y2="53387"/>
                          <a14:foregroundMark x1="4104" y1="69032" x2="4104" y2="69032"/>
                          <a14:foregroundMark x1="2985" y1="50806" x2="2985" y2="50806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7" r="8461" b="5810"/>
            <a:stretch>
              <a:fillRect/>
            </a:stretch>
          </p:blipFill>
          <p:spPr>
            <a:xfrm>
              <a:off x="977967" y="1297251"/>
              <a:ext cx="318545" cy="31333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23666" r="1283" b="45393"/>
          <a:stretch>
            <a:fillRect/>
          </a:stretch>
        </p:blipFill>
        <p:spPr>
          <a:xfrm>
            <a:off x="319861" y="3429000"/>
            <a:ext cx="11712299" cy="23523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/>
          <p:nvPr/>
        </p:nvCxnSpPr>
        <p:spPr>
          <a:xfrm flipV="1">
            <a:off x="7398067" y="2061134"/>
            <a:ext cx="3908056" cy="1282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2142011">
            <a:off x="7257908" y="2267186"/>
            <a:ext cx="1548000" cy="1548000"/>
          </a:xfrm>
          <a:prstGeom prst="arc">
            <a:avLst>
              <a:gd name="adj1" fmla="val 15680691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27092" y="222553"/>
                <a:ext cx="105649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Vẽ tia phân giác của góc đó bằng thước thẳng và compa.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92" y="222553"/>
                <a:ext cx="1056490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" t="-58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667" y="944529"/>
                <a:ext cx="58214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tia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bất kì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một phần đường tròn tâm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cắt tia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67" y="944529"/>
                <a:ext cx="5821481" cy="1815882"/>
              </a:xfrm>
              <a:prstGeom prst="rect">
                <a:avLst/>
              </a:prstGeom>
              <a:blipFill rotWithShape="1">
                <a:blip r:embed="rId3"/>
                <a:stretch>
                  <a:fillRect t="-16" r="8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9029" y="141832"/>
            <a:ext cx="1310010" cy="720000"/>
            <a:chOff x="746760" y="1249680"/>
            <a:chExt cx="1310010" cy="72000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266022" y="1331473"/>
              <a:ext cx="790748" cy="539995"/>
            </a:xfrm>
            <a:prstGeom prst="roundRect">
              <a:avLst/>
            </a:prstGeom>
            <a:solidFill>
              <a:srgbClr val="00B0F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46760" y="1249680"/>
              <a:ext cx="720000" cy="72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355" b="89355" l="2985" r="86754">
                          <a14:foregroundMark x1="32463" y1="22742" x2="32463" y2="22742"/>
                          <a14:foregroundMark x1="47761" y1="19516" x2="47761" y2="19516"/>
                          <a14:foregroundMark x1="83769" y1="40806" x2="83769" y2="40806"/>
                          <a14:foregroundMark x1="86754" y1="57419" x2="86754" y2="57419"/>
                          <a14:foregroundMark x1="61381" y1="88387" x2="61381" y2="88387"/>
                          <a14:foregroundMark x1="42164" y1="89677" x2="42164" y2="89677"/>
                          <a14:foregroundMark x1="7090" y1="68710" x2="7090" y2="67097"/>
                          <a14:foregroundMark x1="4478" y1="53387" x2="4478" y2="53387"/>
                          <a14:foregroundMark x1="4104" y1="69032" x2="4104" y2="69032"/>
                          <a14:foregroundMark x1="2985" y1="50806" x2="2985" y2="50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7" r="8461" b="5810"/>
            <a:stretch>
              <a:fillRect/>
            </a:stretch>
          </p:blipFill>
          <p:spPr>
            <a:xfrm rot="865359">
              <a:off x="1078327" y="1555665"/>
              <a:ext cx="333788" cy="3283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253" b="92972" l="8763" r="97165">
                          <a14:foregroundMark x1="35309" y1="91370" x2="35309" y2="91370"/>
                          <a14:foregroundMark x1="51160" y1="93327" x2="51160" y2="93327"/>
                          <a14:foregroundMark x1="93428" y1="76423" x2="93428" y2="76423"/>
                          <a14:foregroundMark x1="93943" y1="64235" x2="93943" y2="64235"/>
                          <a14:foregroundMark x1="97165" y1="62722" x2="97165" y2="62722"/>
                          <a14:foregroundMark x1="71392" y1="36477" x2="71134" y2="36922"/>
                          <a14:foregroundMark x1="48711" y1="34253" x2="48711" y2="34253"/>
                          <a14:foregroundMark x1="15464" y1="50979" x2="15464" y2="50979"/>
                          <a14:foregroundMark x1="12371" y1="63879" x2="12371" y2="63879"/>
                          <a14:foregroundMark x1="8763" y1="62989" x2="8763" y2="62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6" t="31105" b="4475"/>
            <a:stretch>
              <a:fillRect/>
            </a:stretch>
          </p:blipFill>
          <p:spPr>
            <a:xfrm flipV="1">
              <a:off x="828399" y="1519269"/>
              <a:ext cx="279570" cy="2814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9355" b="89355" l="2985" r="86754">
                          <a14:foregroundMark x1="32463" y1="22742" x2="32463" y2="22742"/>
                          <a14:foregroundMark x1="47761" y1="19516" x2="47761" y2="19516"/>
                          <a14:foregroundMark x1="83769" y1="40806" x2="83769" y2="40806"/>
                          <a14:foregroundMark x1="86754" y1="57419" x2="86754" y2="57419"/>
                          <a14:foregroundMark x1="61381" y1="88387" x2="61381" y2="88387"/>
                          <a14:foregroundMark x1="42164" y1="89677" x2="42164" y2="89677"/>
                          <a14:foregroundMark x1="7090" y1="68710" x2="7090" y2="67097"/>
                          <a14:foregroundMark x1="4478" y1="53387" x2="4478" y2="53387"/>
                          <a14:foregroundMark x1="4104" y1="69032" x2="4104" y2="69032"/>
                          <a14:foregroundMark x1="2985" y1="50806" x2="2985" y2="50806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7" r="8461" b="5810"/>
            <a:stretch>
              <a:fillRect/>
            </a:stretch>
          </p:blipFill>
          <p:spPr>
            <a:xfrm>
              <a:off x="977967" y="1297251"/>
              <a:ext cx="318545" cy="31333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667" y="2873292"/>
                <a:ext cx="58214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một phần đường tròn tâm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67" y="2873292"/>
                <a:ext cx="5821481" cy="954107"/>
              </a:xfrm>
              <a:prstGeom prst="rect">
                <a:avLst/>
              </a:prstGeom>
              <a:blipFill rotWithShape="1">
                <a:blip r:embed="rId10"/>
                <a:stretch>
                  <a:fillRect t="-58" r="8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0667" y="3940280"/>
                <a:ext cx="58214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một phần đường tròn tâm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cắt phần đường tròn tâm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trong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67" y="3940280"/>
                <a:ext cx="5821481" cy="1815882"/>
              </a:xfrm>
              <a:prstGeom prst="rect">
                <a:avLst/>
              </a:prstGeom>
              <a:blipFill rotWithShape="1">
                <a:blip r:embed="rId11"/>
                <a:stretch>
                  <a:fillRect t="-6" r="8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0667" y="5858523"/>
                <a:ext cx="58214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tia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được tia phân giác của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67" y="5858523"/>
                <a:ext cx="5821481" cy="954107"/>
              </a:xfrm>
              <a:prstGeom prst="rect">
                <a:avLst/>
              </a:prstGeom>
              <a:blipFill rotWithShape="1">
                <a:blip r:embed="rId12"/>
                <a:stretch>
                  <a:fillRect t="-1" r="8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7337212" y="1141878"/>
            <a:ext cx="3150769" cy="2212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32132" y="3359712"/>
            <a:ext cx="38234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99402" y="327109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58448" y="3503712"/>
            <a:ext cx="41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45531" y="625950"/>
            <a:ext cx="41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42677" y="3415091"/>
            <a:ext cx="41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Oval 26"/>
          <p:cNvSpPr/>
          <p:nvPr/>
        </p:nvSpPr>
        <p:spPr>
          <a:xfrm>
            <a:off x="8671597" y="327109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526298" y="3503712"/>
            <a:ext cx="41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9" name="Group 16"/>
          <p:cNvGrpSpPr/>
          <p:nvPr/>
        </p:nvGrpSpPr>
        <p:grpSpPr bwMode="auto">
          <a:xfrm rot="2578448">
            <a:off x="5463225" y="1481090"/>
            <a:ext cx="3810000" cy="3699619"/>
            <a:chOff x="336" y="1056"/>
            <a:chExt cx="2400" cy="2400"/>
          </a:xfrm>
        </p:grpSpPr>
        <p:grpSp>
          <p:nvGrpSpPr>
            <p:cNvPr id="30" name="Group 17"/>
            <p:cNvGrpSpPr/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37" name="Oval 18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Oval 21"/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22"/>
            <p:cNvGrpSpPr/>
            <p:nvPr/>
          </p:nvGrpSpPr>
          <p:grpSpPr bwMode="auto">
            <a:xfrm rot="5383564" flipV="1">
              <a:off x="1268" y="1292"/>
              <a:ext cx="1013" cy="937"/>
              <a:chOff x="2541" y="2025"/>
              <a:chExt cx="1013" cy="937"/>
            </a:xfrm>
          </p:grpSpPr>
          <p:grpSp>
            <p:nvGrpSpPr>
              <p:cNvPr id="33" name="Group 23"/>
              <p:cNvGrpSpPr/>
              <p:nvPr/>
            </p:nvGrpSpPr>
            <p:grpSpPr bwMode="auto">
              <a:xfrm>
                <a:off x="2541" y="2025"/>
                <a:ext cx="1013" cy="937"/>
                <a:chOff x="2550" y="1964"/>
                <a:chExt cx="1013" cy="937"/>
              </a:xfrm>
            </p:grpSpPr>
            <p:sp>
              <p:nvSpPr>
                <p:cNvPr id="35" name="AutoShape 24"/>
                <p:cNvSpPr>
                  <a:spLocks noChangeArrowheads="1"/>
                </p:cNvSpPr>
                <p:nvPr/>
              </p:nvSpPr>
              <p:spPr bwMode="auto">
                <a:xfrm rot="20212923" flipV="1">
                  <a:off x="2719" y="1964"/>
                  <a:ext cx="90" cy="937"/>
                </a:xfrm>
                <a:custGeom>
                  <a:avLst/>
                  <a:gdLst>
                    <a:gd name="connsiteX0" fmla="*/ 0 w 138736"/>
                    <a:gd name="connsiteY0" fmla="*/ 0 h 1609725"/>
                    <a:gd name="connsiteX1" fmla="*/ 138736 w 138736"/>
                    <a:gd name="connsiteY1" fmla="*/ 0 h 1609725"/>
                    <a:gd name="connsiteX2" fmla="*/ 138736 w 138736"/>
                    <a:gd name="connsiteY2" fmla="*/ 1609725 h 1609725"/>
                    <a:gd name="connsiteX3" fmla="*/ 0 w 138736"/>
                    <a:gd name="connsiteY3" fmla="*/ 1609725 h 1609725"/>
                    <a:gd name="connsiteX4" fmla="*/ 0 w 138736"/>
                    <a:gd name="connsiteY4" fmla="*/ 0 h 1609725"/>
                    <a:gd name="connsiteX0-1" fmla="*/ 0 w 138736"/>
                    <a:gd name="connsiteY0-2" fmla="*/ 0 h 1609725"/>
                    <a:gd name="connsiteX1-3" fmla="*/ 136080 w 138736"/>
                    <a:gd name="connsiteY1-4" fmla="*/ 154730 h 1609725"/>
                    <a:gd name="connsiteX2-5" fmla="*/ 138736 w 138736"/>
                    <a:gd name="connsiteY2-6" fmla="*/ 1609725 h 1609725"/>
                    <a:gd name="connsiteX3-7" fmla="*/ 0 w 138736"/>
                    <a:gd name="connsiteY3-8" fmla="*/ 1609725 h 1609725"/>
                    <a:gd name="connsiteX4-9" fmla="*/ 0 w 138736"/>
                    <a:gd name="connsiteY4-10" fmla="*/ 0 h 1609725"/>
                    <a:gd name="connsiteX0-11" fmla="*/ 50594 w 138736"/>
                    <a:gd name="connsiteY0-12" fmla="*/ 0 h 1486771"/>
                    <a:gd name="connsiteX1-13" fmla="*/ 136080 w 138736"/>
                    <a:gd name="connsiteY1-14" fmla="*/ 31776 h 1486771"/>
                    <a:gd name="connsiteX2-15" fmla="*/ 138736 w 138736"/>
                    <a:gd name="connsiteY2-16" fmla="*/ 1486771 h 1486771"/>
                    <a:gd name="connsiteX3-17" fmla="*/ 0 w 138736"/>
                    <a:gd name="connsiteY3-18" fmla="*/ 1486771 h 1486771"/>
                    <a:gd name="connsiteX4-19" fmla="*/ 50594 w 138736"/>
                    <a:gd name="connsiteY4-20" fmla="*/ 0 h 1486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38736" h="1486771">
                      <a:moveTo>
                        <a:pt x="50594" y="0"/>
                      </a:moveTo>
                      <a:lnTo>
                        <a:pt x="136080" y="31776"/>
                      </a:lnTo>
                      <a:cubicBezTo>
                        <a:pt x="136965" y="516774"/>
                        <a:pt x="137851" y="1001773"/>
                        <a:pt x="138736" y="1486771"/>
                      </a:cubicBezTo>
                      <a:lnTo>
                        <a:pt x="0" y="1486771"/>
                      </a:lnTo>
                      <a:lnTo>
                        <a:pt x="50594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utoShape 25"/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9" y="1647"/>
                  <a:ext cx="96" cy="1013"/>
                </a:xfrm>
                <a:custGeom>
                  <a:avLst/>
                  <a:gdLst>
                    <a:gd name="connsiteX0" fmla="*/ 0 w 152400"/>
                    <a:gd name="connsiteY0" fmla="*/ 0 h 1553840"/>
                    <a:gd name="connsiteX1" fmla="*/ 152400 w 152400"/>
                    <a:gd name="connsiteY1" fmla="*/ 0 h 1553840"/>
                    <a:gd name="connsiteX2" fmla="*/ 152400 w 152400"/>
                    <a:gd name="connsiteY2" fmla="*/ 1553840 h 1553840"/>
                    <a:gd name="connsiteX3" fmla="*/ 0 w 152400"/>
                    <a:gd name="connsiteY3" fmla="*/ 1553840 h 1553840"/>
                    <a:gd name="connsiteX4" fmla="*/ 0 w 152400"/>
                    <a:gd name="connsiteY4" fmla="*/ 0 h 1553840"/>
                    <a:gd name="connsiteX0-1" fmla="*/ 0 w 152400"/>
                    <a:gd name="connsiteY0-2" fmla="*/ 8137 h 1561977"/>
                    <a:gd name="connsiteX1-3" fmla="*/ 66574 w 152400"/>
                    <a:gd name="connsiteY1-4" fmla="*/ 0 h 1561977"/>
                    <a:gd name="connsiteX2-5" fmla="*/ 152400 w 152400"/>
                    <a:gd name="connsiteY2-6" fmla="*/ 1561977 h 1561977"/>
                    <a:gd name="connsiteX3-7" fmla="*/ 0 w 152400"/>
                    <a:gd name="connsiteY3-8" fmla="*/ 1561977 h 1561977"/>
                    <a:gd name="connsiteX4-9" fmla="*/ 0 w 152400"/>
                    <a:gd name="connsiteY4-10" fmla="*/ 8137 h 156197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2400" h="1561977">
                      <a:moveTo>
                        <a:pt x="0" y="8137"/>
                      </a:moveTo>
                      <a:lnTo>
                        <a:pt x="66574" y="0"/>
                      </a:lnTo>
                      <a:lnTo>
                        <a:pt x="152400" y="1561977"/>
                      </a:lnTo>
                      <a:lnTo>
                        <a:pt x="0" y="1561977"/>
                      </a:lnTo>
                      <a:lnTo>
                        <a:pt x="0" y="813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Oval 26"/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8505653" y="241570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366398" y="1884238"/>
            <a:ext cx="41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48" name="Group 16"/>
          <p:cNvGrpSpPr/>
          <p:nvPr/>
        </p:nvGrpSpPr>
        <p:grpSpPr bwMode="auto">
          <a:xfrm rot="2578448">
            <a:off x="6827775" y="1504823"/>
            <a:ext cx="3810000" cy="3699619"/>
            <a:chOff x="336" y="1056"/>
            <a:chExt cx="2400" cy="2400"/>
          </a:xfrm>
        </p:grpSpPr>
        <p:grpSp>
          <p:nvGrpSpPr>
            <p:cNvPr id="49" name="Group 17"/>
            <p:cNvGrpSpPr/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56" name="Oval 18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19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"/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22"/>
            <p:cNvGrpSpPr/>
            <p:nvPr/>
          </p:nvGrpSpPr>
          <p:grpSpPr bwMode="auto">
            <a:xfrm rot="5383564" flipV="1">
              <a:off x="1268" y="1292"/>
              <a:ext cx="1013" cy="937"/>
              <a:chOff x="2541" y="2025"/>
              <a:chExt cx="1013" cy="937"/>
            </a:xfrm>
          </p:grpSpPr>
          <p:grpSp>
            <p:nvGrpSpPr>
              <p:cNvPr id="52" name="Group 23"/>
              <p:cNvGrpSpPr/>
              <p:nvPr/>
            </p:nvGrpSpPr>
            <p:grpSpPr bwMode="auto">
              <a:xfrm>
                <a:off x="2541" y="2025"/>
                <a:ext cx="1013" cy="937"/>
                <a:chOff x="2550" y="1964"/>
                <a:chExt cx="1013" cy="937"/>
              </a:xfrm>
            </p:grpSpPr>
            <p:sp>
              <p:nvSpPr>
                <p:cNvPr id="54" name="AutoShape 24"/>
                <p:cNvSpPr>
                  <a:spLocks noChangeArrowheads="1"/>
                </p:cNvSpPr>
                <p:nvPr/>
              </p:nvSpPr>
              <p:spPr bwMode="auto">
                <a:xfrm rot="20212923" flipV="1">
                  <a:off x="2719" y="1964"/>
                  <a:ext cx="90" cy="937"/>
                </a:xfrm>
                <a:custGeom>
                  <a:avLst/>
                  <a:gdLst>
                    <a:gd name="connsiteX0" fmla="*/ 0 w 138736"/>
                    <a:gd name="connsiteY0" fmla="*/ 0 h 1609725"/>
                    <a:gd name="connsiteX1" fmla="*/ 138736 w 138736"/>
                    <a:gd name="connsiteY1" fmla="*/ 0 h 1609725"/>
                    <a:gd name="connsiteX2" fmla="*/ 138736 w 138736"/>
                    <a:gd name="connsiteY2" fmla="*/ 1609725 h 1609725"/>
                    <a:gd name="connsiteX3" fmla="*/ 0 w 138736"/>
                    <a:gd name="connsiteY3" fmla="*/ 1609725 h 1609725"/>
                    <a:gd name="connsiteX4" fmla="*/ 0 w 138736"/>
                    <a:gd name="connsiteY4" fmla="*/ 0 h 1609725"/>
                    <a:gd name="connsiteX0-1" fmla="*/ 0 w 138736"/>
                    <a:gd name="connsiteY0-2" fmla="*/ 0 h 1609725"/>
                    <a:gd name="connsiteX1-3" fmla="*/ 136080 w 138736"/>
                    <a:gd name="connsiteY1-4" fmla="*/ 154730 h 1609725"/>
                    <a:gd name="connsiteX2-5" fmla="*/ 138736 w 138736"/>
                    <a:gd name="connsiteY2-6" fmla="*/ 1609725 h 1609725"/>
                    <a:gd name="connsiteX3-7" fmla="*/ 0 w 138736"/>
                    <a:gd name="connsiteY3-8" fmla="*/ 1609725 h 1609725"/>
                    <a:gd name="connsiteX4-9" fmla="*/ 0 w 138736"/>
                    <a:gd name="connsiteY4-10" fmla="*/ 0 h 1609725"/>
                    <a:gd name="connsiteX0-11" fmla="*/ 50594 w 138736"/>
                    <a:gd name="connsiteY0-12" fmla="*/ 0 h 1486771"/>
                    <a:gd name="connsiteX1-13" fmla="*/ 136080 w 138736"/>
                    <a:gd name="connsiteY1-14" fmla="*/ 31776 h 1486771"/>
                    <a:gd name="connsiteX2-15" fmla="*/ 138736 w 138736"/>
                    <a:gd name="connsiteY2-16" fmla="*/ 1486771 h 1486771"/>
                    <a:gd name="connsiteX3-17" fmla="*/ 0 w 138736"/>
                    <a:gd name="connsiteY3-18" fmla="*/ 1486771 h 1486771"/>
                    <a:gd name="connsiteX4-19" fmla="*/ 50594 w 138736"/>
                    <a:gd name="connsiteY4-20" fmla="*/ 0 h 1486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38736" h="1486771">
                      <a:moveTo>
                        <a:pt x="50594" y="0"/>
                      </a:moveTo>
                      <a:lnTo>
                        <a:pt x="136080" y="31776"/>
                      </a:lnTo>
                      <a:cubicBezTo>
                        <a:pt x="136965" y="516774"/>
                        <a:pt x="137851" y="1001773"/>
                        <a:pt x="138736" y="1486771"/>
                      </a:cubicBezTo>
                      <a:lnTo>
                        <a:pt x="0" y="1486771"/>
                      </a:lnTo>
                      <a:lnTo>
                        <a:pt x="50594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AutoShape 25"/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9" y="1647"/>
                  <a:ext cx="96" cy="1013"/>
                </a:xfrm>
                <a:custGeom>
                  <a:avLst/>
                  <a:gdLst>
                    <a:gd name="connsiteX0" fmla="*/ 0 w 152400"/>
                    <a:gd name="connsiteY0" fmla="*/ 0 h 1553840"/>
                    <a:gd name="connsiteX1" fmla="*/ 152400 w 152400"/>
                    <a:gd name="connsiteY1" fmla="*/ 0 h 1553840"/>
                    <a:gd name="connsiteX2" fmla="*/ 152400 w 152400"/>
                    <a:gd name="connsiteY2" fmla="*/ 1553840 h 1553840"/>
                    <a:gd name="connsiteX3" fmla="*/ 0 w 152400"/>
                    <a:gd name="connsiteY3" fmla="*/ 1553840 h 1553840"/>
                    <a:gd name="connsiteX4" fmla="*/ 0 w 152400"/>
                    <a:gd name="connsiteY4" fmla="*/ 0 h 1553840"/>
                    <a:gd name="connsiteX0-1" fmla="*/ 0 w 152400"/>
                    <a:gd name="connsiteY0-2" fmla="*/ 8137 h 1561977"/>
                    <a:gd name="connsiteX1-3" fmla="*/ 66574 w 152400"/>
                    <a:gd name="connsiteY1-4" fmla="*/ 0 h 1561977"/>
                    <a:gd name="connsiteX2-5" fmla="*/ 152400 w 152400"/>
                    <a:gd name="connsiteY2-6" fmla="*/ 1561977 h 1561977"/>
                    <a:gd name="connsiteX3-7" fmla="*/ 0 w 152400"/>
                    <a:gd name="connsiteY3-8" fmla="*/ 1561977 h 1561977"/>
                    <a:gd name="connsiteX4-9" fmla="*/ 0 w 152400"/>
                    <a:gd name="connsiteY4-10" fmla="*/ 8137 h 156197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2400" h="1561977">
                      <a:moveTo>
                        <a:pt x="0" y="8137"/>
                      </a:moveTo>
                      <a:lnTo>
                        <a:pt x="66574" y="0"/>
                      </a:lnTo>
                      <a:lnTo>
                        <a:pt x="152400" y="1561977"/>
                      </a:lnTo>
                      <a:lnTo>
                        <a:pt x="0" y="1561977"/>
                      </a:lnTo>
                      <a:lnTo>
                        <a:pt x="0" y="813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Oval 26"/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Arc 59"/>
          <p:cNvSpPr/>
          <p:nvPr/>
        </p:nvSpPr>
        <p:spPr>
          <a:xfrm rot="2142011">
            <a:off x="8609113" y="2232039"/>
            <a:ext cx="1548000" cy="1548000"/>
          </a:xfrm>
          <a:prstGeom prst="arc">
            <a:avLst>
              <a:gd name="adj1" fmla="val 15680691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16"/>
          <p:cNvGrpSpPr/>
          <p:nvPr/>
        </p:nvGrpSpPr>
        <p:grpSpPr bwMode="auto">
          <a:xfrm rot="554193">
            <a:off x="6659907" y="608449"/>
            <a:ext cx="3810000" cy="3699619"/>
            <a:chOff x="336" y="1056"/>
            <a:chExt cx="2400" cy="2400"/>
          </a:xfrm>
        </p:grpSpPr>
        <p:grpSp>
          <p:nvGrpSpPr>
            <p:cNvPr id="62" name="Group 17"/>
            <p:cNvGrpSpPr/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69" name="Oval 18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21"/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22"/>
            <p:cNvGrpSpPr/>
            <p:nvPr/>
          </p:nvGrpSpPr>
          <p:grpSpPr bwMode="auto">
            <a:xfrm rot="5383564" flipV="1">
              <a:off x="1268" y="1292"/>
              <a:ext cx="1013" cy="937"/>
              <a:chOff x="2541" y="2025"/>
              <a:chExt cx="1013" cy="937"/>
            </a:xfrm>
          </p:grpSpPr>
          <p:grpSp>
            <p:nvGrpSpPr>
              <p:cNvPr id="65" name="Group 23"/>
              <p:cNvGrpSpPr/>
              <p:nvPr/>
            </p:nvGrpSpPr>
            <p:grpSpPr bwMode="auto">
              <a:xfrm>
                <a:off x="2541" y="2025"/>
                <a:ext cx="1013" cy="937"/>
                <a:chOff x="2550" y="1964"/>
                <a:chExt cx="1013" cy="937"/>
              </a:xfrm>
            </p:grpSpPr>
            <p:sp>
              <p:nvSpPr>
                <p:cNvPr id="67" name="AutoShape 24"/>
                <p:cNvSpPr>
                  <a:spLocks noChangeArrowheads="1"/>
                </p:cNvSpPr>
                <p:nvPr/>
              </p:nvSpPr>
              <p:spPr bwMode="auto">
                <a:xfrm rot="20212923" flipV="1">
                  <a:off x="2719" y="1964"/>
                  <a:ext cx="90" cy="937"/>
                </a:xfrm>
                <a:custGeom>
                  <a:avLst/>
                  <a:gdLst>
                    <a:gd name="connsiteX0" fmla="*/ 0 w 138736"/>
                    <a:gd name="connsiteY0" fmla="*/ 0 h 1609725"/>
                    <a:gd name="connsiteX1" fmla="*/ 138736 w 138736"/>
                    <a:gd name="connsiteY1" fmla="*/ 0 h 1609725"/>
                    <a:gd name="connsiteX2" fmla="*/ 138736 w 138736"/>
                    <a:gd name="connsiteY2" fmla="*/ 1609725 h 1609725"/>
                    <a:gd name="connsiteX3" fmla="*/ 0 w 138736"/>
                    <a:gd name="connsiteY3" fmla="*/ 1609725 h 1609725"/>
                    <a:gd name="connsiteX4" fmla="*/ 0 w 138736"/>
                    <a:gd name="connsiteY4" fmla="*/ 0 h 1609725"/>
                    <a:gd name="connsiteX0-1" fmla="*/ 0 w 138736"/>
                    <a:gd name="connsiteY0-2" fmla="*/ 0 h 1609725"/>
                    <a:gd name="connsiteX1-3" fmla="*/ 136080 w 138736"/>
                    <a:gd name="connsiteY1-4" fmla="*/ 154730 h 1609725"/>
                    <a:gd name="connsiteX2-5" fmla="*/ 138736 w 138736"/>
                    <a:gd name="connsiteY2-6" fmla="*/ 1609725 h 1609725"/>
                    <a:gd name="connsiteX3-7" fmla="*/ 0 w 138736"/>
                    <a:gd name="connsiteY3-8" fmla="*/ 1609725 h 1609725"/>
                    <a:gd name="connsiteX4-9" fmla="*/ 0 w 138736"/>
                    <a:gd name="connsiteY4-10" fmla="*/ 0 h 1609725"/>
                    <a:gd name="connsiteX0-11" fmla="*/ 50594 w 138736"/>
                    <a:gd name="connsiteY0-12" fmla="*/ 0 h 1486771"/>
                    <a:gd name="connsiteX1-13" fmla="*/ 136080 w 138736"/>
                    <a:gd name="connsiteY1-14" fmla="*/ 31776 h 1486771"/>
                    <a:gd name="connsiteX2-15" fmla="*/ 138736 w 138736"/>
                    <a:gd name="connsiteY2-16" fmla="*/ 1486771 h 1486771"/>
                    <a:gd name="connsiteX3-17" fmla="*/ 0 w 138736"/>
                    <a:gd name="connsiteY3-18" fmla="*/ 1486771 h 1486771"/>
                    <a:gd name="connsiteX4-19" fmla="*/ 50594 w 138736"/>
                    <a:gd name="connsiteY4-20" fmla="*/ 0 h 1486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38736" h="1486771">
                      <a:moveTo>
                        <a:pt x="50594" y="0"/>
                      </a:moveTo>
                      <a:lnTo>
                        <a:pt x="136080" y="31776"/>
                      </a:lnTo>
                      <a:cubicBezTo>
                        <a:pt x="136965" y="516774"/>
                        <a:pt x="137851" y="1001773"/>
                        <a:pt x="138736" y="1486771"/>
                      </a:cubicBezTo>
                      <a:lnTo>
                        <a:pt x="0" y="1486771"/>
                      </a:lnTo>
                      <a:lnTo>
                        <a:pt x="50594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25"/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9" y="1647"/>
                  <a:ext cx="96" cy="1013"/>
                </a:xfrm>
                <a:custGeom>
                  <a:avLst/>
                  <a:gdLst>
                    <a:gd name="connsiteX0" fmla="*/ 0 w 152400"/>
                    <a:gd name="connsiteY0" fmla="*/ 0 h 1553840"/>
                    <a:gd name="connsiteX1" fmla="*/ 152400 w 152400"/>
                    <a:gd name="connsiteY1" fmla="*/ 0 h 1553840"/>
                    <a:gd name="connsiteX2" fmla="*/ 152400 w 152400"/>
                    <a:gd name="connsiteY2" fmla="*/ 1553840 h 1553840"/>
                    <a:gd name="connsiteX3" fmla="*/ 0 w 152400"/>
                    <a:gd name="connsiteY3" fmla="*/ 1553840 h 1553840"/>
                    <a:gd name="connsiteX4" fmla="*/ 0 w 152400"/>
                    <a:gd name="connsiteY4" fmla="*/ 0 h 1553840"/>
                    <a:gd name="connsiteX0-1" fmla="*/ 0 w 152400"/>
                    <a:gd name="connsiteY0-2" fmla="*/ 8137 h 1561977"/>
                    <a:gd name="connsiteX1-3" fmla="*/ 66574 w 152400"/>
                    <a:gd name="connsiteY1-4" fmla="*/ 0 h 1561977"/>
                    <a:gd name="connsiteX2-5" fmla="*/ 152400 w 152400"/>
                    <a:gd name="connsiteY2-6" fmla="*/ 1561977 h 1561977"/>
                    <a:gd name="connsiteX3-7" fmla="*/ 0 w 152400"/>
                    <a:gd name="connsiteY3-8" fmla="*/ 1561977 h 1561977"/>
                    <a:gd name="connsiteX4-9" fmla="*/ 0 w 152400"/>
                    <a:gd name="connsiteY4-10" fmla="*/ 8137 h 156197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2400" h="1561977">
                      <a:moveTo>
                        <a:pt x="0" y="8137"/>
                      </a:moveTo>
                      <a:lnTo>
                        <a:pt x="66574" y="0"/>
                      </a:lnTo>
                      <a:lnTo>
                        <a:pt x="152400" y="1561977"/>
                      </a:lnTo>
                      <a:lnTo>
                        <a:pt x="0" y="1561977"/>
                      </a:lnTo>
                      <a:lnTo>
                        <a:pt x="0" y="813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Oval 26"/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" name="Oval 27"/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Arc 72"/>
          <p:cNvSpPr/>
          <p:nvPr/>
        </p:nvSpPr>
        <p:spPr>
          <a:xfrm rot="2432919">
            <a:off x="8459822" y="1551726"/>
            <a:ext cx="1548000" cy="1548000"/>
          </a:xfrm>
          <a:prstGeom prst="arc">
            <a:avLst>
              <a:gd name="adj1" fmla="val 15680691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9902631" y="243520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964786" y="1842170"/>
            <a:ext cx="41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3096"/>
          <a:stretch>
            <a:fillRect/>
          </a:stretch>
        </p:blipFill>
        <p:spPr>
          <a:xfrm rot="20514010">
            <a:off x="6173978" y="2784802"/>
            <a:ext cx="5832512" cy="95410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4558" flipH="1">
            <a:off x="7040905" y="2400762"/>
            <a:ext cx="1049198" cy="81818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9" r="30003" b="7887"/>
          <a:stretch>
            <a:fillRect/>
          </a:stretch>
        </p:blipFill>
        <p:spPr>
          <a:xfrm>
            <a:off x="6218601" y="3362879"/>
            <a:ext cx="5844900" cy="3486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31394 -0.182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-914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7" grpId="0"/>
      <p:bldP spid="13" grpId="0"/>
      <p:bldP spid="14" grpId="0"/>
      <p:bldP spid="18" grpId="0"/>
      <p:bldP spid="27" grpId="0" animBg="1"/>
      <p:bldP spid="28" grpId="0"/>
      <p:bldP spid="46" grpId="0" animBg="1"/>
      <p:bldP spid="47" grpId="0"/>
      <p:bldP spid="60" grpId="0" animBg="1"/>
      <p:bldP spid="73" grpId="0" animBg="1"/>
      <p:bldP spid="74" grpId="0" animBg="1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413945" y="2682240"/>
            <a:ext cx="1952660" cy="4114800"/>
          </a:xfrm>
          <a:prstGeom prst="rect">
            <a:avLst/>
          </a:prstGeom>
        </p:spPr>
      </p:pic>
      <p:grpSp>
        <p:nvGrpSpPr>
          <p:cNvPr id="5" name="Google Shape;375;p12"/>
          <p:cNvGrpSpPr/>
          <p:nvPr/>
        </p:nvGrpSpPr>
        <p:grpSpPr>
          <a:xfrm rot="5400000">
            <a:off x="2022158" y="2231660"/>
            <a:ext cx="320877" cy="368016"/>
            <a:chOff x="1081377" y="4443532"/>
            <a:chExt cx="641754" cy="736033"/>
          </a:xfrm>
        </p:grpSpPr>
        <p:sp>
          <p:nvSpPr>
            <p:cNvPr id="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8" name="Google Shape;386;p12"/>
          <p:cNvGrpSpPr/>
          <p:nvPr/>
        </p:nvGrpSpPr>
        <p:grpSpPr>
          <a:xfrm rot="5400000">
            <a:off x="11158930" y="471360"/>
            <a:ext cx="320877" cy="368017"/>
            <a:chOff x="6878049" y="4430633"/>
            <a:chExt cx="641754" cy="736033"/>
          </a:xfrm>
        </p:grpSpPr>
        <p:sp>
          <p:nvSpPr>
            <p:cNvPr id="9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"/>
              <p:cNvSpPr txBox="1"/>
              <p:nvPr/>
            </p:nvSpPr>
            <p:spPr>
              <a:xfrm>
                <a:off x="1398228" y="655368"/>
                <a:ext cx="8795184" cy="258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Oz’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Sau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Hộp Văn bản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28" y="655368"/>
                <a:ext cx="8795184" cy="2586862"/>
              </a:xfrm>
              <a:prstGeom prst="rect">
                <a:avLst/>
              </a:prstGeom>
              <a:blipFill rotWithShape="1">
                <a:blip r:embed="rId4"/>
                <a:stretch>
                  <a:fillRect l="-7" t="-2" r="4" b="-19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7429379" y="2041127"/>
            <a:ext cx="4258832" cy="13347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27092" y="222553"/>
                <a:ext cx="105649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Vẽ tia phân giác của góc đó bằng thước hai lề (thước có hai cạnh song song)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92" y="222553"/>
                <a:ext cx="1056490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2" t="-32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59029" y="141832"/>
            <a:ext cx="1310010" cy="720000"/>
            <a:chOff x="746760" y="1249680"/>
            <a:chExt cx="1310010" cy="72000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266022" y="1331473"/>
              <a:ext cx="790748" cy="539995"/>
            </a:xfrm>
            <a:prstGeom prst="roundRect">
              <a:avLst/>
            </a:prstGeom>
            <a:solidFill>
              <a:srgbClr val="00B0F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46760" y="1249680"/>
              <a:ext cx="720000" cy="72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355" b="89355" l="2985" r="86754">
                          <a14:foregroundMark x1="32463" y1="22742" x2="32463" y2="22742"/>
                          <a14:foregroundMark x1="47761" y1="19516" x2="47761" y2="19516"/>
                          <a14:foregroundMark x1="83769" y1="40806" x2="83769" y2="40806"/>
                          <a14:foregroundMark x1="86754" y1="57419" x2="86754" y2="57419"/>
                          <a14:foregroundMark x1="61381" y1="88387" x2="61381" y2="88387"/>
                          <a14:foregroundMark x1="42164" y1="89677" x2="42164" y2="89677"/>
                          <a14:foregroundMark x1="7090" y1="68710" x2="7090" y2="67097"/>
                          <a14:foregroundMark x1="4478" y1="53387" x2="4478" y2="53387"/>
                          <a14:foregroundMark x1="4104" y1="69032" x2="4104" y2="69032"/>
                          <a14:foregroundMark x1="2985" y1="50806" x2="2985" y2="50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7" r="8461" b="5810"/>
            <a:stretch>
              <a:fillRect/>
            </a:stretch>
          </p:blipFill>
          <p:spPr>
            <a:xfrm rot="865359">
              <a:off x="1078327" y="1555665"/>
              <a:ext cx="333788" cy="32833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253" b="92972" l="8763" r="97165">
                          <a14:foregroundMark x1="35309" y1="91370" x2="35309" y2="91370"/>
                          <a14:foregroundMark x1="51160" y1="93327" x2="51160" y2="93327"/>
                          <a14:foregroundMark x1="93428" y1="76423" x2="93428" y2="76423"/>
                          <a14:foregroundMark x1="93943" y1="64235" x2="93943" y2="64235"/>
                          <a14:foregroundMark x1="97165" y1="62722" x2="97165" y2="62722"/>
                          <a14:foregroundMark x1="71392" y1="36477" x2="71134" y2="36922"/>
                          <a14:foregroundMark x1="48711" y1="34253" x2="48711" y2="34253"/>
                          <a14:foregroundMark x1="15464" y1="50979" x2="15464" y2="50979"/>
                          <a14:foregroundMark x1="12371" y1="63879" x2="12371" y2="63879"/>
                          <a14:foregroundMark x1="8763" y1="62989" x2="8763" y2="62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6" t="31105" b="4475"/>
            <a:stretch>
              <a:fillRect/>
            </a:stretch>
          </p:blipFill>
          <p:spPr>
            <a:xfrm flipV="1">
              <a:off x="828399" y="1519269"/>
              <a:ext cx="279570" cy="28142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355" b="89355" l="2985" r="86754">
                          <a14:foregroundMark x1="32463" y1="22742" x2="32463" y2="22742"/>
                          <a14:foregroundMark x1="47761" y1="19516" x2="47761" y2="19516"/>
                          <a14:foregroundMark x1="83769" y1="40806" x2="83769" y2="40806"/>
                          <a14:foregroundMark x1="86754" y1="57419" x2="86754" y2="57419"/>
                          <a14:foregroundMark x1="61381" y1="88387" x2="61381" y2="88387"/>
                          <a14:foregroundMark x1="42164" y1="89677" x2="42164" y2="89677"/>
                          <a14:foregroundMark x1="7090" y1="68710" x2="7090" y2="67097"/>
                          <a14:foregroundMark x1="4478" y1="53387" x2="4478" y2="53387"/>
                          <a14:foregroundMark x1="4104" y1="69032" x2="4104" y2="69032"/>
                          <a14:foregroundMark x1="2985" y1="50806" x2="2985" y2="50806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7" r="8461" b="5810"/>
            <a:stretch>
              <a:fillRect/>
            </a:stretch>
          </p:blipFill>
          <p:spPr>
            <a:xfrm>
              <a:off x="977967" y="1297251"/>
              <a:ext cx="318545" cy="31333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9029" y="1228921"/>
                <a:ext cx="58214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hai lề sau cho một cạnh của thước trùng với cạnh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𝐼𝑚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Dùng bút, vạch một vạch thẳng theo hai cạnh kia của thước.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29" y="1228921"/>
                <a:ext cx="5821481" cy="1815882"/>
              </a:xfrm>
              <a:prstGeom prst="rect">
                <a:avLst/>
              </a:prstGeom>
              <a:blipFill rotWithShape="1">
                <a:blip r:embed="rId9"/>
                <a:stretch>
                  <a:fillRect l="-4" t="-11" r="1" b="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4966" y="3067555"/>
                <a:ext cx="58214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hai lề sao cho một cạnh trùng với cạnh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𝐼𝑛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Dùng bút, vạch một vạch thẳng theo cạnh kia của thước.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6" y="3067555"/>
                <a:ext cx="5821481" cy="1815882"/>
              </a:xfrm>
              <a:prstGeom prst="rect">
                <a:avLst/>
              </a:prstGeom>
              <a:blipFill rotWithShape="1">
                <a:blip r:embed="rId10"/>
                <a:stretch>
                  <a:fillRect l="-5" t="-28" r="2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4966" y="4906189"/>
                <a:ext cx="58214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nét vạch thẳng ở Bước 1 và Bước 2 cắt nhau tại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trong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Vẽ tia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𝐼𝐾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được tia phân giác của góc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6" y="4906189"/>
                <a:ext cx="5821481" cy="1815882"/>
              </a:xfrm>
              <a:prstGeom prst="rect">
                <a:avLst/>
              </a:prstGeom>
              <a:blipFill rotWithShape="1">
                <a:blip r:embed="rId11"/>
                <a:stretch>
                  <a:fillRect l="-5" t="-10" r="2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7414139" y="1176660"/>
            <a:ext cx="3150769" cy="2212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14139" y="3389414"/>
            <a:ext cx="38574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345916" y="329875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09036" y="3298755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85916" y="852323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236" y="3389414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3096"/>
          <a:stretch>
            <a:fillRect/>
          </a:stretch>
        </p:blipFill>
        <p:spPr>
          <a:xfrm>
            <a:off x="6359488" y="2516096"/>
            <a:ext cx="5832512" cy="95410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7542984" y="2540518"/>
            <a:ext cx="3857419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4558" flipH="1">
            <a:off x="7168921" y="1664573"/>
            <a:ext cx="1049198" cy="8181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3096"/>
          <a:stretch>
            <a:fillRect/>
          </a:stretch>
        </p:blipFill>
        <p:spPr>
          <a:xfrm rot="8694374">
            <a:off x="6321366" y="2134876"/>
            <a:ext cx="5832512" cy="954107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8353540" y="1706649"/>
            <a:ext cx="2929048" cy="2072871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0398" flipH="1">
            <a:off x="10635752" y="1812083"/>
            <a:ext cx="1049198" cy="81818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0018517" y="246851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818064" y="1967885"/>
            <a:ext cx="43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3096"/>
          <a:stretch>
            <a:fillRect/>
          </a:stretch>
        </p:blipFill>
        <p:spPr>
          <a:xfrm rot="20581232">
            <a:off x="6277628" y="2793229"/>
            <a:ext cx="5832512" cy="9541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4558" flipH="1">
            <a:off x="7129026" y="2413833"/>
            <a:ext cx="1049198" cy="8181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6" t="6521" r="28075" b="13297"/>
          <a:stretch>
            <a:fillRect/>
          </a:stretch>
        </p:blipFill>
        <p:spPr>
          <a:xfrm>
            <a:off x="6565398" y="3725646"/>
            <a:ext cx="5420692" cy="301384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497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-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23072 0.2912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1456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34024 -0.1847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-923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3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 flipV="1">
            <a:off x="1565485" y="2489813"/>
            <a:ext cx="1011936" cy="142445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05245">
            <a:off x="2200043" y="1858434"/>
            <a:ext cx="1927485" cy="1927664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0557" y="4623006"/>
            <a:ext cx="4320122" cy="968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6046" y="4830842"/>
            <a:ext cx="244980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8.45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423" y="3816055"/>
            <a:ext cx="2658285" cy="196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4228" y="3457092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0318" y="1949004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4900" y="3958222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9735" y="2489813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9210">
            <a:off x="2474014" y="3450764"/>
            <a:ext cx="491261" cy="925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92008">
            <a:off x="2109020" y="3498373"/>
            <a:ext cx="839997" cy="4796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46848" y="3383718"/>
            <a:ext cx="54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97708" y="3054011"/>
            <a:ext cx="54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161913"/>
            <a:ext cx="11979797" cy="1249724"/>
            <a:chOff x="0" y="161913"/>
            <a:chExt cx="11979797" cy="1249724"/>
          </a:xfrm>
        </p:grpSpPr>
        <p:sp>
          <p:nvSpPr>
            <p:cNvPr id="18" name="Freeform 3"/>
            <p:cNvSpPr/>
            <p:nvPr/>
          </p:nvSpPr>
          <p:spPr>
            <a:xfrm>
              <a:off x="0" y="161913"/>
              <a:ext cx="11979797" cy="1249724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8317" y="373784"/>
              <a:ext cx="11268732" cy="66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có thể dùng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36724" y="2343123"/>
            <a:ext cx="286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6022" y="2347306"/>
                <a:ext cx="667362" cy="537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022" y="2347306"/>
                <a:ext cx="667362" cy="537263"/>
              </a:xfrm>
              <a:prstGeom prst="rect">
                <a:avLst/>
              </a:prstGeom>
              <a:blipFill rotWithShape="1">
                <a:blip r:embed="rId8"/>
                <a:stretch>
                  <a:fillRect l="-25" t="-64" r="-740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038135" y="3383718"/>
            <a:ext cx="269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746022" y="3369675"/>
                <a:ext cx="675634" cy="537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022" y="3369675"/>
                <a:ext cx="675634" cy="537263"/>
              </a:xfrm>
              <a:prstGeom prst="rect">
                <a:avLst/>
              </a:prstGeom>
              <a:blipFill rotWithShape="1">
                <a:blip r:embed="rId9"/>
                <a:stretch>
                  <a:fillRect l="-25" t="-68" r="24" b="7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picture containing text, floor, indoor&#10;&#10;Description automatically generated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1209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400835" y="2136063"/>
            <a:ext cx="57228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LUYỆN TẬP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57" y="2657946"/>
            <a:ext cx="2583703" cy="287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HÌNH ẢNH THỰC TẾ</a:t>
            </a:r>
          </a:p>
        </p:txBody>
      </p:sp>
      <p:grpSp>
        <p:nvGrpSpPr>
          <p:cNvPr id="6" name="Group 6"/>
          <p:cNvGrpSpPr/>
          <p:nvPr/>
        </p:nvGrpSpPr>
        <p:grpSpPr bwMode="auto">
          <a:xfrm>
            <a:off x="469721" y="2304947"/>
            <a:ext cx="3810000" cy="2143125"/>
            <a:chOff x="1657" y="894"/>
            <a:chExt cx="2400" cy="135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230" y="1358"/>
              <a:ext cx="637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852" y="1200"/>
              <a:ext cx="0" cy="7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rc 9"/>
            <p:cNvSpPr/>
            <p:nvPr/>
          </p:nvSpPr>
          <p:spPr bwMode="auto">
            <a:xfrm rot="-2720208">
              <a:off x="2409" y="924"/>
              <a:ext cx="864" cy="889"/>
            </a:xfrm>
            <a:custGeom>
              <a:avLst/>
              <a:gdLst>
                <a:gd name="T0" fmla="*/ 0 w 21600"/>
                <a:gd name="T1" fmla="*/ 0 h 22217"/>
                <a:gd name="T2" fmla="*/ 0 w 21600"/>
                <a:gd name="T3" fmla="*/ 0 h 22217"/>
                <a:gd name="T4" fmla="*/ 0 w 21600"/>
                <a:gd name="T5" fmla="*/ 0 h 2221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217"/>
                <a:gd name="T11" fmla="*/ 21600 w 21600"/>
                <a:gd name="T12" fmla="*/ 22217 h 222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21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05"/>
                    <a:pt x="21597" y="22011"/>
                    <a:pt x="21591" y="22217"/>
                  </a:cubicBezTo>
                </a:path>
                <a:path w="21600" h="2221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805"/>
                    <a:pt x="21597" y="22011"/>
                    <a:pt x="21591" y="2221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2867" y="1368"/>
              <a:ext cx="589" cy="5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845" y="1114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928" y="1119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653" y="1132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751" y="1124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022" y="1137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553" y="1155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104" y="1160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470" y="1191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397" y="1235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319" y="1287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200" y="1191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283" y="1235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366" y="1292"/>
              <a:ext cx="0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657" y="1908"/>
              <a:ext cx="2400" cy="33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998" y="1812"/>
              <a:ext cx="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8"/>
            <p:cNvSpPr>
              <a:spLocks noChangeArrowheads="1"/>
            </p:cNvSpPr>
            <p:nvPr/>
          </p:nvSpPr>
          <p:spPr bwMode="auto">
            <a:xfrm>
              <a:off x="1685" y="1709"/>
              <a:ext cx="62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rgbClr val="0000FF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>
              <a:off x="3696" y="1812"/>
              <a:ext cx="6" cy="10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2026" y="1218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3430" y="122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2756" y="1864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2730" y="894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2" name="AutoShape 34"/>
            <p:cNvSpPr>
              <a:spLocks noChangeArrowheads="1"/>
            </p:cNvSpPr>
            <p:nvPr/>
          </p:nvSpPr>
          <p:spPr bwMode="auto">
            <a:xfrm>
              <a:off x="3381" y="1708"/>
              <a:ext cx="62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rgbClr val="0000FF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3" name="AutoShape 67"/>
          <p:cNvSpPr>
            <a:spLocks noChangeArrowheads="1"/>
          </p:cNvSpPr>
          <p:nvPr/>
        </p:nvSpPr>
        <p:spPr bwMode="auto">
          <a:xfrm>
            <a:off x="306208" y="2390672"/>
            <a:ext cx="4162425" cy="3327400"/>
          </a:xfrm>
          <a:prstGeom prst="flowChartAlternateProcess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282714" y="4692293"/>
            <a:ext cx="3914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OC trùng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</a:p>
        </p:txBody>
      </p:sp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6008764" y="5846801"/>
            <a:ext cx="54807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Quả cân ở đĩa bên trái nặng bao nhiêu kg để cân thăng bằng?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6"/>
          <a:stretch>
            <a:fillRect/>
          </a:stretch>
        </p:blipFill>
        <p:spPr>
          <a:xfrm>
            <a:off x="5487095" y="1952183"/>
            <a:ext cx="6499991" cy="3894618"/>
          </a:xfrm>
          <a:prstGeom prst="rect">
            <a:avLst/>
          </a:prstGeom>
        </p:spPr>
      </p:pic>
      <p:sp>
        <p:nvSpPr>
          <p:cNvPr id="72" name="Rectangle: Rounded Corners 71"/>
          <p:cNvSpPr/>
          <p:nvPr/>
        </p:nvSpPr>
        <p:spPr>
          <a:xfrm>
            <a:off x="6514555" y="3439427"/>
            <a:ext cx="763748" cy="6497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1kg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5574583" y="2304947"/>
            <a:ext cx="868363" cy="17726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?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24" y="2618016"/>
            <a:ext cx="1605948" cy="160985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6" t="26660" r="30327" b="25750"/>
          <a:stretch>
            <a:fillRect/>
          </a:stretch>
        </p:blipFill>
        <p:spPr>
          <a:xfrm>
            <a:off x="10175872" y="3162315"/>
            <a:ext cx="763748" cy="95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2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6883" y="231328"/>
            <a:ext cx="13135688" cy="6626671"/>
            <a:chOff x="115847" y="42216"/>
            <a:chExt cx="13135688" cy="3918894"/>
          </a:xfrm>
        </p:grpSpPr>
        <p:grpSp>
          <p:nvGrpSpPr>
            <p:cNvPr id="9" name="Group 8"/>
            <p:cNvGrpSpPr/>
            <p:nvPr/>
          </p:nvGrpSpPr>
          <p:grpSpPr>
            <a:xfrm>
              <a:off x="115847" y="42216"/>
              <a:ext cx="11790321" cy="3918894"/>
              <a:chOff x="438511" y="-425138"/>
              <a:chExt cx="11790321" cy="3918894"/>
            </a:xfrm>
          </p:grpSpPr>
          <p:sp>
            <p:nvSpPr>
              <p:cNvPr id="10" name="Rectangle: Rounded Corners 9"/>
              <p:cNvSpPr/>
              <p:nvPr/>
            </p:nvSpPr>
            <p:spPr>
              <a:xfrm>
                <a:off x="1841055" y="-425138"/>
                <a:ext cx="10387777" cy="3918894"/>
              </a:xfrm>
              <a:prstGeom prst="roundRect">
                <a:avLst>
                  <a:gd name="adj" fmla="val 7542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68"/>
              <a:stretch>
                <a:fillRect/>
              </a:stretch>
            </p:blipFill>
            <p:spPr>
              <a:xfrm>
                <a:off x="438511" y="-10007"/>
                <a:ext cx="1668127" cy="167955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554020" y="236199"/>
                  <a:ext cx="9697515" cy="11336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2800" b="1" i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 30</a:t>
                  </a:r>
                  <a:r>
                    <a:rPr lang="en-US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pPr algn="just"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 số đo mỗi góc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𝑚𝑂𝑝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𝑞𝑂𝑟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𝑝𝑂𝑞</m:t>
                      </m:r>
                    </m:oMath>
                  </a14:m>
                  <a:endPara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020" y="236199"/>
                  <a:ext cx="9697515" cy="1133644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834062" y="134179"/>
            <a:ext cx="2592043" cy="1262720"/>
            <a:chOff x="272224" y="-472743"/>
            <a:chExt cx="2277038" cy="1262720"/>
          </a:xfrm>
        </p:grpSpPr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779383" y="-979902"/>
              <a:ext cx="1262720" cy="2277038"/>
            </a:xfrm>
            <a:prstGeom prst="rect">
              <a:avLst/>
            </a:prstGeom>
          </p:spPr>
        </p:pic>
        <p:sp>
          <p:nvSpPr>
            <p:cNvPr id="26" name="TextBox 19"/>
            <p:cNvSpPr txBox="1"/>
            <p:nvPr/>
          </p:nvSpPr>
          <p:spPr>
            <a:xfrm>
              <a:off x="301828" y="-160578"/>
              <a:ext cx="2217832" cy="5457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2/Tr99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6" t="16151" r="21108"/>
          <a:stretch>
            <a:fillRect/>
          </a:stretch>
        </p:blipFill>
        <p:spPr>
          <a:xfrm>
            <a:off x="7127089" y="208886"/>
            <a:ext cx="5064911" cy="3941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302" y="1581399"/>
            <a:ext cx="246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69727" y="2132079"/>
                <a:ext cx="5903127" cy="98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On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66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27" y="2132079"/>
                <a:ext cx="5903127" cy="982833"/>
              </a:xfrm>
              <a:prstGeom prst="rect">
                <a:avLst/>
              </a:prstGeom>
              <a:blipFill rotWithShape="1">
                <a:blip r:embed="rId7"/>
                <a:stretch>
                  <a:fillRect l="-10" t="-39" r="3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9727" y="3216938"/>
                <a:ext cx="3879233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27" y="3216938"/>
                <a:ext cx="3879233" cy="537583"/>
              </a:xfrm>
              <a:prstGeom prst="rect">
                <a:avLst/>
              </a:prstGeom>
              <a:blipFill rotWithShape="1">
                <a:blip r:embed="rId8"/>
                <a:stretch>
                  <a:fillRect l="-16" t="-5" b="7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69727" y="3950297"/>
                <a:ext cx="6591953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đối đỉnh)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27" y="3950297"/>
                <a:ext cx="6591953" cy="537583"/>
              </a:xfrm>
              <a:prstGeom prst="rect">
                <a:avLst/>
              </a:prstGeom>
              <a:blipFill rotWithShape="1">
                <a:blip r:embed="rId9"/>
                <a:stretch>
                  <a:fillRect l="-9" t="-111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69727" y="4664830"/>
                <a:ext cx="8255618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kề bù)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27" y="4664830"/>
                <a:ext cx="8255618" cy="537263"/>
              </a:xfrm>
              <a:prstGeom prst="rect">
                <a:avLst/>
              </a:prstGeom>
              <a:blipFill rotWithShape="1">
                <a:blip r:embed="rId10"/>
                <a:stretch>
                  <a:fillRect l="-7" t="-22" r="7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69727" y="5446340"/>
                <a:ext cx="8255618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𝑞𝑂𝑟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147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27" y="5446340"/>
                <a:ext cx="8255618" cy="537263"/>
              </a:xfrm>
              <a:prstGeom prst="rect">
                <a:avLst/>
              </a:prstGeom>
              <a:blipFill rotWithShape="1">
                <a:blip r:embed="rId11"/>
                <a:stretch>
                  <a:fillRect l="-7" t="-108" r="7" b="1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208378" y="556811"/>
            <a:ext cx="5699678" cy="5568237"/>
            <a:chOff x="2475700" y="1677716"/>
            <a:chExt cx="3881038" cy="379153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/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0"/>
              <p:cNvSpPr/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4" name="Freeform 33"/>
              <p:cNvSpPr/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5" name="Freeform 34"/>
              <p:cNvSpPr/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5171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5723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928928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Vy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6609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Vinh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9208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6434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Trâm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7517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67492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60152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84037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5964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9375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86918" y="4776022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Yến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6723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Tuyết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8286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8451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Linh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84033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Linh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52407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Duyên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22598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91098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58313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430354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57381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97442" y="213988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83846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68230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139345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98669"/>
              <a:ext cx="990600" cy="2095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Hân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6173656" y="219848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</a:ln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5548320" y="2685411"/>
            <a:ext cx="1091316" cy="1122369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92848"/>
            <a:ext cx="609600" cy="609600"/>
          </a:xfrm>
          <a:prstGeom prst="rect">
            <a:avLst/>
          </a:prstGeom>
        </p:spPr>
      </p:pic>
      <p:sp>
        <p:nvSpPr>
          <p:cNvPr id="1033" name="Pentagon 1032">
            <a:hlinkClick r:id="rId6" action="ppaction://hlinksldjump"/>
          </p:cNvPr>
          <p:cNvSpPr/>
          <p:nvPr/>
        </p:nvSpPr>
        <p:spPr>
          <a:xfrm>
            <a:off x="1498600" y="816457"/>
            <a:ext cx="838200" cy="572983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Pentagon 70">
            <a:hlinkClick r:id="rId7" action="ppaction://hlinksldjump"/>
          </p:cNvPr>
          <p:cNvSpPr/>
          <p:nvPr/>
        </p:nvSpPr>
        <p:spPr>
          <a:xfrm>
            <a:off x="1524000" y="4159056"/>
            <a:ext cx="838200" cy="572983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entagon 71">
            <a:hlinkClick r:id="rId8" action="ppaction://hlinksldjump"/>
          </p:cNvPr>
          <p:cNvSpPr/>
          <p:nvPr/>
        </p:nvSpPr>
        <p:spPr>
          <a:xfrm>
            <a:off x="1524000" y="3061913"/>
            <a:ext cx="838200" cy="57298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Pentagon 72">
            <a:hlinkClick r:id="rId9" action="ppaction://hlinksldjump"/>
          </p:cNvPr>
          <p:cNvSpPr/>
          <p:nvPr/>
        </p:nvSpPr>
        <p:spPr>
          <a:xfrm>
            <a:off x="1524000" y="1931613"/>
            <a:ext cx="838200" cy="57298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1600200" y="83733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hlinkClick r:id="rId7" action="ppaction://hlinksldjump"/>
          </p:cNvPr>
          <p:cNvSpPr txBox="1"/>
          <p:nvPr/>
        </p:nvSpPr>
        <p:spPr>
          <a:xfrm>
            <a:off x="1600200" y="415315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00200" y="306133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7" name="TextBox 76">
            <a:hlinkClick r:id="rId9" action="ppaction://hlinksldjump"/>
          </p:cNvPr>
          <p:cNvSpPr txBox="1"/>
          <p:nvPr/>
        </p:nvSpPr>
        <p:spPr>
          <a:xfrm>
            <a:off x="1600200" y="194039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9144000" y="1931613"/>
            <a:ext cx="1349828" cy="2062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 TRA BÀI CŨ</a:t>
            </a:r>
          </a:p>
        </p:txBody>
      </p:sp>
      <p:sp>
        <p:nvSpPr>
          <p:cNvPr id="74" name="Rounded Rectangle 73">
            <a:hlinkClick r:id="rId10" action="ppaction://hlinksldjump"/>
          </p:cNvPr>
          <p:cNvSpPr/>
          <p:nvPr/>
        </p:nvSpPr>
        <p:spPr>
          <a:xfrm>
            <a:off x="9150716" y="331403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0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2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3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6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19" name="文本框 21"/>
          <p:cNvSpPr txBox="1"/>
          <p:nvPr/>
        </p:nvSpPr>
        <p:spPr>
          <a:xfrm>
            <a:off x="5227028" y="1393071"/>
            <a:ext cx="5186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0033"/>
                </a:solidFill>
                <a:latin typeface="Times New Roman" panose="02020603050405020304" pitchFamily="18" charset="0"/>
                <a:ea typeface="YouYuan" panose="02010509060101010101" pitchFamily="49" charset="-122"/>
                <a:cs typeface="Times New Roman" panose="02020603050405020304" pitchFamily="18" charset="0"/>
              </a:rPr>
              <a:t>VẬN DỤNG</a:t>
            </a:r>
            <a:endParaRPr lang="zh-CN" altLang="en-US" sz="4400" b="1" dirty="0">
              <a:solidFill>
                <a:srgbClr val="000033"/>
              </a:solidFill>
              <a:latin typeface="Times New Roman" panose="02020603050405020304" pitchFamily="18" charset="0"/>
              <a:ea typeface="YouYuan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Kết quả hình ảnh cho miếng bánh 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15335" r="14949" b="21643"/>
          <a:stretch>
            <a:fillRect/>
          </a:stretch>
        </p:blipFill>
        <p:spPr bwMode="auto">
          <a:xfrm>
            <a:off x="4790868" y="2525577"/>
            <a:ext cx="2749755" cy="255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ết quả hình ảnh cho cầm dao  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6"/>
          <a:stretch>
            <a:fillRect/>
          </a:stretch>
        </p:blipFill>
        <p:spPr bwMode="auto">
          <a:xfrm>
            <a:off x="-140448" y="1694946"/>
            <a:ext cx="3095625" cy="481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746375" y="480876"/>
            <a:ext cx="6428105" cy="1723794"/>
          </a:xfrm>
          <a:prstGeom prst="cloudCallout">
            <a:avLst>
              <a:gd name="adj1" fmla="val 62893"/>
              <a:gd name="adj2" fmla="val 680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3084" name="Picture 12" descr="Kết quả hình ảnh cho cầm dao  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r="12288" b="9762"/>
          <a:stretch>
            <a:fillRect/>
          </a:stretch>
        </p:blipFill>
        <p:spPr bwMode="auto">
          <a:xfrm flipH="1">
            <a:off x="9445625" y="1872563"/>
            <a:ext cx="3289301" cy="46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808" y="2137638"/>
            <a:ext cx="3571785" cy="2347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251" y="2412022"/>
            <a:ext cx="3183548" cy="2078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11612" y="5403580"/>
                <a:ext cx="5660708" cy="130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612" y="5403580"/>
                <a:ext cx="5660708" cy="1307537"/>
              </a:xfrm>
              <a:prstGeom prst="rect">
                <a:avLst/>
              </a:prstGeom>
              <a:blipFill rotWithShape="1">
                <a:blip r:embed="rId7"/>
                <a:stretch>
                  <a:fillRect l="-6" t="-28" b="-137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6543" y="3815840"/>
            <a:ext cx="433913" cy="424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15151">
            <a:off x="4878146" y="3733290"/>
            <a:ext cx="433913" cy="424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3109" y="357005"/>
            <a:ext cx="10208238" cy="492443"/>
            <a:chOff x="-2735643" y="682528"/>
            <a:chExt cx="11085257" cy="492443"/>
          </a:xfrm>
        </p:grpSpPr>
        <p:sp>
          <p:nvSpPr>
            <p:cNvPr id="3" name="矩形 2"/>
            <p:cNvSpPr/>
            <p:nvPr/>
          </p:nvSpPr>
          <p:spPr>
            <a:xfrm flipV="1">
              <a:off x="5425367" y="985260"/>
              <a:ext cx="2924247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689192" y="682528"/>
              <a:ext cx="457956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6C8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6C8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46C8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ỚNG DẪN VỀ NHÀ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-2735643" y="939542"/>
              <a:ext cx="3175742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7" name="出品 26"/>
          <p:cNvSpPr txBox="1"/>
          <p:nvPr>
            <p:custDataLst>
              <p:tags r:id="rId1"/>
            </p:custDataLst>
          </p:nvPr>
        </p:nvSpPr>
        <p:spPr>
          <a:xfrm>
            <a:off x="2192322" y="1527581"/>
            <a:ext cx="8685237" cy="58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lại các bài tập đã làm trong tiết học.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品 28"/>
          <p:cNvSpPr txBox="1"/>
          <p:nvPr>
            <p:custDataLst>
              <p:tags r:id="rId2"/>
            </p:custDataLst>
          </p:nvPr>
        </p:nvSpPr>
        <p:spPr>
          <a:xfrm>
            <a:off x="2192322" y="3081097"/>
            <a:ext cx="9160069" cy="58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sách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giáo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khoa: </a:t>
            </a:r>
            <a:r>
              <a:rPr kumimoji="0" lang="en-US" sz="28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1, Bài 3; Bài 4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30"/>
          <p:cNvSpPr txBox="1"/>
          <p:nvPr>
            <p:custDataLst>
              <p:tags r:id="rId3"/>
            </p:custDataLst>
          </p:nvPr>
        </p:nvSpPr>
        <p:spPr>
          <a:xfrm>
            <a:off x="2253528" y="4248343"/>
            <a:ext cx="7560373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bài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học sau: 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 đường thẳng song.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6" name="Oval 8"/>
          <p:cNvSpPr/>
          <p:nvPr/>
        </p:nvSpPr>
        <p:spPr>
          <a:xfrm>
            <a:off x="1237315" y="1596916"/>
            <a:ext cx="616689" cy="616689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Oval 12"/>
          <p:cNvSpPr/>
          <p:nvPr/>
        </p:nvSpPr>
        <p:spPr>
          <a:xfrm>
            <a:off x="1276550" y="3045181"/>
            <a:ext cx="616689" cy="616689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>
            <a:off x="1381322" y="17458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9" name="Freeform 105"/>
          <p:cNvSpPr>
            <a:spLocks noEditPoints="1"/>
          </p:cNvSpPr>
          <p:nvPr/>
        </p:nvSpPr>
        <p:spPr bwMode="auto">
          <a:xfrm>
            <a:off x="1468520" y="3173498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0" name="Oval 10"/>
          <p:cNvSpPr/>
          <p:nvPr/>
        </p:nvSpPr>
        <p:spPr>
          <a:xfrm>
            <a:off x="1276550" y="4273982"/>
            <a:ext cx="616689" cy="616689"/>
          </a:xfrm>
          <a:prstGeom prst="ellipse">
            <a:avLst/>
          </a:prstGeom>
          <a:solidFill>
            <a:srgbClr val="2B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3" name="Freeform 71"/>
          <p:cNvSpPr>
            <a:spLocks noEditPoints="1"/>
          </p:cNvSpPr>
          <p:nvPr/>
        </p:nvSpPr>
        <p:spPr bwMode="auto">
          <a:xfrm>
            <a:off x="1419914" y="4373367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6" name="Google Shape;631;p26"/>
          <p:cNvGrpSpPr/>
          <p:nvPr/>
        </p:nvGrpSpPr>
        <p:grpSpPr>
          <a:xfrm>
            <a:off x="9938472" y="4722649"/>
            <a:ext cx="1704887" cy="1770967"/>
            <a:chOff x="1339725" y="238075"/>
            <a:chExt cx="2758000" cy="2769525"/>
          </a:xfrm>
        </p:grpSpPr>
        <p:sp>
          <p:nvSpPr>
            <p:cNvPr id="27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5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6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7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8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6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605" y="1815921"/>
            <a:ext cx="1048307" cy="1483454"/>
          </a:xfrm>
          <a:prstGeom prst="rect">
            <a:avLst/>
          </a:prstGeom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0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4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2" name="文本框 27"/>
          <p:cNvSpPr txBox="1"/>
          <p:nvPr/>
        </p:nvSpPr>
        <p:spPr>
          <a:xfrm>
            <a:off x="5103673" y="1394138"/>
            <a:ext cx="5186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000033"/>
                </a:solidFill>
                <a:latin typeface="Times New Roman" panose="02020603050405020304" pitchFamily="18" charset="0"/>
                <a:ea typeface="YouYuan" panose="02010509060101010101" pitchFamily="49" charset="-122"/>
                <a:cs typeface="Times New Roman" panose="02020603050405020304" pitchFamily="18" charset="0"/>
              </a:rPr>
              <a:t>CẢM ƠN CÁC EM</a:t>
            </a:r>
            <a:endParaRPr lang="zh-CN" altLang="en-US" sz="4400" b="1" dirty="0">
              <a:solidFill>
                <a:srgbClr val="000033"/>
              </a:solidFill>
              <a:latin typeface="Times New Roman" panose="02020603050405020304" pitchFamily="18" charset="0"/>
              <a:ea typeface="YouYuan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8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692605" y="-21825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9"/>
          <p:cNvSpPr txBox="1"/>
          <p:nvPr/>
        </p:nvSpPr>
        <p:spPr>
          <a:xfrm>
            <a:off x="4861341" y="2438556"/>
            <a:ext cx="4632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YouYuan" panose="02010509060101010101" pitchFamily="49" charset="-122"/>
                <a:cs typeface="Times New Roman" panose="02020603050405020304" pitchFamily="18" charset="0"/>
              </a:rPr>
              <a:t>ĐÃ HỌC TẬP RẤT TỐT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YouYuan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s For Watching Outro | Subscribe | Like | Share |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524000" y="-358221"/>
            <a:ext cx="9144000" cy="4114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9765" y="590988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(M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O)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4049806" y="3853469"/>
            <a:ext cx="5921189" cy="286557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5944" y="4222839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1" y="-11611"/>
            <a:ext cx="2268337" cy="265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676400" y="-304800"/>
            <a:ext cx="8382000" cy="3733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4259" y="1023491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Tia Oz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4953000" y="3653843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Oz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3" y="4957763"/>
            <a:ext cx="2314575" cy="197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471" y="0"/>
            <a:ext cx="266427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905000" y="-77362"/>
            <a:ext cx="8496300" cy="304916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7272" y="806928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210108" y="3214226"/>
            <a:ext cx="8191192" cy="272937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12004" y="4071492"/>
                <a:ext cx="7789296" cy="546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004" y="4071492"/>
                <a:ext cx="7789296" cy="546047"/>
              </a:xfrm>
              <a:prstGeom prst="rect">
                <a:avLst/>
              </a:prstGeom>
              <a:blipFill rotWithShape="1">
                <a:blip r:embed="rId5"/>
                <a:stretch>
                  <a:fillRect l="-3" t="-93" b="8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97742" y="4743306"/>
                <a:ext cx="7789296" cy="537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𝑧𝑂𝑥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742" y="4743306"/>
                <a:ext cx="7789296" cy="537263"/>
              </a:xfrm>
              <a:prstGeom prst="rect">
                <a:avLst/>
              </a:prstGeom>
              <a:blipFill rotWithShape="1">
                <a:blip r:embed="rId6"/>
                <a:stretch>
                  <a:fillRect l="-7" t="-91" r="4" b="10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863" y="217215"/>
            <a:ext cx="2664278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692400" y="381000"/>
            <a:ext cx="8080375" cy="3276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914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736" y="4532353"/>
            <a:ext cx="6096528" cy="53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08076" y="1049719"/>
                <a:ext cx="2924511" cy="130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So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076" y="1049719"/>
                <a:ext cx="2924511" cy="1307537"/>
              </a:xfrm>
              <a:prstGeom prst="rect">
                <a:avLst/>
              </a:prstGeom>
              <a:blipFill rotWithShape="1">
                <a:blip r:embed="rId6"/>
                <a:stretch>
                  <a:fillRect l="-21" t="-5" r="11" b="-139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7762" y="522386"/>
            <a:ext cx="266427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3581400" y="1752600"/>
            <a:ext cx="516255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4360" y="2636073"/>
            <a:ext cx="9913031" cy="1847731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7432" y="4567519"/>
            <a:ext cx="9488618" cy="1838004"/>
          </a:xfrm>
          <a:prstGeom prst="rect">
            <a:avLst/>
          </a:prstGeom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45007" y="1787117"/>
            <a:ext cx="1267542" cy="1245360"/>
          </a:xfrm>
          <a:prstGeom prst="rect">
            <a:avLst/>
          </a:prstGeom>
        </p:spPr>
      </p:pic>
      <p:pic>
        <p:nvPicPr>
          <p:cNvPr id="7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41532" y="801803"/>
            <a:ext cx="3035637" cy="478113"/>
          </a:xfrm>
          <a:prstGeom prst="rect">
            <a:avLst/>
          </a:prstGeom>
        </p:spPr>
      </p:pic>
      <p:pic>
        <p:nvPicPr>
          <p:cNvPr id="8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797392" y="5341348"/>
            <a:ext cx="1365219" cy="1510616"/>
          </a:xfrm>
          <a:prstGeom prst="rect">
            <a:avLst/>
          </a:prstGeom>
        </p:spPr>
      </p:pic>
      <p:pic>
        <p:nvPicPr>
          <p:cNvPr id="9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3018" y="5488395"/>
            <a:ext cx="1363675" cy="1426066"/>
          </a:xfrm>
          <a:prstGeom prst="rect">
            <a:avLst/>
          </a:prstGeom>
        </p:spPr>
      </p:pic>
      <p:sp>
        <p:nvSpPr>
          <p:cNvPr id="10" name="TextBox 24"/>
          <p:cNvSpPr txBox="1"/>
          <p:nvPr/>
        </p:nvSpPr>
        <p:spPr>
          <a:xfrm>
            <a:off x="391487" y="1532746"/>
            <a:ext cx="10646393" cy="1004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2317766" y="3315917"/>
            <a:ext cx="8227241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Định nghĩa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12879" y="3253162"/>
            <a:ext cx="876129" cy="861283"/>
            <a:chOff x="4491198" y="3216503"/>
            <a:chExt cx="876129" cy="861283"/>
          </a:xfrm>
        </p:grpSpPr>
        <p:pic>
          <p:nvPicPr>
            <p:cNvPr id="15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16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>
                  <a:solidFill>
                    <a:srgbClr val="276493"/>
                  </a:solidFill>
                  <a:latin typeface="Arial" panose="020B0604020202020204" pitchFamily="34" charset="0"/>
                </a:rPr>
                <a:t>I.</a:t>
              </a:r>
              <a:endParaRPr lang="en-US" sz="5400" dirty="0">
                <a:solidFill>
                  <a:srgbClr val="27649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29"/>
          <p:cNvSpPr txBox="1"/>
          <p:nvPr/>
        </p:nvSpPr>
        <p:spPr>
          <a:xfrm>
            <a:off x="2623549" y="5210302"/>
            <a:ext cx="8135801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Vẽ tia phân giác của một góc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81905" y="5143308"/>
            <a:ext cx="972624" cy="905425"/>
            <a:chOff x="4425929" y="5777723"/>
            <a:chExt cx="972624" cy="905425"/>
          </a:xfrm>
        </p:grpSpPr>
        <p:pic>
          <p:nvPicPr>
            <p:cNvPr id="19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2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>
                  <a:solidFill>
                    <a:srgbClr val="276493"/>
                  </a:solidFill>
                  <a:latin typeface="Arial" panose="020B0604020202020204" pitchFamily="34" charset="0"/>
                </a:rPr>
                <a:t>II.</a:t>
              </a:r>
              <a:endParaRPr lang="en-US" sz="4800" dirty="0">
                <a:solidFill>
                  <a:srgbClr val="276493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2576"/>
            <a:ext cx="11875625" cy="1756055"/>
            <a:chOff x="0" y="-38224"/>
            <a:chExt cx="11875625" cy="1756055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-38224"/>
              <a:ext cx="11875625" cy="1620000"/>
              <a:chOff x="0" y="0"/>
              <a:chExt cx="7716418" cy="1842796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1" y="0"/>
                <a:ext cx="7716417" cy="1842796"/>
              </a:xfrm>
              <a:custGeom>
                <a:avLst/>
                <a:gdLst>
                  <a:gd name="connsiteX0" fmla="*/ 0 w 7147249"/>
                  <a:gd name="connsiteY0" fmla="*/ 0 h 2155372"/>
                  <a:gd name="connsiteX1" fmla="*/ 7147249 w 7147249"/>
                  <a:gd name="connsiteY1" fmla="*/ 0 h 2155372"/>
                  <a:gd name="connsiteX2" fmla="*/ 7147249 w 7147249"/>
                  <a:gd name="connsiteY2" fmla="*/ 2155372 h 2155372"/>
                  <a:gd name="connsiteX3" fmla="*/ 0 w 7147249"/>
                  <a:gd name="connsiteY3" fmla="*/ 2155372 h 2155372"/>
                  <a:gd name="connsiteX4" fmla="*/ 0 w 7147249"/>
                  <a:gd name="connsiteY4" fmla="*/ 0 h 2155372"/>
                  <a:gd name="connsiteX0-1" fmla="*/ 0 w 7147249"/>
                  <a:gd name="connsiteY0-2" fmla="*/ 0 h 2155372"/>
                  <a:gd name="connsiteX1-3" fmla="*/ 7147249 w 7147249"/>
                  <a:gd name="connsiteY1-4" fmla="*/ 0 h 2155372"/>
                  <a:gd name="connsiteX2-5" fmla="*/ 6288833 w 7147249"/>
                  <a:gd name="connsiteY2-6" fmla="*/ 2127380 h 2155372"/>
                  <a:gd name="connsiteX3-7" fmla="*/ 0 w 7147249"/>
                  <a:gd name="connsiteY3-8" fmla="*/ 2155372 h 2155372"/>
                  <a:gd name="connsiteX4-9" fmla="*/ 0 w 7147249"/>
                  <a:gd name="connsiteY4-10" fmla="*/ 0 h 2155372"/>
                  <a:gd name="connsiteX0-11" fmla="*/ 0 w 7147249"/>
                  <a:gd name="connsiteY0-12" fmla="*/ 0 h 2162880"/>
                  <a:gd name="connsiteX1-13" fmla="*/ 7147249 w 7147249"/>
                  <a:gd name="connsiteY1-14" fmla="*/ 0 h 2162880"/>
                  <a:gd name="connsiteX2-15" fmla="*/ 6288833 w 7147249"/>
                  <a:gd name="connsiteY2-16" fmla="*/ 2127380 h 2162880"/>
                  <a:gd name="connsiteX3-17" fmla="*/ 0 w 7147249"/>
                  <a:gd name="connsiteY3-18" fmla="*/ 2155372 h 2162880"/>
                  <a:gd name="connsiteX4-19" fmla="*/ 0 w 7147249"/>
                  <a:gd name="connsiteY4-20" fmla="*/ 0 h 2162880"/>
                  <a:gd name="connsiteX0-21" fmla="*/ 0 w 7147249"/>
                  <a:gd name="connsiteY0-22" fmla="*/ 0 h 2162880"/>
                  <a:gd name="connsiteX1-23" fmla="*/ 7147249 w 7147249"/>
                  <a:gd name="connsiteY1-24" fmla="*/ 0 h 2162880"/>
                  <a:gd name="connsiteX2-25" fmla="*/ 5625596 w 7147249"/>
                  <a:gd name="connsiteY2-26" fmla="*/ 2127380 h 2162880"/>
                  <a:gd name="connsiteX3-27" fmla="*/ 0 w 7147249"/>
                  <a:gd name="connsiteY3-28" fmla="*/ 2155372 h 2162880"/>
                  <a:gd name="connsiteX4-29" fmla="*/ 0 w 7147249"/>
                  <a:gd name="connsiteY4-30" fmla="*/ 0 h 2162880"/>
                  <a:gd name="connsiteX0-31" fmla="*/ 0 w 7147249"/>
                  <a:gd name="connsiteY0-32" fmla="*/ 0 h 2157705"/>
                  <a:gd name="connsiteX1-33" fmla="*/ 7147249 w 7147249"/>
                  <a:gd name="connsiteY1-34" fmla="*/ 0 h 2157705"/>
                  <a:gd name="connsiteX2-35" fmla="*/ 6044482 w 7147249"/>
                  <a:gd name="connsiteY2-36" fmla="*/ 2118050 h 2157705"/>
                  <a:gd name="connsiteX3-37" fmla="*/ 0 w 7147249"/>
                  <a:gd name="connsiteY3-38" fmla="*/ 2155372 h 2157705"/>
                  <a:gd name="connsiteX4-39" fmla="*/ 0 w 7147249"/>
                  <a:gd name="connsiteY4-40" fmla="*/ 0 h 2157705"/>
                  <a:gd name="connsiteX0-41" fmla="*/ 0 w 7147249"/>
                  <a:gd name="connsiteY0-42" fmla="*/ 0 h 2311389"/>
                  <a:gd name="connsiteX1-43" fmla="*/ 7147249 w 7147249"/>
                  <a:gd name="connsiteY1-44" fmla="*/ 0 h 2311389"/>
                  <a:gd name="connsiteX2-45" fmla="*/ 6044482 w 7147249"/>
                  <a:gd name="connsiteY2-46" fmla="*/ 2118050 h 2311389"/>
                  <a:gd name="connsiteX3-47" fmla="*/ 0 w 7147249"/>
                  <a:gd name="connsiteY3-48" fmla="*/ 2220686 h 2311389"/>
                  <a:gd name="connsiteX4-49" fmla="*/ 0 w 7147249"/>
                  <a:gd name="connsiteY4-50" fmla="*/ 0 h 2311389"/>
                  <a:gd name="connsiteX0-51" fmla="*/ 52360 w 7199609"/>
                  <a:gd name="connsiteY0-52" fmla="*/ 0 h 2397560"/>
                  <a:gd name="connsiteX1-53" fmla="*/ 7199609 w 7199609"/>
                  <a:gd name="connsiteY1-54" fmla="*/ 0 h 2397560"/>
                  <a:gd name="connsiteX2-55" fmla="*/ 6096842 w 7199609"/>
                  <a:gd name="connsiteY2-56" fmla="*/ 2118050 h 2397560"/>
                  <a:gd name="connsiteX3-57" fmla="*/ 0 w 7199609"/>
                  <a:gd name="connsiteY3-58" fmla="*/ 2379307 h 2397560"/>
                  <a:gd name="connsiteX4-59" fmla="*/ 52360 w 7199609"/>
                  <a:gd name="connsiteY4-60" fmla="*/ 0 h 2397560"/>
                  <a:gd name="connsiteX0-61" fmla="*/ 52360 w 7199609"/>
                  <a:gd name="connsiteY0-62" fmla="*/ 0 h 2379307"/>
                  <a:gd name="connsiteX1-63" fmla="*/ 7199609 w 7199609"/>
                  <a:gd name="connsiteY1-64" fmla="*/ 0 h 2379307"/>
                  <a:gd name="connsiteX2-65" fmla="*/ 6096842 w 7199609"/>
                  <a:gd name="connsiteY2-66" fmla="*/ 2118050 h 2379307"/>
                  <a:gd name="connsiteX3-67" fmla="*/ 0 w 7199609"/>
                  <a:gd name="connsiteY3-68" fmla="*/ 2379307 h 2379307"/>
                  <a:gd name="connsiteX4-69" fmla="*/ 52360 w 7199609"/>
                  <a:gd name="connsiteY4-70" fmla="*/ 0 h 2379307"/>
                  <a:gd name="connsiteX0-71" fmla="*/ 61086 w 7208335"/>
                  <a:gd name="connsiteY0-72" fmla="*/ 0 h 2528597"/>
                  <a:gd name="connsiteX1-73" fmla="*/ 7208335 w 7208335"/>
                  <a:gd name="connsiteY1-74" fmla="*/ 0 h 2528597"/>
                  <a:gd name="connsiteX2-75" fmla="*/ 6105568 w 7208335"/>
                  <a:gd name="connsiteY2-76" fmla="*/ 2118050 h 2528597"/>
                  <a:gd name="connsiteX3-77" fmla="*/ 0 w 7208335"/>
                  <a:gd name="connsiteY3-78" fmla="*/ 2528597 h 2528597"/>
                  <a:gd name="connsiteX4-79" fmla="*/ 61086 w 7208335"/>
                  <a:gd name="connsiteY4-80" fmla="*/ 0 h 2528597"/>
                  <a:gd name="connsiteX0-81" fmla="*/ 61086 w 7208335"/>
                  <a:gd name="connsiteY0-82" fmla="*/ 0 h 2528597"/>
                  <a:gd name="connsiteX1-83" fmla="*/ 7208335 w 7208335"/>
                  <a:gd name="connsiteY1-84" fmla="*/ 0 h 2528597"/>
                  <a:gd name="connsiteX2-85" fmla="*/ 6105568 w 7208335"/>
                  <a:gd name="connsiteY2-86" fmla="*/ 2118050 h 2528597"/>
                  <a:gd name="connsiteX3-87" fmla="*/ 0 w 7208335"/>
                  <a:gd name="connsiteY3-88" fmla="*/ 2528597 h 2528597"/>
                  <a:gd name="connsiteX4-89" fmla="*/ 61086 w 7208335"/>
                  <a:gd name="connsiteY4-90" fmla="*/ 0 h 2528597"/>
                  <a:gd name="connsiteX0-91" fmla="*/ 0 w 7217063"/>
                  <a:gd name="connsiteY0-92" fmla="*/ 38409 h 2528597"/>
                  <a:gd name="connsiteX1-93" fmla="*/ 7217063 w 7217063"/>
                  <a:gd name="connsiteY1-94" fmla="*/ 0 h 2528597"/>
                  <a:gd name="connsiteX2-95" fmla="*/ 6114296 w 7217063"/>
                  <a:gd name="connsiteY2-96" fmla="*/ 2118050 h 2528597"/>
                  <a:gd name="connsiteX3-97" fmla="*/ 8728 w 7217063"/>
                  <a:gd name="connsiteY3-98" fmla="*/ 2528597 h 2528597"/>
                  <a:gd name="connsiteX4-99" fmla="*/ 0 w 7217063"/>
                  <a:gd name="connsiteY4-100" fmla="*/ 38409 h 25285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7063" h="2528597">
                    <a:moveTo>
                      <a:pt x="0" y="38409"/>
                    </a:moveTo>
                    <a:lnTo>
                      <a:pt x="7217063" y="0"/>
                    </a:lnTo>
                    <a:cubicBezTo>
                      <a:pt x="6930924" y="709127"/>
                      <a:pt x="7315685" y="1696617"/>
                      <a:pt x="6114296" y="2118050"/>
                    </a:cubicBezTo>
                    <a:cubicBezTo>
                      <a:pt x="4912907" y="2539483"/>
                      <a:pt x="124023" y="1604866"/>
                      <a:pt x="8728" y="2528597"/>
                    </a:cubicBezTo>
                    <a:cubicBezTo>
                      <a:pt x="5819" y="1698534"/>
                      <a:pt x="2909" y="868472"/>
                      <a:pt x="0" y="38409"/>
                    </a:cubicBezTo>
                    <a:close/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10"/>
              <p:cNvSpPr/>
              <p:nvPr/>
            </p:nvSpPr>
            <p:spPr>
              <a:xfrm>
                <a:off x="2" y="0"/>
                <a:ext cx="7492328" cy="1725229"/>
              </a:xfrm>
              <a:custGeom>
                <a:avLst/>
                <a:gdLst>
                  <a:gd name="connsiteX0" fmla="*/ 0 w 7147249"/>
                  <a:gd name="connsiteY0" fmla="*/ 0 h 2155372"/>
                  <a:gd name="connsiteX1" fmla="*/ 7147249 w 7147249"/>
                  <a:gd name="connsiteY1" fmla="*/ 0 h 2155372"/>
                  <a:gd name="connsiteX2" fmla="*/ 7147249 w 7147249"/>
                  <a:gd name="connsiteY2" fmla="*/ 2155372 h 2155372"/>
                  <a:gd name="connsiteX3" fmla="*/ 0 w 7147249"/>
                  <a:gd name="connsiteY3" fmla="*/ 2155372 h 2155372"/>
                  <a:gd name="connsiteX4" fmla="*/ 0 w 7147249"/>
                  <a:gd name="connsiteY4" fmla="*/ 0 h 2155372"/>
                  <a:gd name="connsiteX0-1" fmla="*/ 0 w 7147249"/>
                  <a:gd name="connsiteY0-2" fmla="*/ 0 h 2155372"/>
                  <a:gd name="connsiteX1-3" fmla="*/ 7147249 w 7147249"/>
                  <a:gd name="connsiteY1-4" fmla="*/ 0 h 2155372"/>
                  <a:gd name="connsiteX2-5" fmla="*/ 6288833 w 7147249"/>
                  <a:gd name="connsiteY2-6" fmla="*/ 2127380 h 2155372"/>
                  <a:gd name="connsiteX3-7" fmla="*/ 0 w 7147249"/>
                  <a:gd name="connsiteY3-8" fmla="*/ 2155372 h 2155372"/>
                  <a:gd name="connsiteX4-9" fmla="*/ 0 w 7147249"/>
                  <a:gd name="connsiteY4-10" fmla="*/ 0 h 2155372"/>
                  <a:gd name="connsiteX0-11" fmla="*/ 0 w 7147249"/>
                  <a:gd name="connsiteY0-12" fmla="*/ 0 h 2162880"/>
                  <a:gd name="connsiteX1-13" fmla="*/ 7147249 w 7147249"/>
                  <a:gd name="connsiteY1-14" fmla="*/ 0 h 2162880"/>
                  <a:gd name="connsiteX2-15" fmla="*/ 6288833 w 7147249"/>
                  <a:gd name="connsiteY2-16" fmla="*/ 2127380 h 2162880"/>
                  <a:gd name="connsiteX3-17" fmla="*/ 0 w 7147249"/>
                  <a:gd name="connsiteY3-18" fmla="*/ 2155372 h 2162880"/>
                  <a:gd name="connsiteX4-19" fmla="*/ 0 w 7147249"/>
                  <a:gd name="connsiteY4-20" fmla="*/ 0 h 2162880"/>
                  <a:gd name="connsiteX0-21" fmla="*/ 0 w 7147249"/>
                  <a:gd name="connsiteY0-22" fmla="*/ 0 h 2162880"/>
                  <a:gd name="connsiteX1-23" fmla="*/ 7147249 w 7147249"/>
                  <a:gd name="connsiteY1-24" fmla="*/ 0 h 2162880"/>
                  <a:gd name="connsiteX2-25" fmla="*/ 5625596 w 7147249"/>
                  <a:gd name="connsiteY2-26" fmla="*/ 2127380 h 2162880"/>
                  <a:gd name="connsiteX3-27" fmla="*/ 0 w 7147249"/>
                  <a:gd name="connsiteY3-28" fmla="*/ 2155372 h 2162880"/>
                  <a:gd name="connsiteX4-29" fmla="*/ 0 w 7147249"/>
                  <a:gd name="connsiteY4-30" fmla="*/ 0 h 2162880"/>
                  <a:gd name="connsiteX0-31" fmla="*/ 0 w 7147249"/>
                  <a:gd name="connsiteY0-32" fmla="*/ 0 h 2157705"/>
                  <a:gd name="connsiteX1-33" fmla="*/ 7147249 w 7147249"/>
                  <a:gd name="connsiteY1-34" fmla="*/ 0 h 2157705"/>
                  <a:gd name="connsiteX2-35" fmla="*/ 6044482 w 7147249"/>
                  <a:gd name="connsiteY2-36" fmla="*/ 2118050 h 2157705"/>
                  <a:gd name="connsiteX3-37" fmla="*/ 0 w 7147249"/>
                  <a:gd name="connsiteY3-38" fmla="*/ 2155372 h 2157705"/>
                  <a:gd name="connsiteX4-39" fmla="*/ 0 w 7147249"/>
                  <a:gd name="connsiteY4-40" fmla="*/ 0 h 2157705"/>
                  <a:gd name="connsiteX0-41" fmla="*/ 0 w 7147249"/>
                  <a:gd name="connsiteY0-42" fmla="*/ 0 h 2311389"/>
                  <a:gd name="connsiteX1-43" fmla="*/ 7147249 w 7147249"/>
                  <a:gd name="connsiteY1-44" fmla="*/ 0 h 2311389"/>
                  <a:gd name="connsiteX2-45" fmla="*/ 6044482 w 7147249"/>
                  <a:gd name="connsiteY2-46" fmla="*/ 2118050 h 2311389"/>
                  <a:gd name="connsiteX3-47" fmla="*/ 0 w 7147249"/>
                  <a:gd name="connsiteY3-48" fmla="*/ 2220686 h 2311389"/>
                  <a:gd name="connsiteX4-49" fmla="*/ 0 w 7147249"/>
                  <a:gd name="connsiteY4-50" fmla="*/ 0 h 2311389"/>
                  <a:gd name="connsiteX0-51" fmla="*/ 52360 w 7199609"/>
                  <a:gd name="connsiteY0-52" fmla="*/ 0 h 2397560"/>
                  <a:gd name="connsiteX1-53" fmla="*/ 7199609 w 7199609"/>
                  <a:gd name="connsiteY1-54" fmla="*/ 0 h 2397560"/>
                  <a:gd name="connsiteX2-55" fmla="*/ 6096842 w 7199609"/>
                  <a:gd name="connsiteY2-56" fmla="*/ 2118050 h 2397560"/>
                  <a:gd name="connsiteX3-57" fmla="*/ 0 w 7199609"/>
                  <a:gd name="connsiteY3-58" fmla="*/ 2379307 h 2397560"/>
                  <a:gd name="connsiteX4-59" fmla="*/ 52360 w 7199609"/>
                  <a:gd name="connsiteY4-60" fmla="*/ 0 h 2397560"/>
                  <a:gd name="connsiteX0-61" fmla="*/ 52360 w 7199609"/>
                  <a:gd name="connsiteY0-62" fmla="*/ 0 h 2379307"/>
                  <a:gd name="connsiteX1-63" fmla="*/ 7199609 w 7199609"/>
                  <a:gd name="connsiteY1-64" fmla="*/ 0 h 2379307"/>
                  <a:gd name="connsiteX2-65" fmla="*/ 6096842 w 7199609"/>
                  <a:gd name="connsiteY2-66" fmla="*/ 2118050 h 2379307"/>
                  <a:gd name="connsiteX3-67" fmla="*/ 0 w 7199609"/>
                  <a:gd name="connsiteY3-68" fmla="*/ 2379307 h 2379307"/>
                  <a:gd name="connsiteX4-69" fmla="*/ 52360 w 7199609"/>
                  <a:gd name="connsiteY4-70" fmla="*/ 0 h 2379307"/>
                  <a:gd name="connsiteX0-71" fmla="*/ 61086 w 7208335"/>
                  <a:gd name="connsiteY0-72" fmla="*/ 0 h 2528597"/>
                  <a:gd name="connsiteX1-73" fmla="*/ 7208335 w 7208335"/>
                  <a:gd name="connsiteY1-74" fmla="*/ 0 h 2528597"/>
                  <a:gd name="connsiteX2-75" fmla="*/ 6105568 w 7208335"/>
                  <a:gd name="connsiteY2-76" fmla="*/ 2118050 h 2528597"/>
                  <a:gd name="connsiteX3-77" fmla="*/ 0 w 7208335"/>
                  <a:gd name="connsiteY3-78" fmla="*/ 2528597 h 2528597"/>
                  <a:gd name="connsiteX4-79" fmla="*/ 61086 w 7208335"/>
                  <a:gd name="connsiteY4-80" fmla="*/ 0 h 2528597"/>
                  <a:gd name="connsiteX0-81" fmla="*/ 61086 w 7208335"/>
                  <a:gd name="connsiteY0-82" fmla="*/ 0 h 2528597"/>
                  <a:gd name="connsiteX1-83" fmla="*/ 7208335 w 7208335"/>
                  <a:gd name="connsiteY1-84" fmla="*/ 0 h 2528597"/>
                  <a:gd name="connsiteX2-85" fmla="*/ 6105568 w 7208335"/>
                  <a:gd name="connsiteY2-86" fmla="*/ 2118050 h 2528597"/>
                  <a:gd name="connsiteX3-87" fmla="*/ 0 w 7208335"/>
                  <a:gd name="connsiteY3-88" fmla="*/ 2528597 h 2528597"/>
                  <a:gd name="connsiteX4-89" fmla="*/ 61086 w 7208335"/>
                  <a:gd name="connsiteY4-90" fmla="*/ 0 h 2528597"/>
                  <a:gd name="connsiteX0-91" fmla="*/ 0 w 7217063"/>
                  <a:gd name="connsiteY0-92" fmla="*/ 38409 h 2528597"/>
                  <a:gd name="connsiteX1-93" fmla="*/ 7217063 w 7217063"/>
                  <a:gd name="connsiteY1-94" fmla="*/ 0 h 2528597"/>
                  <a:gd name="connsiteX2-95" fmla="*/ 6114296 w 7217063"/>
                  <a:gd name="connsiteY2-96" fmla="*/ 2118050 h 2528597"/>
                  <a:gd name="connsiteX3-97" fmla="*/ 8728 w 7217063"/>
                  <a:gd name="connsiteY3-98" fmla="*/ 2528597 h 2528597"/>
                  <a:gd name="connsiteX4-99" fmla="*/ 0 w 7217063"/>
                  <a:gd name="connsiteY4-100" fmla="*/ 38409 h 25285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7063" h="2528597">
                    <a:moveTo>
                      <a:pt x="0" y="38409"/>
                    </a:moveTo>
                    <a:lnTo>
                      <a:pt x="7217063" y="0"/>
                    </a:lnTo>
                    <a:cubicBezTo>
                      <a:pt x="6930924" y="709127"/>
                      <a:pt x="7315685" y="1696617"/>
                      <a:pt x="6114296" y="2118050"/>
                    </a:cubicBezTo>
                    <a:cubicBezTo>
                      <a:pt x="4912907" y="2539483"/>
                      <a:pt x="124023" y="1604866"/>
                      <a:pt x="8728" y="2528597"/>
                    </a:cubicBezTo>
                    <a:cubicBezTo>
                      <a:pt x="5819" y="1698534"/>
                      <a:pt x="2909" y="868472"/>
                      <a:pt x="0" y="38409"/>
                    </a:cubicBezTo>
                    <a:close/>
                  </a:path>
                </a:pathLst>
              </a:custGeom>
              <a:solidFill>
                <a:srgbClr val="0070C0">
                  <a:alpha val="4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10"/>
              <p:cNvSpPr/>
              <p:nvPr/>
            </p:nvSpPr>
            <p:spPr>
              <a:xfrm>
                <a:off x="0" y="1"/>
                <a:ext cx="7203236" cy="1574540"/>
              </a:xfrm>
              <a:custGeom>
                <a:avLst/>
                <a:gdLst>
                  <a:gd name="connsiteX0" fmla="*/ 0 w 7147249"/>
                  <a:gd name="connsiteY0" fmla="*/ 0 h 2155372"/>
                  <a:gd name="connsiteX1" fmla="*/ 7147249 w 7147249"/>
                  <a:gd name="connsiteY1" fmla="*/ 0 h 2155372"/>
                  <a:gd name="connsiteX2" fmla="*/ 7147249 w 7147249"/>
                  <a:gd name="connsiteY2" fmla="*/ 2155372 h 2155372"/>
                  <a:gd name="connsiteX3" fmla="*/ 0 w 7147249"/>
                  <a:gd name="connsiteY3" fmla="*/ 2155372 h 2155372"/>
                  <a:gd name="connsiteX4" fmla="*/ 0 w 7147249"/>
                  <a:gd name="connsiteY4" fmla="*/ 0 h 2155372"/>
                  <a:gd name="connsiteX0-1" fmla="*/ 0 w 7147249"/>
                  <a:gd name="connsiteY0-2" fmla="*/ 0 h 2155372"/>
                  <a:gd name="connsiteX1-3" fmla="*/ 7147249 w 7147249"/>
                  <a:gd name="connsiteY1-4" fmla="*/ 0 h 2155372"/>
                  <a:gd name="connsiteX2-5" fmla="*/ 6288833 w 7147249"/>
                  <a:gd name="connsiteY2-6" fmla="*/ 2127380 h 2155372"/>
                  <a:gd name="connsiteX3-7" fmla="*/ 0 w 7147249"/>
                  <a:gd name="connsiteY3-8" fmla="*/ 2155372 h 2155372"/>
                  <a:gd name="connsiteX4-9" fmla="*/ 0 w 7147249"/>
                  <a:gd name="connsiteY4-10" fmla="*/ 0 h 2155372"/>
                  <a:gd name="connsiteX0-11" fmla="*/ 0 w 7147249"/>
                  <a:gd name="connsiteY0-12" fmla="*/ 0 h 2162880"/>
                  <a:gd name="connsiteX1-13" fmla="*/ 7147249 w 7147249"/>
                  <a:gd name="connsiteY1-14" fmla="*/ 0 h 2162880"/>
                  <a:gd name="connsiteX2-15" fmla="*/ 6288833 w 7147249"/>
                  <a:gd name="connsiteY2-16" fmla="*/ 2127380 h 2162880"/>
                  <a:gd name="connsiteX3-17" fmla="*/ 0 w 7147249"/>
                  <a:gd name="connsiteY3-18" fmla="*/ 2155372 h 2162880"/>
                  <a:gd name="connsiteX4-19" fmla="*/ 0 w 7147249"/>
                  <a:gd name="connsiteY4-20" fmla="*/ 0 h 2162880"/>
                  <a:gd name="connsiteX0-21" fmla="*/ 0 w 7147249"/>
                  <a:gd name="connsiteY0-22" fmla="*/ 0 h 2162880"/>
                  <a:gd name="connsiteX1-23" fmla="*/ 7147249 w 7147249"/>
                  <a:gd name="connsiteY1-24" fmla="*/ 0 h 2162880"/>
                  <a:gd name="connsiteX2-25" fmla="*/ 5625596 w 7147249"/>
                  <a:gd name="connsiteY2-26" fmla="*/ 2127380 h 2162880"/>
                  <a:gd name="connsiteX3-27" fmla="*/ 0 w 7147249"/>
                  <a:gd name="connsiteY3-28" fmla="*/ 2155372 h 2162880"/>
                  <a:gd name="connsiteX4-29" fmla="*/ 0 w 7147249"/>
                  <a:gd name="connsiteY4-30" fmla="*/ 0 h 2162880"/>
                  <a:gd name="connsiteX0-31" fmla="*/ 0 w 7147249"/>
                  <a:gd name="connsiteY0-32" fmla="*/ 0 h 2157705"/>
                  <a:gd name="connsiteX1-33" fmla="*/ 7147249 w 7147249"/>
                  <a:gd name="connsiteY1-34" fmla="*/ 0 h 2157705"/>
                  <a:gd name="connsiteX2-35" fmla="*/ 6044482 w 7147249"/>
                  <a:gd name="connsiteY2-36" fmla="*/ 2118050 h 2157705"/>
                  <a:gd name="connsiteX3-37" fmla="*/ 0 w 7147249"/>
                  <a:gd name="connsiteY3-38" fmla="*/ 2155372 h 2157705"/>
                  <a:gd name="connsiteX4-39" fmla="*/ 0 w 7147249"/>
                  <a:gd name="connsiteY4-40" fmla="*/ 0 h 2157705"/>
                  <a:gd name="connsiteX0-41" fmla="*/ 0 w 7147249"/>
                  <a:gd name="connsiteY0-42" fmla="*/ 0 h 2311389"/>
                  <a:gd name="connsiteX1-43" fmla="*/ 7147249 w 7147249"/>
                  <a:gd name="connsiteY1-44" fmla="*/ 0 h 2311389"/>
                  <a:gd name="connsiteX2-45" fmla="*/ 6044482 w 7147249"/>
                  <a:gd name="connsiteY2-46" fmla="*/ 2118050 h 2311389"/>
                  <a:gd name="connsiteX3-47" fmla="*/ 0 w 7147249"/>
                  <a:gd name="connsiteY3-48" fmla="*/ 2220686 h 2311389"/>
                  <a:gd name="connsiteX4-49" fmla="*/ 0 w 7147249"/>
                  <a:gd name="connsiteY4-50" fmla="*/ 0 h 2311389"/>
                  <a:gd name="connsiteX0-51" fmla="*/ 52360 w 7199609"/>
                  <a:gd name="connsiteY0-52" fmla="*/ 0 h 2397560"/>
                  <a:gd name="connsiteX1-53" fmla="*/ 7199609 w 7199609"/>
                  <a:gd name="connsiteY1-54" fmla="*/ 0 h 2397560"/>
                  <a:gd name="connsiteX2-55" fmla="*/ 6096842 w 7199609"/>
                  <a:gd name="connsiteY2-56" fmla="*/ 2118050 h 2397560"/>
                  <a:gd name="connsiteX3-57" fmla="*/ 0 w 7199609"/>
                  <a:gd name="connsiteY3-58" fmla="*/ 2379307 h 2397560"/>
                  <a:gd name="connsiteX4-59" fmla="*/ 52360 w 7199609"/>
                  <a:gd name="connsiteY4-60" fmla="*/ 0 h 2397560"/>
                  <a:gd name="connsiteX0-61" fmla="*/ 52360 w 7199609"/>
                  <a:gd name="connsiteY0-62" fmla="*/ 0 h 2379307"/>
                  <a:gd name="connsiteX1-63" fmla="*/ 7199609 w 7199609"/>
                  <a:gd name="connsiteY1-64" fmla="*/ 0 h 2379307"/>
                  <a:gd name="connsiteX2-65" fmla="*/ 6096842 w 7199609"/>
                  <a:gd name="connsiteY2-66" fmla="*/ 2118050 h 2379307"/>
                  <a:gd name="connsiteX3-67" fmla="*/ 0 w 7199609"/>
                  <a:gd name="connsiteY3-68" fmla="*/ 2379307 h 2379307"/>
                  <a:gd name="connsiteX4-69" fmla="*/ 52360 w 7199609"/>
                  <a:gd name="connsiteY4-70" fmla="*/ 0 h 2379307"/>
                  <a:gd name="connsiteX0-71" fmla="*/ 61086 w 7208335"/>
                  <a:gd name="connsiteY0-72" fmla="*/ 0 h 2528597"/>
                  <a:gd name="connsiteX1-73" fmla="*/ 7208335 w 7208335"/>
                  <a:gd name="connsiteY1-74" fmla="*/ 0 h 2528597"/>
                  <a:gd name="connsiteX2-75" fmla="*/ 6105568 w 7208335"/>
                  <a:gd name="connsiteY2-76" fmla="*/ 2118050 h 2528597"/>
                  <a:gd name="connsiteX3-77" fmla="*/ 0 w 7208335"/>
                  <a:gd name="connsiteY3-78" fmla="*/ 2528597 h 2528597"/>
                  <a:gd name="connsiteX4-79" fmla="*/ 61086 w 7208335"/>
                  <a:gd name="connsiteY4-80" fmla="*/ 0 h 2528597"/>
                  <a:gd name="connsiteX0-81" fmla="*/ 61086 w 7208335"/>
                  <a:gd name="connsiteY0-82" fmla="*/ 0 h 2528597"/>
                  <a:gd name="connsiteX1-83" fmla="*/ 7208335 w 7208335"/>
                  <a:gd name="connsiteY1-84" fmla="*/ 0 h 2528597"/>
                  <a:gd name="connsiteX2-85" fmla="*/ 6105568 w 7208335"/>
                  <a:gd name="connsiteY2-86" fmla="*/ 2118050 h 2528597"/>
                  <a:gd name="connsiteX3-87" fmla="*/ 0 w 7208335"/>
                  <a:gd name="connsiteY3-88" fmla="*/ 2528597 h 2528597"/>
                  <a:gd name="connsiteX4-89" fmla="*/ 61086 w 7208335"/>
                  <a:gd name="connsiteY4-90" fmla="*/ 0 h 2528597"/>
                  <a:gd name="connsiteX0-91" fmla="*/ 0 w 7217063"/>
                  <a:gd name="connsiteY0-92" fmla="*/ 38409 h 2528597"/>
                  <a:gd name="connsiteX1-93" fmla="*/ 7217063 w 7217063"/>
                  <a:gd name="connsiteY1-94" fmla="*/ 0 h 2528597"/>
                  <a:gd name="connsiteX2-95" fmla="*/ 6114296 w 7217063"/>
                  <a:gd name="connsiteY2-96" fmla="*/ 2118050 h 2528597"/>
                  <a:gd name="connsiteX3-97" fmla="*/ 8728 w 7217063"/>
                  <a:gd name="connsiteY3-98" fmla="*/ 2528597 h 2528597"/>
                  <a:gd name="connsiteX4-99" fmla="*/ 0 w 7217063"/>
                  <a:gd name="connsiteY4-100" fmla="*/ 38409 h 25285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7063" h="2528597">
                    <a:moveTo>
                      <a:pt x="0" y="38409"/>
                    </a:moveTo>
                    <a:lnTo>
                      <a:pt x="7217063" y="0"/>
                    </a:lnTo>
                    <a:cubicBezTo>
                      <a:pt x="6930924" y="709127"/>
                      <a:pt x="7315685" y="1696617"/>
                      <a:pt x="6114296" y="2118050"/>
                    </a:cubicBezTo>
                    <a:cubicBezTo>
                      <a:pt x="4912907" y="2539483"/>
                      <a:pt x="124023" y="1604866"/>
                      <a:pt x="8728" y="2528597"/>
                    </a:cubicBezTo>
                    <a:cubicBezTo>
                      <a:pt x="5819" y="1698534"/>
                      <a:pt x="2909" y="868472"/>
                      <a:pt x="0" y="38409"/>
                    </a:cubicBezTo>
                    <a:close/>
                  </a:path>
                </a:pathLst>
              </a:custGeom>
              <a:solidFill>
                <a:srgbClr val="0070C0">
                  <a:alpha val="4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77229" y="97831"/>
              <a:ext cx="1620000" cy="1620000"/>
              <a:chOff x="354011" y="494853"/>
              <a:chExt cx="1620000" cy="1620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54011" y="494853"/>
                <a:ext cx="1620000" cy="1620000"/>
              </a:xfrm>
              <a:prstGeom prst="ellipse">
                <a:avLst/>
              </a:prstGeom>
              <a:solidFill>
                <a:srgbClr val="0070C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77290" y="974805"/>
                <a:ext cx="1008000" cy="10080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01442" y="544863"/>
                <a:ext cx="983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77289" y="1053594"/>
                <a:ext cx="983848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>
                    <a:solidFill>
                      <a:srgbClr val="FF0000"/>
                    </a:solidFill>
                    <a:latin typeface=".VnHelvetInsH" panose="020B7200000000000000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87771" y="75777"/>
              <a:ext cx="9411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 PHÂN GIÁC CỦA MỘT GÓC</a:t>
              </a:r>
            </a:p>
          </p:txBody>
        </p:sp>
      </p:grp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4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5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8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24" name="图片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25" name="图片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26" name="图片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27" name="图片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28" name="图片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33" name="文本框 58"/>
          <p:cNvSpPr txBox="1"/>
          <p:nvPr/>
        </p:nvSpPr>
        <p:spPr>
          <a:xfrm>
            <a:off x="2486847" y="2035879"/>
            <a:ext cx="7297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>
              <a:defRPr/>
            </a:pPr>
            <a:r>
              <a:rPr lang="en-US" altLang="zh-CN" sz="4400" b="1" kern="0">
                <a:solidFill>
                  <a:srgbClr val="C00000"/>
                </a:solidFill>
                <a:latin typeface="Times New Roman" panose="02020603050405020304" pitchFamily="18" charset="0"/>
                <a:ea typeface="YouYuan" panose="02010509060101010101" pitchFamily="49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4400" b="1" kern="0" dirty="0">
              <a:solidFill>
                <a:srgbClr val="C00000"/>
              </a:solidFill>
              <a:latin typeface="Times New Roman" panose="02020603050405020304" pitchFamily="18" charset="0"/>
              <a:ea typeface="YouYuan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937</Words>
  <Application>Microsoft Office PowerPoint</Application>
  <PresentationFormat>Widescreen</PresentationFormat>
  <Paragraphs>147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等线</vt:lpstr>
      <vt:lpstr>Microsoft YaHei</vt:lpstr>
      <vt:lpstr>.VnArial</vt:lpstr>
      <vt:lpstr>.VnHelvetInsH</vt:lpstr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nguyen van tien [gv]</dc:creator>
  <cp:lastModifiedBy>thuy ho</cp:lastModifiedBy>
  <cp:revision>147</cp:revision>
  <dcterms:created xsi:type="dcterms:W3CDTF">2022-02-19T08:10:00Z</dcterms:created>
  <dcterms:modified xsi:type="dcterms:W3CDTF">2023-11-01T03:16:33Z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501988C2F1F74867AE5649A5855E4E47_12</vt:lpwstr>
  </property>
  <property fmtid="{D5CDD505-2E9C-101B-9397-08002B2CF9AE}" pid="3" name="KSOProductBuildVer">
    <vt:lpwstr>1033-12.2.0.13266</vt:lpwstr>
  </property>
</Properties>
</file>