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343" r:id="rId3"/>
    <p:sldId id="345" r:id="rId4"/>
    <p:sldId id="269" r:id="rId5"/>
    <p:sldId id="341" r:id="rId6"/>
    <p:sldId id="331" r:id="rId7"/>
    <p:sldId id="337" r:id="rId8"/>
    <p:sldId id="338" r:id="rId9"/>
    <p:sldId id="339" r:id="rId10"/>
    <p:sldId id="340" r:id="rId11"/>
    <p:sldId id="262" r:id="rId12"/>
    <p:sldId id="335" r:id="rId13"/>
    <p:sldId id="289" r:id="rId14"/>
    <p:sldId id="290" r:id="rId15"/>
    <p:sldId id="301" r:id="rId16"/>
    <p:sldId id="291" r:id="rId17"/>
    <p:sldId id="334" r:id="rId18"/>
    <p:sldId id="319" r:id="rId19"/>
    <p:sldId id="324" r:id="rId20"/>
    <p:sldId id="325" r:id="rId21"/>
    <p:sldId id="326" r:id="rId22"/>
    <p:sldId id="327" r:id="rId23"/>
    <p:sldId id="261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EDF"/>
    <a:srgbClr val="2B8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1014" autoAdjust="0"/>
  </p:normalViewPr>
  <p:slideViewPr>
    <p:cSldViewPr>
      <p:cViewPr>
        <p:scale>
          <a:sx n="25" d="100"/>
          <a:sy n="25" d="100"/>
        </p:scale>
        <p:origin x="1974" y="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FAF37-38D6-44FB-86D6-4E180DB9D31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6012D-CD69-42A0-A874-483FBE663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4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8.png"/><Relationship Id="rId26" Type="http://schemas.openxmlformats.org/officeDocument/2006/relationships/image" Target="../media/image34.png"/><Relationship Id="rId3" Type="http://schemas.openxmlformats.org/officeDocument/2006/relationships/image" Target="../media/image3.png"/><Relationship Id="rId21" Type="http://schemas.openxmlformats.org/officeDocument/2006/relationships/image" Target="../media/image223.svg"/><Relationship Id="rId7" Type="http://schemas.openxmlformats.org/officeDocument/2006/relationships/image" Target="../media/image5.png"/><Relationship Id="rId12" Type="http://schemas.openxmlformats.org/officeDocument/2006/relationships/image" Target="../media/image112.svg"/><Relationship Id="rId17" Type="http://schemas.openxmlformats.org/officeDocument/2006/relationships/image" Target="../media/image182.svg"/><Relationship Id="rId25" Type="http://schemas.openxmlformats.org/officeDocument/2006/relationships/image" Target="../media/image31.jpeg"/><Relationship Id="rId2" Type="http://schemas.openxmlformats.org/officeDocument/2006/relationships/image" Target="../media/image2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7.png"/><Relationship Id="rId24" Type="http://schemas.openxmlformats.org/officeDocument/2006/relationships/image" Target="../media/image30.jpe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openxmlformats.org/officeDocument/2006/relationships/image" Target="../media/image92.svg"/><Relationship Id="rId19" Type="http://schemas.openxmlformats.org/officeDocument/2006/relationships/image" Target="../media/image162.svg"/><Relationship Id="rId4" Type="http://schemas.openxmlformats.org/officeDocument/2006/relationships/image" Target="../media/image32.svg"/><Relationship Id="rId9" Type="http://schemas.openxmlformats.org/officeDocument/2006/relationships/image" Target="../media/image6.png"/><Relationship Id="rId14" Type="http://schemas.openxmlformats.org/officeDocument/2006/relationships/image" Target="../media/image132.sv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1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8.png"/><Relationship Id="rId26" Type="http://schemas.openxmlformats.org/officeDocument/2006/relationships/image" Target="../media/image221.svg"/><Relationship Id="rId3" Type="http://schemas.openxmlformats.org/officeDocument/2006/relationships/image" Target="../media/image3.png"/><Relationship Id="rId21" Type="http://schemas.openxmlformats.org/officeDocument/2006/relationships/image" Target="../media/image202.svg"/><Relationship Id="rId7" Type="http://schemas.openxmlformats.org/officeDocument/2006/relationships/image" Target="../media/image5.png"/><Relationship Id="rId12" Type="http://schemas.openxmlformats.org/officeDocument/2006/relationships/image" Target="../media/image110.svg"/><Relationship Id="rId2" Type="http://schemas.openxmlformats.org/officeDocument/2006/relationships/image" Target="../media/image2.jpeg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28" Type="http://schemas.openxmlformats.org/officeDocument/2006/relationships/image" Target="../media/image270.png"/><Relationship Id="rId10" Type="http://schemas.openxmlformats.org/officeDocument/2006/relationships/image" Target="../media/image90.svg"/><Relationship Id="rId19" Type="http://schemas.openxmlformats.org/officeDocument/2006/relationships/image" Target="../media/image181.svg"/><Relationship Id="rId4" Type="http://schemas.openxmlformats.org/officeDocument/2006/relationships/image" Target="../media/image30.svg"/><Relationship Id="rId9" Type="http://schemas.openxmlformats.org/officeDocument/2006/relationships/image" Target="../media/image6.png"/><Relationship Id="rId14" Type="http://schemas.openxmlformats.org/officeDocument/2006/relationships/image" Target="../media/image130.svg"/><Relationship Id="rId22" Type="http://schemas.openxmlformats.org/officeDocument/2006/relationships/image" Target="../media/image240.png"/><Relationship Id="rId27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12" Type="http://schemas.openxmlformats.org/officeDocument/2006/relationships/image" Target="../media/image42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1.wdp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1.png"/><Relationship Id="rId3" Type="http://schemas.openxmlformats.org/officeDocument/2006/relationships/image" Target="../media/image50.svg"/><Relationship Id="rId7" Type="http://schemas.openxmlformats.org/officeDocument/2006/relationships/image" Target="../media/image561.png"/><Relationship Id="rId12" Type="http://schemas.openxmlformats.org/officeDocument/2006/relationships/image" Target="../media/image58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0.png"/><Relationship Id="rId5" Type="http://schemas.openxmlformats.org/officeDocument/2006/relationships/image" Target="../media/image51.png"/><Relationship Id="rId10" Type="http://schemas.openxmlformats.org/officeDocument/2006/relationships/image" Target="../media/image560.png"/><Relationship Id="rId4" Type="http://schemas.openxmlformats.org/officeDocument/2006/relationships/image" Target="../media/image50.png"/><Relationship Id="rId9" Type="http://schemas.openxmlformats.org/officeDocument/2006/relationships/image" Target="../media/image5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8.png"/><Relationship Id="rId18" Type="http://schemas.openxmlformats.org/officeDocument/2006/relationships/image" Target="../media/image54.png"/><Relationship Id="rId26" Type="http://schemas.openxmlformats.org/officeDocument/2006/relationships/image" Target="../media/image2000.svg"/><Relationship Id="rId3" Type="http://schemas.openxmlformats.org/officeDocument/2006/relationships/image" Target="../media/image3.png"/><Relationship Id="rId21" Type="http://schemas.openxmlformats.org/officeDocument/2006/relationships/image" Target="../media/image56.png"/><Relationship Id="rId7" Type="http://schemas.openxmlformats.org/officeDocument/2006/relationships/image" Target="../media/image5.png"/><Relationship Id="rId12" Type="http://schemas.openxmlformats.org/officeDocument/2006/relationships/image" Target="../media/image111.svg"/><Relationship Id="rId17" Type="http://schemas.openxmlformats.org/officeDocument/2006/relationships/image" Target="../media/image161.svg"/><Relationship Id="rId2" Type="http://schemas.openxmlformats.org/officeDocument/2006/relationships/image" Target="../media/image2.jpeg"/><Relationship Id="rId16" Type="http://schemas.openxmlformats.org/officeDocument/2006/relationships/image" Target="../media/image1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58.jpeg"/><Relationship Id="rId10" Type="http://schemas.openxmlformats.org/officeDocument/2006/relationships/image" Target="../media/image91.svg"/><Relationship Id="rId19" Type="http://schemas.openxmlformats.org/officeDocument/2006/relationships/image" Target="../media/image1800.svg"/><Relationship Id="rId4" Type="http://schemas.openxmlformats.org/officeDocument/2006/relationships/image" Target="../media/image31.svg"/><Relationship Id="rId9" Type="http://schemas.openxmlformats.org/officeDocument/2006/relationships/image" Target="../media/image6.png"/><Relationship Id="rId14" Type="http://schemas.openxmlformats.org/officeDocument/2006/relationships/image" Target="../media/image131.svg"/><Relationship Id="rId22" Type="http://schemas.openxmlformats.org/officeDocument/2006/relationships/image" Target="../media/image57.png"/><Relationship Id="rId27" Type="http://schemas.openxmlformats.org/officeDocument/2006/relationships/image" Target="../media/image6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slide" Target="slide20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audio" Target="../media/audio2.wav"/><Relationship Id="rId12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1.png"/><Relationship Id="rId11" Type="http://schemas.openxmlformats.org/officeDocument/2006/relationships/image" Target="../media/image63.png"/><Relationship Id="rId15" Type="http://schemas.openxmlformats.org/officeDocument/2006/relationships/image" Target="../media/image65.png"/><Relationship Id="rId10" Type="http://schemas.openxmlformats.org/officeDocument/2006/relationships/slide" Target="slide20.xml"/><Relationship Id="rId9" Type="http://schemas.openxmlformats.org/officeDocument/2006/relationships/image" Target="../media/image710.png"/><Relationship Id="rId14" Type="http://schemas.openxmlformats.org/officeDocument/2006/relationships/image" Target="../media/image6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21" Type="http://schemas.openxmlformats.org/officeDocument/2006/relationships/image" Target="../media/image22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8.svg"/><Relationship Id="rId25" Type="http://schemas.openxmlformats.org/officeDocument/2006/relationships/image" Target="../media/image20.sv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3.sv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63.png"/><Relationship Id="rId3" Type="http://schemas.openxmlformats.org/officeDocument/2006/relationships/audio" Target="../media/audio2.wav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11" Type="http://schemas.openxmlformats.org/officeDocument/2006/relationships/image" Target="../media/image64.jpeg"/><Relationship Id="rId10" Type="http://schemas.openxmlformats.org/officeDocument/2006/relationships/image" Target="../media/image790.png"/><Relationship Id="rId9" Type="http://schemas.openxmlformats.org/officeDocument/2006/relationships/image" Target="../media/image780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20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30.png"/><Relationship Id="rId10" Type="http://schemas.openxmlformats.org/officeDocument/2006/relationships/image" Target="../media/image63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0.sv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3.png"/><Relationship Id="rId21" Type="http://schemas.openxmlformats.org/officeDocument/2006/relationships/image" Target="../media/image22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8.svg"/><Relationship Id="rId25" Type="http://schemas.openxmlformats.org/officeDocument/2006/relationships/image" Target="../media/image20.sv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3.svg"/><Relationship Id="rId22" Type="http://schemas.openxmlformats.org/officeDocument/2006/relationships/image" Target="../media/image14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.png"/><Relationship Id="rId18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openxmlformats.org/officeDocument/2006/relationships/image" Target="../media/image224.svg"/><Relationship Id="rId7" Type="http://schemas.openxmlformats.org/officeDocument/2006/relationships/image" Target="../media/image5.png"/><Relationship Id="rId12" Type="http://schemas.openxmlformats.org/officeDocument/2006/relationships/image" Target="../media/image114.svg"/><Relationship Id="rId17" Type="http://schemas.openxmlformats.org/officeDocument/2006/relationships/image" Target="../media/image26.svg"/><Relationship Id="rId2" Type="http://schemas.openxmlformats.org/officeDocument/2006/relationships/image" Target="../media/image2.jpe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4.svg"/><Relationship Id="rId19" Type="http://schemas.openxmlformats.org/officeDocument/2006/relationships/image" Target="../media/image28.svg"/><Relationship Id="rId4" Type="http://schemas.openxmlformats.org/officeDocument/2006/relationships/image" Target="../media/image35.svg"/><Relationship Id="rId9" Type="http://schemas.openxmlformats.org/officeDocument/2006/relationships/image" Target="../media/image6.png"/><Relationship Id="rId14" Type="http://schemas.openxmlformats.org/officeDocument/2006/relationships/image" Target="../media/image134.sv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8.pn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200.svg"/><Relationship Id="rId7" Type="http://schemas.openxmlformats.org/officeDocument/2006/relationships/image" Target="../media/image5.png"/><Relationship Id="rId12" Type="http://schemas.openxmlformats.org/officeDocument/2006/relationships/image" Target="../media/image111.svg"/><Relationship Id="rId17" Type="http://schemas.openxmlformats.org/officeDocument/2006/relationships/image" Target="../media/image1800.svg"/><Relationship Id="rId25" Type="http://schemas.openxmlformats.org/officeDocument/2006/relationships/image" Target="../media/image28.png"/><Relationship Id="rId2" Type="http://schemas.openxmlformats.org/officeDocument/2006/relationships/image" Target="../media/image2.jpe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7.png"/><Relationship Id="rId24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2000.svg"/><Relationship Id="rId10" Type="http://schemas.openxmlformats.org/officeDocument/2006/relationships/image" Target="../media/image91.svg"/><Relationship Id="rId19" Type="http://schemas.openxmlformats.org/officeDocument/2006/relationships/image" Target="../media/image161.svg"/><Relationship Id="rId4" Type="http://schemas.openxmlformats.org/officeDocument/2006/relationships/image" Target="../media/image31.svg"/><Relationship Id="rId9" Type="http://schemas.openxmlformats.org/officeDocument/2006/relationships/image" Target="../media/image6.png"/><Relationship Id="rId14" Type="http://schemas.openxmlformats.org/officeDocument/2006/relationships/image" Target="../media/image131.sv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.pn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20.svg"/><Relationship Id="rId7" Type="http://schemas.openxmlformats.org/officeDocument/2006/relationships/image" Target="../media/image5.png"/><Relationship Id="rId12" Type="http://schemas.openxmlformats.org/officeDocument/2006/relationships/image" Target="../media/image113.svg"/><Relationship Id="rId17" Type="http://schemas.openxmlformats.org/officeDocument/2006/relationships/image" Target="../media/image180.svg"/><Relationship Id="rId25" Type="http://schemas.openxmlformats.org/officeDocument/2006/relationships/image" Target="../media/image28.png"/><Relationship Id="rId2" Type="http://schemas.openxmlformats.org/officeDocument/2006/relationships/image" Target="../media/image2.jpe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7.png"/><Relationship Id="rId24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200.svg"/><Relationship Id="rId10" Type="http://schemas.openxmlformats.org/officeDocument/2006/relationships/image" Target="../media/image93.svg"/><Relationship Id="rId19" Type="http://schemas.openxmlformats.org/officeDocument/2006/relationships/image" Target="../media/image163.svg"/><Relationship Id="rId4" Type="http://schemas.openxmlformats.org/officeDocument/2006/relationships/image" Target="../media/image34.svg"/><Relationship Id="rId9" Type="http://schemas.openxmlformats.org/officeDocument/2006/relationships/image" Target="../media/image6.png"/><Relationship Id="rId14" Type="http://schemas.openxmlformats.org/officeDocument/2006/relationships/image" Target="../media/image133.sv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21" Type="http://schemas.openxmlformats.org/officeDocument/2006/relationships/image" Target="../media/image223.svg"/><Relationship Id="rId7" Type="http://schemas.openxmlformats.org/officeDocument/2006/relationships/image" Target="../media/image5.png"/><Relationship Id="rId12" Type="http://schemas.openxmlformats.org/officeDocument/2006/relationships/image" Target="../media/image112.svg"/><Relationship Id="rId17" Type="http://schemas.openxmlformats.org/officeDocument/2006/relationships/image" Target="../media/image182.sv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7.png"/><Relationship Id="rId24" Type="http://schemas.openxmlformats.org/officeDocument/2006/relationships/image" Target="../media/image280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260.png"/><Relationship Id="rId10" Type="http://schemas.openxmlformats.org/officeDocument/2006/relationships/image" Target="../media/image92.svg"/><Relationship Id="rId19" Type="http://schemas.openxmlformats.org/officeDocument/2006/relationships/image" Target="../media/image162.svg"/><Relationship Id="rId4" Type="http://schemas.openxmlformats.org/officeDocument/2006/relationships/image" Target="../media/image32.svg"/><Relationship Id="rId9" Type="http://schemas.openxmlformats.org/officeDocument/2006/relationships/image" Target="../media/image6.png"/><Relationship Id="rId14" Type="http://schemas.openxmlformats.org/officeDocument/2006/relationships/image" Target="../media/image132.svg"/><Relationship Id="rId22" Type="http://schemas.openxmlformats.org/officeDocument/2006/relationships/image" Target="../media/image13.png"/><Relationship Id="rId27" Type="http://schemas.openxmlformats.org/officeDocument/2006/relationships/image" Target="../media/image250.png"/><Relationship Id="rId30" Type="http://schemas.openxmlformats.org/officeDocument/2006/relationships/image" Target="../media/image2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" y="114300"/>
            <a:ext cx="18283489" cy="132355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27265" y="1823096"/>
            <a:ext cx="1463347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THẦY CÔ TỚI DỰ GIỜ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827066" y="621864"/>
            <a:ext cx="15984052" cy="9325556"/>
            <a:chOff x="0" y="-38100"/>
            <a:chExt cx="3780353" cy="2205567"/>
          </a:xfrm>
        </p:grpSpPr>
        <p:sp>
          <p:nvSpPr>
            <p:cNvPr id="20" name="Freeform 20"/>
            <p:cNvSpPr/>
            <p:nvPr/>
          </p:nvSpPr>
          <p:spPr>
            <a:xfrm>
              <a:off x="15776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32" name="Picture 32">
            <a:extLst>
              <a:ext uri="{FF2B5EF4-FFF2-40B4-BE49-F238E27FC236}">
                <a16:creationId xmlns:a16="http://schemas.microsoft.com/office/drawing/2014/main" id="{80D368F6-28D9-719C-2FAD-1719F8945E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637702">
            <a:off x="15014475" y="202106"/>
            <a:ext cx="2363783" cy="2045746"/>
          </a:xfrm>
          <a:prstGeom prst="rect">
            <a:avLst/>
          </a:prstGeom>
        </p:spPr>
      </p:pic>
      <p:pic>
        <p:nvPicPr>
          <p:cNvPr id="333" name="Picture 27">
            <a:extLst>
              <a:ext uri="{FF2B5EF4-FFF2-40B4-BE49-F238E27FC236}">
                <a16:creationId xmlns:a16="http://schemas.microsoft.com/office/drawing/2014/main" id="{8F07927B-AA11-EA1A-F22D-CCA69D72916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967566">
            <a:off x="2162592" y="5436362"/>
            <a:ext cx="988020" cy="974509"/>
          </a:xfrm>
          <a:prstGeom prst="rect">
            <a:avLst/>
          </a:prstGeom>
        </p:spPr>
      </p:pic>
      <p:pic>
        <p:nvPicPr>
          <p:cNvPr id="334" name="Picture 29">
            <a:extLst>
              <a:ext uri="{FF2B5EF4-FFF2-40B4-BE49-F238E27FC236}">
                <a16:creationId xmlns:a16="http://schemas.microsoft.com/office/drawing/2014/main" id="{67BCEF02-9654-F196-0C2F-A4328AFA55D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72014">
            <a:off x="1313748" y="631544"/>
            <a:ext cx="1108076" cy="109292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DE6B751-325C-1330-5349-6DB25C54816E}"/>
              </a:ext>
            </a:extLst>
          </p:cNvPr>
          <p:cNvSpPr txBox="1"/>
          <p:nvPr/>
        </p:nvSpPr>
        <p:spPr>
          <a:xfrm>
            <a:off x="2710187" y="649732"/>
            <a:ext cx="1262088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DẤU HIỆU NHẬN BIẾT HAI ĐƯỜNG THẲNG SONG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D7E176D-8C8C-E89D-F352-A4992D7EBEF6}"/>
              </a:ext>
            </a:extLst>
          </p:cNvPr>
          <p:cNvSpPr/>
          <p:nvPr/>
        </p:nvSpPr>
        <p:spPr>
          <a:xfrm>
            <a:off x="2851822" y="3205089"/>
            <a:ext cx="1600200" cy="914400"/>
          </a:xfrm>
          <a:prstGeom prst="roundRect">
            <a:avLst/>
          </a:prstGeom>
          <a:solidFill>
            <a:srgbClr val="FF5E41"/>
          </a:solidFill>
          <a:ln>
            <a:solidFill>
              <a:srgbClr val="FF5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22" y="4202911"/>
            <a:ext cx="6398016" cy="39932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06" y="4250811"/>
            <a:ext cx="5806472" cy="3924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3110661" y="8422215"/>
                <a:ext cx="156634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661" y="8422215"/>
                <a:ext cx="1566347" cy="769441"/>
              </a:xfrm>
              <a:prstGeom prst="rect">
                <a:avLst/>
              </a:prstGeom>
              <a:blipFill>
                <a:blip r:embed="rId26"/>
                <a:stretch>
                  <a:fillRect l="-15953"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9813830" y="2691366"/>
            <a:ext cx="184731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85348" y="8434231"/>
            <a:ext cx="758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có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đường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</a:rPr>
              <a:t>thẳng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 song </a:t>
            </a:r>
            <a:r>
              <a:rPr lang="en-US" sz="3600" dirty="0" err="1" smtClean="0">
                <a:solidFill>
                  <a:srgbClr val="FF0000"/>
                </a:solidFill>
              </a:rPr>
              <a:t>song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0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9029700"/>
            <a:ext cx="18288000" cy="12573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132565"/>
            <a:ext cx="2324100" cy="41290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48629" y="1799654"/>
            <a:ext cx="104749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a,b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9" y="1196747"/>
            <a:ext cx="2643071" cy="20749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3479" y="1804589"/>
            <a:ext cx="2343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160" y="5384936"/>
            <a:ext cx="4236666" cy="36447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160" y="1647790"/>
            <a:ext cx="4035509" cy="3549303"/>
          </a:xfrm>
          <a:prstGeom prst="rect">
            <a:avLst/>
          </a:prstGeom>
        </p:spPr>
      </p:pic>
      <p:sp>
        <p:nvSpPr>
          <p:cNvPr id="10" name="AutoShape 2"/>
          <p:cNvSpPr/>
          <p:nvPr/>
        </p:nvSpPr>
        <p:spPr>
          <a:xfrm>
            <a:off x="33829" y="-67149"/>
            <a:ext cx="18288000" cy="13456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2" name="Rectangle 1"/>
          <p:cNvSpPr/>
          <p:nvPr/>
        </p:nvSpPr>
        <p:spPr>
          <a:xfrm>
            <a:off x="2577377" y="5183155"/>
            <a:ext cx="109182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le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b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22">
            <a:extLst>
              <a:ext uri="{FF2B5EF4-FFF2-40B4-BE49-F238E27FC236}">
                <a16:creationId xmlns:a16="http://schemas.microsoft.com/office/drawing/2014/main" id="{DDE6B751-325C-1330-5349-6DB25C54816E}"/>
              </a:ext>
            </a:extLst>
          </p:cNvPr>
          <p:cNvSpPr txBox="1"/>
          <p:nvPr/>
        </p:nvSpPr>
        <p:spPr>
          <a:xfrm>
            <a:off x="307835" y="-28661"/>
            <a:ext cx="18044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DẤU HIỆU NHẬN BIẾT HAI ĐƯỜNG THẲNG SONG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61" name="Picture 29">
            <a:extLst>
              <a:ext uri="{FF2B5EF4-FFF2-40B4-BE49-F238E27FC236}">
                <a16:creationId xmlns:a16="http://schemas.microsoft.com/office/drawing/2014/main" id="{0D8E8B90-A194-F246-E47C-CF4CA4BD80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7972014">
            <a:off x="1965362" y="1358314"/>
            <a:ext cx="1108076" cy="1092922"/>
          </a:xfrm>
          <a:prstGeom prst="rect">
            <a:avLst/>
          </a:prstGeom>
        </p:spPr>
      </p:pic>
      <p:pic>
        <p:nvPicPr>
          <p:cNvPr id="62" name="Picture 31">
            <a:extLst>
              <a:ext uri="{FF2B5EF4-FFF2-40B4-BE49-F238E27FC236}">
                <a16:creationId xmlns:a16="http://schemas.microsoft.com/office/drawing/2014/main" id="{7B4E6AA1-F4EC-592D-67DB-578E50A2E9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0085071">
            <a:off x="4743799" y="8714022"/>
            <a:ext cx="1317310" cy="131731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F2BDA41-48FC-D3B6-686E-AD4E8B5A5587}"/>
              </a:ext>
            </a:extLst>
          </p:cNvPr>
          <p:cNvSpPr/>
          <p:nvPr/>
        </p:nvSpPr>
        <p:spPr>
          <a:xfrm>
            <a:off x="3117739" y="931647"/>
            <a:ext cx="2754871" cy="1401863"/>
          </a:xfrm>
          <a:prstGeom prst="ellipse">
            <a:avLst/>
          </a:prstGeom>
          <a:solidFill>
            <a:srgbClr val="FEAB8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0172B80-3D87-E2BA-AF95-DDD174BDCBE4}"/>
                  </a:ext>
                </a:extLst>
              </p:cNvPr>
              <p:cNvSpPr txBox="1"/>
              <p:nvPr/>
            </p:nvSpPr>
            <p:spPr>
              <a:xfrm>
                <a:off x="6216912" y="798720"/>
                <a:ext cx="1031848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0172B80-3D87-E2BA-AF95-DDD174BDC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912" y="798720"/>
                <a:ext cx="10318488" cy="1938992"/>
              </a:xfrm>
              <a:prstGeom prst="rect">
                <a:avLst/>
              </a:prstGeom>
              <a:blipFill>
                <a:blip r:embed="rId22"/>
                <a:stretch>
                  <a:fillRect l="-2126" r="-206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32">
            <a:extLst>
              <a:ext uri="{FF2B5EF4-FFF2-40B4-BE49-F238E27FC236}">
                <a16:creationId xmlns:a16="http://schemas.microsoft.com/office/drawing/2014/main" id="{D8377499-33CF-1578-8724-CC92A97B202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637702">
            <a:off x="15425586" y="8006341"/>
            <a:ext cx="2363783" cy="2045746"/>
          </a:xfrm>
          <a:prstGeom prst="rect">
            <a:avLst/>
          </a:prstGeom>
        </p:spPr>
      </p:pic>
      <p:pic>
        <p:nvPicPr>
          <p:cNvPr id="34" name="Hình ảnh 36">
            <a:extLst>
              <a:ext uri="{FF2B5EF4-FFF2-40B4-BE49-F238E27FC236}">
                <a16:creationId xmlns:a16="http://schemas.microsoft.com/office/drawing/2014/main" id="{37A1DC91-D54E-870A-58F2-924711D19A5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6" t="11609" r="12024" b="40036"/>
          <a:stretch/>
        </p:blipFill>
        <p:spPr>
          <a:xfrm>
            <a:off x="2153585" y="3336286"/>
            <a:ext cx="4593980" cy="4361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7">
                <a:extLst>
                  <a:ext uri="{FF2B5EF4-FFF2-40B4-BE49-F238E27FC236}">
                    <a16:creationId xmlns:a16="http://schemas.microsoft.com/office/drawing/2014/main" id="{B1931842-AEEA-9189-FCBA-023C5EC0784C}"/>
                  </a:ext>
                </a:extLst>
              </p:cNvPr>
              <p:cNvSpPr txBox="1"/>
              <p:nvPr/>
            </p:nvSpPr>
            <p:spPr>
              <a:xfrm>
                <a:off x="6747565" y="3283796"/>
                <a:ext cx="10021479" cy="2892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7">
                <a:extLst>
                  <a:ext uri="{FF2B5EF4-FFF2-40B4-BE49-F238E27FC236}">
                    <a16:creationId xmlns:a16="http://schemas.microsoft.com/office/drawing/2014/main" id="{B1931842-AEEA-9189-FCBA-023C5EC0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565" y="3283796"/>
                <a:ext cx="10021479" cy="2892523"/>
              </a:xfrm>
              <a:prstGeom prst="rect">
                <a:avLst/>
              </a:prstGeom>
              <a:blipFill>
                <a:blip r:embed="rId28"/>
                <a:stretch>
                  <a:fillRect l="-2190" r="-2129" b="-4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580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9105900"/>
            <a:ext cx="18288000" cy="1181100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18" name="Round Same Side Corner Rectangle 17"/>
          <p:cNvSpPr/>
          <p:nvPr/>
        </p:nvSpPr>
        <p:spPr>
          <a:xfrm flipV="1">
            <a:off x="1702478" y="795716"/>
            <a:ext cx="3895682" cy="1143000"/>
          </a:xfrm>
          <a:prstGeom prst="round2SameRect">
            <a:avLst>
              <a:gd name="adj1" fmla="val 34445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40560" y="1050489"/>
            <a:ext cx="3480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2478" y="2128778"/>
            <a:ext cx="14823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1. Quan sát Hình 3.22 và giải thích vì sao AB // CD.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2. Tìm trên Hình 3.23 hai đường thẳng song song với nhau và giải thích vì sao chúng song song?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60840"/>
            <a:ext cx="10515600" cy="3795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2486660"/>
            <a:ext cx="7772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05600" y="2667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557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826000" y="261111"/>
            <a:ext cx="12420600" cy="3124200"/>
          </a:xfrm>
          <a:prstGeom prst="wedgeRoundRectCallout">
            <a:avLst>
              <a:gd name="adj1" fmla="val -55070"/>
              <a:gd name="adj2" fmla="val 35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Từ kết quả câu 2 nhận xét nếu hai đường thẳng phân biệt cùng vuông góc với một đường thẳng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thứ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ba</a:t>
            </a:r>
            <a:r>
              <a:rPr lang="vi-VN" sz="4000" dirty="0">
                <a:solidFill>
                  <a:schemeClr val="tx1"/>
                </a:solidFill>
              </a:rPr>
              <a:t> thì chúng sẽ có mối quan hệ gì?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vi-VN" sz="4000" dirty="0">
                <a:solidFill>
                  <a:schemeClr val="tx1"/>
                </a:solidFill>
              </a:rPr>
              <a:t>Rút ra nhận xét.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581164" y="4287144"/>
            <a:ext cx="12446000" cy="2610298"/>
          </a:xfrm>
          <a:prstGeom prst="wedgeRoundRectCallout">
            <a:avLst>
              <a:gd name="adj1" fmla="val 56097"/>
              <a:gd name="adj2" fmla="val 34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thẳng phân biệt cùng vuông góc với một đường thẳng thứ ba thì chúng song song với nhau.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981" y="357925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43788"/>
            <a:ext cx="648581" cy="97942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890" y="295898"/>
            <a:ext cx="4114800" cy="9549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09" y="7138078"/>
            <a:ext cx="2903472" cy="31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0881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" y="5515329"/>
            <a:ext cx="3363879" cy="2958591"/>
          </a:xfrm>
          <a:prstGeom prst="rect">
            <a:avLst/>
          </a:prstGeom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63" y="6442178"/>
            <a:ext cx="7331870" cy="33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4414838"/>
            <a:ext cx="3690938" cy="325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37" y="3559924"/>
            <a:ext cx="7693820" cy="385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89970"/>
            <a:ext cx="6296025" cy="416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1" y="3926683"/>
            <a:ext cx="4750595" cy="12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291" y="2632769"/>
            <a:ext cx="6265298" cy="41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4" y="1213432"/>
            <a:ext cx="3177726" cy="2599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9569" y="7287258"/>
            <a:ext cx="4044920" cy="3148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7232" y="289970"/>
            <a:ext cx="7095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6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952500"/>
            <a:ext cx="3886200" cy="205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627257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447630"/>
            <a:ext cx="1000522" cy="1335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8115300"/>
            <a:ext cx="1828800" cy="1887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15" y="8875420"/>
            <a:ext cx="1507283" cy="1103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30">
                <a:extLst>
                  <a:ext uri="{FF2B5EF4-FFF2-40B4-BE49-F238E27FC236}">
                    <a16:creationId xmlns:a16="http://schemas.microsoft.com/office/drawing/2014/main" id="{7A6FF89E-360C-A9FB-F476-E7BC28DBA46A}"/>
                  </a:ext>
                </a:extLst>
              </p:cNvPr>
              <p:cNvSpPr txBox="1"/>
              <p:nvPr/>
            </p:nvSpPr>
            <p:spPr>
              <a:xfrm>
                <a:off x="4837169" y="147578"/>
                <a:ext cx="1120661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ê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Hộp Văn bản 30">
                <a:extLst>
                  <a:ext uri="{FF2B5EF4-FFF2-40B4-BE49-F238E27FC236}">
                    <a16:creationId xmlns:a16="http://schemas.microsoft.com/office/drawing/2014/main" id="{7A6FF89E-360C-A9FB-F476-E7BC28DBA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169" y="147578"/>
                <a:ext cx="11206618" cy="2862322"/>
              </a:xfrm>
              <a:prstGeom prst="rect">
                <a:avLst/>
              </a:prstGeom>
              <a:blipFill>
                <a:blip r:embed="rId7"/>
                <a:stretch>
                  <a:fillRect l="-1903" r="-190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3241" flipH="1">
            <a:off x="6090863" y="5231596"/>
            <a:ext cx="5464027" cy="37885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55437" y="7353300"/>
            <a:ext cx="7537177" cy="944272"/>
            <a:chOff x="4543348" y="7581900"/>
            <a:chExt cx="7537177" cy="83992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4543348" y="7581900"/>
              <a:ext cx="7496252" cy="0"/>
            </a:xfrm>
            <a:prstGeom prst="line">
              <a:avLst/>
            </a:prstGeom>
            <a:ln w="50800">
              <a:solidFill>
                <a:schemeClr val="tx2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1482604" y="7713934"/>
                  <a:ext cx="59792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4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2604" y="7713934"/>
                  <a:ext cx="597921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401150" y="4184463"/>
            <a:ext cx="748603" cy="1043371"/>
            <a:chOff x="6401150" y="4184463"/>
            <a:chExt cx="748603" cy="1043371"/>
          </a:xfrm>
        </p:grpSpPr>
        <p:sp>
          <p:nvSpPr>
            <p:cNvPr id="5" name="Oval 4"/>
            <p:cNvSpPr/>
            <p:nvPr/>
          </p:nvSpPr>
          <p:spPr>
            <a:xfrm flipH="1">
              <a:off x="6934200" y="5075434"/>
              <a:ext cx="152399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6401150" y="4184463"/>
                  <a:ext cx="74860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4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150" y="4184463"/>
                  <a:ext cx="748603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 rot="18023756">
            <a:off x="3109191" y="5736949"/>
            <a:ext cx="7572779" cy="642588"/>
            <a:chOff x="4466821" y="7581900"/>
            <a:chExt cx="7572779" cy="642588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543348" y="7581900"/>
              <a:ext cx="7496252" cy="0"/>
            </a:xfrm>
            <a:prstGeom prst="line">
              <a:avLst/>
            </a:prstGeom>
            <a:ln w="50800">
              <a:solidFill>
                <a:schemeClr val="tx2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 rot="3347098">
                  <a:off x="4544758" y="7594540"/>
                  <a:ext cx="55201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4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347098">
                  <a:off x="4544758" y="7594540"/>
                  <a:ext cx="552011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4798330" y="7253671"/>
            <a:ext cx="1027714" cy="779765"/>
            <a:chOff x="6058885" y="5075434"/>
            <a:chExt cx="1027714" cy="779765"/>
          </a:xfrm>
        </p:grpSpPr>
        <p:sp>
          <p:nvSpPr>
            <p:cNvPr id="25" name="Oval 24"/>
            <p:cNvSpPr/>
            <p:nvPr/>
          </p:nvSpPr>
          <p:spPr>
            <a:xfrm flipH="1">
              <a:off x="6934200" y="5075434"/>
              <a:ext cx="152399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6058885" y="5147313"/>
                  <a:ext cx="68768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4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8885" y="5147313"/>
                  <a:ext cx="687688" cy="7078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3241" flipH="1">
            <a:off x="8421744" y="2250200"/>
            <a:ext cx="5464027" cy="378852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741360" y="5151634"/>
            <a:ext cx="7527943" cy="856324"/>
            <a:chOff x="4543348" y="7581900"/>
            <a:chExt cx="7527943" cy="761691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4543348" y="7581900"/>
              <a:ext cx="7496252" cy="0"/>
            </a:xfrm>
            <a:prstGeom prst="line">
              <a:avLst/>
            </a:prstGeom>
            <a:ln w="50800">
              <a:solidFill>
                <a:schemeClr val="tx2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1482604" y="7713934"/>
                  <a:ext cx="588687" cy="6296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4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2604" y="7713934"/>
                  <a:ext cx="588687" cy="62965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7779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06164 -0.147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2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12249 -0.071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722363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34499">
            <a:off x="15381820" y="5413957"/>
            <a:ext cx="988020" cy="9745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999576">
            <a:off x="1347639" y="5090525"/>
            <a:ext cx="951462" cy="93845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869965">
            <a:off x="13212401" y="8682972"/>
            <a:ext cx="1342491" cy="132413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63743">
            <a:off x="2599734" y="-131425"/>
            <a:ext cx="1697838" cy="167462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63743">
            <a:off x="2705124" y="8608947"/>
            <a:ext cx="660076" cy="65104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292469">
            <a:off x="15130600" y="220958"/>
            <a:ext cx="1317310" cy="1317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2CC09157-1229-989C-AFD4-34BB0C42DFC6}"/>
                  </a:ext>
                </a:extLst>
              </p:cNvPr>
              <p:cNvSpPr txBox="1"/>
              <p:nvPr/>
            </p:nvSpPr>
            <p:spPr>
              <a:xfrm>
                <a:off x="2588062" y="743852"/>
                <a:ext cx="1371873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? 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2CC09157-1229-989C-AFD4-34BB0C42D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062" y="743852"/>
                <a:ext cx="13718738" cy="2123658"/>
              </a:xfrm>
              <a:prstGeom prst="rect">
                <a:avLst/>
              </a:prstGeom>
              <a:blipFill>
                <a:blip r:embed="rId27"/>
                <a:stretch>
                  <a:fillRect l="-1822" r="-177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Mũi tên: Phải 42">
            <a:extLst>
              <a:ext uri="{FF2B5EF4-FFF2-40B4-BE49-F238E27FC236}">
                <a16:creationId xmlns:a16="http://schemas.microsoft.com/office/drawing/2014/main" id="{F04840F4-C4D9-518B-959D-50EBD537340F}"/>
              </a:ext>
            </a:extLst>
          </p:cNvPr>
          <p:cNvSpPr/>
          <p:nvPr/>
        </p:nvSpPr>
        <p:spPr>
          <a:xfrm>
            <a:off x="1335275" y="3418528"/>
            <a:ext cx="1286395" cy="942312"/>
          </a:xfrm>
          <a:prstGeom prst="rightArrow">
            <a:avLst/>
          </a:prstGeom>
          <a:solidFill>
            <a:srgbClr val="FEAB82"/>
          </a:solidFill>
          <a:ln>
            <a:solidFill>
              <a:srgbClr val="FEA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571" y="1895196"/>
            <a:ext cx="5818012" cy="6131004"/>
          </a:xfrm>
          <a:prstGeom prst="rect">
            <a:avLst/>
          </a:prstGeom>
        </p:spPr>
      </p:pic>
      <p:sp>
        <p:nvSpPr>
          <p:cNvPr id="40" name="Hộp Văn bản 38">
            <a:extLst>
              <a:ext uri="{FF2B5EF4-FFF2-40B4-BE49-F238E27FC236}">
                <a16:creationId xmlns:a16="http://schemas.microsoft.com/office/drawing/2014/main" id="{2CC09157-1229-989C-AFD4-34BB0C42DFC6}"/>
              </a:ext>
            </a:extLst>
          </p:cNvPr>
          <p:cNvSpPr txBox="1"/>
          <p:nvPr/>
        </p:nvSpPr>
        <p:spPr>
          <a:xfrm>
            <a:off x="2864683" y="3214707"/>
            <a:ext cx="79970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2839246"/>
            <a:ext cx="10574018" cy="693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103441" y="4279406"/>
            <a:ext cx="12817424" cy="3297182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44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</a:t>
            </a:r>
            <a:r>
              <a:rPr lang="en-US" sz="144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44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trình</a:t>
            </a:r>
            <a:r>
              <a:rPr lang="en-US" sz="144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44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</a:t>
            </a:r>
            <a:r>
              <a:rPr lang="en-US" sz="144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44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mật</a:t>
            </a:r>
            <a:endParaRPr lang="en-US" sz="14400" b="1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0545" y="812660"/>
            <a:ext cx="3312368" cy="3466746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4D3A6CDC-9A09-77CB-9D72-E74C5E18C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86" y="7576587"/>
            <a:ext cx="6048672" cy="3415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65" y="718683"/>
            <a:ext cx="3030676" cy="21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1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90600" y="592837"/>
            <a:ext cx="15985776" cy="1944216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6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 </a:t>
            </a:r>
            <a:r>
              <a:rPr lang="nl-NL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phát biểu </a:t>
            </a:r>
            <a:r>
              <a:rPr lang="nl-NL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đúng: </a:t>
            </a:r>
            <a:endParaRPr lang="en-US" sz="6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6000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1208602" y="3635897"/>
                <a:ext cx="7200800" cy="1896642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nl-NL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đồng vị 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72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2" y="3635897"/>
                <a:ext cx="7200800" cy="1896642"/>
              </a:xfrm>
              <a:prstGeom prst="flowChartAlternateProcess">
                <a:avLst/>
              </a:prstGeom>
              <a:blipFill>
                <a:blip r:embed="rId6"/>
                <a:stretch>
                  <a:fillRect l="-253" r="-23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1208602" y="8153682"/>
                <a:ext cx="7200800" cy="1891745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so le ngoài 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2" y="8153682"/>
                <a:ext cx="7200800" cy="1891745"/>
              </a:xfrm>
              <a:prstGeom prst="flowChartAlternateProcess">
                <a:avLst/>
              </a:prstGeom>
              <a:blipFill>
                <a:blip r:embed="rId8"/>
                <a:stretch>
                  <a:fillRect l="-1097" r="-16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owchart: Alternate Process 12"/>
          <p:cNvSpPr/>
          <p:nvPr/>
        </p:nvSpPr>
        <p:spPr>
          <a:xfrm>
            <a:off x="9309914" y="6076114"/>
            <a:ext cx="7200800" cy="217684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1208602" y="5867572"/>
                <a:ext cx="7200800" cy="1790527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nl-NL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nl-NL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so le trong 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72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2" y="5867572"/>
                <a:ext cx="7200800" cy="1790527"/>
              </a:xfrm>
              <a:prstGeom prst="flowChartAlternateProcess">
                <a:avLst/>
              </a:prstGeom>
              <a:blipFill>
                <a:blip r:embed="rId9"/>
                <a:stretch>
                  <a:fillRect b="-436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900" y="9099555"/>
            <a:ext cx="4229100" cy="267976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196874" y="2835797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140" y="2514601"/>
            <a:ext cx="1184042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521673" y="6569651"/>
                <a:ext cx="6928435" cy="8367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so le trong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673" y="6569651"/>
                <a:ext cx="6928435" cy="836704"/>
              </a:xfrm>
              <a:prstGeom prst="rect">
                <a:avLst/>
              </a:prstGeom>
              <a:blipFill>
                <a:blip r:embed="rId14"/>
                <a:stretch>
                  <a:fillRect l="-2726" r="-1671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Hình ảnh 26">
            <a:extLst>
              <a:ext uri="{FF2B5EF4-FFF2-40B4-BE49-F238E27FC236}">
                <a16:creationId xmlns:a16="http://schemas.microsoft.com/office/drawing/2014/main" id="{65784425-F4C0-516A-0AC1-5A2C8FE825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9451" y="2637644"/>
            <a:ext cx="6090163" cy="33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30" name="Picture 28">
            <a:extLst>
              <a:ext uri="{FF2B5EF4-FFF2-40B4-BE49-F238E27FC236}">
                <a16:creationId xmlns:a16="http://schemas.microsoft.com/office/drawing/2014/main" id="{762D5519-2255-8AAA-42BD-8439513C4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138956">
            <a:off x="16250273" y="8538833"/>
            <a:ext cx="744588" cy="734406"/>
          </a:xfrm>
          <a:prstGeom prst="rect">
            <a:avLst/>
          </a:prstGeom>
        </p:spPr>
      </p:pic>
      <p:pic>
        <p:nvPicPr>
          <p:cNvPr id="331" name="Picture 30">
            <a:extLst>
              <a:ext uri="{FF2B5EF4-FFF2-40B4-BE49-F238E27FC236}">
                <a16:creationId xmlns:a16="http://schemas.microsoft.com/office/drawing/2014/main" id="{7DB6A2AE-9E29-4062-DE42-295E5907B7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073941">
            <a:off x="13096906" y="8479738"/>
            <a:ext cx="1192835" cy="1176523"/>
          </a:xfrm>
          <a:prstGeom prst="rect">
            <a:avLst/>
          </a:prstGeom>
        </p:spPr>
      </p:pic>
      <p:pic>
        <p:nvPicPr>
          <p:cNvPr id="332" name="Picture 32">
            <a:extLst>
              <a:ext uri="{FF2B5EF4-FFF2-40B4-BE49-F238E27FC236}">
                <a16:creationId xmlns:a16="http://schemas.microsoft.com/office/drawing/2014/main" id="{80D368F6-28D9-719C-2FAD-1719F8945E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637702">
            <a:off x="14643580" y="149804"/>
            <a:ext cx="2363783" cy="2045746"/>
          </a:xfrm>
          <a:prstGeom prst="rect">
            <a:avLst/>
          </a:prstGeom>
        </p:spPr>
      </p:pic>
      <p:pic>
        <p:nvPicPr>
          <p:cNvPr id="333" name="Picture 27">
            <a:extLst>
              <a:ext uri="{FF2B5EF4-FFF2-40B4-BE49-F238E27FC236}">
                <a16:creationId xmlns:a16="http://schemas.microsoft.com/office/drawing/2014/main" id="{8F07927B-AA11-EA1A-F22D-CCA69D72916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967566">
            <a:off x="2375399" y="5419394"/>
            <a:ext cx="988020" cy="974509"/>
          </a:xfrm>
          <a:prstGeom prst="rect">
            <a:avLst/>
          </a:prstGeom>
        </p:spPr>
      </p:pic>
      <p:pic>
        <p:nvPicPr>
          <p:cNvPr id="334" name="Picture 29">
            <a:extLst>
              <a:ext uri="{FF2B5EF4-FFF2-40B4-BE49-F238E27FC236}">
                <a16:creationId xmlns:a16="http://schemas.microsoft.com/office/drawing/2014/main" id="{67BCEF02-9654-F196-0C2F-A4328AFA55D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72014">
            <a:off x="3184155" y="678490"/>
            <a:ext cx="1108076" cy="1092922"/>
          </a:xfrm>
          <a:prstGeom prst="rect">
            <a:avLst/>
          </a:prstGeom>
        </p:spPr>
      </p:pic>
      <p:pic>
        <p:nvPicPr>
          <p:cNvPr id="335" name="Picture 31">
            <a:extLst>
              <a:ext uri="{FF2B5EF4-FFF2-40B4-BE49-F238E27FC236}">
                <a16:creationId xmlns:a16="http://schemas.microsoft.com/office/drawing/2014/main" id="{1B62F275-C426-A45E-E6DD-42E0A101BF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0085071">
            <a:off x="4743799" y="8714022"/>
            <a:ext cx="1317310" cy="1317310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6487AE1-6CA1-8931-032A-CD68E87A107A}"/>
              </a:ext>
            </a:extLst>
          </p:cNvPr>
          <p:cNvSpPr txBox="1"/>
          <p:nvPr/>
        </p:nvSpPr>
        <p:spPr>
          <a:xfrm>
            <a:off x="4697157" y="1161825"/>
            <a:ext cx="8893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AAA50A-CA15-D1ED-461D-9F33D9DCB761}"/>
              </a:ext>
            </a:extLst>
          </p:cNvPr>
          <p:cNvSpPr txBox="1"/>
          <p:nvPr/>
        </p:nvSpPr>
        <p:spPr>
          <a:xfrm>
            <a:off x="3244334" y="2616708"/>
            <a:ext cx="126314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lang="nl-NL" sz="4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nl-NL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song song là: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nl-NL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có vô số điểm chung.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không có điểm chung.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nl-NL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có một điểm chung.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CDD17745-2402-250A-E4B0-23E63139AA00}"/>
              </a:ext>
            </a:extLst>
          </p:cNvPr>
          <p:cNvSpPr/>
          <p:nvPr/>
        </p:nvSpPr>
        <p:spPr>
          <a:xfrm>
            <a:off x="3123208" y="4863089"/>
            <a:ext cx="736712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415949" y="95633"/>
            <a:ext cx="16472001" cy="1944216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 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797074" y="6697652"/>
                <a:ext cx="7200800" cy="2006822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NL" sz="6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𝑑𝐷𝐵</m:t>
                        </m:r>
                      </m:e>
                    </m:acc>
                  </m:oMath>
                </a14:m>
                <a:r>
                  <a:rPr lang="nl-NL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𝐷𝐵𝐶</m:t>
                        </m:r>
                      </m:e>
                    </m:acc>
                  </m:oMath>
                </a14:m>
                <a:endParaRPr lang="en-US" sz="6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074" y="6697652"/>
                <a:ext cx="7200800" cy="2006822"/>
              </a:xfrm>
              <a:prstGeom prst="flowChartAlternateProcess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1066800" y="7734300"/>
                <a:ext cx="7200800" cy="2006820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NL" sz="6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𝑑𝐷𝐵</m:t>
                        </m:r>
                      </m:e>
                    </m:acc>
                  </m:oMath>
                </a14:m>
                <a:r>
                  <a:rPr lang="nl-NL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𝐴𝐷𝐸</m:t>
                        </m:r>
                      </m:e>
                    </m:acc>
                  </m:oMath>
                </a14:m>
                <a:endParaRPr lang="en-US" sz="66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7734300"/>
                <a:ext cx="7200800" cy="2006820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1066800" y="3429001"/>
                <a:ext cx="7200800" cy="194203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NL" sz="6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𝐴𝐷𝐸</m:t>
                        </m:r>
                      </m:e>
                    </m:acc>
                  </m:oMath>
                </a14:m>
                <a:r>
                  <a:rPr lang="nl-NL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𝐷𝐵𝐶</m:t>
                        </m:r>
                      </m:e>
                    </m:acc>
                  </m:oMath>
                </a14:m>
                <a:endParaRPr lang="en-US" sz="6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429001"/>
                <a:ext cx="7200800" cy="1942034"/>
              </a:xfrm>
              <a:prstGeom prst="flowChartAlternateProcess">
                <a:avLst/>
              </a:prstGeom>
              <a:blipFill>
                <a:blip r:embed="rId9"/>
                <a:stretch>
                  <a:fillRect b="-93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1066800" y="5495426"/>
                <a:ext cx="7200800" cy="190907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l-NL" sz="6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𝐴𝐸𝐷</m:t>
                        </m:r>
                      </m:e>
                    </m:acc>
                  </m:oMath>
                </a14:m>
                <a:r>
                  <a:rPr lang="nl-NL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endParaRPr lang="en-US" sz="6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95426"/>
                <a:ext cx="7200800" cy="1909074"/>
              </a:xfrm>
              <a:prstGeom prst="flowChartAlternateProcess">
                <a:avLst/>
              </a:prstGeom>
              <a:blipFill>
                <a:blip r:embed="rId10"/>
                <a:stretch>
                  <a:fillRect b="-125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196874" y="25643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140" y="2243138"/>
            <a:ext cx="1184042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E6B2FDEC-F36C-41AD-AF80-7717BC5A24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850" y="8187538"/>
            <a:ext cx="4229100" cy="2679761"/>
          </a:xfrm>
          <a:prstGeom prst="rect">
            <a:avLst/>
          </a:prstGeom>
        </p:spPr>
      </p:pic>
      <p:pic>
        <p:nvPicPr>
          <p:cNvPr id="42" name="Picture 2" descr="https://upload.wikimedia.org/wikipedia/commons/thumb/5/56/%C4%90%E1%BB%8Bnh_l%C3%BD_Talet.svg/800px-%C4%90%E1%BB%8Bnh_l%C3%BD_Talet.sv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770" y="2564334"/>
            <a:ext cx="5026125" cy="408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227693" y="-80010"/>
            <a:ext cx="15985776" cy="3412458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272897" y="6766074"/>
            <a:ext cx="7200800" cy="140415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A, B đều đúng</a:t>
            </a:r>
            <a:endParaRPr lang="vi-VN" sz="4400" noProof="1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1223122" y="4648926"/>
                <a:ext cx="7200800" cy="1404156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𝐴𝐸𝐹</m:t>
                        </m:r>
                      </m:e>
                    </m:acc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vi-VN" sz="40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algn="ctr"/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122" y="4648926"/>
                <a:ext cx="7200800" cy="1404156"/>
              </a:xfrm>
              <a:prstGeom prst="flowChartAlternateProcess">
                <a:avLst/>
              </a:prstGeom>
              <a:blipFill>
                <a:blip r:embed="rId7"/>
                <a:stretch>
                  <a:fillRect t="-299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owchart: Alternate Process 12"/>
          <p:cNvSpPr/>
          <p:nvPr/>
        </p:nvSpPr>
        <p:spPr>
          <a:xfrm>
            <a:off x="9495733" y="6711144"/>
            <a:ext cx="7200800" cy="140415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A, B đều sai</a:t>
            </a:r>
            <a:endParaRPr lang="vi-VN" sz="4400" noProof="1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9495733" y="4648926"/>
            <a:ext cx="7200800" cy="140415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// CD</a:t>
            </a:r>
            <a:endParaRPr lang="vi-VN" sz="4400" noProof="1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196874" y="3135834"/>
            <a:ext cx="1600200" cy="8001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12" y="3343002"/>
            <a:ext cx="1184042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:a16="http://schemas.microsoft.com/office/drawing/2014/main" id="{8BF92E63-91C8-5FB8-5B8A-4A136AD1E3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270" y="8187538"/>
            <a:ext cx="4229100" cy="2679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898453" y="71015"/>
                <a:ext cx="14644256" cy="29925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/>
                <a:r>
                  <a:rPr lang="en-US" sz="4000" b="1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4000" b="1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𝐶𝐹𝐸</m:t>
                        </m:r>
                      </m:e>
                    </m:acc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453" y="71015"/>
                <a:ext cx="14644256" cy="2992581"/>
              </a:xfrm>
              <a:prstGeom prst="roundRect">
                <a:avLst/>
              </a:prstGeom>
              <a:blipFill>
                <a:blip r:embed="rId11"/>
                <a:stretch>
                  <a:fillRect l="-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630"/>
          <a:stretch/>
        </p:blipFill>
        <p:spPr>
          <a:xfrm>
            <a:off x="10305521" y="60461"/>
            <a:ext cx="5228535" cy="29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26478" y="-5742812"/>
            <a:ext cx="53003453" cy="1843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33" y="2018408"/>
            <a:ext cx="2898230" cy="3033306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647057" y="2946106"/>
            <a:ext cx="10707246" cy="4476575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600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5600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rId4" action="ppaction://hlinksldjump"/>
          </p:cNvPr>
          <p:cNvSpPr/>
          <p:nvPr/>
        </p:nvSpPr>
        <p:spPr>
          <a:xfrm>
            <a:off x="1143000" y="2847175"/>
            <a:ext cx="10707246" cy="4476575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600" b="1">
                <a:solidFill>
                  <a:srgbClr val="00B050"/>
                </a:solidFill>
                <a:latin typeface="+mj-lt"/>
              </a:rPr>
              <a:t>Chúc các bạn học tốt!</a:t>
            </a:r>
            <a:endParaRPr lang="en-US" sz="5600" b="1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5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14800" y="1474377"/>
            <a:ext cx="10037213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56704" y="3643428"/>
            <a:ext cx="744165" cy="53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74584" y="3571245"/>
            <a:ext cx="699317" cy="6815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6600" y="3524311"/>
            <a:ext cx="508935" cy="775386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 rot="5400000">
            <a:off x="4822489" y="6200528"/>
            <a:ext cx="294157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5400000">
            <a:off x="10523939" y="6200528"/>
            <a:ext cx="294157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9"/>
          <p:cNvSpPr txBox="1"/>
          <p:nvPr/>
        </p:nvSpPr>
        <p:spPr>
          <a:xfrm>
            <a:off x="1222360" y="4906725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3809" y="4906725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SGK tr104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16/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sbt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110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73193" y="4840241"/>
            <a:ext cx="5176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III, IV”.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81" y="6794729"/>
            <a:ext cx="1577712" cy="3714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990" y="6057718"/>
            <a:ext cx="1577712" cy="37149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23" y="748232"/>
            <a:ext cx="2323482" cy="16596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7"/>
          <p:cNvSpPr/>
          <p:nvPr/>
        </p:nvSpPr>
        <p:spPr>
          <a:xfrm>
            <a:off x="0" y="8648700"/>
            <a:ext cx="18288000" cy="163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0" y="1181100"/>
            <a:ext cx="5676817" cy="8530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52500"/>
            <a:ext cx="13101916" cy="601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334412">
            <a:off x="1784061" y="2166036"/>
            <a:ext cx="108966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541527"/>
            <a:ext cx="502920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-7023644" y="-25842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615472" y="532096"/>
            <a:ext cx="15977824" cy="9410534"/>
            <a:chOff x="0" y="-38100"/>
            <a:chExt cx="3778880" cy="2225665"/>
          </a:xfrm>
        </p:grpSpPr>
        <p:sp>
          <p:nvSpPr>
            <p:cNvPr id="20" name="Freeform 20"/>
            <p:cNvSpPr/>
            <p:nvPr/>
          </p:nvSpPr>
          <p:spPr>
            <a:xfrm>
              <a:off x="14303" y="20098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30" name="Picture 28">
            <a:extLst>
              <a:ext uri="{FF2B5EF4-FFF2-40B4-BE49-F238E27FC236}">
                <a16:creationId xmlns:a16="http://schemas.microsoft.com/office/drawing/2014/main" id="{762D5519-2255-8AAA-42BD-8439513C4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138956">
            <a:off x="16250273" y="8538833"/>
            <a:ext cx="744588" cy="734406"/>
          </a:xfrm>
          <a:prstGeom prst="rect">
            <a:avLst/>
          </a:prstGeom>
        </p:spPr>
      </p:pic>
      <p:pic>
        <p:nvPicPr>
          <p:cNvPr id="331" name="Picture 30">
            <a:extLst>
              <a:ext uri="{FF2B5EF4-FFF2-40B4-BE49-F238E27FC236}">
                <a16:creationId xmlns:a16="http://schemas.microsoft.com/office/drawing/2014/main" id="{7DB6A2AE-9E29-4062-DE42-295E5907B7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073941">
            <a:off x="13096906" y="8479738"/>
            <a:ext cx="1192835" cy="1176523"/>
          </a:xfrm>
          <a:prstGeom prst="rect">
            <a:avLst/>
          </a:prstGeom>
        </p:spPr>
      </p:pic>
      <p:pic>
        <p:nvPicPr>
          <p:cNvPr id="332" name="Picture 32">
            <a:extLst>
              <a:ext uri="{FF2B5EF4-FFF2-40B4-BE49-F238E27FC236}">
                <a16:creationId xmlns:a16="http://schemas.microsoft.com/office/drawing/2014/main" id="{80D368F6-28D9-719C-2FAD-1719F8945E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637702">
            <a:off x="14643580" y="149804"/>
            <a:ext cx="2363783" cy="2045746"/>
          </a:xfrm>
          <a:prstGeom prst="rect">
            <a:avLst/>
          </a:prstGeom>
        </p:spPr>
      </p:pic>
      <p:pic>
        <p:nvPicPr>
          <p:cNvPr id="334" name="Picture 29">
            <a:extLst>
              <a:ext uri="{FF2B5EF4-FFF2-40B4-BE49-F238E27FC236}">
                <a16:creationId xmlns:a16="http://schemas.microsoft.com/office/drawing/2014/main" id="{67BCEF02-9654-F196-0C2F-A4328AFA55D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72014">
            <a:off x="3184155" y="678490"/>
            <a:ext cx="1108076" cy="1092922"/>
          </a:xfrm>
          <a:prstGeom prst="rect">
            <a:avLst/>
          </a:prstGeom>
        </p:spPr>
      </p:pic>
      <p:pic>
        <p:nvPicPr>
          <p:cNvPr id="335" name="Picture 31">
            <a:extLst>
              <a:ext uri="{FF2B5EF4-FFF2-40B4-BE49-F238E27FC236}">
                <a16:creationId xmlns:a16="http://schemas.microsoft.com/office/drawing/2014/main" id="{1B62F275-C426-A45E-E6DD-42E0A101BF0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0085071">
            <a:off x="4743799" y="8714022"/>
            <a:ext cx="1317310" cy="1317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EAAA50A-CA15-D1ED-461D-9F33D9DCB761}"/>
                  </a:ext>
                </a:extLst>
              </p:cNvPr>
              <p:cNvSpPr txBox="1"/>
              <p:nvPr/>
            </p:nvSpPr>
            <p:spPr>
              <a:xfrm>
                <a:off x="3878742" y="2871632"/>
                <a:ext cx="10026521" cy="4247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4000" b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nl-NL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 hình vẽ, số đo góc rPq 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14</a:t>
                </a:r>
                <a:r>
                  <a:rPr lang="nl-NL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nl-NL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115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:r>
                  <a:rPr lang="nl-NL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EAAA50A-CA15-D1ED-461D-9F33D9DC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742" y="2871632"/>
                <a:ext cx="10026521" cy="4247317"/>
              </a:xfrm>
              <a:prstGeom prst="rect">
                <a:avLst/>
              </a:prstGeom>
              <a:blipFill>
                <a:blip r:embed="rId26"/>
                <a:stretch>
                  <a:fillRect l="-2128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CDD17745-2402-250A-E4B0-23E63139AA00}"/>
              </a:ext>
            </a:extLst>
          </p:cNvPr>
          <p:cNvSpPr/>
          <p:nvPr/>
        </p:nvSpPr>
        <p:spPr>
          <a:xfrm>
            <a:off x="3854246" y="6269219"/>
            <a:ext cx="736712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21935" y="3959873"/>
            <a:ext cx="6064557" cy="3514301"/>
          </a:xfrm>
          <a:prstGeom prst="rect">
            <a:avLst/>
          </a:prstGeom>
        </p:spPr>
      </p:pic>
      <p:sp>
        <p:nvSpPr>
          <p:cNvPr id="43" name="Hộp Văn bản 22">
            <a:extLst>
              <a:ext uri="{FF2B5EF4-FFF2-40B4-BE49-F238E27FC236}">
                <a16:creationId xmlns:a16="http://schemas.microsoft.com/office/drawing/2014/main" id="{66487AE1-6CA1-8931-032A-CD68E87A107A}"/>
              </a:ext>
            </a:extLst>
          </p:cNvPr>
          <p:cNvSpPr txBox="1"/>
          <p:nvPr/>
        </p:nvSpPr>
        <p:spPr>
          <a:xfrm>
            <a:off x="4697157" y="1161825"/>
            <a:ext cx="8893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38" y="800100"/>
            <a:ext cx="16466723" cy="1199796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564365" y="9229725"/>
            <a:ext cx="19416731" cy="0"/>
          </a:xfrm>
          <a:prstGeom prst="line">
            <a:avLst/>
          </a:prstGeom>
          <a:ln w="38100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5371033" y="1964016"/>
            <a:ext cx="1076096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HAI ĐƯỜNG THẲNG SONG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1278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369542" y="833531"/>
            <a:ext cx="2458952" cy="16050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66367">
            <a:off x="13706902" y="7260554"/>
            <a:ext cx="2582597" cy="17608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974264" y="3189107"/>
            <a:ext cx="507127" cy="4388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974264" y="4420756"/>
            <a:ext cx="507127" cy="43889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974264" y="5652406"/>
            <a:ext cx="507127" cy="43889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974264" y="6884056"/>
            <a:ext cx="507127" cy="4388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974264" y="8113124"/>
            <a:ext cx="507127" cy="438896"/>
          </a:xfrm>
          <a:prstGeom prst="rect">
            <a:avLst/>
          </a:prstGeom>
        </p:spPr>
      </p:pic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6C6906D-A6B2-4875-8830-D45FCD47F7AD}"/>
              </a:ext>
            </a:extLst>
          </p:cNvPr>
          <p:cNvSpPr txBox="1"/>
          <p:nvPr/>
        </p:nvSpPr>
        <p:spPr>
          <a:xfrm>
            <a:off x="2701786" y="2530225"/>
            <a:ext cx="7398027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33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họa góc quan sát của người phi công và góc quan sát của người hoa tiêu khi hướng dẫn máy bay vào vị trí ở sân bay.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Hình ảnh 40" descr="Ảnh có chứa văn bản&#10;&#10;Mô tả được tạo tự động">
            <a:extLst>
              <a:ext uri="{FF2B5EF4-FFF2-40B4-BE49-F238E27FC236}">
                <a16:creationId xmlns:a16="http://schemas.microsoft.com/office/drawing/2014/main" id="{FC5C56AB-52B2-FAF6-B4C6-9CB346E5F4C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0" t="8724" r="1580" b="22361"/>
          <a:stretch/>
        </p:blipFill>
        <p:spPr>
          <a:xfrm>
            <a:off x="10738689" y="2886947"/>
            <a:ext cx="5808477" cy="40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52599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103" name="Picture 32">
            <a:extLst>
              <a:ext uri="{FF2B5EF4-FFF2-40B4-BE49-F238E27FC236}">
                <a16:creationId xmlns:a16="http://schemas.microsoft.com/office/drawing/2014/main" id="{915AD155-ECB4-7F3F-911E-412BC8E63E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505853">
            <a:off x="2877969" y="324683"/>
            <a:ext cx="1427557" cy="1408035"/>
          </a:xfrm>
          <a:prstGeom prst="rect">
            <a:avLst/>
          </a:prstGeom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FDE3DF29-853B-AA31-99B7-56FC329124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306237">
            <a:off x="4134533" y="7781472"/>
            <a:ext cx="1252441" cy="1235313"/>
          </a:xfrm>
          <a:prstGeom prst="rect">
            <a:avLst/>
          </a:prstGeom>
        </p:spPr>
      </p:pic>
      <p:pic>
        <p:nvPicPr>
          <p:cNvPr id="105" name="Picture 34">
            <a:extLst>
              <a:ext uri="{FF2B5EF4-FFF2-40B4-BE49-F238E27FC236}">
                <a16:creationId xmlns:a16="http://schemas.microsoft.com/office/drawing/2014/main" id="{9CFB39D0-6237-A27F-2E7C-92DE1171B2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3062654">
            <a:off x="14252671" y="1959811"/>
            <a:ext cx="1810087" cy="1566548"/>
          </a:xfrm>
          <a:prstGeom prst="rect">
            <a:avLst/>
          </a:prstGeom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70AFDC22-74AB-1D32-96F9-C7261F3593A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4340014">
            <a:off x="14465149" y="7221746"/>
            <a:ext cx="1756269" cy="1756269"/>
          </a:xfrm>
          <a:prstGeom prst="rect">
            <a:avLst/>
          </a:prstGeom>
        </p:spPr>
      </p:pic>
      <p:pic>
        <p:nvPicPr>
          <p:cNvPr id="107" name="Picture 36">
            <a:extLst>
              <a:ext uri="{FF2B5EF4-FFF2-40B4-BE49-F238E27FC236}">
                <a16:creationId xmlns:a16="http://schemas.microsoft.com/office/drawing/2014/main" id="{E21A1C0D-5F5F-47D7-259E-42D3F2091B6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6459985">
            <a:off x="2020890" y="5167743"/>
            <a:ext cx="626645" cy="626645"/>
          </a:xfrm>
          <a:prstGeom prst="rect">
            <a:avLst/>
          </a:prstGeom>
        </p:spPr>
      </p:pic>
      <p:sp>
        <p:nvSpPr>
          <p:cNvPr id="109" name="Hộp Văn bản 108">
            <a:extLst>
              <a:ext uri="{FF2B5EF4-FFF2-40B4-BE49-F238E27FC236}">
                <a16:creationId xmlns:a16="http://schemas.microsoft.com/office/drawing/2014/main" id="{F9CBECF0-8267-71F1-CA57-27FE138EF975}"/>
              </a:ext>
            </a:extLst>
          </p:cNvPr>
          <p:cNvSpPr txBox="1"/>
          <p:nvPr/>
        </p:nvSpPr>
        <p:spPr>
          <a:xfrm>
            <a:off x="5039811" y="1336063"/>
            <a:ext cx="8368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52866" y="1606071"/>
            <a:ext cx="11289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HAI GÓC ĐỒNG VỊ. HAI GÓC SO LE TRONG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96785" y="2924518"/>
            <a:ext cx="9346562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thẳng c cắt hai đường thẳng a, b lần lượt tại 2 điểm A, B khi đó ta có: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7" r="12883"/>
          <a:stretch/>
        </p:blipFill>
        <p:spPr>
          <a:xfrm>
            <a:off x="2399470" y="3277211"/>
            <a:ext cx="6020785" cy="5159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5" name="Arc 34">
            <a:extLst>
              <a:ext uri="{FF2B5EF4-FFF2-40B4-BE49-F238E27FC236}">
                <a16:creationId xmlns:a16="http://schemas.microsoft.com/office/drawing/2014/main" id="{9AD8C74E-8D81-6146-A2C0-323B8349E799}"/>
              </a:ext>
            </a:extLst>
          </p:cNvPr>
          <p:cNvSpPr/>
          <p:nvPr/>
        </p:nvSpPr>
        <p:spPr>
          <a:xfrm rot="8930256">
            <a:off x="4565049" y="4314864"/>
            <a:ext cx="951241" cy="1304585"/>
          </a:xfrm>
          <a:prstGeom prst="arc">
            <a:avLst>
              <a:gd name="adj1" fmla="val 16672797"/>
              <a:gd name="adj2" fmla="val 1096593"/>
            </a:avLst>
          </a:prstGeom>
          <a:solidFill>
            <a:srgbClr val="FFFF00"/>
          </a:solidFill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00739BBC-FDB4-6C59-4928-B973BA0D2A8B}"/>
              </a:ext>
            </a:extLst>
          </p:cNvPr>
          <p:cNvSpPr/>
          <p:nvPr/>
        </p:nvSpPr>
        <p:spPr>
          <a:xfrm rot="12199739">
            <a:off x="5304928" y="6128264"/>
            <a:ext cx="1054380" cy="1145655"/>
          </a:xfrm>
          <a:prstGeom prst="arc">
            <a:avLst>
              <a:gd name="adj1" fmla="val 13441867"/>
              <a:gd name="adj2" fmla="val 20592902"/>
            </a:avLst>
          </a:prstGeom>
          <a:solidFill>
            <a:srgbClr val="FF0000"/>
          </a:solidFill>
          <a:ln w="603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92507" y="6590315"/>
            <a:ext cx="446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 flipH="1">
            <a:off x="4959149" y="6527194"/>
            <a:ext cx="479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nl-NL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60753" y="4977847"/>
            <a:ext cx="312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412209" y="2460796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5325039" y="5157358"/>
            <a:ext cx="108713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9100" lvl="8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 góc </a:t>
            </a:r>
            <a:r>
              <a:rPr lang="nl-NL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 vị</a:t>
            </a: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là: góc A</a:t>
            </a:r>
            <a:r>
              <a:rPr lang="nl-NL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</a:t>
            </a: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B</a:t>
            </a:r>
            <a:r>
              <a:rPr lang="nl-NL" sz="3600" baseline="-25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...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959149" y="5377957"/>
            <a:ext cx="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760753" y="5377957"/>
            <a:ext cx="198396" cy="2227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4" grpId="0"/>
      <p:bldP spid="25" grpId="0"/>
      <p:bldP spid="26" grpId="0"/>
      <p:bldP spid="2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799416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103" name="Picture 32">
            <a:extLst>
              <a:ext uri="{FF2B5EF4-FFF2-40B4-BE49-F238E27FC236}">
                <a16:creationId xmlns:a16="http://schemas.microsoft.com/office/drawing/2014/main" id="{915AD155-ECB4-7F3F-911E-412BC8E63E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505853">
            <a:off x="2877969" y="324683"/>
            <a:ext cx="1427557" cy="1408035"/>
          </a:xfrm>
          <a:prstGeom prst="rect">
            <a:avLst/>
          </a:prstGeom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FDE3DF29-853B-AA31-99B7-56FC329124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306237">
            <a:off x="4134533" y="7781472"/>
            <a:ext cx="1252441" cy="1235313"/>
          </a:xfrm>
          <a:prstGeom prst="rect">
            <a:avLst/>
          </a:prstGeom>
        </p:spPr>
      </p:pic>
      <p:pic>
        <p:nvPicPr>
          <p:cNvPr id="105" name="Picture 34">
            <a:extLst>
              <a:ext uri="{FF2B5EF4-FFF2-40B4-BE49-F238E27FC236}">
                <a16:creationId xmlns:a16="http://schemas.microsoft.com/office/drawing/2014/main" id="{9CFB39D0-6237-A27F-2E7C-92DE1171B2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3062654">
            <a:off x="14252671" y="1959811"/>
            <a:ext cx="1810087" cy="1566548"/>
          </a:xfrm>
          <a:prstGeom prst="rect">
            <a:avLst/>
          </a:prstGeom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70AFDC22-74AB-1D32-96F9-C7261F3593A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4340014">
            <a:off x="14465149" y="7221746"/>
            <a:ext cx="1756269" cy="1756269"/>
          </a:xfrm>
          <a:prstGeom prst="rect">
            <a:avLst/>
          </a:prstGeom>
        </p:spPr>
      </p:pic>
      <p:pic>
        <p:nvPicPr>
          <p:cNvPr id="107" name="Picture 36">
            <a:extLst>
              <a:ext uri="{FF2B5EF4-FFF2-40B4-BE49-F238E27FC236}">
                <a16:creationId xmlns:a16="http://schemas.microsoft.com/office/drawing/2014/main" id="{E21A1C0D-5F5F-47D7-259E-42D3F2091B6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6459985">
            <a:off x="2020890" y="5167743"/>
            <a:ext cx="626645" cy="626645"/>
          </a:xfrm>
          <a:prstGeom prst="rect">
            <a:avLst/>
          </a:prstGeom>
        </p:spPr>
      </p:pic>
      <p:sp>
        <p:nvSpPr>
          <p:cNvPr id="109" name="Hộp Văn bản 108">
            <a:extLst>
              <a:ext uri="{FF2B5EF4-FFF2-40B4-BE49-F238E27FC236}">
                <a16:creationId xmlns:a16="http://schemas.microsoft.com/office/drawing/2014/main" id="{F9CBECF0-8267-71F1-CA57-27FE138EF975}"/>
              </a:ext>
            </a:extLst>
          </p:cNvPr>
          <p:cNvSpPr txBox="1"/>
          <p:nvPr/>
        </p:nvSpPr>
        <p:spPr>
          <a:xfrm>
            <a:off x="5039811" y="1336063"/>
            <a:ext cx="8368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52866" y="1606071"/>
            <a:ext cx="11289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HAI GÓC ĐỒNG VỊ. HAI GÓC SO LE TRONG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7" r="12883"/>
          <a:stretch/>
        </p:blipFill>
        <p:spPr>
          <a:xfrm>
            <a:off x="2527483" y="3449907"/>
            <a:ext cx="6020785" cy="5257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3" name="Rectangle 32"/>
          <p:cNvSpPr/>
          <p:nvPr/>
        </p:nvSpPr>
        <p:spPr>
          <a:xfrm>
            <a:off x="8805502" y="4917957"/>
            <a:ext cx="81796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góc </a:t>
            </a:r>
            <a:r>
              <a:rPr lang="nl-NL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le </a:t>
            </a:r>
            <a:r>
              <a:rPr lang="nl-NL" sz="3600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là: góc </a:t>
            </a: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l-NL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góc B</a:t>
            </a:r>
            <a:r>
              <a:rPr lang="nl-NL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;...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AD8C74E-8D81-6146-A2C0-323B8349E799}"/>
              </a:ext>
            </a:extLst>
          </p:cNvPr>
          <p:cNvSpPr/>
          <p:nvPr/>
        </p:nvSpPr>
        <p:spPr>
          <a:xfrm rot="8930256">
            <a:off x="4664922" y="4506952"/>
            <a:ext cx="951241" cy="1304585"/>
          </a:xfrm>
          <a:prstGeom prst="arc">
            <a:avLst>
              <a:gd name="adj1" fmla="val 16503186"/>
              <a:gd name="adj2" fmla="val 1013484"/>
            </a:avLst>
          </a:prstGeom>
          <a:solidFill>
            <a:srgbClr val="FFFF00"/>
          </a:solidFill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00739BBC-FDB4-6C59-4928-B973BA0D2A8B}"/>
              </a:ext>
            </a:extLst>
          </p:cNvPr>
          <p:cNvSpPr/>
          <p:nvPr/>
        </p:nvSpPr>
        <p:spPr>
          <a:xfrm rot="1145285">
            <a:off x="5671295" y="6445514"/>
            <a:ext cx="644666" cy="929126"/>
          </a:xfrm>
          <a:prstGeom prst="arc">
            <a:avLst>
              <a:gd name="adj1" fmla="val 13732220"/>
              <a:gd name="adj2" fmla="val 21018735"/>
            </a:avLst>
          </a:prstGeom>
          <a:solidFill>
            <a:srgbClr val="FF0000"/>
          </a:solidFill>
          <a:ln w="603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2206" y="5270942"/>
            <a:ext cx="54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flipH="1">
            <a:off x="5966748" y="6535002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68214" y="2852587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thẳng c cắt hai đường thẳng a, b lần lượt tại 2 điểm A, B khi đó ta có: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4760753" y="5377957"/>
            <a:ext cx="198396" cy="2227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7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7" grpId="0" animBg="1"/>
      <p:bldP spid="24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21"/>
          <p:cNvSpPr/>
          <p:nvPr/>
        </p:nvSpPr>
        <p:spPr>
          <a:xfrm>
            <a:off x="1513609" y="579723"/>
            <a:ext cx="15917348" cy="9164462"/>
          </a:xfrm>
          <a:custGeom>
            <a:avLst/>
            <a:gdLst/>
            <a:ahLst/>
            <a:cxnLst/>
            <a:rect l="l" t="t" r="r" b="b"/>
            <a:pathLst>
              <a:path w="3764577" h="2167467">
                <a:moveTo>
                  <a:pt x="24806" y="0"/>
                </a:moveTo>
                <a:lnTo>
                  <a:pt x="3739771" y="0"/>
                </a:lnTo>
                <a:cubicBezTo>
                  <a:pt x="3753471" y="0"/>
                  <a:pt x="3764577" y="11106"/>
                  <a:pt x="3764577" y="24806"/>
                </a:cubicBezTo>
                <a:lnTo>
                  <a:pt x="3764577" y="2142661"/>
                </a:lnTo>
                <a:cubicBezTo>
                  <a:pt x="3764577" y="2156361"/>
                  <a:pt x="3753471" y="2167467"/>
                  <a:pt x="3739771" y="2167467"/>
                </a:cubicBezTo>
                <a:lnTo>
                  <a:pt x="24806" y="2167467"/>
                </a:lnTo>
                <a:cubicBezTo>
                  <a:pt x="18227" y="2167467"/>
                  <a:pt x="11917" y="2164853"/>
                  <a:pt x="7265" y="2160201"/>
                </a:cubicBezTo>
                <a:cubicBezTo>
                  <a:pt x="2613" y="2155549"/>
                  <a:pt x="0" y="2149240"/>
                  <a:pt x="0" y="2142661"/>
                </a:cubicBezTo>
                <a:lnTo>
                  <a:pt x="0" y="24806"/>
                </a:lnTo>
                <a:cubicBezTo>
                  <a:pt x="0" y="18227"/>
                  <a:pt x="2613" y="11917"/>
                  <a:pt x="7265" y="7265"/>
                </a:cubicBezTo>
                <a:cubicBezTo>
                  <a:pt x="11917" y="2613"/>
                  <a:pt x="18227" y="0"/>
                  <a:pt x="24806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470FB86E-DB3A-FBBE-8E2C-D09B549E7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505853">
            <a:off x="1445525" y="896136"/>
            <a:ext cx="1427557" cy="1408035"/>
          </a:xfrm>
          <a:prstGeom prst="rect">
            <a:avLst/>
          </a:prstGeom>
        </p:spPr>
      </p:pic>
      <p:pic>
        <p:nvPicPr>
          <p:cNvPr id="5" name="Picture 34">
            <a:extLst>
              <a:ext uri="{FF2B5EF4-FFF2-40B4-BE49-F238E27FC236}">
                <a16:creationId xmlns:a16="http://schemas.microsoft.com/office/drawing/2014/main" id="{46E8898B-902B-56B9-552C-4D818FEAF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2654">
            <a:off x="14991525" y="1142305"/>
            <a:ext cx="1810087" cy="1566548"/>
          </a:xfrm>
          <a:prstGeom prst="rect">
            <a:avLst/>
          </a:prstGeom>
        </p:spPr>
      </p:pic>
      <p:pic>
        <p:nvPicPr>
          <p:cNvPr id="6" name="Picture 35">
            <a:extLst>
              <a:ext uri="{FF2B5EF4-FFF2-40B4-BE49-F238E27FC236}">
                <a16:creationId xmlns:a16="http://schemas.microsoft.com/office/drawing/2014/main" id="{F6C5B3C9-1B45-DEDE-B561-711EF5EC05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0014">
            <a:off x="15388878" y="7554160"/>
            <a:ext cx="1756269" cy="1756269"/>
          </a:xfrm>
          <a:prstGeom prst="rect">
            <a:avLst/>
          </a:prstGeom>
        </p:spPr>
      </p:pic>
      <p:sp>
        <p:nvSpPr>
          <p:cNvPr id="7" name="Hộp Văn bản 35">
            <a:extLst>
              <a:ext uri="{FF2B5EF4-FFF2-40B4-BE49-F238E27FC236}">
                <a16:creationId xmlns:a16="http://schemas.microsoft.com/office/drawing/2014/main" id="{221B27EF-DD21-11B8-8F66-4E41244F4A68}"/>
              </a:ext>
            </a:extLst>
          </p:cNvPr>
          <p:cNvSpPr txBox="1"/>
          <p:nvPr/>
        </p:nvSpPr>
        <p:spPr>
          <a:xfrm>
            <a:off x="2613429" y="1607135"/>
            <a:ext cx="1331718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</a:t>
            </a:r>
            <a:r>
              <a:rPr lang="nl-NL" sz="5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nl-NL" sz="4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PHIẾU HỌC TẬP)</a:t>
            </a:r>
            <a:endParaRPr lang="nl-NL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vẽ nêu những cặp góc đồng vị và những cặp góc so le trong ở hình sau: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34">
            <a:extLst>
              <a:ext uri="{FF2B5EF4-FFF2-40B4-BE49-F238E27FC236}">
                <a16:creationId xmlns:a16="http://schemas.microsoft.com/office/drawing/2014/main" id="{0C6B26DF-ABB8-1E23-03E2-292B941F6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3983" y="5005382"/>
            <a:ext cx="7848600" cy="487692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937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459296" y="150625"/>
            <a:ext cx="15984052" cy="9325556"/>
            <a:chOff x="0" y="-38100"/>
            <a:chExt cx="3780353" cy="2205567"/>
          </a:xfrm>
        </p:grpSpPr>
        <p:sp>
          <p:nvSpPr>
            <p:cNvPr id="20" name="Freeform 20"/>
            <p:cNvSpPr/>
            <p:nvPr/>
          </p:nvSpPr>
          <p:spPr>
            <a:xfrm>
              <a:off x="15776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30" name="Picture 28">
            <a:extLst>
              <a:ext uri="{FF2B5EF4-FFF2-40B4-BE49-F238E27FC236}">
                <a16:creationId xmlns:a16="http://schemas.microsoft.com/office/drawing/2014/main" id="{762D5519-2255-8AAA-42BD-8439513C4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138956">
            <a:off x="15958327" y="5779507"/>
            <a:ext cx="744588" cy="734406"/>
          </a:xfrm>
          <a:prstGeom prst="rect">
            <a:avLst/>
          </a:prstGeom>
        </p:spPr>
      </p:pic>
      <p:pic>
        <p:nvPicPr>
          <p:cNvPr id="331" name="Picture 30">
            <a:extLst>
              <a:ext uri="{FF2B5EF4-FFF2-40B4-BE49-F238E27FC236}">
                <a16:creationId xmlns:a16="http://schemas.microsoft.com/office/drawing/2014/main" id="{7DB6A2AE-9E29-4062-DE42-295E5907B7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073941">
            <a:off x="15706337" y="8403556"/>
            <a:ext cx="1192835" cy="1176523"/>
          </a:xfrm>
          <a:prstGeom prst="rect">
            <a:avLst/>
          </a:prstGeom>
        </p:spPr>
      </p:pic>
      <p:pic>
        <p:nvPicPr>
          <p:cNvPr id="332" name="Picture 32">
            <a:extLst>
              <a:ext uri="{FF2B5EF4-FFF2-40B4-BE49-F238E27FC236}">
                <a16:creationId xmlns:a16="http://schemas.microsoft.com/office/drawing/2014/main" id="{80D368F6-28D9-719C-2FAD-1719F8945E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637702">
            <a:off x="15014475" y="202106"/>
            <a:ext cx="2363783" cy="2045746"/>
          </a:xfrm>
          <a:prstGeom prst="rect">
            <a:avLst/>
          </a:prstGeom>
        </p:spPr>
      </p:pic>
      <p:pic>
        <p:nvPicPr>
          <p:cNvPr id="333" name="Picture 27">
            <a:extLst>
              <a:ext uri="{FF2B5EF4-FFF2-40B4-BE49-F238E27FC236}">
                <a16:creationId xmlns:a16="http://schemas.microsoft.com/office/drawing/2014/main" id="{8F07927B-AA11-EA1A-F22D-CCA69D72916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967566">
            <a:off x="2162592" y="5436362"/>
            <a:ext cx="988020" cy="974509"/>
          </a:xfrm>
          <a:prstGeom prst="rect">
            <a:avLst/>
          </a:prstGeom>
        </p:spPr>
      </p:pic>
      <p:pic>
        <p:nvPicPr>
          <p:cNvPr id="334" name="Picture 29">
            <a:extLst>
              <a:ext uri="{FF2B5EF4-FFF2-40B4-BE49-F238E27FC236}">
                <a16:creationId xmlns:a16="http://schemas.microsoft.com/office/drawing/2014/main" id="{67BCEF02-9654-F196-0C2F-A4328AFA55D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72014">
            <a:off x="1313748" y="631544"/>
            <a:ext cx="1108076" cy="109292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DE6B751-325C-1330-5349-6DB25C54816E}"/>
              </a:ext>
            </a:extLst>
          </p:cNvPr>
          <p:cNvSpPr txBox="1"/>
          <p:nvPr/>
        </p:nvSpPr>
        <p:spPr>
          <a:xfrm>
            <a:off x="2710187" y="649732"/>
            <a:ext cx="1262088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DẤU HIỆU NHẬN BIẾT HAI ĐƯỜNG THẲNG SONG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D7E176D-8C8C-E89D-F352-A4992D7EBEF6}"/>
              </a:ext>
            </a:extLst>
          </p:cNvPr>
          <p:cNvSpPr/>
          <p:nvPr/>
        </p:nvSpPr>
        <p:spPr>
          <a:xfrm>
            <a:off x="2851822" y="3205089"/>
            <a:ext cx="1600200" cy="914400"/>
          </a:xfrm>
          <a:prstGeom prst="roundRect">
            <a:avLst/>
          </a:prstGeom>
          <a:solidFill>
            <a:srgbClr val="FF5E41"/>
          </a:solidFill>
          <a:ln>
            <a:solidFill>
              <a:srgbClr val="FF5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5379A8-0950-9F68-75DD-3033E2B098C6}"/>
              </a:ext>
            </a:extLst>
          </p:cNvPr>
          <p:cNvSpPr txBox="1"/>
          <p:nvPr/>
        </p:nvSpPr>
        <p:spPr>
          <a:xfrm>
            <a:off x="4724400" y="2561500"/>
            <a:ext cx="11139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359956B5-E2A1-2029-CD7F-3C43B1918B1D}"/>
                  </a:ext>
                </a:extLst>
              </p:cNvPr>
              <p:cNvSpPr txBox="1"/>
              <p:nvPr/>
            </p:nvSpPr>
            <p:spPr>
              <a:xfrm>
                <a:off x="11316826" y="5945674"/>
                <a:ext cx="35082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4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359956B5-E2A1-2029-CD7F-3C43B1918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826" y="5945674"/>
                <a:ext cx="3508237" cy="83099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6784579" y="4613260"/>
            <a:ext cx="1946047" cy="3199571"/>
          </a:xfrm>
          <a:prstGeom prst="line">
            <a:avLst/>
          </a:prstGeom>
          <a:ln w="50800">
            <a:solidFill>
              <a:schemeClr val="tx2">
                <a:alpha val="9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741234" y="4729516"/>
                <a:ext cx="59792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234" y="4729516"/>
                <a:ext cx="597921" cy="70788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c 37"/>
          <p:cNvSpPr/>
          <p:nvPr/>
        </p:nvSpPr>
        <p:spPr>
          <a:xfrm>
            <a:off x="8137724" y="5198404"/>
            <a:ext cx="566476" cy="789640"/>
          </a:xfrm>
          <a:prstGeom prst="arc">
            <a:avLst>
              <a:gd name="adj1" fmla="val 15813746"/>
              <a:gd name="adj2" fmla="val 5119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7304208" y="6738714"/>
            <a:ext cx="492565" cy="706802"/>
          </a:xfrm>
          <a:prstGeom prst="arc">
            <a:avLst>
              <a:gd name="adj1" fmla="val 15041773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776440" y="6269196"/>
                <a:ext cx="54745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440" y="6269196"/>
                <a:ext cx="547458" cy="64633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/>
          <p:nvPr/>
        </p:nvCxnSpPr>
        <p:spPr>
          <a:xfrm flipH="1" flipV="1">
            <a:off x="5696871" y="5594631"/>
            <a:ext cx="4648729" cy="65501"/>
          </a:xfrm>
          <a:prstGeom prst="line">
            <a:avLst/>
          </a:prstGeom>
          <a:ln w="50800">
            <a:solidFill>
              <a:schemeClr val="tx2">
                <a:alpha val="9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5430785" y="7085081"/>
            <a:ext cx="5101794" cy="61950"/>
          </a:xfrm>
          <a:prstGeom prst="line">
            <a:avLst/>
          </a:prstGeom>
          <a:ln w="53975">
            <a:solidFill>
              <a:schemeClr val="tx2">
                <a:alpha val="9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76DAAA-A39C-43A9-5200-3BD2D7BD385C}"/>
                  </a:ext>
                </a:extLst>
              </p:cNvPr>
              <p:cNvSpPr txBox="1"/>
              <p:nvPr/>
            </p:nvSpPr>
            <p:spPr>
              <a:xfrm>
                <a:off x="8700016" y="4893950"/>
                <a:ext cx="717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vi-VN" sz="2000" b="1" dirty="0" smtClean="0">
                    <a:cs typeface="Arial" panose="020B0604020202020204" pitchFamily="34" charset="0"/>
                  </a:rPr>
                  <a:t>0</a:t>
                </a:r>
                <a14:m>
                  <m:oMath xmlns:m="http://schemas.openxmlformats.org/officeDocument/2006/math">
                    <m:r>
                      <a:rPr lang="vi-V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76DAAA-A39C-43A9-5200-3BD2D7BD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0016" y="4893950"/>
                <a:ext cx="717954" cy="400110"/>
              </a:xfrm>
              <a:prstGeom prst="rect">
                <a:avLst/>
              </a:prstGeom>
              <a:blipFill>
                <a:blip r:embed="rId29"/>
                <a:stretch>
                  <a:fillRect l="-8475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776DAAA-A39C-43A9-5200-3BD2D7BD385C}"/>
                  </a:ext>
                </a:extLst>
              </p:cNvPr>
              <p:cNvSpPr txBox="1"/>
              <p:nvPr/>
            </p:nvSpPr>
            <p:spPr>
              <a:xfrm>
                <a:off x="7680618" y="6550500"/>
                <a:ext cx="717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vi-VN" sz="2000" b="1" dirty="0" smtClean="0">
                    <a:cs typeface="Arial" panose="020B0604020202020204" pitchFamily="34" charset="0"/>
                  </a:rPr>
                  <a:t>0</a:t>
                </a:r>
                <a14:m>
                  <m:oMath xmlns:m="http://schemas.openxmlformats.org/officeDocument/2006/math">
                    <m:r>
                      <a:rPr lang="vi-V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776DAAA-A39C-43A9-5200-3BD2D7BD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618" y="6550500"/>
                <a:ext cx="717954" cy="400110"/>
              </a:xfrm>
              <a:prstGeom prst="rect">
                <a:avLst/>
              </a:prstGeom>
              <a:blipFill>
                <a:blip r:embed="rId30"/>
                <a:stretch>
                  <a:fillRect l="-9322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8232762" y="4234667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39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37" grpId="0"/>
      <p:bldP spid="38" grpId="0" animBg="1"/>
      <p:bldP spid="39" grpId="0" animBg="1"/>
      <p:bldP spid="40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765</Words>
  <Application>Microsoft Office PowerPoint</Application>
  <PresentationFormat>Custom</PresentationFormat>
  <Paragraphs>156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Symbol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cương</dc:title>
  <dc:creator>User</dc:creator>
  <cp:lastModifiedBy>ACER</cp:lastModifiedBy>
  <cp:revision>238</cp:revision>
  <dcterms:created xsi:type="dcterms:W3CDTF">2006-08-16T00:00:00Z</dcterms:created>
  <dcterms:modified xsi:type="dcterms:W3CDTF">2023-11-06T03:19:52Z</dcterms:modified>
  <dc:identifier>DAFD8QqN0sk</dc:identifier>
</cp:coreProperties>
</file>