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7" r:id="rId2"/>
  </p:sldMasterIdLst>
  <p:notesMasterIdLst>
    <p:notesMasterId r:id="rId49"/>
  </p:notesMasterIdLst>
  <p:sldIdLst>
    <p:sldId id="256" r:id="rId3"/>
    <p:sldId id="261" r:id="rId4"/>
    <p:sldId id="327" r:id="rId5"/>
    <p:sldId id="298" r:id="rId6"/>
    <p:sldId id="328" r:id="rId7"/>
    <p:sldId id="259" r:id="rId8"/>
    <p:sldId id="260" r:id="rId9"/>
    <p:sldId id="300" r:id="rId10"/>
    <p:sldId id="263" r:id="rId11"/>
    <p:sldId id="262" r:id="rId12"/>
    <p:sldId id="301" r:id="rId13"/>
    <p:sldId id="302" r:id="rId14"/>
    <p:sldId id="303" r:id="rId15"/>
    <p:sldId id="330" r:id="rId16"/>
    <p:sldId id="331" r:id="rId17"/>
    <p:sldId id="337" r:id="rId18"/>
    <p:sldId id="334" r:id="rId19"/>
    <p:sldId id="338" r:id="rId20"/>
    <p:sldId id="339" r:id="rId21"/>
    <p:sldId id="340" r:id="rId22"/>
    <p:sldId id="341" r:id="rId23"/>
    <p:sldId id="342" r:id="rId24"/>
    <p:sldId id="345" r:id="rId25"/>
    <p:sldId id="307" r:id="rId26"/>
    <p:sldId id="308" r:id="rId27"/>
    <p:sldId id="311" r:id="rId28"/>
    <p:sldId id="343" r:id="rId29"/>
    <p:sldId id="312" r:id="rId30"/>
    <p:sldId id="313" r:id="rId31"/>
    <p:sldId id="347" r:id="rId32"/>
    <p:sldId id="346" r:id="rId33"/>
    <p:sldId id="348" r:id="rId34"/>
    <p:sldId id="349" r:id="rId35"/>
    <p:sldId id="350" r:id="rId36"/>
    <p:sldId id="315" r:id="rId37"/>
    <p:sldId id="316" r:id="rId38"/>
    <p:sldId id="351" r:id="rId39"/>
    <p:sldId id="317" r:id="rId40"/>
    <p:sldId id="352" r:id="rId41"/>
    <p:sldId id="318" r:id="rId42"/>
    <p:sldId id="353" r:id="rId43"/>
    <p:sldId id="321" r:id="rId44"/>
    <p:sldId id="322" r:id="rId45"/>
    <p:sldId id="323" r:id="rId46"/>
    <p:sldId id="324" r:id="rId47"/>
    <p:sldId id="354" r:id="rId48"/>
  </p:sldIdLst>
  <p:sldSz cx="9144000" cy="5143500" type="screen16x9"/>
  <p:notesSz cx="6858000" cy="9144000"/>
  <p:embeddedFontLst>
    <p:embeddedFont>
      <p:font typeface="Advent Pro" panose="020B0604020202020204" charset="0"/>
      <p:regular r:id="rId50"/>
      <p:bold r:id="rId51"/>
      <p:italic r:id="rId52"/>
      <p:boldItalic r:id="rId53"/>
    </p:embeddedFont>
    <p:embeddedFont>
      <p:font typeface="Advent Pro Medium" panose="020B0604020202020204" charset="0"/>
      <p:regular r:id="rId54"/>
      <p:bold r:id="rId55"/>
      <p:italic r:id="rId56"/>
      <p:boldItalic r:id="rId57"/>
    </p:embeddedFont>
    <p:embeddedFont>
      <p:font typeface="Arvo" panose="020B0604020202020204" charset="0"/>
      <p:regular r:id="rId58"/>
      <p:bold r:id="rId59"/>
      <p:italic r:id="rId60"/>
      <p:boldItalic r:id="rId61"/>
    </p:embeddedFont>
    <p:embeddedFont>
      <p:font typeface="Barlow Black" panose="00000A00000000000000" pitchFamily="2" charset="0"/>
      <p:bold r:id="rId62"/>
      <p:boldItalic r:id="rId63"/>
    </p:embeddedFont>
    <p:embeddedFont>
      <p:font typeface="Bebas Neue" panose="020B0606020202050201" pitchFamily="3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mbria Math" panose="02040503050406030204" pitchFamily="18" charset="0"/>
      <p:regular r:id="rId69"/>
    </p:embeddedFont>
    <p:embeddedFont>
      <p:font typeface="Cormorant Garamond" panose="020B0604020202020204" charset="0"/>
      <p:regular r:id="rId70"/>
      <p:bold r:id="rId71"/>
      <p:italic r:id="rId72"/>
      <p:boldItalic r:id="rId73"/>
    </p:embeddedFont>
    <p:embeddedFont>
      <p:font typeface="Cormorant Garamond SemiBold" panose="020B0604020202020204" charset="0"/>
      <p:regular r:id="rId74"/>
      <p:bold r:id="rId75"/>
      <p:italic r:id="rId76"/>
      <p:boldItalic r:id="rId77"/>
    </p:embeddedFont>
    <p:embeddedFont>
      <p:font typeface="Lato" panose="020F0502020204030203" pitchFamily="34" charset="0"/>
      <p:regular r:id="rId78"/>
      <p:bold r:id="rId79"/>
      <p:italic r:id="rId80"/>
      <p:boldItalic r:id="rId81"/>
    </p:embeddedFont>
    <p:embeddedFont>
      <p:font typeface="Lato Black" panose="020F0502020204030203" pitchFamily="34" charset="0"/>
      <p:bold r:id="rId82"/>
      <p:boldItalic r:id="rId83"/>
    </p:embeddedFont>
    <p:embeddedFont>
      <p:font typeface="Nunito Light" pitchFamily="2" charset="0"/>
      <p:regular r:id="rId84"/>
      <p:italic r:id="rId85"/>
    </p:embeddedFont>
    <p:embeddedFont>
      <p:font typeface="Orbitron" panose="020B0604020202020204" charset="0"/>
      <p:regular r:id="rId86"/>
      <p:bold r:id="rId87"/>
    </p:embeddedFont>
    <p:embeddedFont>
      <p:font typeface="Orbitron ExtraBold" panose="020B0604020202020204" charset="0"/>
      <p:bold r:id="rId88"/>
    </p:embeddedFont>
    <p:embeddedFont>
      <p:font typeface="Raleway" pitchFamily="2" charset="0"/>
      <p:regular r:id="rId89"/>
      <p:bold r:id="rId90"/>
      <p:italic r:id="rId91"/>
      <p:boldItalic r:id="rId92"/>
    </p:embeddedFont>
    <p:embeddedFont>
      <p:font typeface="Spectral Medium" panose="020B0604020202020204" charset="0"/>
      <p:regular r:id="rId93"/>
      <p:bold r:id="rId94"/>
      <p:italic r:id="rId95"/>
      <p:boldItalic r:id="rId9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099CFC-82FA-49BC-A2A6-5AC00DA20BA3}">
  <a:tblStyle styleId="{34099CFC-82FA-49BC-A2A6-5AC00DA20B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1A3677-5811-4D44-B64C-9217CA6FE1C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01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font" Target="fonts/font27.fntdata"/><Relationship Id="rId84" Type="http://schemas.openxmlformats.org/officeDocument/2006/relationships/font" Target="fonts/font35.fntdata"/><Relationship Id="rId89" Type="http://schemas.openxmlformats.org/officeDocument/2006/relationships/font" Target="fonts/font40.fntdata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22.fntdata"/><Relationship Id="rId92" Type="http://schemas.openxmlformats.org/officeDocument/2006/relationships/font" Target="fonts/font4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87" Type="http://schemas.openxmlformats.org/officeDocument/2006/relationships/font" Target="fonts/font38.fntdata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82" Type="http://schemas.openxmlformats.org/officeDocument/2006/relationships/font" Target="fonts/font33.fntdata"/><Relationship Id="rId90" Type="http://schemas.openxmlformats.org/officeDocument/2006/relationships/font" Target="fonts/font41.fntdata"/><Relationship Id="rId95" Type="http://schemas.openxmlformats.org/officeDocument/2006/relationships/font" Target="fonts/font4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font" Target="fonts/font36.fntdata"/><Relationship Id="rId93" Type="http://schemas.openxmlformats.org/officeDocument/2006/relationships/font" Target="fonts/font44.fntdata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font" Target="fonts/font34.fntdata"/><Relationship Id="rId88" Type="http://schemas.openxmlformats.org/officeDocument/2006/relationships/font" Target="fonts/font39.fntdata"/><Relationship Id="rId91" Type="http://schemas.openxmlformats.org/officeDocument/2006/relationships/font" Target="fonts/font42.fntdata"/><Relationship Id="rId96" Type="http://schemas.openxmlformats.org/officeDocument/2006/relationships/font" Target="fonts/font4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font" Target="fonts/font32.fntdata"/><Relationship Id="rId86" Type="http://schemas.openxmlformats.org/officeDocument/2006/relationships/font" Target="fonts/font37.fntdata"/><Relationship Id="rId94" Type="http://schemas.openxmlformats.org/officeDocument/2006/relationships/font" Target="fonts/font45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807C7-C7A2-46D5-AF27-E0F530F7BB9B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1ADCFF-4A16-43F8-95DC-927BFC5FF24F}">
      <dgm:prSet phldrT="[Text]" custT="1"/>
      <dgm:spPr/>
      <dgm:t>
        <a:bodyPr/>
        <a:lstStyle/>
        <a:p>
          <a:r>
            <a:rPr lang="vi-VN" sz="3200" b="1" dirty="0">
              <a:latin typeface="Cambria Math" panose="02040503050406030204" pitchFamily="18" charset="0"/>
              <a:ea typeface="Cambria Math" panose="02040503050406030204" pitchFamily="18" charset="0"/>
            </a:rPr>
            <a:t>1. Năng lực</a:t>
          </a:r>
          <a:endParaRPr lang="en-US" sz="32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C2FAFB0-7293-4595-8451-B8FF902431FE}" type="parTrans" cxnId="{57F3EF5F-E6A0-4536-B985-A600E4BA9592}">
      <dgm:prSet/>
      <dgm:spPr/>
      <dgm:t>
        <a:bodyPr/>
        <a:lstStyle/>
        <a:p>
          <a:endParaRPr lang="en-US"/>
        </a:p>
      </dgm:t>
    </dgm:pt>
    <dgm:pt modelId="{305080CB-A380-4775-A43D-AA7CBAC829F5}" type="sibTrans" cxnId="{57F3EF5F-E6A0-4536-B985-A600E4BA9592}">
      <dgm:prSet/>
      <dgm:spPr/>
      <dgm:t>
        <a:bodyPr/>
        <a:lstStyle/>
        <a:p>
          <a:endParaRPr lang="en-US"/>
        </a:p>
      </dgm:t>
    </dgm:pt>
    <dgm:pt modelId="{79BFD40F-ED27-4F43-9893-7A4C2F7DE036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en-US" sz="2000" dirty="0" err="1">
              <a:latin typeface="Cambria Math" panose="02040503050406030204" pitchFamily="18" charset="0"/>
              <a:ea typeface="Cambria Math" panose="02040503050406030204" pitchFamily="18" charset="0"/>
            </a:rPr>
            <a:t>Nhận</a:t>
          </a: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 biết được người kể chuyện ngôi thứ ba, nhận biết được những điểm giống nhau và khác nhau giữa hai nhân vật trong văn bản.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C47BA3D-D467-48AE-8ED4-F668C1B850D8}" type="parTrans" cxnId="{A605ADCC-B326-4672-BC89-319D8420704F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6AD93F7-18A0-4FE0-A0A3-5939228DC243}" type="sibTrans" cxnId="{A605ADCC-B326-4672-BC89-319D8420704F}">
      <dgm:prSet/>
      <dgm:spPr/>
      <dgm:t>
        <a:bodyPr/>
        <a:lstStyle/>
        <a:p>
          <a:endParaRPr lang="en-US"/>
        </a:p>
      </dgm:t>
    </dgm:pt>
    <dgm:pt modelId="{5A8FD57D-676F-41F0-8AC8-0FF0266D21B8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Nêu được bài học về cách nghĩ và cách ứng xử của cá nhân do văn bản đã đọc gợi ra.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CA35254-2319-409F-B0F6-699F43FB3160}" type="parTrans" cxnId="{28D91474-2756-4D42-8AE3-E10ADE53B5D5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0E900CD-F010-45A2-AE98-0A464CB354D0}" type="sibTrans" cxnId="{28D91474-2756-4D42-8AE3-E10ADE53B5D5}">
      <dgm:prSet/>
      <dgm:spPr/>
      <dgm:t>
        <a:bodyPr/>
        <a:lstStyle/>
        <a:p>
          <a:endParaRPr lang="en-US"/>
        </a:p>
      </dgm:t>
    </dgm:pt>
    <dgm:pt modelId="{50C1E35C-1813-4E2B-9674-A46CF254E4EA}" type="pres">
      <dgm:prSet presAssocID="{94A807C7-C7A2-46D5-AF27-E0F530F7BB9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088844-7E3D-460A-BEBA-F2904602FB62}" type="pres">
      <dgm:prSet presAssocID="{171ADCFF-4A16-43F8-95DC-927BFC5FF24F}" presName="hierRoot1" presStyleCnt="0"/>
      <dgm:spPr/>
    </dgm:pt>
    <dgm:pt modelId="{E2857918-FE21-478A-9F43-A186F3294F52}" type="pres">
      <dgm:prSet presAssocID="{171ADCFF-4A16-43F8-95DC-927BFC5FF24F}" presName="composite" presStyleCnt="0"/>
      <dgm:spPr/>
    </dgm:pt>
    <dgm:pt modelId="{4D52F200-C6F6-4EC5-8D8F-234317229A38}" type="pres">
      <dgm:prSet presAssocID="{171ADCFF-4A16-43F8-95DC-927BFC5FF24F}" presName="background" presStyleLbl="node0" presStyleIdx="0" presStyleCnt="1"/>
      <dgm:spPr/>
    </dgm:pt>
    <dgm:pt modelId="{C78A1EFB-A1A2-4AA6-A787-652B636A721F}" type="pres">
      <dgm:prSet presAssocID="{171ADCFF-4A16-43F8-95DC-927BFC5FF24F}" presName="text" presStyleLbl="fgAcc0" presStyleIdx="0" presStyleCnt="1" custScaleX="126543" custScaleY="64829">
        <dgm:presLayoutVars>
          <dgm:chPref val="3"/>
        </dgm:presLayoutVars>
      </dgm:prSet>
      <dgm:spPr/>
    </dgm:pt>
    <dgm:pt modelId="{92B68FDA-D1FB-433A-ACBF-8491852B2CE6}" type="pres">
      <dgm:prSet presAssocID="{171ADCFF-4A16-43F8-95DC-927BFC5FF24F}" presName="hierChild2" presStyleCnt="0"/>
      <dgm:spPr/>
    </dgm:pt>
    <dgm:pt modelId="{6FA25C08-1564-4E65-ACEF-DF74F79E48D9}" type="pres">
      <dgm:prSet presAssocID="{BC47BA3D-D467-48AE-8ED4-F668C1B850D8}" presName="Name10" presStyleLbl="parChTrans1D2" presStyleIdx="0" presStyleCnt="2"/>
      <dgm:spPr/>
    </dgm:pt>
    <dgm:pt modelId="{750D2D91-95F0-4C7F-A8D6-8B4339B1D027}" type="pres">
      <dgm:prSet presAssocID="{79BFD40F-ED27-4F43-9893-7A4C2F7DE036}" presName="hierRoot2" presStyleCnt="0"/>
      <dgm:spPr/>
    </dgm:pt>
    <dgm:pt modelId="{65F116A8-8D6A-4C2B-A5C6-BB562699825A}" type="pres">
      <dgm:prSet presAssocID="{79BFD40F-ED27-4F43-9893-7A4C2F7DE036}" presName="composite2" presStyleCnt="0"/>
      <dgm:spPr/>
    </dgm:pt>
    <dgm:pt modelId="{1B55FE2F-340F-40E9-A65B-B0AB7EA45449}" type="pres">
      <dgm:prSet presAssocID="{79BFD40F-ED27-4F43-9893-7A4C2F7DE036}" presName="background2" presStyleLbl="node2" presStyleIdx="0" presStyleCnt="2"/>
      <dgm:spPr/>
    </dgm:pt>
    <dgm:pt modelId="{2EDC572B-5609-4641-BAF9-D772A7E13ED0}" type="pres">
      <dgm:prSet presAssocID="{79BFD40F-ED27-4F43-9893-7A4C2F7DE036}" presName="text2" presStyleLbl="fgAcc2" presStyleIdx="0" presStyleCnt="2" custScaleX="189201" custScaleY="129397">
        <dgm:presLayoutVars>
          <dgm:chPref val="3"/>
        </dgm:presLayoutVars>
      </dgm:prSet>
      <dgm:spPr/>
    </dgm:pt>
    <dgm:pt modelId="{393C840D-2F81-4E91-8D67-94DCE9A73BF3}" type="pres">
      <dgm:prSet presAssocID="{79BFD40F-ED27-4F43-9893-7A4C2F7DE036}" presName="hierChild3" presStyleCnt="0"/>
      <dgm:spPr/>
    </dgm:pt>
    <dgm:pt modelId="{5DA28212-94DB-4552-8B46-A9A43525B1EE}" type="pres">
      <dgm:prSet presAssocID="{3CA35254-2319-409F-B0F6-699F43FB3160}" presName="Name10" presStyleLbl="parChTrans1D2" presStyleIdx="1" presStyleCnt="2"/>
      <dgm:spPr/>
    </dgm:pt>
    <dgm:pt modelId="{9CF1E410-EA41-49A2-91C3-D56813ECED60}" type="pres">
      <dgm:prSet presAssocID="{5A8FD57D-676F-41F0-8AC8-0FF0266D21B8}" presName="hierRoot2" presStyleCnt="0"/>
      <dgm:spPr/>
    </dgm:pt>
    <dgm:pt modelId="{36A6DF32-FFA8-4144-8B73-F7E7A8A473F6}" type="pres">
      <dgm:prSet presAssocID="{5A8FD57D-676F-41F0-8AC8-0FF0266D21B8}" presName="composite2" presStyleCnt="0"/>
      <dgm:spPr/>
    </dgm:pt>
    <dgm:pt modelId="{9A230DEE-430B-430D-A32D-ABDB861D24BF}" type="pres">
      <dgm:prSet presAssocID="{5A8FD57D-676F-41F0-8AC8-0FF0266D21B8}" presName="background2" presStyleLbl="node2" presStyleIdx="1" presStyleCnt="2"/>
      <dgm:spPr/>
    </dgm:pt>
    <dgm:pt modelId="{968724C4-1410-4DB2-A2EE-B8F2BFC4C2B5}" type="pres">
      <dgm:prSet presAssocID="{5A8FD57D-676F-41F0-8AC8-0FF0266D21B8}" presName="text2" presStyleLbl="fgAcc2" presStyleIdx="1" presStyleCnt="2" custScaleX="177871" custScaleY="123353">
        <dgm:presLayoutVars>
          <dgm:chPref val="3"/>
        </dgm:presLayoutVars>
      </dgm:prSet>
      <dgm:spPr/>
    </dgm:pt>
    <dgm:pt modelId="{A2231DF3-42A4-468B-AAC7-B0B6D3188014}" type="pres">
      <dgm:prSet presAssocID="{5A8FD57D-676F-41F0-8AC8-0FF0266D21B8}" presName="hierChild3" presStyleCnt="0"/>
      <dgm:spPr/>
    </dgm:pt>
  </dgm:ptLst>
  <dgm:cxnLst>
    <dgm:cxn modelId="{6F9B1A3B-3D22-415E-B060-8938B554D2B3}" type="presOf" srcId="{5A8FD57D-676F-41F0-8AC8-0FF0266D21B8}" destId="{968724C4-1410-4DB2-A2EE-B8F2BFC4C2B5}" srcOrd="0" destOrd="0" presId="urn:microsoft.com/office/officeart/2005/8/layout/hierarchy1"/>
    <dgm:cxn modelId="{57F3EF5F-E6A0-4536-B985-A600E4BA9592}" srcId="{94A807C7-C7A2-46D5-AF27-E0F530F7BB9B}" destId="{171ADCFF-4A16-43F8-95DC-927BFC5FF24F}" srcOrd="0" destOrd="0" parTransId="{1C2FAFB0-7293-4595-8451-B8FF902431FE}" sibTransId="{305080CB-A380-4775-A43D-AA7CBAC829F5}"/>
    <dgm:cxn modelId="{E099516E-B67B-410D-B4BB-A02BCA42CB10}" type="presOf" srcId="{BC47BA3D-D467-48AE-8ED4-F668C1B850D8}" destId="{6FA25C08-1564-4E65-ACEF-DF74F79E48D9}" srcOrd="0" destOrd="0" presId="urn:microsoft.com/office/officeart/2005/8/layout/hierarchy1"/>
    <dgm:cxn modelId="{28D91474-2756-4D42-8AE3-E10ADE53B5D5}" srcId="{171ADCFF-4A16-43F8-95DC-927BFC5FF24F}" destId="{5A8FD57D-676F-41F0-8AC8-0FF0266D21B8}" srcOrd="1" destOrd="0" parTransId="{3CA35254-2319-409F-B0F6-699F43FB3160}" sibTransId="{60E900CD-F010-45A2-AE98-0A464CB354D0}"/>
    <dgm:cxn modelId="{BCF2E77A-42B9-40F1-9B6E-5863F5055E3D}" type="presOf" srcId="{79BFD40F-ED27-4F43-9893-7A4C2F7DE036}" destId="{2EDC572B-5609-4641-BAF9-D772A7E13ED0}" srcOrd="0" destOrd="0" presId="urn:microsoft.com/office/officeart/2005/8/layout/hierarchy1"/>
    <dgm:cxn modelId="{BFD6278E-1E2A-4DC0-BEBD-7B9C19A7E7A0}" type="presOf" srcId="{171ADCFF-4A16-43F8-95DC-927BFC5FF24F}" destId="{C78A1EFB-A1A2-4AA6-A787-652B636A721F}" srcOrd="0" destOrd="0" presId="urn:microsoft.com/office/officeart/2005/8/layout/hierarchy1"/>
    <dgm:cxn modelId="{AA60249B-3876-4709-BCFE-AE899659E02E}" type="presOf" srcId="{3CA35254-2319-409F-B0F6-699F43FB3160}" destId="{5DA28212-94DB-4552-8B46-A9A43525B1EE}" srcOrd="0" destOrd="0" presId="urn:microsoft.com/office/officeart/2005/8/layout/hierarchy1"/>
    <dgm:cxn modelId="{95DDA6B6-59AF-4DBE-9756-86578D486D83}" type="presOf" srcId="{94A807C7-C7A2-46D5-AF27-E0F530F7BB9B}" destId="{50C1E35C-1813-4E2B-9674-A46CF254E4EA}" srcOrd="0" destOrd="0" presId="urn:microsoft.com/office/officeart/2005/8/layout/hierarchy1"/>
    <dgm:cxn modelId="{A605ADCC-B326-4672-BC89-319D8420704F}" srcId="{171ADCFF-4A16-43F8-95DC-927BFC5FF24F}" destId="{79BFD40F-ED27-4F43-9893-7A4C2F7DE036}" srcOrd="0" destOrd="0" parTransId="{BC47BA3D-D467-48AE-8ED4-F668C1B850D8}" sibTransId="{D6AD93F7-18A0-4FE0-A0A3-5939228DC243}"/>
    <dgm:cxn modelId="{FCB11CD2-42AD-4267-AA21-E3F0DA75995D}" type="presParOf" srcId="{50C1E35C-1813-4E2B-9674-A46CF254E4EA}" destId="{E0088844-7E3D-460A-BEBA-F2904602FB62}" srcOrd="0" destOrd="0" presId="urn:microsoft.com/office/officeart/2005/8/layout/hierarchy1"/>
    <dgm:cxn modelId="{D8960A8D-C077-4E3F-BD27-2775D5C8D6EF}" type="presParOf" srcId="{E0088844-7E3D-460A-BEBA-F2904602FB62}" destId="{E2857918-FE21-478A-9F43-A186F3294F52}" srcOrd="0" destOrd="0" presId="urn:microsoft.com/office/officeart/2005/8/layout/hierarchy1"/>
    <dgm:cxn modelId="{2A04D6A0-8ADE-4E9E-A2DE-715F7536FBAF}" type="presParOf" srcId="{E2857918-FE21-478A-9F43-A186F3294F52}" destId="{4D52F200-C6F6-4EC5-8D8F-234317229A38}" srcOrd="0" destOrd="0" presId="urn:microsoft.com/office/officeart/2005/8/layout/hierarchy1"/>
    <dgm:cxn modelId="{B565A091-0235-481E-BA92-318043A2B503}" type="presParOf" srcId="{E2857918-FE21-478A-9F43-A186F3294F52}" destId="{C78A1EFB-A1A2-4AA6-A787-652B636A721F}" srcOrd="1" destOrd="0" presId="urn:microsoft.com/office/officeart/2005/8/layout/hierarchy1"/>
    <dgm:cxn modelId="{276F4531-3B3D-4C87-939A-9D9E2E840221}" type="presParOf" srcId="{E0088844-7E3D-460A-BEBA-F2904602FB62}" destId="{92B68FDA-D1FB-433A-ACBF-8491852B2CE6}" srcOrd="1" destOrd="0" presId="urn:microsoft.com/office/officeart/2005/8/layout/hierarchy1"/>
    <dgm:cxn modelId="{95C01C4C-B446-4943-97C8-BA79677551C3}" type="presParOf" srcId="{92B68FDA-D1FB-433A-ACBF-8491852B2CE6}" destId="{6FA25C08-1564-4E65-ACEF-DF74F79E48D9}" srcOrd="0" destOrd="0" presId="urn:microsoft.com/office/officeart/2005/8/layout/hierarchy1"/>
    <dgm:cxn modelId="{A3CDA266-0478-4B5D-BD9F-368B4823CA53}" type="presParOf" srcId="{92B68FDA-D1FB-433A-ACBF-8491852B2CE6}" destId="{750D2D91-95F0-4C7F-A8D6-8B4339B1D027}" srcOrd="1" destOrd="0" presId="urn:microsoft.com/office/officeart/2005/8/layout/hierarchy1"/>
    <dgm:cxn modelId="{468C0576-3541-4B24-8363-850BED0442D7}" type="presParOf" srcId="{750D2D91-95F0-4C7F-A8D6-8B4339B1D027}" destId="{65F116A8-8D6A-4C2B-A5C6-BB562699825A}" srcOrd="0" destOrd="0" presId="urn:microsoft.com/office/officeart/2005/8/layout/hierarchy1"/>
    <dgm:cxn modelId="{44691725-5552-4C7E-993B-FF17B2BB7BF5}" type="presParOf" srcId="{65F116A8-8D6A-4C2B-A5C6-BB562699825A}" destId="{1B55FE2F-340F-40E9-A65B-B0AB7EA45449}" srcOrd="0" destOrd="0" presId="urn:microsoft.com/office/officeart/2005/8/layout/hierarchy1"/>
    <dgm:cxn modelId="{3B55E7DD-CBA3-43DA-86EF-30C80E405F7B}" type="presParOf" srcId="{65F116A8-8D6A-4C2B-A5C6-BB562699825A}" destId="{2EDC572B-5609-4641-BAF9-D772A7E13ED0}" srcOrd="1" destOrd="0" presId="urn:microsoft.com/office/officeart/2005/8/layout/hierarchy1"/>
    <dgm:cxn modelId="{812B2D6C-89B2-4C95-B68C-D4348342EA33}" type="presParOf" srcId="{750D2D91-95F0-4C7F-A8D6-8B4339B1D027}" destId="{393C840D-2F81-4E91-8D67-94DCE9A73BF3}" srcOrd="1" destOrd="0" presId="urn:microsoft.com/office/officeart/2005/8/layout/hierarchy1"/>
    <dgm:cxn modelId="{8A96D16B-667D-471B-ABA7-72D3A7314B4F}" type="presParOf" srcId="{92B68FDA-D1FB-433A-ACBF-8491852B2CE6}" destId="{5DA28212-94DB-4552-8B46-A9A43525B1EE}" srcOrd="2" destOrd="0" presId="urn:microsoft.com/office/officeart/2005/8/layout/hierarchy1"/>
    <dgm:cxn modelId="{1818317E-D776-4838-AB0D-A931B64A1FF6}" type="presParOf" srcId="{92B68FDA-D1FB-433A-ACBF-8491852B2CE6}" destId="{9CF1E410-EA41-49A2-91C3-D56813ECED60}" srcOrd="3" destOrd="0" presId="urn:microsoft.com/office/officeart/2005/8/layout/hierarchy1"/>
    <dgm:cxn modelId="{16DB0F77-2375-4B0E-BDB3-5CEEBDD63203}" type="presParOf" srcId="{9CF1E410-EA41-49A2-91C3-D56813ECED60}" destId="{36A6DF32-FFA8-4144-8B73-F7E7A8A473F6}" srcOrd="0" destOrd="0" presId="urn:microsoft.com/office/officeart/2005/8/layout/hierarchy1"/>
    <dgm:cxn modelId="{6FDCBD2D-D7A2-474B-B7D9-90D8B100B18C}" type="presParOf" srcId="{36A6DF32-FFA8-4144-8B73-F7E7A8A473F6}" destId="{9A230DEE-430B-430D-A32D-ABDB861D24BF}" srcOrd="0" destOrd="0" presId="urn:microsoft.com/office/officeart/2005/8/layout/hierarchy1"/>
    <dgm:cxn modelId="{489DC884-F515-4504-A114-539FB56AC52B}" type="presParOf" srcId="{36A6DF32-FFA8-4144-8B73-F7E7A8A473F6}" destId="{968724C4-1410-4DB2-A2EE-B8F2BFC4C2B5}" srcOrd="1" destOrd="0" presId="urn:microsoft.com/office/officeart/2005/8/layout/hierarchy1"/>
    <dgm:cxn modelId="{B910FE85-546C-442A-BF80-F38216CD75F2}" type="presParOf" srcId="{9CF1E410-EA41-49A2-91C3-D56813ECED60}" destId="{A2231DF3-42A4-468B-AAC7-B0B6D31880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A807C7-C7A2-46D5-AF27-E0F530F7BB9B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1ADCFF-4A16-43F8-95DC-927BFC5FF24F}">
      <dgm:prSet phldrT="[Text]" custT="1"/>
      <dgm:spPr/>
      <dgm:t>
        <a:bodyPr/>
        <a:lstStyle/>
        <a:p>
          <a:r>
            <a:rPr lang="vi-VN" sz="3200" b="1" dirty="0">
              <a:latin typeface="Cambria Math" panose="02040503050406030204" pitchFamily="18" charset="0"/>
              <a:ea typeface="Cambria Math" panose="02040503050406030204" pitchFamily="18" charset="0"/>
            </a:rPr>
            <a:t>1. Năng lực</a:t>
          </a:r>
          <a:endParaRPr lang="en-US" sz="32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C2FAFB0-7293-4595-8451-B8FF902431FE}" type="parTrans" cxnId="{57F3EF5F-E6A0-4536-B985-A600E4BA9592}">
      <dgm:prSet/>
      <dgm:spPr/>
      <dgm:t>
        <a:bodyPr/>
        <a:lstStyle/>
        <a:p>
          <a:endParaRPr lang="en-US"/>
        </a:p>
      </dgm:t>
    </dgm:pt>
    <dgm:pt modelId="{305080CB-A380-4775-A43D-AA7CBAC829F5}" type="sibTrans" cxnId="{57F3EF5F-E6A0-4536-B985-A600E4BA9592}">
      <dgm:prSet/>
      <dgm:spPr/>
      <dgm:t>
        <a:bodyPr/>
        <a:lstStyle/>
        <a:p>
          <a:endParaRPr lang="en-US"/>
        </a:p>
      </dgm:t>
    </dgm:pt>
    <dgm:pt modelId="{79BFD40F-ED27-4F43-9893-7A4C2F7DE036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en-US" sz="2000" dirty="0" err="1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Nhận</a:t>
          </a:r>
          <a:r>
            <a:rPr lang="vi-VN" sz="2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biết </a:t>
          </a: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được </a:t>
          </a:r>
          <a:r>
            <a:rPr lang="vi-VN" sz="2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người kể chuyện ngôi thứ ba</a:t>
          </a: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, nhận biết được những điểm giống nhau và khác nhau giữa hai nhân vật trong văn bản.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C47BA3D-D467-48AE-8ED4-F668C1B850D8}" type="parTrans" cxnId="{A605ADCC-B326-4672-BC89-319D8420704F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6AD93F7-18A0-4FE0-A0A3-5939228DC243}" type="sibTrans" cxnId="{A605ADCC-B326-4672-BC89-319D8420704F}">
      <dgm:prSet/>
      <dgm:spPr/>
      <dgm:t>
        <a:bodyPr/>
        <a:lstStyle/>
        <a:p>
          <a:endParaRPr lang="en-US"/>
        </a:p>
      </dgm:t>
    </dgm:pt>
    <dgm:pt modelId="{5A8FD57D-676F-41F0-8AC8-0FF0266D21B8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vi-VN" sz="2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Nêu</a:t>
          </a: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 được </a:t>
          </a:r>
          <a:r>
            <a:rPr lang="vi-VN" sz="2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bài học </a:t>
          </a: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về </a:t>
          </a:r>
          <a:r>
            <a:rPr lang="vi-VN" sz="2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cách nghĩ </a:t>
          </a: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và </a:t>
          </a:r>
          <a:r>
            <a:rPr lang="vi-VN" sz="2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cách ứng xử </a:t>
          </a:r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của cá nhân do văn bản đã đọc gợi ra.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CA35254-2319-409F-B0F6-699F43FB3160}" type="parTrans" cxnId="{28D91474-2756-4D42-8AE3-E10ADE53B5D5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0E900CD-F010-45A2-AE98-0A464CB354D0}" type="sibTrans" cxnId="{28D91474-2756-4D42-8AE3-E10ADE53B5D5}">
      <dgm:prSet/>
      <dgm:spPr/>
      <dgm:t>
        <a:bodyPr/>
        <a:lstStyle/>
        <a:p>
          <a:endParaRPr lang="en-US"/>
        </a:p>
      </dgm:t>
    </dgm:pt>
    <dgm:pt modelId="{50C1E35C-1813-4E2B-9674-A46CF254E4EA}" type="pres">
      <dgm:prSet presAssocID="{94A807C7-C7A2-46D5-AF27-E0F530F7BB9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088844-7E3D-460A-BEBA-F2904602FB62}" type="pres">
      <dgm:prSet presAssocID="{171ADCFF-4A16-43F8-95DC-927BFC5FF24F}" presName="hierRoot1" presStyleCnt="0"/>
      <dgm:spPr/>
    </dgm:pt>
    <dgm:pt modelId="{E2857918-FE21-478A-9F43-A186F3294F52}" type="pres">
      <dgm:prSet presAssocID="{171ADCFF-4A16-43F8-95DC-927BFC5FF24F}" presName="composite" presStyleCnt="0"/>
      <dgm:spPr/>
    </dgm:pt>
    <dgm:pt modelId="{4D52F200-C6F6-4EC5-8D8F-234317229A38}" type="pres">
      <dgm:prSet presAssocID="{171ADCFF-4A16-43F8-95DC-927BFC5FF24F}" presName="background" presStyleLbl="node0" presStyleIdx="0" presStyleCnt="1"/>
      <dgm:spPr/>
    </dgm:pt>
    <dgm:pt modelId="{C78A1EFB-A1A2-4AA6-A787-652B636A721F}" type="pres">
      <dgm:prSet presAssocID="{171ADCFF-4A16-43F8-95DC-927BFC5FF24F}" presName="text" presStyleLbl="fgAcc0" presStyleIdx="0" presStyleCnt="1" custScaleX="126543" custScaleY="64829">
        <dgm:presLayoutVars>
          <dgm:chPref val="3"/>
        </dgm:presLayoutVars>
      </dgm:prSet>
      <dgm:spPr/>
    </dgm:pt>
    <dgm:pt modelId="{92B68FDA-D1FB-433A-ACBF-8491852B2CE6}" type="pres">
      <dgm:prSet presAssocID="{171ADCFF-4A16-43F8-95DC-927BFC5FF24F}" presName="hierChild2" presStyleCnt="0"/>
      <dgm:spPr/>
    </dgm:pt>
    <dgm:pt modelId="{6FA25C08-1564-4E65-ACEF-DF74F79E48D9}" type="pres">
      <dgm:prSet presAssocID="{BC47BA3D-D467-48AE-8ED4-F668C1B850D8}" presName="Name10" presStyleLbl="parChTrans1D2" presStyleIdx="0" presStyleCnt="2"/>
      <dgm:spPr/>
    </dgm:pt>
    <dgm:pt modelId="{750D2D91-95F0-4C7F-A8D6-8B4339B1D027}" type="pres">
      <dgm:prSet presAssocID="{79BFD40F-ED27-4F43-9893-7A4C2F7DE036}" presName="hierRoot2" presStyleCnt="0"/>
      <dgm:spPr/>
    </dgm:pt>
    <dgm:pt modelId="{65F116A8-8D6A-4C2B-A5C6-BB562699825A}" type="pres">
      <dgm:prSet presAssocID="{79BFD40F-ED27-4F43-9893-7A4C2F7DE036}" presName="composite2" presStyleCnt="0"/>
      <dgm:spPr/>
    </dgm:pt>
    <dgm:pt modelId="{1B55FE2F-340F-40E9-A65B-B0AB7EA45449}" type="pres">
      <dgm:prSet presAssocID="{79BFD40F-ED27-4F43-9893-7A4C2F7DE036}" presName="background2" presStyleLbl="node2" presStyleIdx="0" presStyleCnt="2"/>
      <dgm:spPr/>
    </dgm:pt>
    <dgm:pt modelId="{2EDC572B-5609-4641-BAF9-D772A7E13ED0}" type="pres">
      <dgm:prSet presAssocID="{79BFD40F-ED27-4F43-9893-7A4C2F7DE036}" presName="text2" presStyleLbl="fgAcc2" presStyleIdx="0" presStyleCnt="2" custScaleX="189201" custScaleY="129397">
        <dgm:presLayoutVars>
          <dgm:chPref val="3"/>
        </dgm:presLayoutVars>
      </dgm:prSet>
      <dgm:spPr/>
    </dgm:pt>
    <dgm:pt modelId="{393C840D-2F81-4E91-8D67-94DCE9A73BF3}" type="pres">
      <dgm:prSet presAssocID="{79BFD40F-ED27-4F43-9893-7A4C2F7DE036}" presName="hierChild3" presStyleCnt="0"/>
      <dgm:spPr/>
    </dgm:pt>
    <dgm:pt modelId="{5DA28212-94DB-4552-8B46-A9A43525B1EE}" type="pres">
      <dgm:prSet presAssocID="{3CA35254-2319-409F-B0F6-699F43FB3160}" presName="Name10" presStyleLbl="parChTrans1D2" presStyleIdx="1" presStyleCnt="2"/>
      <dgm:spPr/>
    </dgm:pt>
    <dgm:pt modelId="{9CF1E410-EA41-49A2-91C3-D56813ECED60}" type="pres">
      <dgm:prSet presAssocID="{5A8FD57D-676F-41F0-8AC8-0FF0266D21B8}" presName="hierRoot2" presStyleCnt="0"/>
      <dgm:spPr/>
    </dgm:pt>
    <dgm:pt modelId="{36A6DF32-FFA8-4144-8B73-F7E7A8A473F6}" type="pres">
      <dgm:prSet presAssocID="{5A8FD57D-676F-41F0-8AC8-0FF0266D21B8}" presName="composite2" presStyleCnt="0"/>
      <dgm:spPr/>
    </dgm:pt>
    <dgm:pt modelId="{9A230DEE-430B-430D-A32D-ABDB861D24BF}" type="pres">
      <dgm:prSet presAssocID="{5A8FD57D-676F-41F0-8AC8-0FF0266D21B8}" presName="background2" presStyleLbl="node2" presStyleIdx="1" presStyleCnt="2"/>
      <dgm:spPr/>
    </dgm:pt>
    <dgm:pt modelId="{968724C4-1410-4DB2-A2EE-B8F2BFC4C2B5}" type="pres">
      <dgm:prSet presAssocID="{5A8FD57D-676F-41F0-8AC8-0FF0266D21B8}" presName="text2" presStyleLbl="fgAcc2" presStyleIdx="1" presStyleCnt="2" custScaleX="177871" custScaleY="123353">
        <dgm:presLayoutVars>
          <dgm:chPref val="3"/>
        </dgm:presLayoutVars>
      </dgm:prSet>
      <dgm:spPr/>
    </dgm:pt>
    <dgm:pt modelId="{A2231DF3-42A4-468B-AAC7-B0B6D3188014}" type="pres">
      <dgm:prSet presAssocID="{5A8FD57D-676F-41F0-8AC8-0FF0266D21B8}" presName="hierChild3" presStyleCnt="0"/>
      <dgm:spPr/>
    </dgm:pt>
  </dgm:ptLst>
  <dgm:cxnLst>
    <dgm:cxn modelId="{6F9B1A3B-3D22-415E-B060-8938B554D2B3}" type="presOf" srcId="{5A8FD57D-676F-41F0-8AC8-0FF0266D21B8}" destId="{968724C4-1410-4DB2-A2EE-B8F2BFC4C2B5}" srcOrd="0" destOrd="0" presId="urn:microsoft.com/office/officeart/2005/8/layout/hierarchy1"/>
    <dgm:cxn modelId="{57F3EF5F-E6A0-4536-B985-A600E4BA9592}" srcId="{94A807C7-C7A2-46D5-AF27-E0F530F7BB9B}" destId="{171ADCFF-4A16-43F8-95DC-927BFC5FF24F}" srcOrd="0" destOrd="0" parTransId="{1C2FAFB0-7293-4595-8451-B8FF902431FE}" sibTransId="{305080CB-A380-4775-A43D-AA7CBAC829F5}"/>
    <dgm:cxn modelId="{E099516E-B67B-410D-B4BB-A02BCA42CB10}" type="presOf" srcId="{BC47BA3D-D467-48AE-8ED4-F668C1B850D8}" destId="{6FA25C08-1564-4E65-ACEF-DF74F79E48D9}" srcOrd="0" destOrd="0" presId="urn:microsoft.com/office/officeart/2005/8/layout/hierarchy1"/>
    <dgm:cxn modelId="{28D91474-2756-4D42-8AE3-E10ADE53B5D5}" srcId="{171ADCFF-4A16-43F8-95DC-927BFC5FF24F}" destId="{5A8FD57D-676F-41F0-8AC8-0FF0266D21B8}" srcOrd="1" destOrd="0" parTransId="{3CA35254-2319-409F-B0F6-699F43FB3160}" sibTransId="{60E900CD-F010-45A2-AE98-0A464CB354D0}"/>
    <dgm:cxn modelId="{BCF2E77A-42B9-40F1-9B6E-5863F5055E3D}" type="presOf" srcId="{79BFD40F-ED27-4F43-9893-7A4C2F7DE036}" destId="{2EDC572B-5609-4641-BAF9-D772A7E13ED0}" srcOrd="0" destOrd="0" presId="urn:microsoft.com/office/officeart/2005/8/layout/hierarchy1"/>
    <dgm:cxn modelId="{BFD6278E-1E2A-4DC0-BEBD-7B9C19A7E7A0}" type="presOf" srcId="{171ADCFF-4A16-43F8-95DC-927BFC5FF24F}" destId="{C78A1EFB-A1A2-4AA6-A787-652B636A721F}" srcOrd="0" destOrd="0" presId="urn:microsoft.com/office/officeart/2005/8/layout/hierarchy1"/>
    <dgm:cxn modelId="{AA60249B-3876-4709-BCFE-AE899659E02E}" type="presOf" srcId="{3CA35254-2319-409F-B0F6-699F43FB3160}" destId="{5DA28212-94DB-4552-8B46-A9A43525B1EE}" srcOrd="0" destOrd="0" presId="urn:microsoft.com/office/officeart/2005/8/layout/hierarchy1"/>
    <dgm:cxn modelId="{95DDA6B6-59AF-4DBE-9756-86578D486D83}" type="presOf" srcId="{94A807C7-C7A2-46D5-AF27-E0F530F7BB9B}" destId="{50C1E35C-1813-4E2B-9674-A46CF254E4EA}" srcOrd="0" destOrd="0" presId="urn:microsoft.com/office/officeart/2005/8/layout/hierarchy1"/>
    <dgm:cxn modelId="{A605ADCC-B326-4672-BC89-319D8420704F}" srcId="{171ADCFF-4A16-43F8-95DC-927BFC5FF24F}" destId="{79BFD40F-ED27-4F43-9893-7A4C2F7DE036}" srcOrd="0" destOrd="0" parTransId="{BC47BA3D-D467-48AE-8ED4-F668C1B850D8}" sibTransId="{D6AD93F7-18A0-4FE0-A0A3-5939228DC243}"/>
    <dgm:cxn modelId="{FCB11CD2-42AD-4267-AA21-E3F0DA75995D}" type="presParOf" srcId="{50C1E35C-1813-4E2B-9674-A46CF254E4EA}" destId="{E0088844-7E3D-460A-BEBA-F2904602FB62}" srcOrd="0" destOrd="0" presId="urn:microsoft.com/office/officeart/2005/8/layout/hierarchy1"/>
    <dgm:cxn modelId="{D8960A8D-C077-4E3F-BD27-2775D5C8D6EF}" type="presParOf" srcId="{E0088844-7E3D-460A-BEBA-F2904602FB62}" destId="{E2857918-FE21-478A-9F43-A186F3294F52}" srcOrd="0" destOrd="0" presId="urn:microsoft.com/office/officeart/2005/8/layout/hierarchy1"/>
    <dgm:cxn modelId="{2A04D6A0-8ADE-4E9E-A2DE-715F7536FBAF}" type="presParOf" srcId="{E2857918-FE21-478A-9F43-A186F3294F52}" destId="{4D52F200-C6F6-4EC5-8D8F-234317229A38}" srcOrd="0" destOrd="0" presId="urn:microsoft.com/office/officeart/2005/8/layout/hierarchy1"/>
    <dgm:cxn modelId="{B565A091-0235-481E-BA92-318043A2B503}" type="presParOf" srcId="{E2857918-FE21-478A-9F43-A186F3294F52}" destId="{C78A1EFB-A1A2-4AA6-A787-652B636A721F}" srcOrd="1" destOrd="0" presId="urn:microsoft.com/office/officeart/2005/8/layout/hierarchy1"/>
    <dgm:cxn modelId="{276F4531-3B3D-4C87-939A-9D9E2E840221}" type="presParOf" srcId="{E0088844-7E3D-460A-BEBA-F2904602FB62}" destId="{92B68FDA-D1FB-433A-ACBF-8491852B2CE6}" srcOrd="1" destOrd="0" presId="urn:microsoft.com/office/officeart/2005/8/layout/hierarchy1"/>
    <dgm:cxn modelId="{95C01C4C-B446-4943-97C8-BA79677551C3}" type="presParOf" srcId="{92B68FDA-D1FB-433A-ACBF-8491852B2CE6}" destId="{6FA25C08-1564-4E65-ACEF-DF74F79E48D9}" srcOrd="0" destOrd="0" presId="urn:microsoft.com/office/officeart/2005/8/layout/hierarchy1"/>
    <dgm:cxn modelId="{A3CDA266-0478-4B5D-BD9F-368B4823CA53}" type="presParOf" srcId="{92B68FDA-D1FB-433A-ACBF-8491852B2CE6}" destId="{750D2D91-95F0-4C7F-A8D6-8B4339B1D027}" srcOrd="1" destOrd="0" presId="urn:microsoft.com/office/officeart/2005/8/layout/hierarchy1"/>
    <dgm:cxn modelId="{468C0576-3541-4B24-8363-850BED0442D7}" type="presParOf" srcId="{750D2D91-95F0-4C7F-A8D6-8B4339B1D027}" destId="{65F116A8-8D6A-4C2B-A5C6-BB562699825A}" srcOrd="0" destOrd="0" presId="urn:microsoft.com/office/officeart/2005/8/layout/hierarchy1"/>
    <dgm:cxn modelId="{44691725-5552-4C7E-993B-FF17B2BB7BF5}" type="presParOf" srcId="{65F116A8-8D6A-4C2B-A5C6-BB562699825A}" destId="{1B55FE2F-340F-40E9-A65B-B0AB7EA45449}" srcOrd="0" destOrd="0" presId="urn:microsoft.com/office/officeart/2005/8/layout/hierarchy1"/>
    <dgm:cxn modelId="{3B55E7DD-CBA3-43DA-86EF-30C80E405F7B}" type="presParOf" srcId="{65F116A8-8D6A-4C2B-A5C6-BB562699825A}" destId="{2EDC572B-5609-4641-BAF9-D772A7E13ED0}" srcOrd="1" destOrd="0" presId="urn:microsoft.com/office/officeart/2005/8/layout/hierarchy1"/>
    <dgm:cxn modelId="{812B2D6C-89B2-4C95-B68C-D4348342EA33}" type="presParOf" srcId="{750D2D91-95F0-4C7F-A8D6-8B4339B1D027}" destId="{393C840D-2F81-4E91-8D67-94DCE9A73BF3}" srcOrd="1" destOrd="0" presId="urn:microsoft.com/office/officeart/2005/8/layout/hierarchy1"/>
    <dgm:cxn modelId="{8A96D16B-667D-471B-ABA7-72D3A7314B4F}" type="presParOf" srcId="{92B68FDA-D1FB-433A-ACBF-8491852B2CE6}" destId="{5DA28212-94DB-4552-8B46-A9A43525B1EE}" srcOrd="2" destOrd="0" presId="urn:microsoft.com/office/officeart/2005/8/layout/hierarchy1"/>
    <dgm:cxn modelId="{1818317E-D776-4838-AB0D-A931B64A1FF6}" type="presParOf" srcId="{92B68FDA-D1FB-433A-ACBF-8491852B2CE6}" destId="{9CF1E410-EA41-49A2-91C3-D56813ECED60}" srcOrd="3" destOrd="0" presId="urn:microsoft.com/office/officeart/2005/8/layout/hierarchy1"/>
    <dgm:cxn modelId="{16DB0F77-2375-4B0E-BDB3-5CEEBDD63203}" type="presParOf" srcId="{9CF1E410-EA41-49A2-91C3-D56813ECED60}" destId="{36A6DF32-FFA8-4144-8B73-F7E7A8A473F6}" srcOrd="0" destOrd="0" presId="urn:microsoft.com/office/officeart/2005/8/layout/hierarchy1"/>
    <dgm:cxn modelId="{6FDCBD2D-D7A2-474B-B7D9-90D8B100B18C}" type="presParOf" srcId="{36A6DF32-FFA8-4144-8B73-F7E7A8A473F6}" destId="{9A230DEE-430B-430D-A32D-ABDB861D24BF}" srcOrd="0" destOrd="0" presId="urn:microsoft.com/office/officeart/2005/8/layout/hierarchy1"/>
    <dgm:cxn modelId="{489DC884-F515-4504-A114-539FB56AC52B}" type="presParOf" srcId="{36A6DF32-FFA8-4144-8B73-F7E7A8A473F6}" destId="{968724C4-1410-4DB2-A2EE-B8F2BFC4C2B5}" srcOrd="1" destOrd="0" presId="urn:microsoft.com/office/officeart/2005/8/layout/hierarchy1"/>
    <dgm:cxn modelId="{B910FE85-546C-442A-BF80-F38216CD75F2}" type="presParOf" srcId="{9CF1E410-EA41-49A2-91C3-D56813ECED60}" destId="{A2231DF3-42A4-468B-AAC7-B0B6D31880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40A6B4-D98A-4DB5-992B-18C96D4289D6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9DB39-864F-4A21-8A44-22CA36F897D4}">
      <dgm:prSet phldrT="[Text]" custT="1"/>
      <dgm:spPr/>
      <dgm:t>
        <a:bodyPr/>
        <a:lstStyle/>
        <a:p>
          <a:r>
            <a:rPr lang="vi-VN" sz="3200" b="1" dirty="0">
              <a:latin typeface="Cambria Math" panose="02040503050406030204" pitchFamily="18" charset="0"/>
              <a:ea typeface="Cambria Math" panose="02040503050406030204" pitchFamily="18" charset="0"/>
            </a:rPr>
            <a:t>2. Phẩm chất</a:t>
          </a:r>
          <a:endParaRPr lang="en-US" sz="32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CC920EF-5349-4A1F-A592-2A3FF341D4E6}" type="parTrans" cxnId="{CB0827CE-4DBA-4B08-9F3B-860C1A1B3757}">
      <dgm:prSet/>
      <dgm:spPr/>
      <dgm:t>
        <a:bodyPr/>
        <a:lstStyle/>
        <a:p>
          <a:endParaRPr lang="en-US"/>
        </a:p>
      </dgm:t>
    </dgm:pt>
    <dgm:pt modelId="{9F058C2D-1A9E-40D7-BD2F-A554F447BBED}" type="sibTrans" cxnId="{CB0827CE-4DBA-4B08-9F3B-860C1A1B3757}">
      <dgm:prSet/>
      <dgm:spPr/>
      <dgm:t>
        <a:bodyPr/>
        <a:lstStyle/>
        <a:p>
          <a:endParaRPr lang="en-US"/>
        </a:p>
      </dgm:t>
    </dgm:pt>
    <dgm:pt modelId="{0CAF21E0-83AD-4742-908C-371BCCFB895A}" type="asst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Biết đồng cảm và giúp đỡ những người thiệt thòi, bất hạnh.</a:t>
          </a:r>
          <a:endParaRPr lang="en-US" sz="2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1AD32E0-6D0D-4B99-A737-1B7206B868DA}" type="parTrans" cxnId="{F539B43C-3895-4E69-8E28-149924B9A8B3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2DFAB2E-048F-4324-B10E-20EB50DDA95B}" type="sibTrans" cxnId="{F539B43C-3895-4E69-8E28-149924B9A8B3}">
      <dgm:prSet/>
      <dgm:spPr/>
      <dgm:t>
        <a:bodyPr/>
        <a:lstStyle/>
        <a:p>
          <a:endParaRPr lang="en-US"/>
        </a:p>
      </dgm:t>
    </dgm:pt>
    <dgm:pt modelId="{C822C1AE-CC26-449F-8E39-0688DED7797F}" type="asst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Có tinh thần đấu tranh với những hành vi, thái độ thờ ơ, vô cảm.</a:t>
          </a:r>
          <a:endParaRPr lang="en-US" sz="2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140D287-2866-4076-9A3C-A5C9A44F2304}" type="parTrans" cxnId="{E7FA7494-1E7D-490C-8BCE-8B41807C94A7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173B1CA-667E-43D5-81D8-D76692DDF15B}" type="sibTrans" cxnId="{E7FA7494-1E7D-490C-8BCE-8B41807C94A7}">
      <dgm:prSet/>
      <dgm:spPr/>
      <dgm:t>
        <a:bodyPr/>
        <a:lstStyle/>
        <a:p>
          <a:endParaRPr lang="en-US"/>
        </a:p>
      </dgm:t>
    </dgm:pt>
    <dgm:pt modelId="{88F00066-3A55-4ADA-BE9C-48227152038A}" type="pres">
      <dgm:prSet presAssocID="{3740A6B4-D98A-4DB5-992B-18C96D4289D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D073CCE-33AA-49E8-AC5E-C31CF0A61890}" type="pres">
      <dgm:prSet presAssocID="{C579DB39-864F-4A21-8A44-22CA36F897D4}" presName="root1" presStyleCnt="0"/>
      <dgm:spPr/>
    </dgm:pt>
    <dgm:pt modelId="{BCC33EF3-650F-4CCA-8A47-5F600FD03967}" type="pres">
      <dgm:prSet presAssocID="{C579DB39-864F-4A21-8A44-22CA36F897D4}" presName="LevelOneTextNode" presStyleLbl="node0" presStyleIdx="0" presStyleCnt="1" custLinFactNeighborX="-1840" custLinFactNeighborY="327">
        <dgm:presLayoutVars>
          <dgm:chPref val="3"/>
        </dgm:presLayoutVars>
      </dgm:prSet>
      <dgm:spPr/>
    </dgm:pt>
    <dgm:pt modelId="{44F4A9DF-BB54-4CE5-BF4D-6FE7A1C93CE6}" type="pres">
      <dgm:prSet presAssocID="{C579DB39-864F-4A21-8A44-22CA36F897D4}" presName="level2hierChild" presStyleCnt="0"/>
      <dgm:spPr/>
    </dgm:pt>
    <dgm:pt modelId="{CDDEC158-9D11-45C1-8E71-4AE969CA0DEE}" type="pres">
      <dgm:prSet presAssocID="{B1AD32E0-6D0D-4B99-A737-1B7206B868DA}" presName="conn2-1" presStyleLbl="parChTrans1D2" presStyleIdx="0" presStyleCnt="2"/>
      <dgm:spPr/>
    </dgm:pt>
    <dgm:pt modelId="{54E7CC60-F838-411A-B365-A9A30580E45E}" type="pres">
      <dgm:prSet presAssocID="{B1AD32E0-6D0D-4B99-A737-1B7206B868DA}" presName="connTx" presStyleLbl="parChTrans1D2" presStyleIdx="0" presStyleCnt="2"/>
      <dgm:spPr/>
    </dgm:pt>
    <dgm:pt modelId="{151C95AD-A231-4948-93A0-4D9A337524B5}" type="pres">
      <dgm:prSet presAssocID="{0CAF21E0-83AD-4742-908C-371BCCFB895A}" presName="root2" presStyleCnt="0"/>
      <dgm:spPr/>
    </dgm:pt>
    <dgm:pt modelId="{EF549EE2-17AF-4F82-86A5-7743B802A2D8}" type="pres">
      <dgm:prSet presAssocID="{0CAF21E0-83AD-4742-908C-371BCCFB895A}" presName="LevelTwoTextNode" presStyleLbl="asst1" presStyleIdx="0" presStyleCnt="2" custScaleX="185909" custScaleY="174950">
        <dgm:presLayoutVars>
          <dgm:chPref val="3"/>
        </dgm:presLayoutVars>
      </dgm:prSet>
      <dgm:spPr/>
    </dgm:pt>
    <dgm:pt modelId="{5BFCDE86-50D2-4CCF-AA2B-1022C86300BC}" type="pres">
      <dgm:prSet presAssocID="{0CAF21E0-83AD-4742-908C-371BCCFB895A}" presName="level3hierChild" presStyleCnt="0"/>
      <dgm:spPr/>
    </dgm:pt>
    <dgm:pt modelId="{E23E29EF-C17D-42EA-867C-D96F28C62F39}" type="pres">
      <dgm:prSet presAssocID="{D140D287-2866-4076-9A3C-A5C9A44F2304}" presName="conn2-1" presStyleLbl="parChTrans1D2" presStyleIdx="1" presStyleCnt="2"/>
      <dgm:spPr/>
    </dgm:pt>
    <dgm:pt modelId="{A1568B73-A726-4920-8B8E-5D2684E34B15}" type="pres">
      <dgm:prSet presAssocID="{D140D287-2866-4076-9A3C-A5C9A44F2304}" presName="connTx" presStyleLbl="parChTrans1D2" presStyleIdx="1" presStyleCnt="2"/>
      <dgm:spPr/>
    </dgm:pt>
    <dgm:pt modelId="{EF19D493-9148-426C-B950-54F2A69C1B27}" type="pres">
      <dgm:prSet presAssocID="{C822C1AE-CC26-449F-8E39-0688DED7797F}" presName="root2" presStyleCnt="0"/>
      <dgm:spPr/>
    </dgm:pt>
    <dgm:pt modelId="{FC3E1587-9266-4259-9C00-6F8034A4373F}" type="pres">
      <dgm:prSet presAssocID="{C822C1AE-CC26-449F-8E39-0688DED7797F}" presName="LevelTwoTextNode" presStyleLbl="asst1" presStyleIdx="1" presStyleCnt="2" custScaleX="188153" custScaleY="147631" custLinFactNeighborX="46" custLinFactNeighborY="2658">
        <dgm:presLayoutVars>
          <dgm:chPref val="3"/>
        </dgm:presLayoutVars>
      </dgm:prSet>
      <dgm:spPr/>
    </dgm:pt>
    <dgm:pt modelId="{87C3D3FE-6F0E-45B8-A205-C3EAD2E91F91}" type="pres">
      <dgm:prSet presAssocID="{C822C1AE-CC26-449F-8E39-0688DED7797F}" presName="level3hierChild" presStyleCnt="0"/>
      <dgm:spPr/>
    </dgm:pt>
  </dgm:ptLst>
  <dgm:cxnLst>
    <dgm:cxn modelId="{7B75F712-8969-490D-85CC-9580267B22D4}" type="presOf" srcId="{3740A6B4-D98A-4DB5-992B-18C96D4289D6}" destId="{88F00066-3A55-4ADA-BE9C-48227152038A}" srcOrd="0" destOrd="0" presId="urn:microsoft.com/office/officeart/2008/layout/HorizontalMultiLevelHierarchy"/>
    <dgm:cxn modelId="{21A50D25-01BD-44AF-9D0F-FCB38111CC82}" type="presOf" srcId="{D140D287-2866-4076-9A3C-A5C9A44F2304}" destId="{A1568B73-A726-4920-8B8E-5D2684E34B15}" srcOrd="1" destOrd="0" presId="urn:microsoft.com/office/officeart/2008/layout/HorizontalMultiLevelHierarchy"/>
    <dgm:cxn modelId="{06FAD92F-56EC-470C-96B8-55C3226BFA11}" type="presOf" srcId="{B1AD32E0-6D0D-4B99-A737-1B7206B868DA}" destId="{54E7CC60-F838-411A-B365-A9A30580E45E}" srcOrd="1" destOrd="0" presId="urn:microsoft.com/office/officeart/2008/layout/HorizontalMultiLevelHierarchy"/>
    <dgm:cxn modelId="{F539B43C-3895-4E69-8E28-149924B9A8B3}" srcId="{C579DB39-864F-4A21-8A44-22CA36F897D4}" destId="{0CAF21E0-83AD-4742-908C-371BCCFB895A}" srcOrd="0" destOrd="0" parTransId="{B1AD32E0-6D0D-4B99-A737-1B7206B868DA}" sibTransId="{52DFAB2E-048F-4324-B10E-20EB50DDA95B}"/>
    <dgm:cxn modelId="{DE02DC6B-9681-478F-9FDA-F2A1C2A7C571}" type="presOf" srcId="{C579DB39-864F-4A21-8A44-22CA36F897D4}" destId="{BCC33EF3-650F-4CCA-8A47-5F600FD03967}" srcOrd="0" destOrd="0" presId="urn:microsoft.com/office/officeart/2008/layout/HorizontalMultiLevelHierarchy"/>
    <dgm:cxn modelId="{47AF284E-13E7-475C-A474-84994B54262C}" type="presOf" srcId="{0CAF21E0-83AD-4742-908C-371BCCFB895A}" destId="{EF549EE2-17AF-4F82-86A5-7743B802A2D8}" srcOrd="0" destOrd="0" presId="urn:microsoft.com/office/officeart/2008/layout/HorizontalMultiLevelHierarchy"/>
    <dgm:cxn modelId="{E7FA7494-1E7D-490C-8BCE-8B41807C94A7}" srcId="{C579DB39-864F-4A21-8A44-22CA36F897D4}" destId="{C822C1AE-CC26-449F-8E39-0688DED7797F}" srcOrd="1" destOrd="0" parTransId="{D140D287-2866-4076-9A3C-A5C9A44F2304}" sibTransId="{8173B1CA-667E-43D5-81D8-D76692DDF15B}"/>
    <dgm:cxn modelId="{D75D22C1-F15B-405D-B7F2-FC494D48A84E}" type="presOf" srcId="{D140D287-2866-4076-9A3C-A5C9A44F2304}" destId="{E23E29EF-C17D-42EA-867C-D96F28C62F39}" srcOrd="0" destOrd="0" presId="urn:microsoft.com/office/officeart/2008/layout/HorizontalMultiLevelHierarchy"/>
    <dgm:cxn modelId="{CB0827CE-4DBA-4B08-9F3B-860C1A1B3757}" srcId="{3740A6B4-D98A-4DB5-992B-18C96D4289D6}" destId="{C579DB39-864F-4A21-8A44-22CA36F897D4}" srcOrd="0" destOrd="0" parTransId="{BCC920EF-5349-4A1F-A592-2A3FF341D4E6}" sibTransId="{9F058C2D-1A9E-40D7-BD2F-A554F447BBED}"/>
    <dgm:cxn modelId="{0D4E86D8-2ED3-4A84-BA0E-470CA91B767D}" type="presOf" srcId="{C822C1AE-CC26-449F-8E39-0688DED7797F}" destId="{FC3E1587-9266-4259-9C00-6F8034A4373F}" srcOrd="0" destOrd="0" presId="urn:microsoft.com/office/officeart/2008/layout/HorizontalMultiLevelHierarchy"/>
    <dgm:cxn modelId="{031C6EF6-1DDE-47D8-8044-DA88D8ADA20F}" type="presOf" srcId="{B1AD32E0-6D0D-4B99-A737-1B7206B868DA}" destId="{CDDEC158-9D11-45C1-8E71-4AE969CA0DEE}" srcOrd="0" destOrd="0" presId="urn:microsoft.com/office/officeart/2008/layout/HorizontalMultiLevelHierarchy"/>
    <dgm:cxn modelId="{D1215729-5C05-4F3E-8D54-104E8F6DCF3C}" type="presParOf" srcId="{88F00066-3A55-4ADA-BE9C-48227152038A}" destId="{FD073CCE-33AA-49E8-AC5E-C31CF0A61890}" srcOrd="0" destOrd="0" presId="urn:microsoft.com/office/officeart/2008/layout/HorizontalMultiLevelHierarchy"/>
    <dgm:cxn modelId="{E61A5847-682B-4472-AC65-763C6B5AB59B}" type="presParOf" srcId="{FD073CCE-33AA-49E8-AC5E-C31CF0A61890}" destId="{BCC33EF3-650F-4CCA-8A47-5F600FD03967}" srcOrd="0" destOrd="0" presId="urn:microsoft.com/office/officeart/2008/layout/HorizontalMultiLevelHierarchy"/>
    <dgm:cxn modelId="{27F79B4B-8A5D-4563-A538-3ECFDA3DD2BB}" type="presParOf" srcId="{FD073CCE-33AA-49E8-AC5E-C31CF0A61890}" destId="{44F4A9DF-BB54-4CE5-BF4D-6FE7A1C93CE6}" srcOrd="1" destOrd="0" presId="urn:microsoft.com/office/officeart/2008/layout/HorizontalMultiLevelHierarchy"/>
    <dgm:cxn modelId="{F2C5DFD8-4F00-4A1A-BD55-68465142BB61}" type="presParOf" srcId="{44F4A9DF-BB54-4CE5-BF4D-6FE7A1C93CE6}" destId="{CDDEC158-9D11-45C1-8E71-4AE969CA0DEE}" srcOrd="0" destOrd="0" presId="urn:microsoft.com/office/officeart/2008/layout/HorizontalMultiLevelHierarchy"/>
    <dgm:cxn modelId="{5D2BB1EE-E5E2-4EEB-87F6-5165A42C1018}" type="presParOf" srcId="{CDDEC158-9D11-45C1-8E71-4AE969CA0DEE}" destId="{54E7CC60-F838-411A-B365-A9A30580E45E}" srcOrd="0" destOrd="0" presId="urn:microsoft.com/office/officeart/2008/layout/HorizontalMultiLevelHierarchy"/>
    <dgm:cxn modelId="{7C2E6151-8371-4727-AC88-7B96F4295B39}" type="presParOf" srcId="{44F4A9DF-BB54-4CE5-BF4D-6FE7A1C93CE6}" destId="{151C95AD-A231-4948-93A0-4D9A337524B5}" srcOrd="1" destOrd="0" presId="urn:microsoft.com/office/officeart/2008/layout/HorizontalMultiLevelHierarchy"/>
    <dgm:cxn modelId="{9A4506FA-068A-4C08-AADF-5D49C1396F37}" type="presParOf" srcId="{151C95AD-A231-4948-93A0-4D9A337524B5}" destId="{EF549EE2-17AF-4F82-86A5-7743B802A2D8}" srcOrd="0" destOrd="0" presId="urn:microsoft.com/office/officeart/2008/layout/HorizontalMultiLevelHierarchy"/>
    <dgm:cxn modelId="{D6C0531C-1FF3-46AA-A1C7-03DBC7C69AE0}" type="presParOf" srcId="{151C95AD-A231-4948-93A0-4D9A337524B5}" destId="{5BFCDE86-50D2-4CCF-AA2B-1022C86300BC}" srcOrd="1" destOrd="0" presId="urn:microsoft.com/office/officeart/2008/layout/HorizontalMultiLevelHierarchy"/>
    <dgm:cxn modelId="{E0EE99C5-6C4E-408C-AF40-3D59D7C8CEB7}" type="presParOf" srcId="{44F4A9DF-BB54-4CE5-BF4D-6FE7A1C93CE6}" destId="{E23E29EF-C17D-42EA-867C-D96F28C62F39}" srcOrd="2" destOrd="0" presId="urn:microsoft.com/office/officeart/2008/layout/HorizontalMultiLevelHierarchy"/>
    <dgm:cxn modelId="{85F08BEB-A96B-4CD4-9D8C-C5709B0A341B}" type="presParOf" srcId="{E23E29EF-C17D-42EA-867C-D96F28C62F39}" destId="{A1568B73-A726-4920-8B8E-5D2684E34B15}" srcOrd="0" destOrd="0" presId="urn:microsoft.com/office/officeart/2008/layout/HorizontalMultiLevelHierarchy"/>
    <dgm:cxn modelId="{5FFDCF7F-315A-4310-B751-20E871236B41}" type="presParOf" srcId="{44F4A9DF-BB54-4CE5-BF4D-6FE7A1C93CE6}" destId="{EF19D493-9148-426C-B950-54F2A69C1B27}" srcOrd="3" destOrd="0" presId="urn:microsoft.com/office/officeart/2008/layout/HorizontalMultiLevelHierarchy"/>
    <dgm:cxn modelId="{F5575FB4-DDA8-4582-A246-89B92C7C4978}" type="presParOf" srcId="{EF19D493-9148-426C-B950-54F2A69C1B27}" destId="{FC3E1587-9266-4259-9C00-6F8034A4373F}" srcOrd="0" destOrd="0" presId="urn:microsoft.com/office/officeart/2008/layout/HorizontalMultiLevelHierarchy"/>
    <dgm:cxn modelId="{02D5482C-A0AD-4B0F-9174-8EEC07D535FD}" type="presParOf" srcId="{EF19D493-9148-426C-B950-54F2A69C1B27}" destId="{87C3D3FE-6F0E-45B8-A205-C3EAD2E91F9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40A6B4-D98A-4DB5-992B-18C96D4289D6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9DB39-864F-4A21-8A44-22CA36F897D4}">
      <dgm:prSet phldrT="[Text]" custT="1"/>
      <dgm:spPr/>
      <dgm:t>
        <a:bodyPr/>
        <a:lstStyle/>
        <a:p>
          <a:r>
            <a:rPr lang="vi-VN" sz="3200" b="1" dirty="0">
              <a:latin typeface="Cambria Math" panose="02040503050406030204" pitchFamily="18" charset="0"/>
              <a:ea typeface="Cambria Math" panose="02040503050406030204" pitchFamily="18" charset="0"/>
            </a:rPr>
            <a:t>2. Phẩm chất</a:t>
          </a:r>
          <a:endParaRPr lang="en-US" sz="32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CC920EF-5349-4A1F-A592-2A3FF341D4E6}" type="parTrans" cxnId="{CB0827CE-4DBA-4B08-9F3B-860C1A1B3757}">
      <dgm:prSet/>
      <dgm:spPr/>
      <dgm:t>
        <a:bodyPr/>
        <a:lstStyle/>
        <a:p>
          <a:endParaRPr lang="en-US"/>
        </a:p>
      </dgm:t>
    </dgm:pt>
    <dgm:pt modelId="{9F058C2D-1A9E-40D7-BD2F-A554F447BBED}" type="sibTrans" cxnId="{CB0827CE-4DBA-4B08-9F3B-860C1A1B3757}">
      <dgm:prSet/>
      <dgm:spPr/>
      <dgm:t>
        <a:bodyPr/>
        <a:lstStyle/>
        <a:p>
          <a:endParaRPr lang="en-US"/>
        </a:p>
      </dgm:t>
    </dgm:pt>
    <dgm:pt modelId="{0CAF21E0-83AD-4742-908C-371BCCFB895A}" type="asst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Biết </a:t>
          </a:r>
          <a:r>
            <a:rPr lang="vi-VN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đồng cảm </a:t>
          </a: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và </a:t>
          </a:r>
          <a:r>
            <a:rPr lang="vi-VN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giúp đỡ </a:t>
          </a: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những người </a:t>
          </a:r>
          <a:r>
            <a:rPr lang="vi-VN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thiệt thòi</a:t>
          </a: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, </a:t>
          </a:r>
          <a:r>
            <a:rPr lang="vi-VN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bất hạnh</a:t>
          </a: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.</a:t>
          </a:r>
          <a:endParaRPr lang="en-US" sz="2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1AD32E0-6D0D-4B99-A737-1B7206B868DA}" type="parTrans" cxnId="{F539B43C-3895-4E69-8E28-149924B9A8B3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2DFAB2E-048F-4324-B10E-20EB50DDA95B}" type="sibTrans" cxnId="{F539B43C-3895-4E69-8E28-149924B9A8B3}">
      <dgm:prSet/>
      <dgm:spPr/>
      <dgm:t>
        <a:bodyPr/>
        <a:lstStyle/>
        <a:p>
          <a:endParaRPr lang="en-US"/>
        </a:p>
      </dgm:t>
    </dgm:pt>
    <dgm:pt modelId="{C822C1AE-CC26-449F-8E39-0688DED7797F}" type="asst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Có tinh thần </a:t>
          </a:r>
          <a:r>
            <a:rPr lang="vi-VN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đấu tranh </a:t>
          </a: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với những hành vi, thái độ </a:t>
          </a:r>
          <a:r>
            <a:rPr lang="vi-VN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thờ ơ</a:t>
          </a: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, </a:t>
          </a:r>
          <a:r>
            <a:rPr lang="vi-VN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vô cảm</a:t>
          </a:r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.</a:t>
          </a:r>
          <a:endParaRPr lang="en-US" sz="2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140D287-2866-4076-9A3C-A5C9A44F2304}" type="parTrans" cxnId="{E7FA7494-1E7D-490C-8BCE-8B41807C94A7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173B1CA-667E-43D5-81D8-D76692DDF15B}" type="sibTrans" cxnId="{E7FA7494-1E7D-490C-8BCE-8B41807C94A7}">
      <dgm:prSet/>
      <dgm:spPr/>
      <dgm:t>
        <a:bodyPr/>
        <a:lstStyle/>
        <a:p>
          <a:endParaRPr lang="en-US"/>
        </a:p>
      </dgm:t>
    </dgm:pt>
    <dgm:pt modelId="{88F00066-3A55-4ADA-BE9C-48227152038A}" type="pres">
      <dgm:prSet presAssocID="{3740A6B4-D98A-4DB5-992B-18C96D4289D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D073CCE-33AA-49E8-AC5E-C31CF0A61890}" type="pres">
      <dgm:prSet presAssocID="{C579DB39-864F-4A21-8A44-22CA36F897D4}" presName="root1" presStyleCnt="0"/>
      <dgm:spPr/>
    </dgm:pt>
    <dgm:pt modelId="{BCC33EF3-650F-4CCA-8A47-5F600FD03967}" type="pres">
      <dgm:prSet presAssocID="{C579DB39-864F-4A21-8A44-22CA36F897D4}" presName="LevelOneTextNode" presStyleLbl="node0" presStyleIdx="0" presStyleCnt="1" custLinFactNeighborX="-1840" custLinFactNeighborY="327">
        <dgm:presLayoutVars>
          <dgm:chPref val="3"/>
        </dgm:presLayoutVars>
      </dgm:prSet>
      <dgm:spPr/>
    </dgm:pt>
    <dgm:pt modelId="{44F4A9DF-BB54-4CE5-BF4D-6FE7A1C93CE6}" type="pres">
      <dgm:prSet presAssocID="{C579DB39-864F-4A21-8A44-22CA36F897D4}" presName="level2hierChild" presStyleCnt="0"/>
      <dgm:spPr/>
    </dgm:pt>
    <dgm:pt modelId="{CDDEC158-9D11-45C1-8E71-4AE969CA0DEE}" type="pres">
      <dgm:prSet presAssocID="{B1AD32E0-6D0D-4B99-A737-1B7206B868DA}" presName="conn2-1" presStyleLbl="parChTrans1D2" presStyleIdx="0" presStyleCnt="2"/>
      <dgm:spPr/>
    </dgm:pt>
    <dgm:pt modelId="{54E7CC60-F838-411A-B365-A9A30580E45E}" type="pres">
      <dgm:prSet presAssocID="{B1AD32E0-6D0D-4B99-A737-1B7206B868DA}" presName="connTx" presStyleLbl="parChTrans1D2" presStyleIdx="0" presStyleCnt="2"/>
      <dgm:spPr/>
    </dgm:pt>
    <dgm:pt modelId="{151C95AD-A231-4948-93A0-4D9A337524B5}" type="pres">
      <dgm:prSet presAssocID="{0CAF21E0-83AD-4742-908C-371BCCFB895A}" presName="root2" presStyleCnt="0"/>
      <dgm:spPr/>
    </dgm:pt>
    <dgm:pt modelId="{EF549EE2-17AF-4F82-86A5-7743B802A2D8}" type="pres">
      <dgm:prSet presAssocID="{0CAF21E0-83AD-4742-908C-371BCCFB895A}" presName="LevelTwoTextNode" presStyleLbl="asst1" presStyleIdx="0" presStyleCnt="2" custScaleX="185909" custScaleY="174950">
        <dgm:presLayoutVars>
          <dgm:chPref val="3"/>
        </dgm:presLayoutVars>
      </dgm:prSet>
      <dgm:spPr/>
    </dgm:pt>
    <dgm:pt modelId="{5BFCDE86-50D2-4CCF-AA2B-1022C86300BC}" type="pres">
      <dgm:prSet presAssocID="{0CAF21E0-83AD-4742-908C-371BCCFB895A}" presName="level3hierChild" presStyleCnt="0"/>
      <dgm:spPr/>
    </dgm:pt>
    <dgm:pt modelId="{E23E29EF-C17D-42EA-867C-D96F28C62F39}" type="pres">
      <dgm:prSet presAssocID="{D140D287-2866-4076-9A3C-A5C9A44F2304}" presName="conn2-1" presStyleLbl="parChTrans1D2" presStyleIdx="1" presStyleCnt="2"/>
      <dgm:spPr/>
    </dgm:pt>
    <dgm:pt modelId="{A1568B73-A726-4920-8B8E-5D2684E34B15}" type="pres">
      <dgm:prSet presAssocID="{D140D287-2866-4076-9A3C-A5C9A44F2304}" presName="connTx" presStyleLbl="parChTrans1D2" presStyleIdx="1" presStyleCnt="2"/>
      <dgm:spPr/>
    </dgm:pt>
    <dgm:pt modelId="{EF19D493-9148-426C-B950-54F2A69C1B27}" type="pres">
      <dgm:prSet presAssocID="{C822C1AE-CC26-449F-8E39-0688DED7797F}" presName="root2" presStyleCnt="0"/>
      <dgm:spPr/>
    </dgm:pt>
    <dgm:pt modelId="{FC3E1587-9266-4259-9C00-6F8034A4373F}" type="pres">
      <dgm:prSet presAssocID="{C822C1AE-CC26-449F-8E39-0688DED7797F}" presName="LevelTwoTextNode" presStyleLbl="asst1" presStyleIdx="1" presStyleCnt="2" custScaleX="188153" custScaleY="147631" custLinFactNeighborX="46" custLinFactNeighborY="2658">
        <dgm:presLayoutVars>
          <dgm:chPref val="3"/>
        </dgm:presLayoutVars>
      </dgm:prSet>
      <dgm:spPr/>
    </dgm:pt>
    <dgm:pt modelId="{87C3D3FE-6F0E-45B8-A205-C3EAD2E91F91}" type="pres">
      <dgm:prSet presAssocID="{C822C1AE-CC26-449F-8E39-0688DED7797F}" presName="level3hierChild" presStyleCnt="0"/>
      <dgm:spPr/>
    </dgm:pt>
  </dgm:ptLst>
  <dgm:cxnLst>
    <dgm:cxn modelId="{7B75F712-8969-490D-85CC-9580267B22D4}" type="presOf" srcId="{3740A6B4-D98A-4DB5-992B-18C96D4289D6}" destId="{88F00066-3A55-4ADA-BE9C-48227152038A}" srcOrd="0" destOrd="0" presId="urn:microsoft.com/office/officeart/2008/layout/HorizontalMultiLevelHierarchy"/>
    <dgm:cxn modelId="{21A50D25-01BD-44AF-9D0F-FCB38111CC82}" type="presOf" srcId="{D140D287-2866-4076-9A3C-A5C9A44F2304}" destId="{A1568B73-A726-4920-8B8E-5D2684E34B15}" srcOrd="1" destOrd="0" presId="urn:microsoft.com/office/officeart/2008/layout/HorizontalMultiLevelHierarchy"/>
    <dgm:cxn modelId="{06FAD92F-56EC-470C-96B8-55C3226BFA11}" type="presOf" srcId="{B1AD32E0-6D0D-4B99-A737-1B7206B868DA}" destId="{54E7CC60-F838-411A-B365-A9A30580E45E}" srcOrd="1" destOrd="0" presId="urn:microsoft.com/office/officeart/2008/layout/HorizontalMultiLevelHierarchy"/>
    <dgm:cxn modelId="{F539B43C-3895-4E69-8E28-149924B9A8B3}" srcId="{C579DB39-864F-4A21-8A44-22CA36F897D4}" destId="{0CAF21E0-83AD-4742-908C-371BCCFB895A}" srcOrd="0" destOrd="0" parTransId="{B1AD32E0-6D0D-4B99-A737-1B7206B868DA}" sibTransId="{52DFAB2E-048F-4324-B10E-20EB50DDA95B}"/>
    <dgm:cxn modelId="{DE02DC6B-9681-478F-9FDA-F2A1C2A7C571}" type="presOf" srcId="{C579DB39-864F-4A21-8A44-22CA36F897D4}" destId="{BCC33EF3-650F-4CCA-8A47-5F600FD03967}" srcOrd="0" destOrd="0" presId="urn:microsoft.com/office/officeart/2008/layout/HorizontalMultiLevelHierarchy"/>
    <dgm:cxn modelId="{47AF284E-13E7-475C-A474-84994B54262C}" type="presOf" srcId="{0CAF21E0-83AD-4742-908C-371BCCFB895A}" destId="{EF549EE2-17AF-4F82-86A5-7743B802A2D8}" srcOrd="0" destOrd="0" presId="urn:microsoft.com/office/officeart/2008/layout/HorizontalMultiLevelHierarchy"/>
    <dgm:cxn modelId="{E7FA7494-1E7D-490C-8BCE-8B41807C94A7}" srcId="{C579DB39-864F-4A21-8A44-22CA36F897D4}" destId="{C822C1AE-CC26-449F-8E39-0688DED7797F}" srcOrd="1" destOrd="0" parTransId="{D140D287-2866-4076-9A3C-A5C9A44F2304}" sibTransId="{8173B1CA-667E-43D5-81D8-D76692DDF15B}"/>
    <dgm:cxn modelId="{D75D22C1-F15B-405D-B7F2-FC494D48A84E}" type="presOf" srcId="{D140D287-2866-4076-9A3C-A5C9A44F2304}" destId="{E23E29EF-C17D-42EA-867C-D96F28C62F39}" srcOrd="0" destOrd="0" presId="urn:microsoft.com/office/officeart/2008/layout/HorizontalMultiLevelHierarchy"/>
    <dgm:cxn modelId="{CB0827CE-4DBA-4B08-9F3B-860C1A1B3757}" srcId="{3740A6B4-D98A-4DB5-992B-18C96D4289D6}" destId="{C579DB39-864F-4A21-8A44-22CA36F897D4}" srcOrd="0" destOrd="0" parTransId="{BCC920EF-5349-4A1F-A592-2A3FF341D4E6}" sibTransId="{9F058C2D-1A9E-40D7-BD2F-A554F447BBED}"/>
    <dgm:cxn modelId="{0D4E86D8-2ED3-4A84-BA0E-470CA91B767D}" type="presOf" srcId="{C822C1AE-CC26-449F-8E39-0688DED7797F}" destId="{FC3E1587-9266-4259-9C00-6F8034A4373F}" srcOrd="0" destOrd="0" presId="urn:microsoft.com/office/officeart/2008/layout/HorizontalMultiLevelHierarchy"/>
    <dgm:cxn modelId="{031C6EF6-1DDE-47D8-8044-DA88D8ADA20F}" type="presOf" srcId="{B1AD32E0-6D0D-4B99-A737-1B7206B868DA}" destId="{CDDEC158-9D11-45C1-8E71-4AE969CA0DEE}" srcOrd="0" destOrd="0" presId="urn:microsoft.com/office/officeart/2008/layout/HorizontalMultiLevelHierarchy"/>
    <dgm:cxn modelId="{D1215729-5C05-4F3E-8D54-104E8F6DCF3C}" type="presParOf" srcId="{88F00066-3A55-4ADA-BE9C-48227152038A}" destId="{FD073CCE-33AA-49E8-AC5E-C31CF0A61890}" srcOrd="0" destOrd="0" presId="urn:microsoft.com/office/officeart/2008/layout/HorizontalMultiLevelHierarchy"/>
    <dgm:cxn modelId="{E61A5847-682B-4472-AC65-763C6B5AB59B}" type="presParOf" srcId="{FD073CCE-33AA-49E8-AC5E-C31CF0A61890}" destId="{BCC33EF3-650F-4CCA-8A47-5F600FD03967}" srcOrd="0" destOrd="0" presId="urn:microsoft.com/office/officeart/2008/layout/HorizontalMultiLevelHierarchy"/>
    <dgm:cxn modelId="{27F79B4B-8A5D-4563-A538-3ECFDA3DD2BB}" type="presParOf" srcId="{FD073CCE-33AA-49E8-AC5E-C31CF0A61890}" destId="{44F4A9DF-BB54-4CE5-BF4D-6FE7A1C93CE6}" srcOrd="1" destOrd="0" presId="urn:microsoft.com/office/officeart/2008/layout/HorizontalMultiLevelHierarchy"/>
    <dgm:cxn modelId="{F2C5DFD8-4F00-4A1A-BD55-68465142BB61}" type="presParOf" srcId="{44F4A9DF-BB54-4CE5-BF4D-6FE7A1C93CE6}" destId="{CDDEC158-9D11-45C1-8E71-4AE969CA0DEE}" srcOrd="0" destOrd="0" presId="urn:microsoft.com/office/officeart/2008/layout/HorizontalMultiLevelHierarchy"/>
    <dgm:cxn modelId="{5D2BB1EE-E5E2-4EEB-87F6-5165A42C1018}" type="presParOf" srcId="{CDDEC158-9D11-45C1-8E71-4AE969CA0DEE}" destId="{54E7CC60-F838-411A-B365-A9A30580E45E}" srcOrd="0" destOrd="0" presId="urn:microsoft.com/office/officeart/2008/layout/HorizontalMultiLevelHierarchy"/>
    <dgm:cxn modelId="{7C2E6151-8371-4727-AC88-7B96F4295B39}" type="presParOf" srcId="{44F4A9DF-BB54-4CE5-BF4D-6FE7A1C93CE6}" destId="{151C95AD-A231-4948-93A0-4D9A337524B5}" srcOrd="1" destOrd="0" presId="urn:microsoft.com/office/officeart/2008/layout/HorizontalMultiLevelHierarchy"/>
    <dgm:cxn modelId="{9A4506FA-068A-4C08-AADF-5D49C1396F37}" type="presParOf" srcId="{151C95AD-A231-4948-93A0-4D9A337524B5}" destId="{EF549EE2-17AF-4F82-86A5-7743B802A2D8}" srcOrd="0" destOrd="0" presId="urn:microsoft.com/office/officeart/2008/layout/HorizontalMultiLevelHierarchy"/>
    <dgm:cxn modelId="{D6C0531C-1FF3-46AA-A1C7-03DBC7C69AE0}" type="presParOf" srcId="{151C95AD-A231-4948-93A0-4D9A337524B5}" destId="{5BFCDE86-50D2-4CCF-AA2B-1022C86300BC}" srcOrd="1" destOrd="0" presId="urn:microsoft.com/office/officeart/2008/layout/HorizontalMultiLevelHierarchy"/>
    <dgm:cxn modelId="{E0EE99C5-6C4E-408C-AF40-3D59D7C8CEB7}" type="presParOf" srcId="{44F4A9DF-BB54-4CE5-BF4D-6FE7A1C93CE6}" destId="{E23E29EF-C17D-42EA-867C-D96F28C62F39}" srcOrd="2" destOrd="0" presId="urn:microsoft.com/office/officeart/2008/layout/HorizontalMultiLevelHierarchy"/>
    <dgm:cxn modelId="{85F08BEB-A96B-4CD4-9D8C-C5709B0A341B}" type="presParOf" srcId="{E23E29EF-C17D-42EA-867C-D96F28C62F39}" destId="{A1568B73-A726-4920-8B8E-5D2684E34B15}" srcOrd="0" destOrd="0" presId="urn:microsoft.com/office/officeart/2008/layout/HorizontalMultiLevelHierarchy"/>
    <dgm:cxn modelId="{5FFDCF7F-315A-4310-B751-20E871236B41}" type="presParOf" srcId="{44F4A9DF-BB54-4CE5-BF4D-6FE7A1C93CE6}" destId="{EF19D493-9148-426C-B950-54F2A69C1B27}" srcOrd="3" destOrd="0" presId="urn:microsoft.com/office/officeart/2008/layout/HorizontalMultiLevelHierarchy"/>
    <dgm:cxn modelId="{F5575FB4-DDA8-4582-A246-89B92C7C4978}" type="presParOf" srcId="{EF19D493-9148-426C-B950-54F2A69C1B27}" destId="{FC3E1587-9266-4259-9C00-6F8034A4373F}" srcOrd="0" destOrd="0" presId="urn:microsoft.com/office/officeart/2008/layout/HorizontalMultiLevelHierarchy"/>
    <dgm:cxn modelId="{02D5482C-A0AD-4B0F-9174-8EEC07D535FD}" type="presParOf" srcId="{EF19D493-9148-426C-B950-54F2A69C1B27}" destId="{87C3D3FE-6F0E-45B8-A205-C3EAD2E91F9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9D3F60-C1EA-4442-BC8B-0CE150FE7D3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963E5-4343-4D70-84E4-327CC280F121}">
      <dgm:prSet phldrT="[Text]" custT="1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sz="2800" dirty="0">
              <a:latin typeface="Cambria Math" panose="02040503050406030204" pitchFamily="18" charset="0"/>
              <a:ea typeface="Cambria Math" panose="02040503050406030204" pitchFamily="18" charset="0"/>
            </a:rPr>
            <a:t>1. Chú ý giọng đọc</a:t>
          </a:r>
          <a:endParaRPr lang="en-US" sz="28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BB5C93F-94C2-4F80-BBFD-7EC07A195873}" type="parTrans" cxnId="{DEEA7A4C-AD9A-4EDA-956A-07F6578D4968}">
      <dgm:prSet/>
      <dgm:spPr/>
      <dgm:t>
        <a:bodyPr/>
        <a:lstStyle/>
        <a:p>
          <a:endParaRPr lang="en-US"/>
        </a:p>
      </dgm:t>
    </dgm:pt>
    <dgm:pt modelId="{9A6EBE65-7329-49EA-B936-CE6186326DF2}" type="sibTrans" cxnId="{DEEA7A4C-AD9A-4EDA-956A-07F6578D4968}">
      <dgm:prSet/>
      <dgm:spPr/>
      <dgm:t>
        <a:bodyPr/>
        <a:lstStyle/>
        <a:p>
          <a:endParaRPr lang="en-US"/>
        </a:p>
      </dgm:t>
    </dgm:pt>
    <dgm:pt modelId="{73331D57-93D7-4471-A07A-05BD1CFB21E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Tốc độ: chậm rãi, vừa phải</a:t>
          </a:r>
          <a:endParaRPr lang="en-US" sz="2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945EB24-2CAB-4946-8D67-354E91620E94}" type="parTrans" cxnId="{F6F2B835-256C-4DC9-884D-190DF7D5A9EF}">
      <dgm:prSet custT="1"/>
      <dgm:spPr/>
      <dgm:t>
        <a:bodyPr/>
        <a:lstStyle/>
        <a:p>
          <a:endParaRPr lang="en-US" sz="6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30753D3-B9E5-4F7A-A890-14ABA329416F}" type="sibTrans" cxnId="{F6F2B835-256C-4DC9-884D-190DF7D5A9EF}">
      <dgm:prSet/>
      <dgm:spPr/>
      <dgm:t>
        <a:bodyPr/>
        <a:lstStyle/>
        <a:p>
          <a:endParaRPr lang="en-US"/>
        </a:p>
      </dgm:t>
    </dgm:pt>
    <dgm:pt modelId="{F2FBBDBA-08F9-4805-A542-0A419FF84F8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400" dirty="0">
              <a:latin typeface="Cambria Math" panose="02040503050406030204" pitchFamily="18" charset="0"/>
              <a:ea typeface="Cambria Math" panose="02040503050406030204" pitchFamily="18" charset="0"/>
            </a:rPr>
            <a:t>Thể hiện được suy nghĩ và thái độ của các nhân vật</a:t>
          </a:r>
          <a:endParaRPr lang="en-US" sz="24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6FF0D20-5756-4295-9712-2729AD32E003}" type="parTrans" cxnId="{EF3F0829-7C81-447C-857E-ACE13CA60960}">
      <dgm:prSet custT="1"/>
      <dgm:spPr/>
      <dgm:t>
        <a:bodyPr/>
        <a:lstStyle/>
        <a:p>
          <a:endParaRPr lang="en-US" sz="6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FD71224-4DAF-4AA9-8EBC-20345D403AED}" type="sibTrans" cxnId="{EF3F0829-7C81-447C-857E-ACE13CA60960}">
      <dgm:prSet/>
      <dgm:spPr/>
      <dgm:t>
        <a:bodyPr/>
        <a:lstStyle/>
        <a:p>
          <a:endParaRPr lang="en-US"/>
        </a:p>
      </dgm:t>
    </dgm:pt>
    <dgm:pt modelId="{FD3E8518-1F83-4AC3-8B7D-FE2C7439EDBE}" type="pres">
      <dgm:prSet presAssocID="{B09D3F60-C1EA-4442-BC8B-0CE150FE7D3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B9B0E23-33E0-4162-94BB-ED17DF351F67}" type="pres">
      <dgm:prSet presAssocID="{A13963E5-4343-4D70-84E4-327CC280F121}" presName="root1" presStyleCnt="0"/>
      <dgm:spPr/>
    </dgm:pt>
    <dgm:pt modelId="{E3C71333-1FF0-408D-9119-F2997AEC8386}" type="pres">
      <dgm:prSet presAssocID="{A13963E5-4343-4D70-84E4-327CC280F121}" presName="LevelOneTextNode" presStyleLbl="node0" presStyleIdx="0" presStyleCnt="1" custScaleX="65560" custScaleY="75822">
        <dgm:presLayoutVars>
          <dgm:chPref val="3"/>
        </dgm:presLayoutVars>
      </dgm:prSet>
      <dgm:spPr/>
    </dgm:pt>
    <dgm:pt modelId="{B03FF441-7A1B-46E6-A55E-6E24BB6CA60E}" type="pres">
      <dgm:prSet presAssocID="{A13963E5-4343-4D70-84E4-327CC280F121}" presName="level2hierChild" presStyleCnt="0"/>
      <dgm:spPr/>
    </dgm:pt>
    <dgm:pt modelId="{D76CE127-5FF6-4895-B690-1D9BECEBF07A}" type="pres">
      <dgm:prSet presAssocID="{3945EB24-2CAB-4946-8D67-354E91620E94}" presName="conn2-1" presStyleLbl="parChTrans1D2" presStyleIdx="0" presStyleCnt="2"/>
      <dgm:spPr/>
    </dgm:pt>
    <dgm:pt modelId="{53C102DA-76B9-4B12-9B8A-272C2A2F9DDF}" type="pres">
      <dgm:prSet presAssocID="{3945EB24-2CAB-4946-8D67-354E91620E94}" presName="connTx" presStyleLbl="parChTrans1D2" presStyleIdx="0" presStyleCnt="2"/>
      <dgm:spPr/>
    </dgm:pt>
    <dgm:pt modelId="{649B2270-8D9A-4E22-A7CA-7A6CE21D0E3C}" type="pres">
      <dgm:prSet presAssocID="{73331D57-93D7-4471-A07A-05BD1CFB21E5}" presName="root2" presStyleCnt="0"/>
      <dgm:spPr/>
    </dgm:pt>
    <dgm:pt modelId="{AAEB0932-97AD-4003-9E1D-C30E3CDC1A49}" type="pres">
      <dgm:prSet presAssocID="{73331D57-93D7-4471-A07A-05BD1CFB21E5}" presName="LevelTwoTextNode" presStyleLbl="node2" presStyleIdx="0" presStyleCnt="2" custScaleY="73737">
        <dgm:presLayoutVars>
          <dgm:chPref val="3"/>
        </dgm:presLayoutVars>
      </dgm:prSet>
      <dgm:spPr/>
    </dgm:pt>
    <dgm:pt modelId="{8884FA13-B920-469E-ACC8-A882400A0151}" type="pres">
      <dgm:prSet presAssocID="{73331D57-93D7-4471-A07A-05BD1CFB21E5}" presName="level3hierChild" presStyleCnt="0"/>
      <dgm:spPr/>
    </dgm:pt>
    <dgm:pt modelId="{759B574D-01C4-458E-9D1C-F309332792F1}" type="pres">
      <dgm:prSet presAssocID="{D6FF0D20-5756-4295-9712-2729AD32E003}" presName="conn2-1" presStyleLbl="parChTrans1D2" presStyleIdx="1" presStyleCnt="2"/>
      <dgm:spPr/>
    </dgm:pt>
    <dgm:pt modelId="{693F898C-2032-428F-AD17-C1CCB8C6AC3C}" type="pres">
      <dgm:prSet presAssocID="{D6FF0D20-5756-4295-9712-2729AD32E003}" presName="connTx" presStyleLbl="parChTrans1D2" presStyleIdx="1" presStyleCnt="2"/>
      <dgm:spPr/>
    </dgm:pt>
    <dgm:pt modelId="{F36BB2ED-47CB-4DAE-A1DA-46343E8A3B82}" type="pres">
      <dgm:prSet presAssocID="{F2FBBDBA-08F9-4805-A542-0A419FF84F80}" presName="root2" presStyleCnt="0"/>
      <dgm:spPr/>
    </dgm:pt>
    <dgm:pt modelId="{B94FA8E2-D5B1-4389-8376-EAF1E3626406}" type="pres">
      <dgm:prSet presAssocID="{F2FBBDBA-08F9-4805-A542-0A419FF84F80}" presName="LevelTwoTextNode" presStyleLbl="node2" presStyleIdx="1" presStyleCnt="2" custScaleY="74841">
        <dgm:presLayoutVars>
          <dgm:chPref val="3"/>
        </dgm:presLayoutVars>
      </dgm:prSet>
      <dgm:spPr/>
    </dgm:pt>
    <dgm:pt modelId="{52D85EFD-34FD-4890-B14A-AEDEC0DD6306}" type="pres">
      <dgm:prSet presAssocID="{F2FBBDBA-08F9-4805-A542-0A419FF84F80}" presName="level3hierChild" presStyleCnt="0"/>
      <dgm:spPr/>
    </dgm:pt>
  </dgm:ptLst>
  <dgm:cxnLst>
    <dgm:cxn modelId="{0190DE06-2061-468F-B344-CD383228D43D}" type="presOf" srcId="{3945EB24-2CAB-4946-8D67-354E91620E94}" destId="{D76CE127-5FF6-4895-B690-1D9BECEBF07A}" srcOrd="0" destOrd="0" presId="urn:microsoft.com/office/officeart/2005/8/layout/hierarchy2"/>
    <dgm:cxn modelId="{E138F00E-3447-468B-9AEC-CE250FE26AFA}" type="presOf" srcId="{3945EB24-2CAB-4946-8D67-354E91620E94}" destId="{53C102DA-76B9-4B12-9B8A-272C2A2F9DDF}" srcOrd="1" destOrd="0" presId="urn:microsoft.com/office/officeart/2005/8/layout/hierarchy2"/>
    <dgm:cxn modelId="{B7A7C71A-6407-4F9C-B80D-3BF22BE3404B}" type="presOf" srcId="{B09D3F60-C1EA-4442-BC8B-0CE150FE7D38}" destId="{FD3E8518-1F83-4AC3-8B7D-FE2C7439EDBE}" srcOrd="0" destOrd="0" presId="urn:microsoft.com/office/officeart/2005/8/layout/hierarchy2"/>
    <dgm:cxn modelId="{DBB04728-BF4D-4678-82B6-E001F0332849}" type="presOf" srcId="{A13963E5-4343-4D70-84E4-327CC280F121}" destId="{E3C71333-1FF0-408D-9119-F2997AEC8386}" srcOrd="0" destOrd="0" presId="urn:microsoft.com/office/officeart/2005/8/layout/hierarchy2"/>
    <dgm:cxn modelId="{EF3F0829-7C81-447C-857E-ACE13CA60960}" srcId="{A13963E5-4343-4D70-84E4-327CC280F121}" destId="{F2FBBDBA-08F9-4805-A542-0A419FF84F80}" srcOrd="1" destOrd="0" parTransId="{D6FF0D20-5756-4295-9712-2729AD32E003}" sibTransId="{9FD71224-4DAF-4AA9-8EBC-20345D403AED}"/>
    <dgm:cxn modelId="{F6F2B835-256C-4DC9-884D-190DF7D5A9EF}" srcId="{A13963E5-4343-4D70-84E4-327CC280F121}" destId="{73331D57-93D7-4471-A07A-05BD1CFB21E5}" srcOrd="0" destOrd="0" parTransId="{3945EB24-2CAB-4946-8D67-354E91620E94}" sibTransId="{130753D3-B9E5-4F7A-A890-14ABA329416F}"/>
    <dgm:cxn modelId="{47F4C15E-60FE-49AB-BAC0-8907E7D1B567}" type="presOf" srcId="{D6FF0D20-5756-4295-9712-2729AD32E003}" destId="{759B574D-01C4-458E-9D1C-F309332792F1}" srcOrd="0" destOrd="0" presId="urn:microsoft.com/office/officeart/2005/8/layout/hierarchy2"/>
    <dgm:cxn modelId="{DEEA7A4C-AD9A-4EDA-956A-07F6578D4968}" srcId="{B09D3F60-C1EA-4442-BC8B-0CE150FE7D38}" destId="{A13963E5-4343-4D70-84E4-327CC280F121}" srcOrd="0" destOrd="0" parTransId="{1BB5C93F-94C2-4F80-BBFD-7EC07A195873}" sibTransId="{9A6EBE65-7329-49EA-B936-CE6186326DF2}"/>
    <dgm:cxn modelId="{3458019C-FD26-4A4D-9C9B-1F86C9B70F0B}" type="presOf" srcId="{D6FF0D20-5756-4295-9712-2729AD32E003}" destId="{693F898C-2032-428F-AD17-C1CCB8C6AC3C}" srcOrd="1" destOrd="0" presId="urn:microsoft.com/office/officeart/2005/8/layout/hierarchy2"/>
    <dgm:cxn modelId="{BBADEAA1-C22E-45F5-849A-C9D9436D0A62}" type="presOf" srcId="{F2FBBDBA-08F9-4805-A542-0A419FF84F80}" destId="{B94FA8E2-D5B1-4389-8376-EAF1E3626406}" srcOrd="0" destOrd="0" presId="urn:microsoft.com/office/officeart/2005/8/layout/hierarchy2"/>
    <dgm:cxn modelId="{32852DF9-1BEC-43D8-BB7A-C820E950B27C}" type="presOf" srcId="{73331D57-93D7-4471-A07A-05BD1CFB21E5}" destId="{AAEB0932-97AD-4003-9E1D-C30E3CDC1A49}" srcOrd="0" destOrd="0" presId="urn:microsoft.com/office/officeart/2005/8/layout/hierarchy2"/>
    <dgm:cxn modelId="{04C8B870-61A0-4FCB-B6D4-2D25922E3061}" type="presParOf" srcId="{FD3E8518-1F83-4AC3-8B7D-FE2C7439EDBE}" destId="{BB9B0E23-33E0-4162-94BB-ED17DF351F67}" srcOrd="0" destOrd="0" presId="urn:microsoft.com/office/officeart/2005/8/layout/hierarchy2"/>
    <dgm:cxn modelId="{FE6AF6B8-128A-4620-8C22-FB9F3ED6EB47}" type="presParOf" srcId="{BB9B0E23-33E0-4162-94BB-ED17DF351F67}" destId="{E3C71333-1FF0-408D-9119-F2997AEC8386}" srcOrd="0" destOrd="0" presId="urn:microsoft.com/office/officeart/2005/8/layout/hierarchy2"/>
    <dgm:cxn modelId="{FC836C86-8C9B-4E60-8D47-D8F288B9883D}" type="presParOf" srcId="{BB9B0E23-33E0-4162-94BB-ED17DF351F67}" destId="{B03FF441-7A1B-46E6-A55E-6E24BB6CA60E}" srcOrd="1" destOrd="0" presId="urn:microsoft.com/office/officeart/2005/8/layout/hierarchy2"/>
    <dgm:cxn modelId="{1C62395C-3625-4257-BF3C-687E2DCC63BE}" type="presParOf" srcId="{B03FF441-7A1B-46E6-A55E-6E24BB6CA60E}" destId="{D76CE127-5FF6-4895-B690-1D9BECEBF07A}" srcOrd="0" destOrd="0" presId="urn:microsoft.com/office/officeart/2005/8/layout/hierarchy2"/>
    <dgm:cxn modelId="{73EE2C4F-DF74-4A16-9E1B-FEB0447F6927}" type="presParOf" srcId="{D76CE127-5FF6-4895-B690-1D9BECEBF07A}" destId="{53C102DA-76B9-4B12-9B8A-272C2A2F9DDF}" srcOrd="0" destOrd="0" presId="urn:microsoft.com/office/officeart/2005/8/layout/hierarchy2"/>
    <dgm:cxn modelId="{3F6540EF-4E57-4763-A9E5-4749FAAD9346}" type="presParOf" srcId="{B03FF441-7A1B-46E6-A55E-6E24BB6CA60E}" destId="{649B2270-8D9A-4E22-A7CA-7A6CE21D0E3C}" srcOrd="1" destOrd="0" presId="urn:microsoft.com/office/officeart/2005/8/layout/hierarchy2"/>
    <dgm:cxn modelId="{123DC1D8-68A3-4514-88E4-8AF2476CC23B}" type="presParOf" srcId="{649B2270-8D9A-4E22-A7CA-7A6CE21D0E3C}" destId="{AAEB0932-97AD-4003-9E1D-C30E3CDC1A49}" srcOrd="0" destOrd="0" presId="urn:microsoft.com/office/officeart/2005/8/layout/hierarchy2"/>
    <dgm:cxn modelId="{6BC7F405-730F-4E46-A2ED-4AA6ED11A87B}" type="presParOf" srcId="{649B2270-8D9A-4E22-A7CA-7A6CE21D0E3C}" destId="{8884FA13-B920-469E-ACC8-A882400A0151}" srcOrd="1" destOrd="0" presId="urn:microsoft.com/office/officeart/2005/8/layout/hierarchy2"/>
    <dgm:cxn modelId="{571D779A-DBC9-404F-8CD0-38FE9DD7584B}" type="presParOf" srcId="{B03FF441-7A1B-46E6-A55E-6E24BB6CA60E}" destId="{759B574D-01C4-458E-9D1C-F309332792F1}" srcOrd="2" destOrd="0" presId="urn:microsoft.com/office/officeart/2005/8/layout/hierarchy2"/>
    <dgm:cxn modelId="{CD12FD05-D321-4B77-9FC6-ECEDF60B2D7A}" type="presParOf" srcId="{759B574D-01C4-458E-9D1C-F309332792F1}" destId="{693F898C-2032-428F-AD17-C1CCB8C6AC3C}" srcOrd="0" destOrd="0" presId="urn:microsoft.com/office/officeart/2005/8/layout/hierarchy2"/>
    <dgm:cxn modelId="{B5E2B4D9-C239-4394-A2F3-CE6E58067C8E}" type="presParOf" srcId="{B03FF441-7A1B-46E6-A55E-6E24BB6CA60E}" destId="{F36BB2ED-47CB-4DAE-A1DA-46343E8A3B82}" srcOrd="3" destOrd="0" presId="urn:microsoft.com/office/officeart/2005/8/layout/hierarchy2"/>
    <dgm:cxn modelId="{A780CD53-5B82-4796-AC91-636A4B8EB488}" type="presParOf" srcId="{F36BB2ED-47CB-4DAE-A1DA-46343E8A3B82}" destId="{B94FA8E2-D5B1-4389-8376-EAF1E3626406}" srcOrd="0" destOrd="0" presId="urn:microsoft.com/office/officeart/2005/8/layout/hierarchy2"/>
    <dgm:cxn modelId="{5F975B7D-1CDD-4C30-BC31-A9771AA0E236}" type="presParOf" srcId="{F36BB2ED-47CB-4DAE-A1DA-46343E8A3B82}" destId="{52D85EFD-34FD-4890-B14A-AEDEC0DD630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08B4E9-7B99-49FE-B9F4-925175960EA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9EA0BF-C3C4-415F-AE29-4F43DEA42A14}">
      <dgm:prSet phldrT="[Text]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4728016-D6A9-43ED-BF3A-B65AF4479607}" type="parTrans" cxnId="{7443DABC-C96D-4889-B7F1-C752857B6186}">
      <dgm:prSet/>
      <dgm:spPr/>
      <dgm:t>
        <a:bodyPr/>
        <a:lstStyle/>
        <a:p>
          <a:endParaRPr lang="en-US"/>
        </a:p>
      </dgm:t>
    </dgm:pt>
    <dgm:pt modelId="{A1588F45-F019-4D12-B62E-7A4ADD841DC3}" type="sibTrans" cxnId="{7443DABC-C96D-4889-B7F1-C752857B6186}">
      <dgm:prSet/>
      <dgm:spPr/>
      <dgm:t>
        <a:bodyPr/>
        <a:lstStyle/>
        <a:p>
          <a:endParaRPr lang="en-US"/>
        </a:p>
      </dgm:t>
    </dgm:pt>
    <dgm:pt modelId="{2C8FE7BC-6B17-481C-8AD9-53D8418907B6}">
      <dgm:prSet phldrT="[Text]" custT="1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Giày vải bị văng mất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BFBAEFB-4569-4246-9684-003BC40A1A2A}" type="parTrans" cxnId="{7FA47ABF-D7FE-4FFB-A397-2DD573F1309F}">
      <dgm:prSet/>
      <dgm:spPr/>
      <dgm:t>
        <a:bodyPr/>
        <a:lstStyle/>
        <a:p>
          <a:endParaRPr lang="en-US"/>
        </a:p>
      </dgm:t>
    </dgm:pt>
    <dgm:pt modelId="{DB279351-CD06-42A0-B008-C67E8A921E15}" type="sibTrans" cxnId="{7FA47ABF-D7FE-4FFB-A397-2DD573F1309F}">
      <dgm:prSet/>
      <dgm:spPr/>
      <dgm:t>
        <a:bodyPr/>
        <a:lstStyle/>
        <a:p>
          <a:endParaRPr lang="en-US"/>
        </a:p>
      </dgm:t>
    </dgm:pt>
    <dgm:pt modelId="{45261083-442E-472A-B4ED-DD297E6B0DCF}">
      <dgm:prSet phldrT="[Text]" custT="1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Chân đỏ ửng, tím bầm vì rét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7E2A63E-DBBA-46A3-A01A-A3216A100147}" type="parTrans" cxnId="{57435E36-B8F4-45CD-BB89-2725FBD8D417}">
      <dgm:prSet/>
      <dgm:spPr/>
      <dgm:t>
        <a:bodyPr/>
        <a:lstStyle/>
        <a:p>
          <a:endParaRPr lang="en-US"/>
        </a:p>
      </dgm:t>
    </dgm:pt>
    <dgm:pt modelId="{0D8EA827-C02D-4F21-9597-C7028C0CE257}" type="sibTrans" cxnId="{57435E36-B8F4-45CD-BB89-2725FBD8D417}">
      <dgm:prSet/>
      <dgm:spPr/>
      <dgm:t>
        <a:bodyPr/>
        <a:lstStyle/>
        <a:p>
          <a:endParaRPr lang="en-US"/>
        </a:p>
      </dgm:t>
    </dgm:pt>
    <dgm:pt modelId="{8D35662E-07CD-4AD8-B823-DED9054C348F}">
      <dgm:prSet phldrT="[Text]" custT="1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Đeo chiếc tạp dề cũ kĩ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34C9199-3F4D-437D-89EC-8BB061D42982}" type="parTrans" cxnId="{34DA1E4C-78DC-4B86-90B2-5198C8630EFF}">
      <dgm:prSet/>
      <dgm:spPr/>
      <dgm:t>
        <a:bodyPr/>
        <a:lstStyle/>
        <a:p>
          <a:endParaRPr lang="en-US"/>
        </a:p>
      </dgm:t>
    </dgm:pt>
    <dgm:pt modelId="{432D7CC6-7F0B-479A-908C-8517B641C3DD}" type="sibTrans" cxnId="{34DA1E4C-78DC-4B86-90B2-5198C8630EFF}">
      <dgm:prSet/>
      <dgm:spPr/>
      <dgm:t>
        <a:bodyPr/>
        <a:lstStyle/>
        <a:p>
          <a:endParaRPr lang="en-US"/>
        </a:p>
      </dgm:t>
    </dgm:pt>
    <dgm:pt modelId="{30728D3B-4CE0-450C-9561-A351ACBB9807}">
      <dgm:prSet phldrT="[Text]" custT="1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sz="2000" dirty="0">
              <a:latin typeface="Cambria Math" panose="02040503050406030204" pitchFamily="18" charset="0"/>
              <a:ea typeface="Cambria Math" panose="02040503050406030204" pitchFamily="18" charset="0"/>
            </a:rPr>
            <a:t>Tóc bám đầy bông tuyết</a:t>
          </a:r>
          <a:endParaRPr lang="en-US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7405DD16-1AC9-4991-B087-09FFDD0CD9D8}" type="parTrans" cxnId="{D81FE18A-3C1F-4028-A675-858AC3EFCDD1}">
      <dgm:prSet/>
      <dgm:spPr/>
      <dgm:t>
        <a:bodyPr/>
        <a:lstStyle/>
        <a:p>
          <a:endParaRPr lang="en-US"/>
        </a:p>
      </dgm:t>
    </dgm:pt>
    <dgm:pt modelId="{B953C34A-FA55-476E-A8FC-A7F9E2452111}" type="sibTrans" cxnId="{D81FE18A-3C1F-4028-A675-858AC3EFCDD1}">
      <dgm:prSet/>
      <dgm:spPr/>
      <dgm:t>
        <a:bodyPr/>
        <a:lstStyle/>
        <a:p>
          <a:endParaRPr lang="en-US"/>
        </a:p>
      </dgm:t>
    </dgm:pt>
    <dgm:pt modelId="{592AB4C1-D2A2-488A-8AEF-2077552DF1DD}" type="pres">
      <dgm:prSet presAssocID="{EC08B4E9-7B99-49FE-B9F4-925175960EA9}" presName="diagram" presStyleCnt="0">
        <dgm:presLayoutVars>
          <dgm:dir/>
          <dgm:resizeHandles val="exact"/>
        </dgm:presLayoutVars>
      </dgm:prSet>
      <dgm:spPr/>
    </dgm:pt>
    <dgm:pt modelId="{4B9219AD-426C-477C-9E36-4DBB6B09EC8C}" type="pres">
      <dgm:prSet presAssocID="{619EA0BF-C3C4-415F-AE29-4F43DEA42A14}" presName="node" presStyleLbl="node1" presStyleIdx="0" presStyleCnt="5" custLinFactNeighborX="-334" custLinFactNeighborY="-509">
        <dgm:presLayoutVars>
          <dgm:bulletEnabled val="1"/>
        </dgm:presLayoutVars>
      </dgm:prSet>
      <dgm:spPr/>
    </dgm:pt>
    <dgm:pt modelId="{B2503F45-FF68-4BEC-9145-4F4687690A84}" type="pres">
      <dgm:prSet presAssocID="{A1588F45-F019-4D12-B62E-7A4ADD841DC3}" presName="sibTrans" presStyleCnt="0"/>
      <dgm:spPr/>
    </dgm:pt>
    <dgm:pt modelId="{EC6F9D6E-452E-401B-B916-5463713480C8}" type="pres">
      <dgm:prSet presAssocID="{2C8FE7BC-6B17-481C-8AD9-53D8418907B6}" presName="node" presStyleLbl="node1" presStyleIdx="1" presStyleCnt="5">
        <dgm:presLayoutVars>
          <dgm:bulletEnabled val="1"/>
        </dgm:presLayoutVars>
      </dgm:prSet>
      <dgm:spPr/>
    </dgm:pt>
    <dgm:pt modelId="{189E502A-286D-4988-B138-B4B7057F130E}" type="pres">
      <dgm:prSet presAssocID="{DB279351-CD06-42A0-B008-C67E8A921E15}" presName="sibTrans" presStyleCnt="0"/>
      <dgm:spPr/>
    </dgm:pt>
    <dgm:pt modelId="{6A2BAD5D-260C-4918-A709-8C7F060112A1}" type="pres">
      <dgm:prSet presAssocID="{45261083-442E-472A-B4ED-DD297E6B0DCF}" presName="node" presStyleLbl="node1" presStyleIdx="2" presStyleCnt="5">
        <dgm:presLayoutVars>
          <dgm:bulletEnabled val="1"/>
        </dgm:presLayoutVars>
      </dgm:prSet>
      <dgm:spPr/>
    </dgm:pt>
    <dgm:pt modelId="{46349B6A-1CAE-4C11-AB12-232D3151860D}" type="pres">
      <dgm:prSet presAssocID="{0D8EA827-C02D-4F21-9597-C7028C0CE257}" presName="sibTrans" presStyleCnt="0"/>
      <dgm:spPr/>
    </dgm:pt>
    <dgm:pt modelId="{9439DBF3-95C3-4405-B504-6D5C465ABB1C}" type="pres">
      <dgm:prSet presAssocID="{8D35662E-07CD-4AD8-B823-DED9054C348F}" presName="node" presStyleLbl="node1" presStyleIdx="3" presStyleCnt="5">
        <dgm:presLayoutVars>
          <dgm:bulletEnabled val="1"/>
        </dgm:presLayoutVars>
      </dgm:prSet>
      <dgm:spPr/>
    </dgm:pt>
    <dgm:pt modelId="{2DA8325D-43E8-4AE9-811A-049656079B37}" type="pres">
      <dgm:prSet presAssocID="{432D7CC6-7F0B-479A-908C-8517B641C3DD}" presName="sibTrans" presStyleCnt="0"/>
      <dgm:spPr/>
    </dgm:pt>
    <dgm:pt modelId="{CC3E1362-5E66-476C-906B-FBDE5975B3FE}" type="pres">
      <dgm:prSet presAssocID="{30728D3B-4CE0-450C-9561-A351ACBB9807}" presName="node" presStyleLbl="node1" presStyleIdx="4" presStyleCnt="5">
        <dgm:presLayoutVars>
          <dgm:bulletEnabled val="1"/>
        </dgm:presLayoutVars>
      </dgm:prSet>
      <dgm:spPr/>
    </dgm:pt>
  </dgm:ptLst>
  <dgm:cxnLst>
    <dgm:cxn modelId="{57435E36-B8F4-45CD-BB89-2725FBD8D417}" srcId="{EC08B4E9-7B99-49FE-B9F4-925175960EA9}" destId="{45261083-442E-472A-B4ED-DD297E6B0DCF}" srcOrd="2" destOrd="0" parTransId="{F7E2A63E-DBBA-46A3-A01A-A3216A100147}" sibTransId="{0D8EA827-C02D-4F21-9597-C7028C0CE257}"/>
    <dgm:cxn modelId="{CA1E323E-1605-47F4-AA63-28F55B1893AD}" type="presOf" srcId="{2C8FE7BC-6B17-481C-8AD9-53D8418907B6}" destId="{EC6F9D6E-452E-401B-B916-5463713480C8}" srcOrd="0" destOrd="0" presId="urn:microsoft.com/office/officeart/2005/8/layout/default"/>
    <dgm:cxn modelId="{34DA1E4C-78DC-4B86-90B2-5198C8630EFF}" srcId="{EC08B4E9-7B99-49FE-B9F4-925175960EA9}" destId="{8D35662E-07CD-4AD8-B823-DED9054C348F}" srcOrd="3" destOrd="0" parTransId="{334C9199-3F4D-437D-89EC-8BB061D42982}" sibTransId="{432D7CC6-7F0B-479A-908C-8517B641C3DD}"/>
    <dgm:cxn modelId="{47879771-F401-4511-A417-87E1223C3498}" type="presOf" srcId="{EC08B4E9-7B99-49FE-B9F4-925175960EA9}" destId="{592AB4C1-D2A2-488A-8AEF-2077552DF1DD}" srcOrd="0" destOrd="0" presId="urn:microsoft.com/office/officeart/2005/8/layout/default"/>
    <dgm:cxn modelId="{77BDB575-DA82-4DF6-8072-52B710938560}" type="presOf" srcId="{8D35662E-07CD-4AD8-B823-DED9054C348F}" destId="{9439DBF3-95C3-4405-B504-6D5C465ABB1C}" srcOrd="0" destOrd="0" presId="urn:microsoft.com/office/officeart/2005/8/layout/default"/>
    <dgm:cxn modelId="{FE19B78A-BB7C-45A5-873A-91A047003A55}" type="presOf" srcId="{45261083-442E-472A-B4ED-DD297E6B0DCF}" destId="{6A2BAD5D-260C-4918-A709-8C7F060112A1}" srcOrd="0" destOrd="0" presId="urn:microsoft.com/office/officeart/2005/8/layout/default"/>
    <dgm:cxn modelId="{D81FE18A-3C1F-4028-A675-858AC3EFCDD1}" srcId="{EC08B4E9-7B99-49FE-B9F4-925175960EA9}" destId="{30728D3B-4CE0-450C-9561-A351ACBB9807}" srcOrd="4" destOrd="0" parTransId="{7405DD16-1AC9-4991-B087-09FFDD0CD9D8}" sibTransId="{B953C34A-FA55-476E-A8FC-A7F9E2452111}"/>
    <dgm:cxn modelId="{682838A0-80F4-427C-975E-AA33F81136F9}" type="presOf" srcId="{619EA0BF-C3C4-415F-AE29-4F43DEA42A14}" destId="{4B9219AD-426C-477C-9E36-4DBB6B09EC8C}" srcOrd="0" destOrd="0" presId="urn:microsoft.com/office/officeart/2005/8/layout/default"/>
    <dgm:cxn modelId="{FA2DB0A5-4C8F-4513-985B-3C9484879B10}" type="presOf" srcId="{30728D3B-4CE0-450C-9561-A351ACBB9807}" destId="{CC3E1362-5E66-476C-906B-FBDE5975B3FE}" srcOrd="0" destOrd="0" presId="urn:microsoft.com/office/officeart/2005/8/layout/default"/>
    <dgm:cxn modelId="{7443DABC-C96D-4889-B7F1-C752857B6186}" srcId="{EC08B4E9-7B99-49FE-B9F4-925175960EA9}" destId="{619EA0BF-C3C4-415F-AE29-4F43DEA42A14}" srcOrd="0" destOrd="0" parTransId="{E4728016-D6A9-43ED-BF3A-B65AF4479607}" sibTransId="{A1588F45-F019-4D12-B62E-7A4ADD841DC3}"/>
    <dgm:cxn modelId="{7FA47ABF-D7FE-4FFB-A397-2DD573F1309F}" srcId="{EC08B4E9-7B99-49FE-B9F4-925175960EA9}" destId="{2C8FE7BC-6B17-481C-8AD9-53D8418907B6}" srcOrd="1" destOrd="0" parTransId="{6BFBAEFB-4569-4246-9684-003BC40A1A2A}" sibTransId="{DB279351-CD06-42A0-B008-C67E8A921E15}"/>
    <dgm:cxn modelId="{9529618E-2374-41AC-BDC3-D9287090FE25}" type="presParOf" srcId="{592AB4C1-D2A2-488A-8AEF-2077552DF1DD}" destId="{4B9219AD-426C-477C-9E36-4DBB6B09EC8C}" srcOrd="0" destOrd="0" presId="urn:microsoft.com/office/officeart/2005/8/layout/default"/>
    <dgm:cxn modelId="{7B7B7233-D75E-48F2-B6F4-4ADB00A5FD3F}" type="presParOf" srcId="{592AB4C1-D2A2-488A-8AEF-2077552DF1DD}" destId="{B2503F45-FF68-4BEC-9145-4F4687690A84}" srcOrd="1" destOrd="0" presId="urn:microsoft.com/office/officeart/2005/8/layout/default"/>
    <dgm:cxn modelId="{EE25D02B-8B2A-433F-918B-522735AD12E4}" type="presParOf" srcId="{592AB4C1-D2A2-488A-8AEF-2077552DF1DD}" destId="{EC6F9D6E-452E-401B-B916-5463713480C8}" srcOrd="2" destOrd="0" presId="urn:microsoft.com/office/officeart/2005/8/layout/default"/>
    <dgm:cxn modelId="{B150DFDE-0F13-4AB6-9B93-3D5E0432A37D}" type="presParOf" srcId="{592AB4C1-D2A2-488A-8AEF-2077552DF1DD}" destId="{189E502A-286D-4988-B138-B4B7057F130E}" srcOrd="3" destOrd="0" presId="urn:microsoft.com/office/officeart/2005/8/layout/default"/>
    <dgm:cxn modelId="{39B8832E-CD68-4E68-AFC1-D3236555F66E}" type="presParOf" srcId="{592AB4C1-D2A2-488A-8AEF-2077552DF1DD}" destId="{6A2BAD5D-260C-4918-A709-8C7F060112A1}" srcOrd="4" destOrd="0" presId="urn:microsoft.com/office/officeart/2005/8/layout/default"/>
    <dgm:cxn modelId="{BFCF4CAE-52A6-46CA-AF4F-0DD08D0E27A5}" type="presParOf" srcId="{592AB4C1-D2A2-488A-8AEF-2077552DF1DD}" destId="{46349B6A-1CAE-4C11-AB12-232D3151860D}" srcOrd="5" destOrd="0" presId="urn:microsoft.com/office/officeart/2005/8/layout/default"/>
    <dgm:cxn modelId="{A07E6ED1-392F-44F4-ABB8-71610C976A4B}" type="presParOf" srcId="{592AB4C1-D2A2-488A-8AEF-2077552DF1DD}" destId="{9439DBF3-95C3-4405-B504-6D5C465ABB1C}" srcOrd="6" destOrd="0" presId="urn:microsoft.com/office/officeart/2005/8/layout/default"/>
    <dgm:cxn modelId="{139B7ABF-208A-43D3-BF97-01112F6B2659}" type="presParOf" srcId="{592AB4C1-D2A2-488A-8AEF-2077552DF1DD}" destId="{2DA8325D-43E8-4AE9-811A-049656079B37}" srcOrd="7" destOrd="0" presId="urn:microsoft.com/office/officeart/2005/8/layout/default"/>
    <dgm:cxn modelId="{DFFC927E-96D7-4382-B78B-C00DA7AB308A}" type="presParOf" srcId="{592AB4C1-D2A2-488A-8AEF-2077552DF1DD}" destId="{CC3E1362-5E66-476C-906B-FBDE5975B3F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28212-94DB-4552-8B46-A9A43525B1EE}">
      <dsp:nvSpPr>
        <dsp:cNvPr id="0" name=""/>
        <dsp:cNvSpPr/>
      </dsp:nvSpPr>
      <dsp:spPr>
        <a:xfrm>
          <a:off x="3905095" y="1223545"/>
          <a:ext cx="2119631" cy="583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401"/>
              </a:lnTo>
              <a:lnTo>
                <a:pt x="2119631" y="397401"/>
              </a:lnTo>
              <a:lnTo>
                <a:pt x="2119631" y="5831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25C08-1564-4E65-ACEF-DF74F79E48D9}">
      <dsp:nvSpPr>
        <dsp:cNvPr id="0" name=""/>
        <dsp:cNvSpPr/>
      </dsp:nvSpPr>
      <dsp:spPr>
        <a:xfrm>
          <a:off x="1899053" y="1223545"/>
          <a:ext cx="2006041" cy="583152"/>
        </a:xfrm>
        <a:custGeom>
          <a:avLst/>
          <a:gdLst/>
          <a:ahLst/>
          <a:cxnLst/>
          <a:rect l="0" t="0" r="0" b="0"/>
          <a:pathLst>
            <a:path>
              <a:moveTo>
                <a:pt x="2006041" y="0"/>
              </a:moveTo>
              <a:lnTo>
                <a:pt x="2006041" y="397401"/>
              </a:lnTo>
              <a:lnTo>
                <a:pt x="0" y="397401"/>
              </a:lnTo>
              <a:lnTo>
                <a:pt x="0" y="5831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2F200-C6F6-4EC5-8D8F-234317229A38}">
      <dsp:nvSpPr>
        <dsp:cNvPr id="0" name=""/>
        <dsp:cNvSpPr/>
      </dsp:nvSpPr>
      <dsp:spPr>
        <a:xfrm>
          <a:off x="2636434" y="398114"/>
          <a:ext cx="2537323" cy="825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A1EFB-A1A2-4AA6-A787-652B636A721F}">
      <dsp:nvSpPr>
        <dsp:cNvPr id="0" name=""/>
        <dsp:cNvSpPr/>
      </dsp:nvSpPr>
      <dsp:spPr>
        <a:xfrm>
          <a:off x="2859223" y="609764"/>
          <a:ext cx="2537323" cy="825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1. Năng lực</a:t>
          </a:r>
          <a:endParaRPr lang="en-US" sz="32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883399" y="633940"/>
        <a:ext cx="2488971" cy="777078"/>
      </dsp:txXfrm>
    </dsp:sp>
    <dsp:sp modelId="{1B55FE2F-340F-40E9-A65B-B0AB7EA45449}">
      <dsp:nvSpPr>
        <dsp:cNvPr id="0" name=""/>
        <dsp:cNvSpPr/>
      </dsp:nvSpPr>
      <dsp:spPr>
        <a:xfrm>
          <a:off x="2212" y="1806697"/>
          <a:ext cx="3793683" cy="1647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C572B-5609-4641-BAF9-D772A7E13ED0}">
      <dsp:nvSpPr>
        <dsp:cNvPr id="0" name=""/>
        <dsp:cNvSpPr/>
      </dsp:nvSpPr>
      <dsp:spPr>
        <a:xfrm>
          <a:off x="225001" y="2018347"/>
          <a:ext cx="3793683" cy="1647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 err="1">
              <a:latin typeface="Cambria Math" panose="02040503050406030204" pitchFamily="18" charset="0"/>
              <a:ea typeface="Cambria Math" panose="02040503050406030204" pitchFamily="18" charset="0"/>
            </a:rPr>
            <a:t>Nhận</a:t>
          </a: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 biết được người kể chuyện ngôi thứ ba, nhận biết được những điểm giống nhau và khác nhau giữa hai nhân vật trong văn bản.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73256" y="2066602"/>
        <a:ext cx="3697173" cy="1551028"/>
      </dsp:txXfrm>
    </dsp:sp>
    <dsp:sp modelId="{9A230DEE-430B-430D-A32D-ABDB861D24BF}">
      <dsp:nvSpPr>
        <dsp:cNvPr id="0" name=""/>
        <dsp:cNvSpPr/>
      </dsp:nvSpPr>
      <dsp:spPr>
        <a:xfrm>
          <a:off x="4241474" y="1806697"/>
          <a:ext cx="3566504" cy="1570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724C4-1410-4DB2-A2EE-B8F2BFC4C2B5}">
      <dsp:nvSpPr>
        <dsp:cNvPr id="0" name=""/>
        <dsp:cNvSpPr/>
      </dsp:nvSpPr>
      <dsp:spPr>
        <a:xfrm>
          <a:off x="4464264" y="2018347"/>
          <a:ext cx="3566504" cy="1570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Nêu được bài học về cách nghĩ và cách ứng xử của cá nhân do văn bản đã đọc gợi ra.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510265" y="2064348"/>
        <a:ext cx="3474502" cy="1478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28212-94DB-4552-8B46-A9A43525B1EE}">
      <dsp:nvSpPr>
        <dsp:cNvPr id="0" name=""/>
        <dsp:cNvSpPr/>
      </dsp:nvSpPr>
      <dsp:spPr>
        <a:xfrm>
          <a:off x="3905095" y="1223545"/>
          <a:ext cx="2119631" cy="583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401"/>
              </a:lnTo>
              <a:lnTo>
                <a:pt x="2119631" y="397401"/>
              </a:lnTo>
              <a:lnTo>
                <a:pt x="2119631" y="5831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25C08-1564-4E65-ACEF-DF74F79E48D9}">
      <dsp:nvSpPr>
        <dsp:cNvPr id="0" name=""/>
        <dsp:cNvSpPr/>
      </dsp:nvSpPr>
      <dsp:spPr>
        <a:xfrm>
          <a:off x="1899053" y="1223545"/>
          <a:ext cx="2006041" cy="583152"/>
        </a:xfrm>
        <a:custGeom>
          <a:avLst/>
          <a:gdLst/>
          <a:ahLst/>
          <a:cxnLst/>
          <a:rect l="0" t="0" r="0" b="0"/>
          <a:pathLst>
            <a:path>
              <a:moveTo>
                <a:pt x="2006041" y="0"/>
              </a:moveTo>
              <a:lnTo>
                <a:pt x="2006041" y="397401"/>
              </a:lnTo>
              <a:lnTo>
                <a:pt x="0" y="397401"/>
              </a:lnTo>
              <a:lnTo>
                <a:pt x="0" y="5831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2F200-C6F6-4EC5-8D8F-234317229A38}">
      <dsp:nvSpPr>
        <dsp:cNvPr id="0" name=""/>
        <dsp:cNvSpPr/>
      </dsp:nvSpPr>
      <dsp:spPr>
        <a:xfrm>
          <a:off x="2636434" y="398114"/>
          <a:ext cx="2537323" cy="825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A1EFB-A1A2-4AA6-A787-652B636A721F}">
      <dsp:nvSpPr>
        <dsp:cNvPr id="0" name=""/>
        <dsp:cNvSpPr/>
      </dsp:nvSpPr>
      <dsp:spPr>
        <a:xfrm>
          <a:off x="2859223" y="609764"/>
          <a:ext cx="2537323" cy="825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1. Năng lực</a:t>
          </a:r>
          <a:endParaRPr lang="en-US" sz="32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883399" y="633940"/>
        <a:ext cx="2488971" cy="777078"/>
      </dsp:txXfrm>
    </dsp:sp>
    <dsp:sp modelId="{1B55FE2F-340F-40E9-A65B-B0AB7EA45449}">
      <dsp:nvSpPr>
        <dsp:cNvPr id="0" name=""/>
        <dsp:cNvSpPr/>
      </dsp:nvSpPr>
      <dsp:spPr>
        <a:xfrm>
          <a:off x="2212" y="1806697"/>
          <a:ext cx="3793683" cy="1647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C572B-5609-4641-BAF9-D772A7E13ED0}">
      <dsp:nvSpPr>
        <dsp:cNvPr id="0" name=""/>
        <dsp:cNvSpPr/>
      </dsp:nvSpPr>
      <dsp:spPr>
        <a:xfrm>
          <a:off x="225001" y="2018347"/>
          <a:ext cx="3793683" cy="1647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 err="1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Nhận</a:t>
          </a:r>
          <a:r>
            <a:rPr lang="vi-VN" sz="20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biết </a:t>
          </a: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được </a:t>
          </a:r>
          <a:r>
            <a:rPr lang="vi-VN" sz="20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người kể chuyện ngôi thứ ba</a:t>
          </a: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, nhận biết được những điểm giống nhau và khác nhau giữa hai nhân vật trong văn bản.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73256" y="2066602"/>
        <a:ext cx="3697173" cy="1551028"/>
      </dsp:txXfrm>
    </dsp:sp>
    <dsp:sp modelId="{9A230DEE-430B-430D-A32D-ABDB861D24BF}">
      <dsp:nvSpPr>
        <dsp:cNvPr id="0" name=""/>
        <dsp:cNvSpPr/>
      </dsp:nvSpPr>
      <dsp:spPr>
        <a:xfrm>
          <a:off x="4241474" y="1806697"/>
          <a:ext cx="3566504" cy="1570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724C4-1410-4DB2-A2EE-B8F2BFC4C2B5}">
      <dsp:nvSpPr>
        <dsp:cNvPr id="0" name=""/>
        <dsp:cNvSpPr/>
      </dsp:nvSpPr>
      <dsp:spPr>
        <a:xfrm>
          <a:off x="4464264" y="2018347"/>
          <a:ext cx="3566504" cy="1570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vi-VN" sz="20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Nêu</a:t>
          </a: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 được </a:t>
          </a:r>
          <a:r>
            <a:rPr lang="vi-VN" sz="20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bài học </a:t>
          </a: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về </a:t>
          </a:r>
          <a:r>
            <a:rPr lang="vi-VN" sz="20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cách nghĩ </a:t>
          </a: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và </a:t>
          </a:r>
          <a:r>
            <a:rPr lang="vi-VN" sz="20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cách ứng xử </a:t>
          </a: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của cá nhân do văn bản đã đọc gợi ra.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510265" y="2064348"/>
        <a:ext cx="3474502" cy="14785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E29EF-C17D-42EA-867C-D96F28C62F39}">
      <dsp:nvSpPr>
        <dsp:cNvPr id="0" name=""/>
        <dsp:cNvSpPr/>
      </dsp:nvSpPr>
      <dsp:spPr>
        <a:xfrm>
          <a:off x="1160501" y="2035966"/>
          <a:ext cx="520890" cy="786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445" y="0"/>
              </a:lnTo>
              <a:lnTo>
                <a:pt x="260445" y="786977"/>
              </a:lnTo>
              <a:lnTo>
                <a:pt x="520890" y="786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397353" y="2405861"/>
        <a:ext cx="47187" cy="47187"/>
      </dsp:txXfrm>
    </dsp:sp>
    <dsp:sp modelId="{CDDEC158-9D11-45C1-8E71-4AE969CA0DEE}">
      <dsp:nvSpPr>
        <dsp:cNvPr id="0" name=""/>
        <dsp:cNvSpPr/>
      </dsp:nvSpPr>
      <dsp:spPr>
        <a:xfrm>
          <a:off x="1160501" y="1366807"/>
          <a:ext cx="519728" cy="669159"/>
        </a:xfrm>
        <a:custGeom>
          <a:avLst/>
          <a:gdLst/>
          <a:ahLst/>
          <a:cxnLst/>
          <a:rect l="0" t="0" r="0" b="0"/>
          <a:pathLst>
            <a:path>
              <a:moveTo>
                <a:pt x="0" y="669159"/>
              </a:moveTo>
              <a:lnTo>
                <a:pt x="259864" y="669159"/>
              </a:lnTo>
              <a:lnTo>
                <a:pt x="259864" y="0"/>
              </a:lnTo>
              <a:lnTo>
                <a:pt x="51972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399183" y="1680204"/>
        <a:ext cx="42364" cy="42364"/>
      </dsp:txXfrm>
    </dsp:sp>
    <dsp:sp modelId="{BCC33EF3-650F-4CCA-8A47-5F600FD03967}">
      <dsp:nvSpPr>
        <dsp:cNvPr id="0" name=""/>
        <dsp:cNvSpPr/>
      </dsp:nvSpPr>
      <dsp:spPr>
        <a:xfrm rot="16200000">
          <a:off x="-1252857" y="1650640"/>
          <a:ext cx="4056066" cy="770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2. Phẩm chất</a:t>
          </a:r>
          <a:endParaRPr lang="en-US" sz="32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-1252857" y="1650640"/>
        <a:ext cx="4056066" cy="770652"/>
      </dsp:txXfrm>
    </dsp:sp>
    <dsp:sp modelId="{EF549EE2-17AF-4F82-86A5-7743B802A2D8}">
      <dsp:nvSpPr>
        <dsp:cNvPr id="0" name=""/>
        <dsp:cNvSpPr/>
      </dsp:nvSpPr>
      <dsp:spPr>
        <a:xfrm>
          <a:off x="1680230" y="692678"/>
          <a:ext cx="4699297" cy="1348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Biết đồng cảm và giúp đỡ những người thiệt thòi, bất hạnh.</a:t>
          </a:r>
          <a:endParaRPr lang="en-US" sz="2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680230" y="692678"/>
        <a:ext cx="4699297" cy="1348256"/>
      </dsp:txXfrm>
    </dsp:sp>
    <dsp:sp modelId="{FC3E1587-9266-4259-9C00-6F8034A4373F}">
      <dsp:nvSpPr>
        <dsp:cNvPr id="0" name=""/>
        <dsp:cNvSpPr/>
      </dsp:nvSpPr>
      <dsp:spPr>
        <a:xfrm>
          <a:off x="1681392" y="2254082"/>
          <a:ext cx="4756019" cy="1137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Có tinh thần đấu tranh với những hành vi, thái độ thờ ơ, vô cảm.</a:t>
          </a:r>
          <a:endParaRPr lang="en-US" sz="2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681392" y="2254082"/>
        <a:ext cx="4756019" cy="1137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E29EF-C17D-42EA-867C-D96F28C62F39}">
      <dsp:nvSpPr>
        <dsp:cNvPr id="0" name=""/>
        <dsp:cNvSpPr/>
      </dsp:nvSpPr>
      <dsp:spPr>
        <a:xfrm>
          <a:off x="1160501" y="2035966"/>
          <a:ext cx="520890" cy="786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445" y="0"/>
              </a:lnTo>
              <a:lnTo>
                <a:pt x="260445" y="786977"/>
              </a:lnTo>
              <a:lnTo>
                <a:pt x="520890" y="786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397353" y="2405861"/>
        <a:ext cx="47187" cy="47187"/>
      </dsp:txXfrm>
    </dsp:sp>
    <dsp:sp modelId="{CDDEC158-9D11-45C1-8E71-4AE969CA0DEE}">
      <dsp:nvSpPr>
        <dsp:cNvPr id="0" name=""/>
        <dsp:cNvSpPr/>
      </dsp:nvSpPr>
      <dsp:spPr>
        <a:xfrm>
          <a:off x="1160501" y="1366807"/>
          <a:ext cx="519728" cy="669159"/>
        </a:xfrm>
        <a:custGeom>
          <a:avLst/>
          <a:gdLst/>
          <a:ahLst/>
          <a:cxnLst/>
          <a:rect l="0" t="0" r="0" b="0"/>
          <a:pathLst>
            <a:path>
              <a:moveTo>
                <a:pt x="0" y="669159"/>
              </a:moveTo>
              <a:lnTo>
                <a:pt x="259864" y="669159"/>
              </a:lnTo>
              <a:lnTo>
                <a:pt x="259864" y="0"/>
              </a:lnTo>
              <a:lnTo>
                <a:pt x="51972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399183" y="1680204"/>
        <a:ext cx="42364" cy="42364"/>
      </dsp:txXfrm>
    </dsp:sp>
    <dsp:sp modelId="{BCC33EF3-650F-4CCA-8A47-5F600FD03967}">
      <dsp:nvSpPr>
        <dsp:cNvPr id="0" name=""/>
        <dsp:cNvSpPr/>
      </dsp:nvSpPr>
      <dsp:spPr>
        <a:xfrm rot="16200000">
          <a:off x="-1252857" y="1650640"/>
          <a:ext cx="4056066" cy="770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2. Phẩm chất</a:t>
          </a:r>
          <a:endParaRPr lang="en-US" sz="32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-1252857" y="1650640"/>
        <a:ext cx="4056066" cy="770652"/>
      </dsp:txXfrm>
    </dsp:sp>
    <dsp:sp modelId="{EF549EE2-17AF-4F82-86A5-7743B802A2D8}">
      <dsp:nvSpPr>
        <dsp:cNvPr id="0" name=""/>
        <dsp:cNvSpPr/>
      </dsp:nvSpPr>
      <dsp:spPr>
        <a:xfrm>
          <a:off x="1680230" y="692678"/>
          <a:ext cx="4699297" cy="1348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Biết </a:t>
          </a:r>
          <a:r>
            <a:rPr lang="vi-VN" sz="24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đồng cảm </a:t>
          </a: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và </a:t>
          </a:r>
          <a:r>
            <a:rPr lang="vi-VN" sz="24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giúp đỡ </a:t>
          </a: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những người </a:t>
          </a:r>
          <a:r>
            <a:rPr lang="vi-VN" sz="24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thiệt thòi</a:t>
          </a: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, </a:t>
          </a:r>
          <a:r>
            <a:rPr lang="vi-VN" sz="24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bất hạnh</a:t>
          </a: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.</a:t>
          </a:r>
          <a:endParaRPr lang="en-US" sz="2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680230" y="692678"/>
        <a:ext cx="4699297" cy="1348256"/>
      </dsp:txXfrm>
    </dsp:sp>
    <dsp:sp modelId="{FC3E1587-9266-4259-9C00-6F8034A4373F}">
      <dsp:nvSpPr>
        <dsp:cNvPr id="0" name=""/>
        <dsp:cNvSpPr/>
      </dsp:nvSpPr>
      <dsp:spPr>
        <a:xfrm>
          <a:off x="1681392" y="2254082"/>
          <a:ext cx="4756019" cy="1137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Có tinh thần </a:t>
          </a:r>
          <a:r>
            <a:rPr lang="vi-VN" sz="24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đấu tranh </a:t>
          </a: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với những hành vi, thái độ </a:t>
          </a:r>
          <a:r>
            <a:rPr lang="vi-VN" sz="24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thờ ơ</a:t>
          </a: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, </a:t>
          </a:r>
          <a:r>
            <a:rPr lang="vi-VN" sz="2400" kern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vô cảm</a:t>
          </a: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.</a:t>
          </a:r>
          <a:endParaRPr lang="en-US" sz="2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681392" y="2254082"/>
        <a:ext cx="4756019" cy="11377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1333-1FF0-408D-9119-F2997AEC8386}">
      <dsp:nvSpPr>
        <dsp:cNvPr id="0" name=""/>
        <dsp:cNvSpPr/>
      </dsp:nvSpPr>
      <dsp:spPr>
        <a:xfrm>
          <a:off x="926" y="1470034"/>
          <a:ext cx="1943628" cy="112393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Cambria Math" panose="02040503050406030204" pitchFamily="18" charset="0"/>
              <a:ea typeface="Cambria Math" panose="02040503050406030204" pitchFamily="18" charset="0"/>
            </a:rPr>
            <a:t>1. Chú ý giọng đọc</a:t>
          </a:r>
          <a:endParaRPr lang="en-US" sz="28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3845" y="1502953"/>
        <a:ext cx="1877790" cy="1058092"/>
      </dsp:txXfrm>
    </dsp:sp>
    <dsp:sp modelId="{D76CE127-5FF6-4895-B690-1D9BECEBF07A}">
      <dsp:nvSpPr>
        <dsp:cNvPr id="0" name=""/>
        <dsp:cNvSpPr/>
      </dsp:nvSpPr>
      <dsp:spPr>
        <a:xfrm rot="19841131">
          <a:off x="1857476" y="1666238"/>
          <a:ext cx="1360018" cy="65654"/>
        </a:xfrm>
        <a:custGeom>
          <a:avLst/>
          <a:gdLst/>
          <a:ahLst/>
          <a:cxnLst/>
          <a:rect l="0" t="0" r="0" b="0"/>
          <a:pathLst>
            <a:path>
              <a:moveTo>
                <a:pt x="0" y="32827"/>
              </a:moveTo>
              <a:lnTo>
                <a:pt x="1360018" y="328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03485" y="1665064"/>
        <a:ext cx="68000" cy="68000"/>
      </dsp:txXfrm>
    </dsp:sp>
    <dsp:sp modelId="{AAEB0932-97AD-4003-9E1D-C30E3CDC1A49}">
      <dsp:nvSpPr>
        <dsp:cNvPr id="0" name=""/>
        <dsp:cNvSpPr/>
      </dsp:nvSpPr>
      <dsp:spPr>
        <a:xfrm>
          <a:off x="3130417" y="819618"/>
          <a:ext cx="2964656" cy="109302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Tốc độ: chậm rãi, vừa phải</a:t>
          </a:r>
          <a:endParaRPr lang="en-US" sz="2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162431" y="851632"/>
        <a:ext cx="2900628" cy="1028996"/>
      </dsp:txXfrm>
    </dsp:sp>
    <dsp:sp modelId="{759B574D-01C4-458E-9D1C-F309332792F1}">
      <dsp:nvSpPr>
        <dsp:cNvPr id="0" name=""/>
        <dsp:cNvSpPr/>
      </dsp:nvSpPr>
      <dsp:spPr>
        <a:xfrm rot="1740781">
          <a:off x="1859470" y="2328016"/>
          <a:ext cx="1356031" cy="65654"/>
        </a:xfrm>
        <a:custGeom>
          <a:avLst/>
          <a:gdLst/>
          <a:ahLst/>
          <a:cxnLst/>
          <a:rect l="0" t="0" r="0" b="0"/>
          <a:pathLst>
            <a:path>
              <a:moveTo>
                <a:pt x="0" y="32827"/>
              </a:moveTo>
              <a:lnTo>
                <a:pt x="1356031" y="328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03585" y="2326942"/>
        <a:ext cx="67801" cy="67801"/>
      </dsp:txXfrm>
    </dsp:sp>
    <dsp:sp modelId="{B94FA8E2-D5B1-4389-8376-EAF1E3626406}">
      <dsp:nvSpPr>
        <dsp:cNvPr id="0" name=""/>
        <dsp:cNvSpPr/>
      </dsp:nvSpPr>
      <dsp:spPr>
        <a:xfrm>
          <a:off x="3130417" y="2134992"/>
          <a:ext cx="2964656" cy="110938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>
              <a:latin typeface="Cambria Math" panose="02040503050406030204" pitchFamily="18" charset="0"/>
              <a:ea typeface="Cambria Math" panose="02040503050406030204" pitchFamily="18" charset="0"/>
            </a:rPr>
            <a:t>Thể hiện được suy nghĩ và thái độ của các nhân vật</a:t>
          </a:r>
          <a:endParaRPr lang="en-US" sz="24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162910" y="2167485"/>
        <a:ext cx="2899670" cy="10444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219AD-426C-477C-9E36-4DBB6B09EC8C}">
      <dsp:nvSpPr>
        <dsp:cNvPr id="0" name=""/>
        <dsp:cNvSpPr/>
      </dsp:nvSpPr>
      <dsp:spPr>
        <a:xfrm>
          <a:off x="909703" y="0"/>
          <a:ext cx="2030015" cy="1218009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909703" y="0"/>
        <a:ext cx="2030015" cy="1218009"/>
      </dsp:txXfrm>
    </dsp:sp>
    <dsp:sp modelId="{EC6F9D6E-452E-401B-B916-5463713480C8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Giày vải bị văng mất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149500" y="1984"/>
        <a:ext cx="2030015" cy="1218009"/>
      </dsp:txXfrm>
    </dsp:sp>
    <dsp:sp modelId="{6A2BAD5D-260C-4918-A709-8C7F060112A1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Chân đỏ ửng, tím bầm vì rét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916483" y="1422995"/>
        <a:ext cx="2030015" cy="1218009"/>
      </dsp:txXfrm>
    </dsp:sp>
    <dsp:sp modelId="{9439DBF3-95C3-4405-B504-6D5C465ABB1C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Đeo chiếc tạp dề cũ kĩ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3149500" y="1422995"/>
        <a:ext cx="2030015" cy="1218009"/>
      </dsp:txXfrm>
    </dsp:sp>
    <dsp:sp modelId="{CC3E1362-5E66-476C-906B-FBDE5975B3FE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latin typeface="Cambria Math" panose="02040503050406030204" pitchFamily="18" charset="0"/>
              <a:ea typeface="Cambria Math" panose="02040503050406030204" pitchFamily="18" charset="0"/>
            </a:rPr>
            <a:t>Tóc bám đầy bông tuyết</a:t>
          </a:r>
          <a:endParaRPr lang="en-US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032992" y="284400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0c65721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0c65721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308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024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614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8" name="Google Shape;10288;g6e7e45355d_0_2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9" name="Google Shape;10289;g6e7e45355d_0_2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02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086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86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6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471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41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7" name="Google Shape;10307;ga2b3d69dc3_2_14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8" name="Google Shape;10308;ga2b3d69dc3_2_14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214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2" name="Google Shape;10162;gab35b81d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3" name="Google Shape;10163;gab35b81d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517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590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571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502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956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496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710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600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729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522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720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990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7936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01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477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8890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03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625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0317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5954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5253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1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24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11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0850" y="1059350"/>
            <a:ext cx="568230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30775" y="3483050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920969">
            <a:off x="-2162206" y="-1170334"/>
            <a:ext cx="5220488" cy="34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19015" t="20111" r="12359" b="12760"/>
          <a:stretch/>
        </p:blipFill>
        <p:spPr>
          <a:xfrm>
            <a:off x="6506150" y="-1190606"/>
            <a:ext cx="3762074" cy="297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26456">
            <a:off x="6550432" y="2966385"/>
            <a:ext cx="3756927" cy="26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15675" t="15775"/>
          <a:stretch/>
        </p:blipFill>
        <p:spPr>
          <a:xfrm rot="2228036">
            <a:off x="-731463" y="3259736"/>
            <a:ext cx="4025528" cy="269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1"/>
          </p:nvPr>
        </p:nvSpPr>
        <p:spPr>
          <a:xfrm>
            <a:off x="720000" y="1999100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2"/>
          </p:nvPr>
        </p:nvSpPr>
        <p:spPr>
          <a:xfrm>
            <a:off x="3342150" y="1999100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3"/>
          </p:nvPr>
        </p:nvSpPr>
        <p:spPr>
          <a:xfrm>
            <a:off x="5959750" y="1999100"/>
            <a:ext cx="24534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4"/>
          </p:nvPr>
        </p:nvSpPr>
        <p:spPr>
          <a:xfrm>
            <a:off x="722575" y="3734004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5"/>
          </p:nvPr>
        </p:nvSpPr>
        <p:spPr>
          <a:xfrm>
            <a:off x="3344725" y="3734000"/>
            <a:ext cx="24534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6"/>
          </p:nvPr>
        </p:nvSpPr>
        <p:spPr>
          <a:xfrm>
            <a:off x="5962325" y="3734000"/>
            <a:ext cx="24477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7"/>
          </p:nvPr>
        </p:nvSpPr>
        <p:spPr>
          <a:xfrm>
            <a:off x="720000" y="12689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8"/>
          </p:nvPr>
        </p:nvSpPr>
        <p:spPr>
          <a:xfrm>
            <a:off x="3342153" y="12689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9"/>
          </p:nvPr>
        </p:nvSpPr>
        <p:spPr>
          <a:xfrm>
            <a:off x="5959747" y="1268950"/>
            <a:ext cx="24597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13"/>
          </p:nvPr>
        </p:nvSpPr>
        <p:spPr>
          <a:xfrm>
            <a:off x="722575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4"/>
          </p:nvPr>
        </p:nvSpPr>
        <p:spPr>
          <a:xfrm>
            <a:off x="3344728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5"/>
          </p:nvPr>
        </p:nvSpPr>
        <p:spPr>
          <a:xfrm>
            <a:off x="5962322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3909">
            <a:off x="-983574" y="2827024"/>
            <a:ext cx="1648600" cy="32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783967">
            <a:off x="-1508375" y="2124400"/>
            <a:ext cx="2236075" cy="24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82428">
            <a:off x="7484775" y="1428750"/>
            <a:ext cx="27831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325" y="3249925"/>
            <a:ext cx="2505674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04052">
            <a:off x="-766435" y="-1644302"/>
            <a:ext cx="3437069" cy="361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81150" y="3535674"/>
            <a:ext cx="5130501" cy="3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47432">
            <a:off x="6654502" y="-1638298"/>
            <a:ext cx="4832645" cy="407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038200" y="2128850"/>
            <a:ext cx="5067600" cy="11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388950" y="995450"/>
            <a:ext cx="2366100" cy="113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038200" y="32193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35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19350" y="243900"/>
            <a:ext cx="8505300" cy="4655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89700" y="2044500"/>
            <a:ext cx="5964600" cy="182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53050" y="3757375"/>
            <a:ext cx="563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549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"/>
          <p:cNvGrpSpPr/>
          <p:nvPr/>
        </p:nvGrpSpPr>
        <p:grpSpPr>
          <a:xfrm>
            <a:off x="-259862" y="786553"/>
            <a:ext cx="1443946" cy="721968"/>
            <a:chOff x="311697" y="-12"/>
            <a:chExt cx="4437449" cy="2218709"/>
          </a:xfrm>
        </p:grpSpPr>
        <p:sp>
          <p:nvSpPr>
            <p:cNvPr id="14" name="Google Shape;14;p3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"/>
          <p:cNvGrpSpPr/>
          <p:nvPr/>
        </p:nvGrpSpPr>
        <p:grpSpPr>
          <a:xfrm>
            <a:off x="7969738" y="1388253"/>
            <a:ext cx="1443946" cy="721968"/>
            <a:chOff x="311697" y="-12"/>
            <a:chExt cx="4437449" cy="2218709"/>
          </a:xfrm>
        </p:grpSpPr>
        <p:sp>
          <p:nvSpPr>
            <p:cNvPr id="344" name="Google Shape;344;p3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3"/>
          <p:cNvGrpSpPr/>
          <p:nvPr/>
        </p:nvGrpSpPr>
        <p:grpSpPr>
          <a:xfrm>
            <a:off x="-98650" y="3310126"/>
            <a:ext cx="9242700" cy="2002824"/>
            <a:chOff x="-98650" y="3310126"/>
            <a:chExt cx="9242700" cy="2002824"/>
          </a:xfrm>
        </p:grpSpPr>
        <p:grpSp>
          <p:nvGrpSpPr>
            <p:cNvPr id="674" name="Google Shape;674;p3"/>
            <p:cNvGrpSpPr/>
            <p:nvPr/>
          </p:nvGrpSpPr>
          <p:grpSpPr>
            <a:xfrm>
              <a:off x="2788951" y="3310126"/>
              <a:ext cx="831787" cy="721972"/>
              <a:chOff x="2788951" y="3310126"/>
              <a:chExt cx="831787" cy="721972"/>
            </a:xfrm>
          </p:grpSpPr>
          <p:sp>
            <p:nvSpPr>
              <p:cNvPr id="675" name="Google Shape;675;p3"/>
              <p:cNvSpPr/>
              <p:nvPr/>
            </p:nvSpPr>
            <p:spPr>
              <a:xfrm>
                <a:off x="3412729" y="3947714"/>
                <a:ext cx="110973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3176" y="2415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3315694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3204826" y="3947714"/>
                <a:ext cx="110903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16" extrusionOk="0">
                    <a:moveTo>
                      <a:pt x="0" y="1"/>
                    </a:moveTo>
                    <a:lnTo>
                      <a:pt x="0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3107791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0" y="1"/>
                    </a:moveTo>
                    <a:lnTo>
                      <a:pt x="0" y="2415"/>
                    </a:lnTo>
                    <a:lnTo>
                      <a:pt x="2778" y="2415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996888" y="3947714"/>
                <a:ext cx="110938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2899853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412729" y="3836850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3315694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3204826" y="3836850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3107791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96888" y="3836850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2899853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3412729" y="3739819"/>
                <a:ext cx="11097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3315694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"/>
              <p:cNvSpPr/>
              <p:nvPr/>
            </p:nvSpPr>
            <p:spPr>
              <a:xfrm>
                <a:off x="3204826" y="3739819"/>
                <a:ext cx="11090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"/>
              <p:cNvSpPr/>
              <p:nvPr/>
            </p:nvSpPr>
            <p:spPr>
              <a:xfrm>
                <a:off x="3107791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>
                <a:off x="2996888" y="3739819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>
                <a:off x="2899853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"/>
              <p:cNvSpPr/>
              <p:nvPr/>
            </p:nvSpPr>
            <p:spPr>
              <a:xfrm>
                <a:off x="3412729" y="3628885"/>
                <a:ext cx="110973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3176" y="3176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"/>
              <p:cNvSpPr/>
              <p:nvPr/>
            </p:nvSpPr>
            <p:spPr>
              <a:xfrm>
                <a:off x="3315694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>
                <a:off x="3204826" y="3628885"/>
                <a:ext cx="110903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7" extrusionOk="0">
                    <a:moveTo>
                      <a:pt x="0" y="1"/>
                    </a:moveTo>
                    <a:lnTo>
                      <a:pt x="0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>
                <a:off x="3107791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0" y="1"/>
                    </a:moveTo>
                    <a:lnTo>
                      <a:pt x="0" y="3176"/>
                    </a:lnTo>
                    <a:lnTo>
                      <a:pt x="2778" y="3176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>
                <a:off x="2996888" y="3628885"/>
                <a:ext cx="110938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>
                <a:off x="2899853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>
                <a:off x="3523667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>
                <a:off x="3412729" y="3518022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"/>
              <p:cNvSpPr/>
              <p:nvPr/>
            </p:nvSpPr>
            <p:spPr>
              <a:xfrm>
                <a:off x="3315694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"/>
              <p:cNvSpPr/>
              <p:nvPr/>
            </p:nvSpPr>
            <p:spPr>
              <a:xfrm>
                <a:off x="3204826" y="3518022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3107791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2996888" y="3518022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2899853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2788951" y="3518022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3523667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3412729" y="3420990"/>
                <a:ext cx="11097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3315694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3204826" y="3420990"/>
                <a:ext cx="11090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3107791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2996888" y="3420990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2899853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2788951" y="3420990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3523667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3412729" y="3310126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3315694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3204826" y="3310126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3107791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2996888" y="3310126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2899853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2788951" y="3310126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3" name="Google Shape;723;p3"/>
            <p:cNvGrpSpPr/>
            <p:nvPr/>
          </p:nvGrpSpPr>
          <p:grpSpPr>
            <a:xfrm>
              <a:off x="-98650" y="4010850"/>
              <a:ext cx="9242700" cy="1302100"/>
              <a:chOff x="-98650" y="4010850"/>
              <a:chExt cx="9242700" cy="1302100"/>
            </a:xfrm>
          </p:grpSpPr>
          <p:sp>
            <p:nvSpPr>
              <p:cNvPr id="724" name="Google Shape;724;p3"/>
              <p:cNvSpPr/>
              <p:nvPr/>
            </p:nvSpPr>
            <p:spPr>
              <a:xfrm>
                <a:off x="-98650" y="4010850"/>
                <a:ext cx="9242700" cy="567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-98650" y="4584050"/>
                <a:ext cx="9242700" cy="1557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-98650" y="4745950"/>
                <a:ext cx="9242700" cy="567000"/>
              </a:xfrm>
              <a:prstGeom prst="rect">
                <a:avLst/>
              </a:pr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7" name="Google Shape;727;p3"/>
          <p:cNvSpPr txBox="1">
            <a:spLocks noGrp="1"/>
          </p:cNvSpPr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8" name="Google Shape;728;p3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29" name="Google Shape;729;p3"/>
          <p:cNvSpPr txBox="1">
            <a:spLocks noGrp="1"/>
          </p:cNvSpPr>
          <p:nvPr>
            <p:ph type="subTitle" idx="1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969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"/>
          <p:cNvSpPr txBox="1">
            <a:spLocks noGrp="1"/>
          </p:cNvSpPr>
          <p:nvPr>
            <p:ph type="body" idx="1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2" name="Google Shape;732;p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7407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"/>
          <p:cNvSpPr txBox="1">
            <a:spLocks noGrp="1"/>
          </p:cNvSpPr>
          <p:nvPr>
            <p:ph type="subTitle" idx="1"/>
          </p:nvPr>
        </p:nvSpPr>
        <p:spPr>
          <a:xfrm>
            <a:off x="1524000" y="3286279"/>
            <a:ext cx="27432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 Black"/>
              <a:buNone/>
              <a:defRPr sz="16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subTitle" idx="2"/>
          </p:nvPr>
        </p:nvSpPr>
        <p:spPr>
          <a:xfrm>
            <a:off x="1524000" y="3642360"/>
            <a:ext cx="2743200" cy="8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36" name="Google Shape;736;p5"/>
          <p:cNvSpPr txBox="1">
            <a:spLocks noGrp="1"/>
          </p:cNvSpPr>
          <p:nvPr>
            <p:ph type="subTitle" idx="3"/>
          </p:nvPr>
        </p:nvSpPr>
        <p:spPr>
          <a:xfrm>
            <a:off x="4876800" y="3286279"/>
            <a:ext cx="27432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 Black"/>
              <a:buNone/>
              <a:defRPr sz="16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5"/>
          <p:cNvSpPr txBox="1">
            <a:spLocks noGrp="1"/>
          </p:cNvSpPr>
          <p:nvPr>
            <p:ph type="subTitle" idx="4"/>
          </p:nvPr>
        </p:nvSpPr>
        <p:spPr>
          <a:xfrm>
            <a:off x="4876800" y="3642360"/>
            <a:ext cx="2743200" cy="8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38" name="Google Shape;738;p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315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864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"/>
          <p:cNvSpPr txBox="1">
            <a:spLocks noGrp="1"/>
          </p:cNvSpPr>
          <p:nvPr>
            <p:ph type="body" idx="1"/>
          </p:nvPr>
        </p:nvSpPr>
        <p:spPr>
          <a:xfrm>
            <a:off x="3038700" y="1995800"/>
            <a:ext cx="3066600" cy="19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0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24770">
            <a:off x="6435018" y="2106366"/>
            <a:ext cx="3769828" cy="277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8"/>
          <p:cNvGrpSpPr/>
          <p:nvPr/>
        </p:nvGrpSpPr>
        <p:grpSpPr>
          <a:xfrm flipH="1">
            <a:off x="3794690" y="3966899"/>
            <a:ext cx="882039" cy="932704"/>
            <a:chOff x="7230575" y="3501811"/>
            <a:chExt cx="1540410" cy="1636035"/>
          </a:xfrm>
        </p:grpSpPr>
        <p:grpSp>
          <p:nvGrpSpPr>
            <p:cNvPr id="746" name="Google Shape;746;p8"/>
            <p:cNvGrpSpPr/>
            <p:nvPr/>
          </p:nvGrpSpPr>
          <p:grpSpPr>
            <a:xfrm>
              <a:off x="7655512" y="4362305"/>
              <a:ext cx="775528" cy="775540"/>
              <a:chOff x="7655512" y="4362305"/>
              <a:chExt cx="775528" cy="775540"/>
            </a:xfrm>
          </p:grpSpPr>
          <p:sp>
            <p:nvSpPr>
              <p:cNvPr id="747" name="Google Shape;747;p8"/>
              <p:cNvSpPr/>
              <p:nvPr/>
            </p:nvSpPr>
            <p:spPr>
              <a:xfrm flipH="1">
                <a:off x="7825485" y="5042204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 flipH="1">
                <a:off x="7921094" y="5042204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 flipH="1">
                <a:off x="7995449" y="5042204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8080438" y="5042204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7825485" y="495721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8"/>
              <p:cNvSpPr/>
              <p:nvPr/>
            </p:nvSpPr>
            <p:spPr>
              <a:xfrm flipH="1">
                <a:off x="7921094" y="495721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8"/>
              <p:cNvSpPr/>
              <p:nvPr/>
            </p:nvSpPr>
            <p:spPr>
              <a:xfrm flipH="1">
                <a:off x="7995449" y="495721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8"/>
              <p:cNvSpPr/>
              <p:nvPr/>
            </p:nvSpPr>
            <p:spPr>
              <a:xfrm flipH="1">
                <a:off x="8080438" y="495721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flipH="1">
                <a:off x="7825485" y="4872228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flipH="1">
                <a:off x="7921094" y="4872228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8"/>
              <p:cNvSpPr/>
              <p:nvPr/>
            </p:nvSpPr>
            <p:spPr>
              <a:xfrm flipH="1">
                <a:off x="7995449" y="4872228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8"/>
              <p:cNvSpPr/>
              <p:nvPr/>
            </p:nvSpPr>
            <p:spPr>
              <a:xfrm flipH="1">
                <a:off x="8080438" y="4872228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8"/>
              <p:cNvSpPr/>
              <p:nvPr/>
            </p:nvSpPr>
            <p:spPr>
              <a:xfrm flipH="1">
                <a:off x="7825485" y="4787235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flipH="1">
                <a:off x="7921094" y="4787235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flipH="1">
                <a:off x="7995449" y="478723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8"/>
              <p:cNvSpPr/>
              <p:nvPr/>
            </p:nvSpPr>
            <p:spPr>
              <a:xfrm flipH="1">
                <a:off x="8080438" y="4787235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8"/>
              <p:cNvSpPr/>
              <p:nvPr/>
            </p:nvSpPr>
            <p:spPr>
              <a:xfrm flipH="1">
                <a:off x="7825485" y="4702251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8"/>
              <p:cNvSpPr/>
              <p:nvPr/>
            </p:nvSpPr>
            <p:spPr>
              <a:xfrm flipH="1">
                <a:off x="7921094" y="4702251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flipH="1">
                <a:off x="7995449" y="4702251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flipH="1">
                <a:off x="8080438" y="4702251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8"/>
              <p:cNvSpPr/>
              <p:nvPr/>
            </p:nvSpPr>
            <p:spPr>
              <a:xfrm flipH="1">
                <a:off x="7655512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8"/>
              <p:cNvSpPr/>
              <p:nvPr/>
            </p:nvSpPr>
            <p:spPr>
              <a:xfrm flipH="1">
                <a:off x="7740496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8"/>
              <p:cNvSpPr/>
              <p:nvPr/>
            </p:nvSpPr>
            <p:spPr>
              <a:xfrm flipH="1">
                <a:off x="7825485" y="4617267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8"/>
              <p:cNvSpPr/>
              <p:nvPr/>
            </p:nvSpPr>
            <p:spPr>
              <a:xfrm flipH="1">
                <a:off x="7921094" y="4617267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8"/>
              <p:cNvSpPr/>
              <p:nvPr/>
            </p:nvSpPr>
            <p:spPr>
              <a:xfrm flipH="1">
                <a:off x="7995449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8"/>
              <p:cNvSpPr/>
              <p:nvPr/>
            </p:nvSpPr>
            <p:spPr>
              <a:xfrm flipH="1">
                <a:off x="8080438" y="4617267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8"/>
              <p:cNvSpPr/>
              <p:nvPr/>
            </p:nvSpPr>
            <p:spPr>
              <a:xfrm flipH="1">
                <a:off x="8176054" y="4617267"/>
                <a:ext cx="7439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8"/>
              <p:cNvSpPr/>
              <p:nvPr/>
            </p:nvSpPr>
            <p:spPr>
              <a:xfrm flipH="1">
                <a:off x="8250417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8"/>
              <p:cNvSpPr/>
              <p:nvPr/>
            </p:nvSpPr>
            <p:spPr>
              <a:xfrm flipH="1">
                <a:off x="8335399" y="4617267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8"/>
              <p:cNvSpPr/>
              <p:nvPr/>
            </p:nvSpPr>
            <p:spPr>
              <a:xfrm flipH="1">
                <a:off x="7655512" y="4532274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8"/>
              <p:cNvSpPr/>
              <p:nvPr/>
            </p:nvSpPr>
            <p:spPr>
              <a:xfrm flipH="1">
                <a:off x="7995449" y="4532274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8"/>
              <p:cNvSpPr/>
              <p:nvPr/>
            </p:nvSpPr>
            <p:spPr>
              <a:xfrm flipH="1">
                <a:off x="8335399" y="4532274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8"/>
              <p:cNvSpPr/>
              <p:nvPr/>
            </p:nvSpPr>
            <p:spPr>
              <a:xfrm flipH="1">
                <a:off x="7655512" y="4447290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8"/>
              <p:cNvSpPr/>
              <p:nvPr/>
            </p:nvSpPr>
            <p:spPr>
              <a:xfrm flipH="1">
                <a:off x="7995449" y="4447290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8"/>
              <p:cNvSpPr/>
              <p:nvPr/>
            </p:nvSpPr>
            <p:spPr>
              <a:xfrm flipH="1">
                <a:off x="8335399" y="4447290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8"/>
              <p:cNvSpPr/>
              <p:nvPr/>
            </p:nvSpPr>
            <p:spPr>
              <a:xfrm flipH="1">
                <a:off x="7655512" y="4362305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8"/>
              <p:cNvSpPr/>
              <p:nvPr/>
            </p:nvSpPr>
            <p:spPr>
              <a:xfrm flipH="1">
                <a:off x="7995449" y="436230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 flipH="1">
                <a:off x="8335399" y="4362305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8"/>
            <p:cNvSpPr/>
            <p:nvPr/>
          </p:nvSpPr>
          <p:spPr>
            <a:xfrm flipH="1">
              <a:off x="7315559" y="3767391"/>
              <a:ext cx="85020" cy="8502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 flipH="1">
              <a:off x="7655512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 flipH="1">
              <a:off x="8080438" y="3671779"/>
              <a:ext cx="95649" cy="95641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 flipH="1">
              <a:off x="8685973" y="3597414"/>
              <a:ext cx="85012" cy="95641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 flipH="1">
              <a:off x="8685973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 flipH="1">
              <a:off x="8176054" y="3501811"/>
              <a:ext cx="74390" cy="95633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 flipH="1">
              <a:off x="8250417" y="3501811"/>
              <a:ext cx="85012" cy="95633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2" name="Google Shape;792;p8"/>
            <p:cNvGrpSpPr/>
            <p:nvPr/>
          </p:nvGrpSpPr>
          <p:grpSpPr>
            <a:xfrm>
              <a:off x="7230575" y="3501811"/>
              <a:ext cx="1540410" cy="860514"/>
              <a:chOff x="7230575" y="3501811"/>
              <a:chExt cx="1540410" cy="860514"/>
            </a:xfrm>
          </p:grpSpPr>
          <p:sp>
            <p:nvSpPr>
              <p:cNvPr id="793" name="Google Shape;793;p8"/>
              <p:cNvSpPr/>
              <p:nvPr/>
            </p:nvSpPr>
            <p:spPr>
              <a:xfrm flipH="1">
                <a:off x="731555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8"/>
              <p:cNvSpPr/>
              <p:nvPr/>
            </p:nvSpPr>
            <p:spPr>
              <a:xfrm flipH="1">
                <a:off x="7400551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8"/>
              <p:cNvSpPr/>
              <p:nvPr/>
            </p:nvSpPr>
            <p:spPr>
              <a:xfrm flipH="1">
                <a:off x="7485535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4" y="1088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8"/>
              <p:cNvSpPr/>
              <p:nvPr/>
            </p:nvSpPr>
            <p:spPr>
              <a:xfrm flipH="1">
                <a:off x="7570520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8"/>
              <p:cNvSpPr/>
              <p:nvPr/>
            </p:nvSpPr>
            <p:spPr>
              <a:xfrm flipH="1">
                <a:off x="7655512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8"/>
              <p:cNvSpPr/>
              <p:nvPr/>
            </p:nvSpPr>
            <p:spPr>
              <a:xfrm flipH="1">
                <a:off x="7740496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8"/>
              <p:cNvSpPr/>
              <p:nvPr/>
            </p:nvSpPr>
            <p:spPr>
              <a:xfrm flipH="1">
                <a:off x="7825485" y="4277321"/>
                <a:ext cx="95633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 flipH="1">
                <a:off x="7921094" y="4277321"/>
                <a:ext cx="7438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9523" y="1088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 flipH="1">
                <a:off x="799544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8"/>
              <p:cNvSpPr/>
              <p:nvPr/>
            </p:nvSpPr>
            <p:spPr>
              <a:xfrm flipH="1">
                <a:off x="8080438" y="4277321"/>
                <a:ext cx="95649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7" y="1088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8"/>
              <p:cNvSpPr/>
              <p:nvPr/>
            </p:nvSpPr>
            <p:spPr>
              <a:xfrm flipH="1">
                <a:off x="8176054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8"/>
              <p:cNvSpPr/>
              <p:nvPr/>
            </p:nvSpPr>
            <p:spPr>
              <a:xfrm flipH="1">
                <a:off x="825041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8"/>
              <p:cNvSpPr/>
              <p:nvPr/>
            </p:nvSpPr>
            <p:spPr>
              <a:xfrm flipH="1">
                <a:off x="833539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8"/>
              <p:cNvSpPr/>
              <p:nvPr/>
            </p:nvSpPr>
            <p:spPr>
              <a:xfrm flipH="1">
                <a:off x="8431015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8"/>
              <p:cNvSpPr/>
              <p:nvPr/>
            </p:nvSpPr>
            <p:spPr>
              <a:xfrm flipH="1">
                <a:off x="850537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8"/>
              <p:cNvSpPr/>
              <p:nvPr/>
            </p:nvSpPr>
            <p:spPr>
              <a:xfrm flipH="1">
                <a:off x="859035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8"/>
              <p:cNvSpPr/>
              <p:nvPr/>
            </p:nvSpPr>
            <p:spPr>
              <a:xfrm flipH="1">
                <a:off x="731555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8"/>
              <p:cNvSpPr/>
              <p:nvPr/>
            </p:nvSpPr>
            <p:spPr>
              <a:xfrm flipH="1">
                <a:off x="7400551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8"/>
              <p:cNvSpPr/>
              <p:nvPr/>
            </p:nvSpPr>
            <p:spPr>
              <a:xfrm flipH="1">
                <a:off x="7485535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8"/>
              <p:cNvSpPr/>
              <p:nvPr/>
            </p:nvSpPr>
            <p:spPr>
              <a:xfrm flipH="1">
                <a:off x="7570520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8"/>
              <p:cNvSpPr/>
              <p:nvPr/>
            </p:nvSpPr>
            <p:spPr>
              <a:xfrm flipH="1">
                <a:off x="7655512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8"/>
              <p:cNvSpPr/>
              <p:nvPr/>
            </p:nvSpPr>
            <p:spPr>
              <a:xfrm flipH="1">
                <a:off x="7740496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8"/>
              <p:cNvSpPr/>
              <p:nvPr/>
            </p:nvSpPr>
            <p:spPr>
              <a:xfrm flipH="1">
                <a:off x="7825485" y="4181710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8"/>
              <p:cNvSpPr/>
              <p:nvPr/>
            </p:nvSpPr>
            <p:spPr>
              <a:xfrm flipH="1">
                <a:off x="7921094" y="4181710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8"/>
              <p:cNvSpPr/>
              <p:nvPr/>
            </p:nvSpPr>
            <p:spPr>
              <a:xfrm flipH="1">
                <a:off x="799544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8"/>
              <p:cNvSpPr/>
              <p:nvPr/>
            </p:nvSpPr>
            <p:spPr>
              <a:xfrm flipH="1">
                <a:off x="8080438" y="4181710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8"/>
              <p:cNvSpPr/>
              <p:nvPr/>
            </p:nvSpPr>
            <p:spPr>
              <a:xfrm flipH="1">
                <a:off x="8176054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8"/>
              <p:cNvSpPr/>
              <p:nvPr/>
            </p:nvSpPr>
            <p:spPr>
              <a:xfrm flipH="1">
                <a:off x="825041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8"/>
              <p:cNvSpPr/>
              <p:nvPr/>
            </p:nvSpPr>
            <p:spPr>
              <a:xfrm flipH="1">
                <a:off x="833539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8"/>
              <p:cNvSpPr/>
              <p:nvPr/>
            </p:nvSpPr>
            <p:spPr>
              <a:xfrm flipH="1">
                <a:off x="8431015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8"/>
              <p:cNvSpPr/>
              <p:nvPr/>
            </p:nvSpPr>
            <p:spPr>
              <a:xfrm flipH="1">
                <a:off x="850537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 flipH="1">
                <a:off x="859035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8"/>
              <p:cNvSpPr/>
              <p:nvPr/>
            </p:nvSpPr>
            <p:spPr>
              <a:xfrm flipH="1">
                <a:off x="731555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8"/>
              <p:cNvSpPr/>
              <p:nvPr/>
            </p:nvSpPr>
            <p:spPr>
              <a:xfrm flipH="1">
                <a:off x="7400551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 flipH="1">
                <a:off x="7485535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8"/>
              <p:cNvSpPr/>
              <p:nvPr/>
            </p:nvSpPr>
            <p:spPr>
              <a:xfrm flipH="1">
                <a:off x="7570520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8"/>
              <p:cNvSpPr/>
              <p:nvPr/>
            </p:nvSpPr>
            <p:spPr>
              <a:xfrm flipH="1">
                <a:off x="7655512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 flipH="1">
                <a:off x="7740496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8"/>
              <p:cNvSpPr/>
              <p:nvPr/>
            </p:nvSpPr>
            <p:spPr>
              <a:xfrm flipH="1">
                <a:off x="7825485" y="4107344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8"/>
              <p:cNvSpPr/>
              <p:nvPr/>
            </p:nvSpPr>
            <p:spPr>
              <a:xfrm flipH="1">
                <a:off x="7921094" y="4107344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9523" y="952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 flipH="1">
                <a:off x="799544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8"/>
              <p:cNvSpPr/>
              <p:nvPr/>
            </p:nvSpPr>
            <p:spPr>
              <a:xfrm flipH="1">
                <a:off x="8080438" y="410734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8"/>
              <p:cNvSpPr/>
              <p:nvPr/>
            </p:nvSpPr>
            <p:spPr>
              <a:xfrm flipH="1">
                <a:off x="8176054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8"/>
              <p:cNvSpPr/>
              <p:nvPr/>
            </p:nvSpPr>
            <p:spPr>
              <a:xfrm flipH="1">
                <a:off x="825041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8"/>
              <p:cNvSpPr/>
              <p:nvPr/>
            </p:nvSpPr>
            <p:spPr>
              <a:xfrm flipH="1">
                <a:off x="833539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8"/>
              <p:cNvSpPr/>
              <p:nvPr/>
            </p:nvSpPr>
            <p:spPr>
              <a:xfrm flipH="1">
                <a:off x="8431015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8"/>
              <p:cNvSpPr/>
              <p:nvPr/>
            </p:nvSpPr>
            <p:spPr>
              <a:xfrm flipH="1">
                <a:off x="850537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 flipH="1">
                <a:off x="859035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 flipH="1">
                <a:off x="731555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8"/>
              <p:cNvSpPr/>
              <p:nvPr/>
            </p:nvSpPr>
            <p:spPr>
              <a:xfrm flipH="1">
                <a:off x="7400551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8"/>
              <p:cNvSpPr/>
              <p:nvPr/>
            </p:nvSpPr>
            <p:spPr>
              <a:xfrm flipH="1">
                <a:off x="7485535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 flipH="1">
                <a:off x="7570520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 flipH="1">
                <a:off x="7655512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 flipH="1">
                <a:off x="7740496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8"/>
              <p:cNvSpPr/>
              <p:nvPr/>
            </p:nvSpPr>
            <p:spPr>
              <a:xfrm flipH="1">
                <a:off x="7825485" y="402235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8"/>
              <p:cNvSpPr/>
              <p:nvPr/>
            </p:nvSpPr>
            <p:spPr>
              <a:xfrm flipH="1">
                <a:off x="7921094" y="402235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 flipH="1">
                <a:off x="799544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 flipH="1">
                <a:off x="8080438" y="402235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8"/>
              <p:cNvSpPr/>
              <p:nvPr/>
            </p:nvSpPr>
            <p:spPr>
              <a:xfrm flipH="1">
                <a:off x="8176054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8"/>
              <p:cNvSpPr/>
              <p:nvPr/>
            </p:nvSpPr>
            <p:spPr>
              <a:xfrm flipH="1">
                <a:off x="825041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 flipH="1">
                <a:off x="833539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8"/>
              <p:cNvSpPr/>
              <p:nvPr/>
            </p:nvSpPr>
            <p:spPr>
              <a:xfrm flipH="1">
                <a:off x="8431015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8"/>
              <p:cNvSpPr/>
              <p:nvPr/>
            </p:nvSpPr>
            <p:spPr>
              <a:xfrm flipH="1">
                <a:off x="850537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8"/>
              <p:cNvSpPr/>
              <p:nvPr/>
            </p:nvSpPr>
            <p:spPr>
              <a:xfrm flipH="1">
                <a:off x="859035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8"/>
              <p:cNvSpPr/>
              <p:nvPr/>
            </p:nvSpPr>
            <p:spPr>
              <a:xfrm flipH="1">
                <a:off x="731555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 flipH="1">
                <a:off x="7400551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8"/>
              <p:cNvSpPr/>
              <p:nvPr/>
            </p:nvSpPr>
            <p:spPr>
              <a:xfrm flipH="1">
                <a:off x="7485535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8"/>
              <p:cNvSpPr/>
              <p:nvPr/>
            </p:nvSpPr>
            <p:spPr>
              <a:xfrm flipH="1">
                <a:off x="7570520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 flipH="1">
                <a:off x="7655512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8"/>
              <p:cNvSpPr/>
              <p:nvPr/>
            </p:nvSpPr>
            <p:spPr>
              <a:xfrm flipH="1">
                <a:off x="7740496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8"/>
              <p:cNvSpPr/>
              <p:nvPr/>
            </p:nvSpPr>
            <p:spPr>
              <a:xfrm flipH="1">
                <a:off x="7825485" y="3926748"/>
                <a:ext cx="95633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8"/>
              <p:cNvSpPr/>
              <p:nvPr/>
            </p:nvSpPr>
            <p:spPr>
              <a:xfrm flipH="1">
                <a:off x="7921094" y="3926748"/>
                <a:ext cx="7438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8"/>
              <p:cNvSpPr/>
              <p:nvPr/>
            </p:nvSpPr>
            <p:spPr>
              <a:xfrm flipH="1">
                <a:off x="799544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8"/>
              <p:cNvSpPr/>
              <p:nvPr/>
            </p:nvSpPr>
            <p:spPr>
              <a:xfrm flipH="1">
                <a:off x="8080438" y="3926748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8"/>
              <p:cNvSpPr/>
              <p:nvPr/>
            </p:nvSpPr>
            <p:spPr>
              <a:xfrm flipH="1">
                <a:off x="8176054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8"/>
              <p:cNvSpPr/>
              <p:nvPr/>
            </p:nvSpPr>
            <p:spPr>
              <a:xfrm flipH="1">
                <a:off x="825041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8"/>
              <p:cNvSpPr/>
              <p:nvPr/>
            </p:nvSpPr>
            <p:spPr>
              <a:xfrm flipH="1">
                <a:off x="833539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8"/>
              <p:cNvSpPr/>
              <p:nvPr/>
            </p:nvSpPr>
            <p:spPr>
              <a:xfrm flipH="1">
                <a:off x="8431015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8"/>
              <p:cNvSpPr/>
              <p:nvPr/>
            </p:nvSpPr>
            <p:spPr>
              <a:xfrm flipH="1">
                <a:off x="850537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8"/>
              <p:cNvSpPr/>
              <p:nvPr/>
            </p:nvSpPr>
            <p:spPr>
              <a:xfrm flipH="1">
                <a:off x="859035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8"/>
              <p:cNvSpPr/>
              <p:nvPr/>
            </p:nvSpPr>
            <p:spPr>
              <a:xfrm flipH="1">
                <a:off x="731555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8"/>
              <p:cNvSpPr/>
              <p:nvPr/>
            </p:nvSpPr>
            <p:spPr>
              <a:xfrm flipH="1">
                <a:off x="7400551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8"/>
              <p:cNvSpPr/>
              <p:nvPr/>
            </p:nvSpPr>
            <p:spPr>
              <a:xfrm flipH="1">
                <a:off x="7485535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4" y="952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 flipH="1">
                <a:off x="7570520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 flipH="1">
                <a:off x="7655512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 flipH="1">
                <a:off x="7740496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 flipH="1">
                <a:off x="7825485" y="3852383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 flipH="1">
                <a:off x="7921094" y="3852383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9523" y="952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 flipH="1">
                <a:off x="799544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 flipH="1">
                <a:off x="8080438" y="3852383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7" y="952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 flipH="1">
                <a:off x="8176054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 flipH="1">
                <a:off x="825041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 flipH="1">
                <a:off x="833539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 flipH="1">
                <a:off x="8431015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 flipH="1">
                <a:off x="850537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 flipH="1">
                <a:off x="859035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 flipH="1">
                <a:off x="7230575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 flipH="1">
                <a:off x="7230575" y="411796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 flipH="1">
                <a:off x="7230575" y="4022352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 flipH="1">
                <a:off x="7230575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 flipH="1">
                <a:off x="7230575" y="3863002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 flipH="1">
                <a:off x="7400551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 flipH="1">
                <a:off x="7485535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 flipH="1">
                <a:off x="7570520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 flipH="1">
                <a:off x="7740496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 flipH="1">
                <a:off x="7825485" y="3767391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 flipH="1">
                <a:off x="7921094" y="3767391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 flipH="1">
                <a:off x="7995449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 flipH="1">
                <a:off x="8080438" y="3767391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 flipH="1">
                <a:off x="8176054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 flipH="1">
                <a:off x="825041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 flipH="1">
                <a:off x="833539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 flipH="1">
                <a:off x="8431015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 flipH="1">
                <a:off x="850537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 flipH="1">
                <a:off x="859035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 flipH="1">
                <a:off x="8176054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 flipH="1">
                <a:off x="825041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 flipH="1">
                <a:off x="833539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 flipH="1">
                <a:off x="8431015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 flipH="1">
                <a:off x="850537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 flipH="1">
                <a:off x="859035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 flipH="1">
                <a:off x="8080438" y="359741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 flipH="1">
                <a:off x="8176054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 flipH="1">
                <a:off x="825041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 flipH="1">
                <a:off x="833539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 flipH="1">
                <a:off x="8431015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 flipH="1">
                <a:off x="850537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 flipH="1">
                <a:off x="859035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 flipH="1">
                <a:off x="8685973" y="3693026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 flipH="1">
                <a:off x="8685973" y="3852383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 flipH="1">
                <a:off x="8685973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 flipH="1">
                <a:off x="8685973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 flipH="1">
                <a:off x="8685973" y="4107344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 flipH="1">
                <a:off x="8685973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 flipH="1">
                <a:off x="8080438" y="3501811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 flipH="1">
                <a:off x="833539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 flipH="1">
                <a:off x="8431015" y="3501811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 flipH="1">
                <a:off x="8505377" y="3501811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 flipH="1">
                <a:off x="859035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2" name="Google Shape;932;p8"/>
          <p:cNvGrpSpPr/>
          <p:nvPr/>
        </p:nvGrpSpPr>
        <p:grpSpPr>
          <a:xfrm flipH="1">
            <a:off x="4772527" y="4289713"/>
            <a:ext cx="576768" cy="609899"/>
            <a:chOff x="6163859" y="4325295"/>
            <a:chExt cx="1007280" cy="1069810"/>
          </a:xfrm>
        </p:grpSpPr>
        <p:sp>
          <p:nvSpPr>
            <p:cNvPr id="933" name="Google Shape;933;p8"/>
            <p:cNvSpPr/>
            <p:nvPr/>
          </p:nvSpPr>
          <p:spPr>
            <a:xfrm>
              <a:off x="6719586" y="5332558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6670963" y="5332558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6615387" y="5332558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6552862" y="5332558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6719586" y="5276982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6670963" y="5276982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6615387" y="527698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6552862" y="5276982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6719586" y="522141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6670963" y="522141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6615387" y="522141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6552862" y="522141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6719586" y="5165834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6670963" y="5165834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6615387" y="5165834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6552862" y="5165834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6719586" y="5110263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6670963" y="5110263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6615387" y="5110263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552862" y="5110263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837677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782101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719586" y="505469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670963" y="505469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615387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552862" y="505469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504240" y="5054691"/>
              <a:ext cx="48649" cy="55595"/>
            </a:xfrm>
            <a:custGeom>
              <a:avLst/>
              <a:gdLst/>
              <a:ahLst/>
              <a:cxnLst/>
              <a:rect l="l" t="t" r="r" b="b"/>
              <a:pathLst>
                <a:path w="9525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448669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386148" y="5054691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837677" y="499911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615387" y="4999115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6386148" y="4999115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6837677" y="494354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6615387" y="4943544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6386148" y="4943544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837677" y="4887972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6615387" y="488797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6386148" y="4887972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705996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7004396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6948824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4" y="1088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6893248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6837677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6782101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6719586" y="4832401"/>
              <a:ext cx="62541" cy="55590"/>
            </a:xfrm>
            <a:custGeom>
              <a:avLst/>
              <a:gdLst/>
              <a:ahLst/>
              <a:cxnLst/>
              <a:rect l="l" t="t" r="r" b="b"/>
              <a:pathLst>
                <a:path w="1224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6670963" y="4832401"/>
              <a:ext cx="48644" cy="55590"/>
            </a:xfrm>
            <a:custGeom>
              <a:avLst/>
              <a:gdLst/>
              <a:ahLst/>
              <a:cxnLst/>
              <a:rect l="l" t="t" r="r" b="b"/>
              <a:pathLst>
                <a:path w="9524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9523" y="1088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661538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6552862" y="4832401"/>
              <a:ext cx="62552" cy="55590"/>
            </a:xfrm>
            <a:custGeom>
              <a:avLst/>
              <a:gdLst/>
              <a:ahLst/>
              <a:cxnLst/>
              <a:rect l="l" t="t" r="r" b="b"/>
              <a:pathLst>
                <a:path w="12247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7" y="1088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6504240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6448669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6386148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6337521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6281950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6219430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705996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7004396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948824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6893248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6837677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6782101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6719586" y="4769881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6670963" y="4769881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661538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6552862" y="4769881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6504240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6448669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6386148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6337521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6281950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6219430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705996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7004396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6948824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6893248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6837677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6782101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6719586" y="4721253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6670963" y="4721253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9523" y="952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661538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6552862" y="4721253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6504240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6448669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6386148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6337521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6281950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6219430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705996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7004396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948824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893248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37677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6782101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6719586" y="4665677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6670963" y="4665677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661538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6552862" y="4665677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6504240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644866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6386148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6337521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6281950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6219430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705996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7004396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6948824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6893248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837677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6782101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6719586" y="4603162"/>
              <a:ext cx="62541" cy="62541"/>
            </a:xfrm>
            <a:custGeom>
              <a:avLst/>
              <a:gdLst/>
              <a:ahLst/>
              <a:cxnLst/>
              <a:rect l="l" t="t" r="r" b="b"/>
              <a:pathLst>
                <a:path w="1224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6670963" y="4603162"/>
              <a:ext cx="48644" cy="62541"/>
            </a:xfrm>
            <a:custGeom>
              <a:avLst/>
              <a:gdLst/>
              <a:ahLst/>
              <a:cxnLst/>
              <a:rect l="l" t="t" r="r" b="b"/>
              <a:pathLst>
                <a:path w="9524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661538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6552862" y="4603162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6504240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6448669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6386148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6337521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6281950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6219430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705996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7004396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6948824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4" y="952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6893248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6837677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6782101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6719586" y="4554534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6670963" y="4554534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661538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6552862" y="4554534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7" y="952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6504240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6448669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6386148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6337521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6281950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6219430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705996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7115543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7115543" y="4728197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7115543" y="466567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7115543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7115543" y="4561478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7004396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6948824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6893248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6837677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6782101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6719586" y="4498958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6670963" y="4498958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661538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6552862" y="4498958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6504240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644866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6386148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6337521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6281950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6219430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6552862" y="4436437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6504240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6448669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6386148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6337521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6281950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6219430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6552862" y="4387810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6504240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6448669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6386148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6337521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6281950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6219430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6163859" y="4387810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6163859" y="445033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616385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6163859" y="455453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6163859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616385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6163859" y="4721253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6163859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6552862" y="4325295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6504240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6448669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6386148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6337521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6281950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6219430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8"/>
          <p:cNvSpPr/>
          <p:nvPr/>
        </p:nvSpPr>
        <p:spPr>
          <a:xfrm>
            <a:off x="319350" y="243900"/>
            <a:ext cx="8505300" cy="4655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8"/>
          <p:cNvSpPr txBox="1">
            <a:spLocks noGrp="1"/>
          </p:cNvSpPr>
          <p:nvPr>
            <p:ph type="title"/>
          </p:nvPr>
        </p:nvSpPr>
        <p:spPr>
          <a:xfrm>
            <a:off x="1812600" y="1266825"/>
            <a:ext cx="5518800" cy="2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119" name="Google Shape;1119;p8"/>
          <p:cNvGrpSpPr/>
          <p:nvPr/>
        </p:nvGrpSpPr>
        <p:grpSpPr>
          <a:xfrm>
            <a:off x="7398069" y="2977147"/>
            <a:ext cx="1128443" cy="564218"/>
            <a:chOff x="311697" y="-12"/>
            <a:chExt cx="4437449" cy="2218709"/>
          </a:xfrm>
        </p:grpSpPr>
        <p:sp>
          <p:nvSpPr>
            <p:cNvPr id="1120" name="Google Shape;1120;p8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8"/>
          <p:cNvGrpSpPr/>
          <p:nvPr/>
        </p:nvGrpSpPr>
        <p:grpSpPr>
          <a:xfrm>
            <a:off x="560813" y="539503"/>
            <a:ext cx="1443946" cy="721968"/>
            <a:chOff x="311697" y="-12"/>
            <a:chExt cx="4437449" cy="2218709"/>
          </a:xfrm>
        </p:grpSpPr>
        <p:sp>
          <p:nvSpPr>
            <p:cNvPr id="1450" name="Google Shape;1450;p8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8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8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8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8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8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8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8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8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8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8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8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8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8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9" name="Google Shape;1779;p8"/>
          <p:cNvGrpSpPr/>
          <p:nvPr/>
        </p:nvGrpSpPr>
        <p:grpSpPr>
          <a:xfrm>
            <a:off x="4103916" y="1106508"/>
            <a:ext cx="264001" cy="226285"/>
            <a:chOff x="753950" y="238125"/>
            <a:chExt cx="6111125" cy="5238075"/>
          </a:xfrm>
        </p:grpSpPr>
        <p:sp>
          <p:nvSpPr>
            <p:cNvPr id="1780" name="Google Shape;1780;p8"/>
            <p:cNvSpPr/>
            <p:nvPr/>
          </p:nvSpPr>
          <p:spPr>
            <a:xfrm>
              <a:off x="1627000" y="238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2500050" y="238125"/>
              <a:ext cx="873000" cy="873075"/>
            </a:xfrm>
            <a:custGeom>
              <a:avLst/>
              <a:gdLst/>
              <a:ahLst/>
              <a:cxnLst/>
              <a:rect l="l" t="t" r="r" b="b"/>
              <a:pathLst>
                <a:path w="34920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246075" y="238125"/>
              <a:ext cx="872975" cy="873075"/>
            </a:xfrm>
            <a:custGeom>
              <a:avLst/>
              <a:gdLst/>
              <a:ahLst/>
              <a:cxnLst/>
              <a:rect l="l" t="t" r="r" b="b"/>
              <a:pathLst>
                <a:path w="34919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5119025" y="238125"/>
              <a:ext cx="873000" cy="873075"/>
            </a:xfrm>
            <a:custGeom>
              <a:avLst/>
              <a:gdLst/>
              <a:ahLst/>
              <a:cxnLst/>
              <a:rect l="l" t="t" r="r" b="b"/>
              <a:pathLst>
                <a:path w="34920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75395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62700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w="9525" cap="flat" cmpd="sng">
              <a:solidFill>
                <a:srgbClr val="FFF2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2500050" y="1111175"/>
              <a:ext cx="873000" cy="872925"/>
            </a:xfrm>
            <a:custGeom>
              <a:avLst/>
              <a:gdLst/>
              <a:ahLst/>
              <a:cxnLst/>
              <a:rect l="l" t="t" r="r" b="b"/>
              <a:pathLst>
                <a:path w="34920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3372944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245994" y="1111175"/>
              <a:ext cx="872975" cy="872925"/>
            </a:xfrm>
            <a:custGeom>
              <a:avLst/>
              <a:gdLst/>
              <a:ahLst/>
              <a:cxnLst/>
              <a:rect l="l" t="t" r="r" b="b"/>
              <a:pathLst>
                <a:path w="34919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5119025" y="1111175"/>
              <a:ext cx="873000" cy="872925"/>
            </a:xfrm>
            <a:custGeom>
              <a:avLst/>
              <a:gdLst/>
              <a:ahLst/>
              <a:cxnLst/>
              <a:rect l="l" t="t" r="r" b="b"/>
              <a:pathLst>
                <a:path w="34920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599200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75395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162700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2500050" y="1984125"/>
              <a:ext cx="873000" cy="873025"/>
            </a:xfrm>
            <a:custGeom>
              <a:avLst/>
              <a:gdLst/>
              <a:ahLst/>
              <a:cxnLst/>
              <a:rect l="l" t="t" r="r" b="b"/>
              <a:pathLst>
                <a:path w="34920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3372944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245994" y="1984125"/>
              <a:ext cx="872975" cy="873025"/>
            </a:xfrm>
            <a:custGeom>
              <a:avLst/>
              <a:gdLst/>
              <a:ahLst/>
              <a:cxnLst/>
              <a:rect l="l" t="t" r="r" b="b"/>
              <a:pathLst>
                <a:path w="34919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119025" y="1984125"/>
              <a:ext cx="873000" cy="873025"/>
            </a:xfrm>
            <a:custGeom>
              <a:avLst/>
              <a:gdLst/>
              <a:ahLst/>
              <a:cxnLst/>
              <a:rect l="l" t="t" r="r" b="b"/>
              <a:pathLst>
                <a:path w="34920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9200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1627000" y="2857125"/>
              <a:ext cx="873075" cy="873125"/>
            </a:xfrm>
            <a:custGeom>
              <a:avLst/>
              <a:gdLst/>
              <a:ahLst/>
              <a:cxnLst/>
              <a:rect l="l" t="t" r="r" b="b"/>
              <a:pathLst>
                <a:path w="34923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2499969" y="2857125"/>
              <a:ext cx="873000" cy="873125"/>
            </a:xfrm>
            <a:custGeom>
              <a:avLst/>
              <a:gdLst/>
              <a:ahLst/>
              <a:cxnLst/>
              <a:rect l="l" t="t" r="r" b="b"/>
              <a:pathLst>
                <a:path w="34920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3372944" y="2857125"/>
              <a:ext cx="873075" cy="873125"/>
            </a:xfrm>
            <a:custGeom>
              <a:avLst/>
              <a:gdLst/>
              <a:ahLst/>
              <a:cxnLst/>
              <a:rect l="l" t="t" r="r" b="b"/>
              <a:pathLst>
                <a:path w="34923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246075" y="2857125"/>
              <a:ext cx="872975" cy="873125"/>
            </a:xfrm>
            <a:custGeom>
              <a:avLst/>
              <a:gdLst/>
              <a:ahLst/>
              <a:cxnLst/>
              <a:rect l="l" t="t" r="r" b="b"/>
              <a:pathLst>
                <a:path w="34919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5119025" y="2857125"/>
              <a:ext cx="873000" cy="873125"/>
            </a:xfrm>
            <a:custGeom>
              <a:avLst/>
              <a:gdLst/>
              <a:ahLst/>
              <a:cxnLst/>
              <a:rect l="l" t="t" r="r" b="b"/>
              <a:pathLst>
                <a:path w="34920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7" name="Google Shape;1807;p8"/>
          <p:cNvGrpSpPr/>
          <p:nvPr/>
        </p:nvGrpSpPr>
        <p:grpSpPr>
          <a:xfrm>
            <a:off x="4439996" y="1106508"/>
            <a:ext cx="264001" cy="226285"/>
            <a:chOff x="753950" y="238125"/>
            <a:chExt cx="6111125" cy="5238075"/>
          </a:xfrm>
        </p:grpSpPr>
        <p:sp>
          <p:nvSpPr>
            <p:cNvPr id="1808" name="Google Shape;1808;p8"/>
            <p:cNvSpPr/>
            <p:nvPr/>
          </p:nvSpPr>
          <p:spPr>
            <a:xfrm>
              <a:off x="1627000" y="238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2500050" y="238125"/>
              <a:ext cx="873000" cy="873075"/>
            </a:xfrm>
            <a:custGeom>
              <a:avLst/>
              <a:gdLst/>
              <a:ahLst/>
              <a:cxnLst/>
              <a:rect l="l" t="t" r="r" b="b"/>
              <a:pathLst>
                <a:path w="34920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246075" y="238125"/>
              <a:ext cx="872975" cy="873075"/>
            </a:xfrm>
            <a:custGeom>
              <a:avLst/>
              <a:gdLst/>
              <a:ahLst/>
              <a:cxnLst/>
              <a:rect l="l" t="t" r="r" b="b"/>
              <a:pathLst>
                <a:path w="34919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5119025" y="238125"/>
              <a:ext cx="873000" cy="873075"/>
            </a:xfrm>
            <a:custGeom>
              <a:avLst/>
              <a:gdLst/>
              <a:ahLst/>
              <a:cxnLst/>
              <a:rect l="l" t="t" r="r" b="b"/>
              <a:pathLst>
                <a:path w="34920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75395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162700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w="9525" cap="flat" cmpd="sng">
              <a:solidFill>
                <a:srgbClr val="FFF2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2500050" y="1111175"/>
              <a:ext cx="873000" cy="872925"/>
            </a:xfrm>
            <a:custGeom>
              <a:avLst/>
              <a:gdLst/>
              <a:ahLst/>
              <a:cxnLst/>
              <a:rect l="l" t="t" r="r" b="b"/>
              <a:pathLst>
                <a:path w="34920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3372944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245994" y="1111175"/>
              <a:ext cx="872975" cy="872925"/>
            </a:xfrm>
            <a:custGeom>
              <a:avLst/>
              <a:gdLst/>
              <a:ahLst/>
              <a:cxnLst/>
              <a:rect l="l" t="t" r="r" b="b"/>
              <a:pathLst>
                <a:path w="34919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5119025" y="1111175"/>
              <a:ext cx="873000" cy="872925"/>
            </a:xfrm>
            <a:custGeom>
              <a:avLst/>
              <a:gdLst/>
              <a:ahLst/>
              <a:cxnLst/>
              <a:rect l="l" t="t" r="r" b="b"/>
              <a:pathLst>
                <a:path w="34920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599200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75395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162700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2500050" y="1984125"/>
              <a:ext cx="873000" cy="873025"/>
            </a:xfrm>
            <a:custGeom>
              <a:avLst/>
              <a:gdLst/>
              <a:ahLst/>
              <a:cxnLst/>
              <a:rect l="l" t="t" r="r" b="b"/>
              <a:pathLst>
                <a:path w="34920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3372944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45994" y="1984125"/>
              <a:ext cx="872975" cy="873025"/>
            </a:xfrm>
            <a:custGeom>
              <a:avLst/>
              <a:gdLst/>
              <a:ahLst/>
              <a:cxnLst/>
              <a:rect l="l" t="t" r="r" b="b"/>
              <a:pathLst>
                <a:path w="34919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119025" y="1984125"/>
              <a:ext cx="873000" cy="873025"/>
            </a:xfrm>
            <a:custGeom>
              <a:avLst/>
              <a:gdLst/>
              <a:ahLst/>
              <a:cxnLst/>
              <a:rect l="l" t="t" r="r" b="b"/>
              <a:pathLst>
                <a:path w="34920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599200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1627000" y="2857125"/>
              <a:ext cx="873075" cy="873125"/>
            </a:xfrm>
            <a:custGeom>
              <a:avLst/>
              <a:gdLst/>
              <a:ahLst/>
              <a:cxnLst/>
              <a:rect l="l" t="t" r="r" b="b"/>
              <a:pathLst>
                <a:path w="34923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2499969" y="2857125"/>
              <a:ext cx="873000" cy="873125"/>
            </a:xfrm>
            <a:custGeom>
              <a:avLst/>
              <a:gdLst/>
              <a:ahLst/>
              <a:cxnLst/>
              <a:rect l="l" t="t" r="r" b="b"/>
              <a:pathLst>
                <a:path w="34920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3372944" y="2857125"/>
              <a:ext cx="873075" cy="873125"/>
            </a:xfrm>
            <a:custGeom>
              <a:avLst/>
              <a:gdLst/>
              <a:ahLst/>
              <a:cxnLst/>
              <a:rect l="l" t="t" r="r" b="b"/>
              <a:pathLst>
                <a:path w="34923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246075" y="2857125"/>
              <a:ext cx="872975" cy="873125"/>
            </a:xfrm>
            <a:custGeom>
              <a:avLst/>
              <a:gdLst/>
              <a:ahLst/>
              <a:cxnLst/>
              <a:rect l="l" t="t" r="r" b="b"/>
              <a:pathLst>
                <a:path w="34919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119025" y="2857125"/>
              <a:ext cx="873000" cy="873125"/>
            </a:xfrm>
            <a:custGeom>
              <a:avLst/>
              <a:gdLst/>
              <a:ahLst/>
              <a:cxnLst/>
              <a:rect l="l" t="t" r="r" b="b"/>
              <a:pathLst>
                <a:path w="34920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5" name="Google Shape;1835;p8"/>
          <p:cNvGrpSpPr/>
          <p:nvPr/>
        </p:nvGrpSpPr>
        <p:grpSpPr>
          <a:xfrm>
            <a:off x="4776076" y="1106508"/>
            <a:ext cx="264001" cy="226285"/>
            <a:chOff x="753950" y="238125"/>
            <a:chExt cx="6111125" cy="5238075"/>
          </a:xfrm>
        </p:grpSpPr>
        <p:sp>
          <p:nvSpPr>
            <p:cNvPr id="1836" name="Google Shape;1836;p8"/>
            <p:cNvSpPr/>
            <p:nvPr/>
          </p:nvSpPr>
          <p:spPr>
            <a:xfrm>
              <a:off x="1627000" y="238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2500050" y="238125"/>
              <a:ext cx="873000" cy="873075"/>
            </a:xfrm>
            <a:custGeom>
              <a:avLst/>
              <a:gdLst/>
              <a:ahLst/>
              <a:cxnLst/>
              <a:rect l="l" t="t" r="r" b="b"/>
              <a:pathLst>
                <a:path w="34920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246075" y="238125"/>
              <a:ext cx="872975" cy="873075"/>
            </a:xfrm>
            <a:custGeom>
              <a:avLst/>
              <a:gdLst/>
              <a:ahLst/>
              <a:cxnLst/>
              <a:rect l="l" t="t" r="r" b="b"/>
              <a:pathLst>
                <a:path w="34919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119025" y="238125"/>
              <a:ext cx="873000" cy="873075"/>
            </a:xfrm>
            <a:custGeom>
              <a:avLst/>
              <a:gdLst/>
              <a:ahLst/>
              <a:cxnLst/>
              <a:rect l="l" t="t" r="r" b="b"/>
              <a:pathLst>
                <a:path w="34920" h="34923" extrusionOk="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75395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162700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w="9525" cap="flat" cmpd="sng">
              <a:solidFill>
                <a:srgbClr val="FFF2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2500050" y="1111175"/>
              <a:ext cx="873000" cy="872925"/>
            </a:xfrm>
            <a:custGeom>
              <a:avLst/>
              <a:gdLst/>
              <a:ahLst/>
              <a:cxnLst/>
              <a:rect l="l" t="t" r="r" b="b"/>
              <a:pathLst>
                <a:path w="34920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3372944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45994" y="1111175"/>
              <a:ext cx="872975" cy="872925"/>
            </a:xfrm>
            <a:custGeom>
              <a:avLst/>
              <a:gdLst/>
              <a:ahLst/>
              <a:cxnLst/>
              <a:rect l="l" t="t" r="r" b="b"/>
              <a:pathLst>
                <a:path w="34919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119025" y="1111175"/>
              <a:ext cx="873000" cy="872925"/>
            </a:xfrm>
            <a:custGeom>
              <a:avLst/>
              <a:gdLst/>
              <a:ahLst/>
              <a:cxnLst/>
              <a:rect l="l" t="t" r="r" b="b"/>
              <a:pathLst>
                <a:path w="34920" h="34917" extrusionOk="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92000" y="1111175"/>
              <a:ext cx="873075" cy="872925"/>
            </a:xfrm>
            <a:custGeom>
              <a:avLst/>
              <a:gdLst/>
              <a:ahLst/>
              <a:cxnLst/>
              <a:rect l="l" t="t" r="r" b="b"/>
              <a:pathLst>
                <a:path w="34923" h="34917" extrusionOk="0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75395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162700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2500050" y="1984125"/>
              <a:ext cx="873000" cy="873025"/>
            </a:xfrm>
            <a:custGeom>
              <a:avLst/>
              <a:gdLst/>
              <a:ahLst/>
              <a:cxnLst/>
              <a:rect l="l" t="t" r="r" b="b"/>
              <a:pathLst>
                <a:path w="34920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3372944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4245994" y="1984125"/>
              <a:ext cx="872975" cy="873025"/>
            </a:xfrm>
            <a:custGeom>
              <a:avLst/>
              <a:gdLst/>
              <a:ahLst/>
              <a:cxnLst/>
              <a:rect l="l" t="t" r="r" b="b"/>
              <a:pathLst>
                <a:path w="34919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5119025" y="1984125"/>
              <a:ext cx="873000" cy="873025"/>
            </a:xfrm>
            <a:custGeom>
              <a:avLst/>
              <a:gdLst/>
              <a:ahLst/>
              <a:cxnLst/>
              <a:rect l="l" t="t" r="r" b="b"/>
              <a:pathLst>
                <a:path w="34920" h="34921" extrusionOk="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5992000" y="1984125"/>
              <a:ext cx="873075" cy="873025"/>
            </a:xfrm>
            <a:custGeom>
              <a:avLst/>
              <a:gdLst/>
              <a:ahLst/>
              <a:cxnLst/>
              <a:rect l="l" t="t" r="r" b="b"/>
              <a:pathLst>
                <a:path w="34923" h="34921" extrusionOk="0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8"/>
            <p:cNvSpPr/>
            <p:nvPr/>
          </p:nvSpPr>
          <p:spPr>
            <a:xfrm>
              <a:off x="1627000" y="2857125"/>
              <a:ext cx="873075" cy="873125"/>
            </a:xfrm>
            <a:custGeom>
              <a:avLst/>
              <a:gdLst/>
              <a:ahLst/>
              <a:cxnLst/>
              <a:rect l="l" t="t" r="r" b="b"/>
              <a:pathLst>
                <a:path w="34923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8"/>
            <p:cNvSpPr/>
            <p:nvPr/>
          </p:nvSpPr>
          <p:spPr>
            <a:xfrm>
              <a:off x="2499969" y="2857125"/>
              <a:ext cx="873000" cy="873125"/>
            </a:xfrm>
            <a:custGeom>
              <a:avLst/>
              <a:gdLst/>
              <a:ahLst/>
              <a:cxnLst/>
              <a:rect l="l" t="t" r="r" b="b"/>
              <a:pathLst>
                <a:path w="34920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3372944" y="2857125"/>
              <a:ext cx="873075" cy="873125"/>
            </a:xfrm>
            <a:custGeom>
              <a:avLst/>
              <a:gdLst/>
              <a:ahLst/>
              <a:cxnLst/>
              <a:rect l="l" t="t" r="r" b="b"/>
              <a:pathLst>
                <a:path w="34923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4246075" y="2857125"/>
              <a:ext cx="872975" cy="873125"/>
            </a:xfrm>
            <a:custGeom>
              <a:avLst/>
              <a:gdLst/>
              <a:ahLst/>
              <a:cxnLst/>
              <a:rect l="l" t="t" r="r" b="b"/>
              <a:pathLst>
                <a:path w="34919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5119025" y="2857125"/>
              <a:ext cx="873000" cy="873125"/>
            </a:xfrm>
            <a:custGeom>
              <a:avLst/>
              <a:gdLst/>
              <a:ahLst/>
              <a:cxnLst/>
              <a:rect l="l" t="t" r="r" b="b"/>
              <a:pathLst>
                <a:path w="34920" h="34925" extrusionOk="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8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8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214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9"/>
          <p:cNvSpPr txBox="1">
            <a:spLocks noGrp="1"/>
          </p:cNvSpPr>
          <p:nvPr>
            <p:ph type="subTitle" idx="1"/>
          </p:nvPr>
        </p:nvSpPr>
        <p:spPr>
          <a:xfrm>
            <a:off x="4090675" y="633550"/>
            <a:ext cx="31017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sz="16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865" name="Google Shape;1865;p9"/>
          <p:cNvSpPr txBox="1">
            <a:spLocks noGrp="1"/>
          </p:cNvSpPr>
          <p:nvPr>
            <p:ph type="body" idx="2"/>
          </p:nvPr>
        </p:nvSpPr>
        <p:spPr>
          <a:xfrm>
            <a:off x="4090675" y="1964600"/>
            <a:ext cx="4291200" cy="25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66" name="Google Shape;1866;p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9"/>
          <p:cNvGrpSpPr/>
          <p:nvPr/>
        </p:nvGrpSpPr>
        <p:grpSpPr>
          <a:xfrm>
            <a:off x="0" y="4025575"/>
            <a:ext cx="3271200" cy="1302100"/>
            <a:chOff x="0" y="4025575"/>
            <a:chExt cx="3271200" cy="1302100"/>
          </a:xfrm>
        </p:grpSpPr>
        <p:sp>
          <p:nvSpPr>
            <p:cNvPr id="1868" name="Google Shape;1868;p9"/>
            <p:cNvSpPr/>
            <p:nvPr/>
          </p:nvSpPr>
          <p:spPr>
            <a:xfrm>
              <a:off x="0" y="4025575"/>
              <a:ext cx="32712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9"/>
            <p:cNvSpPr/>
            <p:nvPr/>
          </p:nvSpPr>
          <p:spPr>
            <a:xfrm>
              <a:off x="0" y="4598775"/>
              <a:ext cx="32712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9"/>
            <p:cNvSpPr/>
            <p:nvPr/>
          </p:nvSpPr>
          <p:spPr>
            <a:xfrm>
              <a:off x="0" y="4760675"/>
              <a:ext cx="3271200" cy="567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9"/>
          <p:cNvGrpSpPr/>
          <p:nvPr/>
        </p:nvGrpSpPr>
        <p:grpSpPr>
          <a:xfrm>
            <a:off x="1180687" y="1797419"/>
            <a:ext cx="925262" cy="2313176"/>
            <a:chOff x="2761775" y="238125"/>
            <a:chExt cx="2094300" cy="5235800"/>
          </a:xfrm>
        </p:grpSpPr>
        <p:sp>
          <p:nvSpPr>
            <p:cNvPr id="1872" name="Google Shape;1872;p9"/>
            <p:cNvSpPr/>
            <p:nvPr/>
          </p:nvSpPr>
          <p:spPr>
            <a:xfrm>
              <a:off x="4018325" y="4845575"/>
              <a:ext cx="209425" cy="418875"/>
            </a:xfrm>
            <a:custGeom>
              <a:avLst/>
              <a:gdLst/>
              <a:ahLst/>
              <a:cxnLst/>
              <a:rect l="l" t="t" r="r" b="b"/>
              <a:pathLst>
                <a:path w="8377" h="16755" extrusionOk="0">
                  <a:moveTo>
                    <a:pt x="1" y="0"/>
                  </a:moveTo>
                  <a:lnTo>
                    <a:pt x="1" y="16755"/>
                  </a:lnTo>
                  <a:lnTo>
                    <a:pt x="8376" y="16755"/>
                  </a:lnTo>
                  <a:lnTo>
                    <a:pt x="8376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9"/>
            <p:cNvSpPr/>
            <p:nvPr/>
          </p:nvSpPr>
          <p:spPr>
            <a:xfrm>
              <a:off x="3390000" y="4845575"/>
              <a:ext cx="209500" cy="418875"/>
            </a:xfrm>
            <a:custGeom>
              <a:avLst/>
              <a:gdLst/>
              <a:ahLst/>
              <a:cxnLst/>
              <a:rect l="l" t="t" r="r" b="b"/>
              <a:pathLst>
                <a:path w="8380" h="16755" extrusionOk="0">
                  <a:moveTo>
                    <a:pt x="0" y="0"/>
                  </a:moveTo>
                  <a:lnTo>
                    <a:pt x="0" y="16755"/>
                  </a:lnTo>
                  <a:lnTo>
                    <a:pt x="8380" y="16755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9"/>
            <p:cNvSpPr/>
            <p:nvPr/>
          </p:nvSpPr>
          <p:spPr>
            <a:xfrm>
              <a:off x="2761775" y="866450"/>
              <a:ext cx="2094300" cy="1675475"/>
            </a:xfrm>
            <a:custGeom>
              <a:avLst/>
              <a:gdLst/>
              <a:ahLst/>
              <a:cxnLst/>
              <a:rect l="l" t="t" r="r" b="b"/>
              <a:pathLst>
                <a:path w="83772" h="67019" extrusionOk="0">
                  <a:moveTo>
                    <a:pt x="33509" y="16755"/>
                  </a:moveTo>
                  <a:lnTo>
                    <a:pt x="33509" y="25130"/>
                  </a:lnTo>
                  <a:lnTo>
                    <a:pt x="25133" y="25130"/>
                  </a:lnTo>
                  <a:lnTo>
                    <a:pt x="25133" y="16755"/>
                  </a:lnTo>
                  <a:close/>
                  <a:moveTo>
                    <a:pt x="58642" y="16755"/>
                  </a:moveTo>
                  <a:lnTo>
                    <a:pt x="58642" y="25130"/>
                  </a:lnTo>
                  <a:lnTo>
                    <a:pt x="50263" y="25130"/>
                  </a:lnTo>
                  <a:lnTo>
                    <a:pt x="50263" y="16755"/>
                  </a:lnTo>
                  <a:close/>
                  <a:moveTo>
                    <a:pt x="50263" y="33509"/>
                  </a:moveTo>
                  <a:lnTo>
                    <a:pt x="50263" y="41885"/>
                  </a:lnTo>
                  <a:lnTo>
                    <a:pt x="33509" y="41885"/>
                  </a:lnTo>
                  <a:lnTo>
                    <a:pt x="33509" y="33509"/>
                  </a:lnTo>
                  <a:close/>
                  <a:moveTo>
                    <a:pt x="58642" y="1"/>
                  </a:moveTo>
                  <a:lnTo>
                    <a:pt x="58642" y="8376"/>
                  </a:lnTo>
                  <a:lnTo>
                    <a:pt x="8379" y="8376"/>
                  </a:lnTo>
                  <a:lnTo>
                    <a:pt x="8379" y="16755"/>
                  </a:lnTo>
                  <a:lnTo>
                    <a:pt x="0" y="16755"/>
                  </a:lnTo>
                  <a:lnTo>
                    <a:pt x="0" y="25130"/>
                  </a:lnTo>
                  <a:lnTo>
                    <a:pt x="8379" y="25130"/>
                  </a:lnTo>
                  <a:lnTo>
                    <a:pt x="8379" y="50264"/>
                  </a:lnTo>
                  <a:lnTo>
                    <a:pt x="33509" y="50264"/>
                  </a:lnTo>
                  <a:lnTo>
                    <a:pt x="33509" y="67018"/>
                  </a:lnTo>
                  <a:lnTo>
                    <a:pt x="50263" y="67018"/>
                  </a:lnTo>
                  <a:lnTo>
                    <a:pt x="50263" y="50264"/>
                  </a:lnTo>
                  <a:lnTo>
                    <a:pt x="75396" y="50264"/>
                  </a:lnTo>
                  <a:lnTo>
                    <a:pt x="75396" y="25130"/>
                  </a:lnTo>
                  <a:lnTo>
                    <a:pt x="83771" y="25130"/>
                  </a:lnTo>
                  <a:lnTo>
                    <a:pt x="83771" y="16755"/>
                  </a:lnTo>
                  <a:lnTo>
                    <a:pt x="75396" y="16755"/>
                  </a:lnTo>
                  <a:lnTo>
                    <a:pt x="75396" y="8376"/>
                  </a:lnTo>
                  <a:lnTo>
                    <a:pt x="67017" y="8376"/>
                  </a:lnTo>
                  <a:lnTo>
                    <a:pt x="67017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9"/>
            <p:cNvSpPr/>
            <p:nvPr/>
          </p:nvSpPr>
          <p:spPr>
            <a:xfrm>
              <a:off x="2971250" y="2332400"/>
              <a:ext cx="1675450" cy="1466100"/>
            </a:xfrm>
            <a:custGeom>
              <a:avLst/>
              <a:gdLst/>
              <a:ahLst/>
              <a:cxnLst/>
              <a:rect l="l" t="t" r="r" b="b"/>
              <a:pathLst>
                <a:path w="67018" h="58644" extrusionOk="0">
                  <a:moveTo>
                    <a:pt x="0" y="1"/>
                  </a:moveTo>
                  <a:lnTo>
                    <a:pt x="0" y="16755"/>
                  </a:lnTo>
                  <a:lnTo>
                    <a:pt x="8375" y="16755"/>
                  </a:lnTo>
                  <a:lnTo>
                    <a:pt x="8375" y="58643"/>
                  </a:lnTo>
                  <a:lnTo>
                    <a:pt x="58638" y="58643"/>
                  </a:lnTo>
                  <a:lnTo>
                    <a:pt x="58638" y="16755"/>
                  </a:lnTo>
                  <a:lnTo>
                    <a:pt x="67017" y="16755"/>
                  </a:lnTo>
                  <a:lnTo>
                    <a:pt x="67017" y="1"/>
                  </a:lnTo>
                  <a:lnTo>
                    <a:pt x="41884" y="1"/>
                  </a:lnTo>
                  <a:lnTo>
                    <a:pt x="41884" y="8380"/>
                  </a:lnTo>
                  <a:lnTo>
                    <a:pt x="25130" y="8380"/>
                  </a:lnTo>
                  <a:lnTo>
                    <a:pt x="2513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9"/>
            <p:cNvSpPr/>
            <p:nvPr/>
          </p:nvSpPr>
          <p:spPr>
            <a:xfrm>
              <a:off x="4018325" y="1285300"/>
              <a:ext cx="209425" cy="209425"/>
            </a:xfrm>
            <a:custGeom>
              <a:avLst/>
              <a:gdLst/>
              <a:ahLst/>
              <a:cxnLst/>
              <a:rect l="l" t="t" r="r" b="b"/>
              <a:pathLst>
                <a:path w="8377" h="8377" extrusionOk="0">
                  <a:moveTo>
                    <a:pt x="1" y="1"/>
                  </a:moveTo>
                  <a:lnTo>
                    <a:pt x="1" y="8376"/>
                  </a:lnTo>
                  <a:lnTo>
                    <a:pt x="8376" y="8376"/>
                  </a:lnTo>
                  <a:lnTo>
                    <a:pt x="8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9"/>
            <p:cNvSpPr/>
            <p:nvPr/>
          </p:nvSpPr>
          <p:spPr>
            <a:xfrm>
              <a:off x="3390000" y="1285300"/>
              <a:ext cx="209500" cy="209425"/>
            </a:xfrm>
            <a:custGeom>
              <a:avLst/>
              <a:gdLst/>
              <a:ahLst/>
              <a:cxnLst/>
              <a:rect l="l" t="t" r="r" b="b"/>
              <a:pathLst>
                <a:path w="8380" h="8377" extrusionOk="0">
                  <a:moveTo>
                    <a:pt x="0" y="1"/>
                  </a:moveTo>
                  <a:lnTo>
                    <a:pt x="0" y="8376"/>
                  </a:lnTo>
                  <a:lnTo>
                    <a:pt x="8380" y="8376"/>
                  </a:lnTo>
                  <a:lnTo>
                    <a:pt x="8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9"/>
            <p:cNvSpPr/>
            <p:nvPr/>
          </p:nvSpPr>
          <p:spPr>
            <a:xfrm>
              <a:off x="3599475" y="1704075"/>
              <a:ext cx="418875" cy="209500"/>
            </a:xfrm>
            <a:custGeom>
              <a:avLst/>
              <a:gdLst/>
              <a:ahLst/>
              <a:cxnLst/>
              <a:rect l="l" t="t" r="r" b="b"/>
              <a:pathLst>
                <a:path w="16755" h="8380" extrusionOk="0">
                  <a:moveTo>
                    <a:pt x="1" y="0"/>
                  </a:moveTo>
                  <a:lnTo>
                    <a:pt x="1" y="8380"/>
                  </a:lnTo>
                  <a:lnTo>
                    <a:pt x="16755" y="8380"/>
                  </a:lnTo>
                  <a:lnTo>
                    <a:pt x="167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9"/>
            <p:cNvSpPr/>
            <p:nvPr/>
          </p:nvSpPr>
          <p:spPr>
            <a:xfrm>
              <a:off x="4437200" y="2751275"/>
              <a:ext cx="209500" cy="1466075"/>
            </a:xfrm>
            <a:custGeom>
              <a:avLst/>
              <a:gdLst/>
              <a:ahLst/>
              <a:cxnLst/>
              <a:rect l="l" t="t" r="r" b="b"/>
              <a:pathLst>
                <a:path w="8380" h="58643" extrusionOk="0">
                  <a:moveTo>
                    <a:pt x="0" y="0"/>
                  </a:moveTo>
                  <a:lnTo>
                    <a:pt x="0" y="41888"/>
                  </a:lnTo>
                  <a:lnTo>
                    <a:pt x="0" y="50264"/>
                  </a:lnTo>
                  <a:lnTo>
                    <a:pt x="0" y="58643"/>
                  </a:lnTo>
                  <a:lnTo>
                    <a:pt x="8379" y="58643"/>
                  </a:lnTo>
                  <a:lnTo>
                    <a:pt x="837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9"/>
            <p:cNvSpPr/>
            <p:nvPr/>
          </p:nvSpPr>
          <p:spPr>
            <a:xfrm>
              <a:off x="2971250" y="2751275"/>
              <a:ext cx="209400" cy="1466075"/>
            </a:xfrm>
            <a:custGeom>
              <a:avLst/>
              <a:gdLst/>
              <a:ahLst/>
              <a:cxnLst/>
              <a:rect l="l" t="t" r="r" b="b"/>
              <a:pathLst>
                <a:path w="8376" h="58643" extrusionOk="0">
                  <a:moveTo>
                    <a:pt x="0" y="0"/>
                  </a:moveTo>
                  <a:lnTo>
                    <a:pt x="0" y="58643"/>
                  </a:lnTo>
                  <a:lnTo>
                    <a:pt x="8375" y="58643"/>
                  </a:lnTo>
                  <a:lnTo>
                    <a:pt x="8375" y="50264"/>
                  </a:lnTo>
                  <a:lnTo>
                    <a:pt x="8375" y="41888"/>
                  </a:lnTo>
                  <a:lnTo>
                    <a:pt x="8375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9"/>
            <p:cNvSpPr/>
            <p:nvPr/>
          </p:nvSpPr>
          <p:spPr>
            <a:xfrm>
              <a:off x="4018325" y="5264425"/>
              <a:ext cx="418900" cy="209500"/>
            </a:xfrm>
            <a:custGeom>
              <a:avLst/>
              <a:gdLst/>
              <a:ahLst/>
              <a:cxnLst/>
              <a:rect l="l" t="t" r="r" b="b"/>
              <a:pathLst>
                <a:path w="16756" h="8380" extrusionOk="0">
                  <a:moveTo>
                    <a:pt x="1" y="1"/>
                  </a:moveTo>
                  <a:lnTo>
                    <a:pt x="1" y="8380"/>
                  </a:lnTo>
                  <a:lnTo>
                    <a:pt x="16755" y="8380"/>
                  </a:lnTo>
                  <a:lnTo>
                    <a:pt x="1675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9"/>
            <p:cNvSpPr/>
            <p:nvPr/>
          </p:nvSpPr>
          <p:spPr>
            <a:xfrm>
              <a:off x="3180625" y="5264425"/>
              <a:ext cx="418875" cy="209500"/>
            </a:xfrm>
            <a:custGeom>
              <a:avLst/>
              <a:gdLst/>
              <a:ahLst/>
              <a:cxnLst/>
              <a:rect l="l" t="t" r="r" b="b"/>
              <a:pathLst>
                <a:path w="16755" h="8380" extrusionOk="0">
                  <a:moveTo>
                    <a:pt x="0" y="1"/>
                  </a:moveTo>
                  <a:lnTo>
                    <a:pt x="0" y="8380"/>
                  </a:lnTo>
                  <a:lnTo>
                    <a:pt x="16755" y="8380"/>
                  </a:lnTo>
                  <a:lnTo>
                    <a:pt x="1675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9"/>
            <p:cNvSpPr/>
            <p:nvPr/>
          </p:nvSpPr>
          <p:spPr>
            <a:xfrm>
              <a:off x="2761775" y="238125"/>
              <a:ext cx="2094300" cy="1047200"/>
            </a:xfrm>
            <a:custGeom>
              <a:avLst/>
              <a:gdLst/>
              <a:ahLst/>
              <a:cxnLst/>
              <a:rect l="l" t="t" r="r" b="b"/>
              <a:pathLst>
                <a:path w="83772" h="41888" extrusionOk="0">
                  <a:moveTo>
                    <a:pt x="16754" y="0"/>
                  </a:moveTo>
                  <a:lnTo>
                    <a:pt x="16754" y="8379"/>
                  </a:lnTo>
                  <a:lnTo>
                    <a:pt x="8379" y="8379"/>
                  </a:lnTo>
                  <a:lnTo>
                    <a:pt x="8379" y="16754"/>
                  </a:lnTo>
                  <a:lnTo>
                    <a:pt x="0" y="16754"/>
                  </a:lnTo>
                  <a:lnTo>
                    <a:pt x="0" y="25134"/>
                  </a:lnTo>
                  <a:lnTo>
                    <a:pt x="0" y="33509"/>
                  </a:lnTo>
                  <a:lnTo>
                    <a:pt x="0" y="41888"/>
                  </a:lnTo>
                  <a:lnTo>
                    <a:pt x="8379" y="41888"/>
                  </a:lnTo>
                  <a:lnTo>
                    <a:pt x="8379" y="33509"/>
                  </a:lnTo>
                  <a:lnTo>
                    <a:pt x="58642" y="33509"/>
                  </a:lnTo>
                  <a:lnTo>
                    <a:pt x="58642" y="25134"/>
                  </a:lnTo>
                  <a:lnTo>
                    <a:pt x="67017" y="25134"/>
                  </a:lnTo>
                  <a:lnTo>
                    <a:pt x="67017" y="33509"/>
                  </a:lnTo>
                  <a:lnTo>
                    <a:pt x="75396" y="33509"/>
                  </a:lnTo>
                  <a:lnTo>
                    <a:pt x="75396" y="41888"/>
                  </a:lnTo>
                  <a:lnTo>
                    <a:pt x="83771" y="41888"/>
                  </a:lnTo>
                  <a:lnTo>
                    <a:pt x="83771" y="33509"/>
                  </a:lnTo>
                  <a:lnTo>
                    <a:pt x="83771" y="25134"/>
                  </a:lnTo>
                  <a:lnTo>
                    <a:pt x="83771" y="16754"/>
                  </a:lnTo>
                  <a:lnTo>
                    <a:pt x="75396" y="16754"/>
                  </a:lnTo>
                  <a:lnTo>
                    <a:pt x="75396" y="8379"/>
                  </a:lnTo>
                  <a:lnTo>
                    <a:pt x="67017" y="8379"/>
                  </a:lnTo>
                  <a:lnTo>
                    <a:pt x="6701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9"/>
            <p:cNvSpPr/>
            <p:nvPr/>
          </p:nvSpPr>
          <p:spPr>
            <a:xfrm>
              <a:off x="3180625" y="3798475"/>
              <a:ext cx="1256600" cy="1047125"/>
            </a:xfrm>
            <a:custGeom>
              <a:avLst/>
              <a:gdLst/>
              <a:ahLst/>
              <a:cxnLst/>
              <a:rect l="l" t="t" r="r" b="b"/>
              <a:pathLst>
                <a:path w="50264" h="41885" extrusionOk="0">
                  <a:moveTo>
                    <a:pt x="0" y="0"/>
                  </a:moveTo>
                  <a:lnTo>
                    <a:pt x="0" y="8376"/>
                  </a:lnTo>
                  <a:lnTo>
                    <a:pt x="0" y="16755"/>
                  </a:lnTo>
                  <a:lnTo>
                    <a:pt x="0" y="41884"/>
                  </a:lnTo>
                  <a:lnTo>
                    <a:pt x="16755" y="41884"/>
                  </a:lnTo>
                  <a:lnTo>
                    <a:pt x="16755" y="16755"/>
                  </a:lnTo>
                  <a:lnTo>
                    <a:pt x="33509" y="16755"/>
                  </a:lnTo>
                  <a:lnTo>
                    <a:pt x="33509" y="41884"/>
                  </a:lnTo>
                  <a:lnTo>
                    <a:pt x="50263" y="41884"/>
                  </a:lnTo>
                  <a:lnTo>
                    <a:pt x="50263" y="16755"/>
                  </a:lnTo>
                  <a:lnTo>
                    <a:pt x="50263" y="8376"/>
                  </a:lnTo>
                  <a:lnTo>
                    <a:pt x="5026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9"/>
            <p:cNvSpPr/>
            <p:nvPr/>
          </p:nvSpPr>
          <p:spPr>
            <a:xfrm>
              <a:off x="2761775" y="1494700"/>
              <a:ext cx="209400" cy="209400"/>
            </a:xfrm>
            <a:custGeom>
              <a:avLst/>
              <a:gdLst/>
              <a:ahLst/>
              <a:cxnLst/>
              <a:rect l="l" t="t" r="r" b="b"/>
              <a:pathLst>
                <a:path w="8376" h="8376" extrusionOk="0">
                  <a:moveTo>
                    <a:pt x="0" y="0"/>
                  </a:moveTo>
                  <a:lnTo>
                    <a:pt x="0" y="8375"/>
                  </a:lnTo>
                  <a:lnTo>
                    <a:pt x="8375" y="8375"/>
                  </a:lnTo>
                  <a:lnTo>
                    <a:pt x="837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9"/>
            <p:cNvSpPr/>
            <p:nvPr/>
          </p:nvSpPr>
          <p:spPr>
            <a:xfrm>
              <a:off x="4646675" y="1494700"/>
              <a:ext cx="209400" cy="209400"/>
            </a:xfrm>
            <a:custGeom>
              <a:avLst/>
              <a:gdLst/>
              <a:ahLst/>
              <a:cxnLst/>
              <a:rect l="l" t="t" r="r" b="b"/>
              <a:pathLst>
                <a:path w="8376" h="8376" extrusionOk="0">
                  <a:moveTo>
                    <a:pt x="0" y="0"/>
                  </a:moveTo>
                  <a:lnTo>
                    <a:pt x="0" y="8375"/>
                  </a:lnTo>
                  <a:lnTo>
                    <a:pt x="8375" y="8375"/>
                  </a:lnTo>
                  <a:lnTo>
                    <a:pt x="837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5029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10"/>
          <p:cNvSpPr/>
          <p:nvPr/>
        </p:nvSpPr>
        <p:spPr>
          <a:xfrm>
            <a:off x="319350" y="243900"/>
            <a:ext cx="8505300" cy="46557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10"/>
          <p:cNvSpPr txBox="1">
            <a:spLocks noGrp="1"/>
          </p:cNvSpPr>
          <p:nvPr>
            <p:ph type="title"/>
          </p:nvPr>
        </p:nvSpPr>
        <p:spPr>
          <a:xfrm>
            <a:off x="701025" y="627350"/>
            <a:ext cx="22107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335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1"/>
          <p:cNvSpPr txBox="1">
            <a:spLocks noGrp="1"/>
          </p:cNvSpPr>
          <p:nvPr>
            <p:ph type="title" hasCustomPrompt="1"/>
          </p:nvPr>
        </p:nvSpPr>
        <p:spPr>
          <a:xfrm>
            <a:off x="1949125" y="1106125"/>
            <a:ext cx="5245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2" name="Google Shape;1892;p11"/>
          <p:cNvSpPr txBox="1">
            <a:spLocks noGrp="1"/>
          </p:cNvSpPr>
          <p:nvPr>
            <p:ph type="body" idx="1"/>
          </p:nvPr>
        </p:nvSpPr>
        <p:spPr>
          <a:xfrm>
            <a:off x="1949075" y="3152225"/>
            <a:ext cx="5245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947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631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5" name="Google Shape;1895;p13"/>
          <p:cNvCxnSpPr/>
          <p:nvPr/>
        </p:nvCxnSpPr>
        <p:spPr>
          <a:xfrm>
            <a:off x="1039500" y="2424889"/>
            <a:ext cx="7065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6" name="Google Shape;1896;p13"/>
          <p:cNvCxnSpPr/>
          <p:nvPr/>
        </p:nvCxnSpPr>
        <p:spPr>
          <a:xfrm>
            <a:off x="1039500" y="3608864"/>
            <a:ext cx="7065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7" name="Google Shape;1897;p1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8" name="Google Shape;1898;p13"/>
          <p:cNvSpPr txBox="1">
            <a:spLocks noGrp="1"/>
          </p:cNvSpPr>
          <p:nvPr>
            <p:ph type="title" idx="2"/>
          </p:nvPr>
        </p:nvSpPr>
        <p:spPr>
          <a:xfrm>
            <a:off x="1148450" y="1397525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99" name="Google Shape;1899;p13"/>
          <p:cNvSpPr txBox="1">
            <a:spLocks noGrp="1"/>
          </p:cNvSpPr>
          <p:nvPr>
            <p:ph type="subTitle" idx="1"/>
          </p:nvPr>
        </p:nvSpPr>
        <p:spPr>
          <a:xfrm>
            <a:off x="1148450" y="1657334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0" name="Google Shape;1900;p13"/>
          <p:cNvSpPr txBox="1">
            <a:spLocks noGrp="1"/>
          </p:cNvSpPr>
          <p:nvPr>
            <p:ph type="title" idx="3"/>
          </p:nvPr>
        </p:nvSpPr>
        <p:spPr>
          <a:xfrm>
            <a:off x="1148450" y="2569096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01" name="Google Shape;1901;p13"/>
          <p:cNvSpPr txBox="1">
            <a:spLocks noGrp="1"/>
          </p:cNvSpPr>
          <p:nvPr>
            <p:ph type="subTitle" idx="4"/>
          </p:nvPr>
        </p:nvSpPr>
        <p:spPr>
          <a:xfrm>
            <a:off x="1148450" y="2828905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2" name="Google Shape;1902;p13"/>
          <p:cNvSpPr txBox="1">
            <a:spLocks noGrp="1"/>
          </p:cNvSpPr>
          <p:nvPr>
            <p:ph type="title" idx="5"/>
          </p:nvPr>
        </p:nvSpPr>
        <p:spPr>
          <a:xfrm>
            <a:off x="1148450" y="3740666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03" name="Google Shape;1903;p13"/>
          <p:cNvSpPr txBox="1">
            <a:spLocks noGrp="1"/>
          </p:cNvSpPr>
          <p:nvPr>
            <p:ph type="subTitle" idx="6"/>
          </p:nvPr>
        </p:nvSpPr>
        <p:spPr>
          <a:xfrm>
            <a:off x="1148450" y="4000475"/>
            <a:ext cx="30888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4" name="Google Shape;1904;p13"/>
          <p:cNvSpPr txBox="1">
            <a:spLocks noGrp="1"/>
          </p:cNvSpPr>
          <p:nvPr>
            <p:ph type="title" idx="7"/>
          </p:nvPr>
        </p:nvSpPr>
        <p:spPr>
          <a:xfrm>
            <a:off x="4906750" y="1397525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05" name="Google Shape;1905;p13"/>
          <p:cNvSpPr txBox="1">
            <a:spLocks noGrp="1"/>
          </p:cNvSpPr>
          <p:nvPr>
            <p:ph type="subTitle" idx="8"/>
          </p:nvPr>
        </p:nvSpPr>
        <p:spPr>
          <a:xfrm>
            <a:off x="4906750" y="1657338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6" name="Google Shape;1906;p13"/>
          <p:cNvSpPr txBox="1">
            <a:spLocks noGrp="1"/>
          </p:cNvSpPr>
          <p:nvPr>
            <p:ph type="title" idx="9"/>
          </p:nvPr>
        </p:nvSpPr>
        <p:spPr>
          <a:xfrm>
            <a:off x="4906750" y="2569107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07" name="Google Shape;1907;p13"/>
          <p:cNvSpPr txBox="1">
            <a:spLocks noGrp="1"/>
          </p:cNvSpPr>
          <p:nvPr>
            <p:ph type="subTitle" idx="13"/>
          </p:nvPr>
        </p:nvSpPr>
        <p:spPr>
          <a:xfrm>
            <a:off x="4906750" y="2828920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908" name="Google Shape;1908;p13"/>
          <p:cNvGrpSpPr/>
          <p:nvPr/>
        </p:nvGrpSpPr>
        <p:grpSpPr>
          <a:xfrm>
            <a:off x="7230575" y="3501811"/>
            <a:ext cx="1540410" cy="1636035"/>
            <a:chOff x="7230575" y="3501811"/>
            <a:chExt cx="1540410" cy="1636035"/>
          </a:xfrm>
        </p:grpSpPr>
        <p:grpSp>
          <p:nvGrpSpPr>
            <p:cNvPr id="1909" name="Google Shape;1909;p13"/>
            <p:cNvGrpSpPr/>
            <p:nvPr/>
          </p:nvGrpSpPr>
          <p:grpSpPr>
            <a:xfrm>
              <a:off x="7655512" y="4362305"/>
              <a:ext cx="775528" cy="775540"/>
              <a:chOff x="7655512" y="4362305"/>
              <a:chExt cx="775528" cy="775540"/>
            </a:xfrm>
          </p:grpSpPr>
          <p:sp>
            <p:nvSpPr>
              <p:cNvPr id="1910" name="Google Shape;1910;p13"/>
              <p:cNvSpPr/>
              <p:nvPr/>
            </p:nvSpPr>
            <p:spPr>
              <a:xfrm flipH="1">
                <a:off x="7825485" y="5042204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3"/>
              <p:cNvSpPr/>
              <p:nvPr/>
            </p:nvSpPr>
            <p:spPr>
              <a:xfrm flipH="1">
                <a:off x="7921094" y="5042204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3"/>
              <p:cNvSpPr/>
              <p:nvPr/>
            </p:nvSpPr>
            <p:spPr>
              <a:xfrm flipH="1">
                <a:off x="7995449" y="5042204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3"/>
              <p:cNvSpPr/>
              <p:nvPr/>
            </p:nvSpPr>
            <p:spPr>
              <a:xfrm flipH="1">
                <a:off x="8080438" y="5042204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3"/>
              <p:cNvSpPr/>
              <p:nvPr/>
            </p:nvSpPr>
            <p:spPr>
              <a:xfrm flipH="1">
                <a:off x="7825485" y="495721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3"/>
              <p:cNvSpPr/>
              <p:nvPr/>
            </p:nvSpPr>
            <p:spPr>
              <a:xfrm flipH="1">
                <a:off x="7921094" y="495721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 flipH="1">
                <a:off x="7995449" y="495721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 flipH="1">
                <a:off x="8080438" y="495721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3"/>
              <p:cNvSpPr/>
              <p:nvPr/>
            </p:nvSpPr>
            <p:spPr>
              <a:xfrm flipH="1">
                <a:off x="7825485" y="4872228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13"/>
              <p:cNvSpPr/>
              <p:nvPr/>
            </p:nvSpPr>
            <p:spPr>
              <a:xfrm flipH="1">
                <a:off x="7921094" y="4872228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 flipH="1">
                <a:off x="7995449" y="4872228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3"/>
              <p:cNvSpPr/>
              <p:nvPr/>
            </p:nvSpPr>
            <p:spPr>
              <a:xfrm flipH="1">
                <a:off x="8080438" y="4872228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3"/>
              <p:cNvSpPr/>
              <p:nvPr/>
            </p:nvSpPr>
            <p:spPr>
              <a:xfrm flipH="1">
                <a:off x="7825485" y="4787235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 flipH="1">
                <a:off x="7921094" y="4787235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 flipH="1">
                <a:off x="7995449" y="478723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3"/>
              <p:cNvSpPr/>
              <p:nvPr/>
            </p:nvSpPr>
            <p:spPr>
              <a:xfrm flipH="1">
                <a:off x="8080438" y="4787235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13"/>
              <p:cNvSpPr/>
              <p:nvPr/>
            </p:nvSpPr>
            <p:spPr>
              <a:xfrm flipH="1">
                <a:off x="7825485" y="4702251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13"/>
              <p:cNvSpPr/>
              <p:nvPr/>
            </p:nvSpPr>
            <p:spPr>
              <a:xfrm flipH="1">
                <a:off x="7921094" y="4702251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 flipH="1">
                <a:off x="7995449" y="4702251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 flipH="1">
                <a:off x="8080438" y="4702251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13"/>
              <p:cNvSpPr/>
              <p:nvPr/>
            </p:nvSpPr>
            <p:spPr>
              <a:xfrm flipH="1">
                <a:off x="7655512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13"/>
              <p:cNvSpPr/>
              <p:nvPr/>
            </p:nvSpPr>
            <p:spPr>
              <a:xfrm flipH="1">
                <a:off x="7740496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 flipH="1">
                <a:off x="7825485" y="4617267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 flipH="1">
                <a:off x="7921094" y="4617267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13"/>
              <p:cNvSpPr/>
              <p:nvPr/>
            </p:nvSpPr>
            <p:spPr>
              <a:xfrm flipH="1">
                <a:off x="7995449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13"/>
              <p:cNvSpPr/>
              <p:nvPr/>
            </p:nvSpPr>
            <p:spPr>
              <a:xfrm flipH="1">
                <a:off x="8080438" y="4617267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3"/>
              <p:cNvSpPr/>
              <p:nvPr/>
            </p:nvSpPr>
            <p:spPr>
              <a:xfrm flipH="1">
                <a:off x="8176054" y="4617267"/>
                <a:ext cx="7439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 flipH="1">
                <a:off x="8250417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 flipH="1">
                <a:off x="8335399" y="4617267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3"/>
              <p:cNvSpPr/>
              <p:nvPr/>
            </p:nvSpPr>
            <p:spPr>
              <a:xfrm flipH="1">
                <a:off x="7655512" y="4532274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3"/>
              <p:cNvSpPr/>
              <p:nvPr/>
            </p:nvSpPr>
            <p:spPr>
              <a:xfrm flipH="1">
                <a:off x="7995449" y="4532274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 flipH="1">
                <a:off x="8335399" y="4532274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 flipH="1">
                <a:off x="7655512" y="4447290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 flipH="1">
                <a:off x="7995449" y="4447290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 flipH="1">
                <a:off x="8335399" y="4447290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 flipH="1">
                <a:off x="7655512" y="4362305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 flipH="1">
                <a:off x="7995449" y="436230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 flipH="1">
                <a:off x="8335399" y="4362305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8" name="Google Shape;1948;p13"/>
            <p:cNvSpPr/>
            <p:nvPr/>
          </p:nvSpPr>
          <p:spPr>
            <a:xfrm flipH="1">
              <a:off x="7315559" y="3767391"/>
              <a:ext cx="85020" cy="8502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3"/>
            <p:cNvSpPr/>
            <p:nvPr/>
          </p:nvSpPr>
          <p:spPr>
            <a:xfrm flipH="1">
              <a:off x="7655512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3"/>
            <p:cNvSpPr/>
            <p:nvPr/>
          </p:nvSpPr>
          <p:spPr>
            <a:xfrm flipH="1">
              <a:off x="8080438" y="3671779"/>
              <a:ext cx="95649" cy="95641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3"/>
            <p:cNvSpPr/>
            <p:nvPr/>
          </p:nvSpPr>
          <p:spPr>
            <a:xfrm flipH="1">
              <a:off x="8685973" y="3597414"/>
              <a:ext cx="85012" cy="95641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3"/>
            <p:cNvSpPr/>
            <p:nvPr/>
          </p:nvSpPr>
          <p:spPr>
            <a:xfrm flipH="1">
              <a:off x="8685973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3"/>
            <p:cNvSpPr/>
            <p:nvPr/>
          </p:nvSpPr>
          <p:spPr>
            <a:xfrm flipH="1">
              <a:off x="8176054" y="3501811"/>
              <a:ext cx="74390" cy="95633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3"/>
            <p:cNvSpPr/>
            <p:nvPr/>
          </p:nvSpPr>
          <p:spPr>
            <a:xfrm flipH="1">
              <a:off x="8250417" y="3501811"/>
              <a:ext cx="85012" cy="95633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5" name="Google Shape;1955;p13"/>
            <p:cNvGrpSpPr/>
            <p:nvPr/>
          </p:nvGrpSpPr>
          <p:grpSpPr>
            <a:xfrm>
              <a:off x="7230575" y="3501811"/>
              <a:ext cx="1540410" cy="860514"/>
              <a:chOff x="7230575" y="3501811"/>
              <a:chExt cx="1540410" cy="860514"/>
            </a:xfrm>
          </p:grpSpPr>
          <p:sp>
            <p:nvSpPr>
              <p:cNvPr id="1956" name="Google Shape;1956;p13"/>
              <p:cNvSpPr/>
              <p:nvPr/>
            </p:nvSpPr>
            <p:spPr>
              <a:xfrm flipH="1">
                <a:off x="731555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 flipH="1">
                <a:off x="7400551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3"/>
              <p:cNvSpPr/>
              <p:nvPr/>
            </p:nvSpPr>
            <p:spPr>
              <a:xfrm flipH="1">
                <a:off x="7485535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4" y="1088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3"/>
              <p:cNvSpPr/>
              <p:nvPr/>
            </p:nvSpPr>
            <p:spPr>
              <a:xfrm flipH="1">
                <a:off x="7570520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 flipH="1">
                <a:off x="7655512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 flipH="1">
                <a:off x="7740496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 flipH="1">
                <a:off x="7825485" y="4277321"/>
                <a:ext cx="95633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 flipH="1">
                <a:off x="7921094" y="4277321"/>
                <a:ext cx="7438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9523" y="1088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 flipH="1">
                <a:off x="799544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 flipH="1">
                <a:off x="8080438" y="4277321"/>
                <a:ext cx="95649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7" y="1088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 flipH="1">
                <a:off x="8176054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 flipH="1">
                <a:off x="825041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 flipH="1">
                <a:off x="833539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 flipH="1">
                <a:off x="8431015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 flipH="1">
                <a:off x="850537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 flipH="1">
                <a:off x="859035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 flipH="1">
                <a:off x="731555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 flipH="1">
                <a:off x="7400551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 flipH="1">
                <a:off x="7485535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 flipH="1">
                <a:off x="7570520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 flipH="1">
                <a:off x="7655512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 flipH="1">
                <a:off x="7740496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 flipH="1">
                <a:off x="7825485" y="4181710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 flipH="1">
                <a:off x="7921094" y="4181710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 flipH="1">
                <a:off x="799544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 flipH="1">
                <a:off x="8080438" y="4181710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 flipH="1">
                <a:off x="8176054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 flipH="1">
                <a:off x="825041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 flipH="1">
                <a:off x="833539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 flipH="1">
                <a:off x="8431015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 flipH="1">
                <a:off x="850537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 flipH="1">
                <a:off x="859035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 flipH="1">
                <a:off x="731555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 flipH="1">
                <a:off x="7400551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 flipH="1">
                <a:off x="7485535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 flipH="1">
                <a:off x="7570520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 flipH="1">
                <a:off x="7655512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 flipH="1">
                <a:off x="7740496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 flipH="1">
                <a:off x="7825485" y="4107344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 flipH="1">
                <a:off x="7921094" y="4107344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9523" y="952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 flipH="1">
                <a:off x="799544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 flipH="1">
                <a:off x="8080438" y="410734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 flipH="1">
                <a:off x="8176054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 flipH="1">
                <a:off x="825041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 flipH="1">
                <a:off x="833539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 flipH="1">
                <a:off x="8431015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 flipH="1">
                <a:off x="850537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 flipH="1">
                <a:off x="859035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 flipH="1">
                <a:off x="731555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 flipH="1">
                <a:off x="7400551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 flipH="1">
                <a:off x="7485535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 flipH="1">
                <a:off x="7570520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 flipH="1">
                <a:off x="7655512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 flipH="1">
                <a:off x="7740496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 flipH="1">
                <a:off x="7825485" y="402235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 flipH="1">
                <a:off x="7921094" y="402235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 flipH="1">
                <a:off x="799544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3"/>
              <p:cNvSpPr/>
              <p:nvPr/>
            </p:nvSpPr>
            <p:spPr>
              <a:xfrm flipH="1">
                <a:off x="8080438" y="402235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 flipH="1">
                <a:off x="8176054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 flipH="1">
                <a:off x="825041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 flipH="1">
                <a:off x="833539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 flipH="1">
                <a:off x="8431015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 flipH="1">
                <a:off x="850537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 flipH="1">
                <a:off x="859035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 flipH="1">
                <a:off x="731555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 flipH="1">
                <a:off x="7400551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 flipH="1">
                <a:off x="7485535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 flipH="1">
                <a:off x="7570520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 flipH="1">
                <a:off x="7655512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 flipH="1">
                <a:off x="7740496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 flipH="1">
                <a:off x="7825485" y="3926748"/>
                <a:ext cx="95633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 flipH="1">
                <a:off x="7921094" y="3926748"/>
                <a:ext cx="7438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 flipH="1">
                <a:off x="799544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 flipH="1">
                <a:off x="8080438" y="3926748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 flipH="1">
                <a:off x="8176054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 flipH="1">
                <a:off x="825041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 flipH="1">
                <a:off x="833539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 flipH="1">
                <a:off x="8431015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 flipH="1">
                <a:off x="850537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 flipH="1">
                <a:off x="859035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 flipH="1">
                <a:off x="731555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 flipH="1">
                <a:off x="7400551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 flipH="1">
                <a:off x="7485535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4" y="952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 flipH="1">
                <a:off x="7570520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 flipH="1">
                <a:off x="7655512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 flipH="1">
                <a:off x="7740496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 flipH="1">
                <a:off x="7825485" y="3852383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 flipH="1">
                <a:off x="7921094" y="3852383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9523" y="952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 flipH="1">
                <a:off x="799544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 flipH="1">
                <a:off x="8080438" y="3852383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7" y="952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 flipH="1">
                <a:off x="8176054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 flipH="1">
                <a:off x="825041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 flipH="1">
                <a:off x="833539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 flipH="1">
                <a:off x="8431015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 flipH="1">
                <a:off x="850537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 flipH="1">
                <a:off x="859035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 flipH="1">
                <a:off x="7230575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 flipH="1">
                <a:off x="7230575" y="411796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 flipH="1">
                <a:off x="7230575" y="4022352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 flipH="1">
                <a:off x="7230575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 flipH="1">
                <a:off x="7230575" y="3863002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 flipH="1">
                <a:off x="7400551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 flipH="1">
                <a:off x="7485535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 flipH="1">
                <a:off x="7570520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 flipH="1">
                <a:off x="7740496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 flipH="1">
                <a:off x="7825485" y="3767391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 flipH="1">
                <a:off x="7921094" y="3767391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 flipH="1">
                <a:off x="7995449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 flipH="1">
                <a:off x="8080438" y="3767391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 flipH="1">
                <a:off x="8176054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3"/>
              <p:cNvSpPr/>
              <p:nvPr/>
            </p:nvSpPr>
            <p:spPr>
              <a:xfrm flipH="1">
                <a:off x="825041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3"/>
              <p:cNvSpPr/>
              <p:nvPr/>
            </p:nvSpPr>
            <p:spPr>
              <a:xfrm flipH="1">
                <a:off x="833539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 flipH="1">
                <a:off x="8431015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3"/>
              <p:cNvSpPr/>
              <p:nvPr/>
            </p:nvSpPr>
            <p:spPr>
              <a:xfrm flipH="1">
                <a:off x="850537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3"/>
              <p:cNvSpPr/>
              <p:nvPr/>
            </p:nvSpPr>
            <p:spPr>
              <a:xfrm flipH="1">
                <a:off x="859035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 flipH="1">
                <a:off x="8176054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 flipH="1">
                <a:off x="825041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 flipH="1">
                <a:off x="833539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 flipH="1">
                <a:off x="8431015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 flipH="1">
                <a:off x="850537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 flipH="1">
                <a:off x="859035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 flipH="1">
                <a:off x="8080438" y="359741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 flipH="1">
                <a:off x="8176054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 flipH="1">
                <a:off x="825041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3"/>
              <p:cNvSpPr/>
              <p:nvPr/>
            </p:nvSpPr>
            <p:spPr>
              <a:xfrm flipH="1">
                <a:off x="833539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3"/>
              <p:cNvSpPr/>
              <p:nvPr/>
            </p:nvSpPr>
            <p:spPr>
              <a:xfrm flipH="1">
                <a:off x="8431015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 flipH="1">
                <a:off x="850537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 flipH="1">
                <a:off x="859035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 flipH="1">
                <a:off x="8685973" y="3693026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 flipH="1">
                <a:off x="8685973" y="3852383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 flipH="1">
                <a:off x="8685973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 flipH="1">
                <a:off x="8685973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 flipH="1">
                <a:off x="8685973" y="4107344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 flipH="1">
                <a:off x="8685973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 flipH="1">
                <a:off x="8080438" y="3501811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 flipH="1">
                <a:off x="833539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 flipH="1">
                <a:off x="8431015" y="3501811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 flipH="1">
                <a:off x="8505377" y="3501811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 flipH="1">
                <a:off x="859035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95" name="Google Shape;2095;p13"/>
          <p:cNvGrpSpPr/>
          <p:nvPr/>
        </p:nvGrpSpPr>
        <p:grpSpPr>
          <a:xfrm>
            <a:off x="6163859" y="4325295"/>
            <a:ext cx="1007280" cy="1069810"/>
            <a:chOff x="6163859" y="4325295"/>
            <a:chExt cx="1007280" cy="1069810"/>
          </a:xfrm>
        </p:grpSpPr>
        <p:sp>
          <p:nvSpPr>
            <p:cNvPr id="2096" name="Google Shape;2096;p13"/>
            <p:cNvSpPr/>
            <p:nvPr/>
          </p:nvSpPr>
          <p:spPr>
            <a:xfrm>
              <a:off x="6719586" y="5332558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3"/>
            <p:cNvSpPr/>
            <p:nvPr/>
          </p:nvSpPr>
          <p:spPr>
            <a:xfrm>
              <a:off x="6670963" y="5332558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3"/>
            <p:cNvSpPr/>
            <p:nvPr/>
          </p:nvSpPr>
          <p:spPr>
            <a:xfrm>
              <a:off x="6615387" y="5332558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3"/>
            <p:cNvSpPr/>
            <p:nvPr/>
          </p:nvSpPr>
          <p:spPr>
            <a:xfrm>
              <a:off x="6552862" y="5332558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3"/>
            <p:cNvSpPr/>
            <p:nvPr/>
          </p:nvSpPr>
          <p:spPr>
            <a:xfrm>
              <a:off x="6719586" y="5276982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3"/>
            <p:cNvSpPr/>
            <p:nvPr/>
          </p:nvSpPr>
          <p:spPr>
            <a:xfrm>
              <a:off x="6670963" y="5276982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3"/>
            <p:cNvSpPr/>
            <p:nvPr/>
          </p:nvSpPr>
          <p:spPr>
            <a:xfrm>
              <a:off x="6615387" y="527698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3"/>
            <p:cNvSpPr/>
            <p:nvPr/>
          </p:nvSpPr>
          <p:spPr>
            <a:xfrm>
              <a:off x="6552862" y="5276982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3"/>
            <p:cNvSpPr/>
            <p:nvPr/>
          </p:nvSpPr>
          <p:spPr>
            <a:xfrm>
              <a:off x="6719586" y="522141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3"/>
            <p:cNvSpPr/>
            <p:nvPr/>
          </p:nvSpPr>
          <p:spPr>
            <a:xfrm>
              <a:off x="6670963" y="522141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3"/>
            <p:cNvSpPr/>
            <p:nvPr/>
          </p:nvSpPr>
          <p:spPr>
            <a:xfrm>
              <a:off x="6615387" y="522141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3"/>
            <p:cNvSpPr/>
            <p:nvPr/>
          </p:nvSpPr>
          <p:spPr>
            <a:xfrm>
              <a:off x="6552862" y="522141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3"/>
            <p:cNvSpPr/>
            <p:nvPr/>
          </p:nvSpPr>
          <p:spPr>
            <a:xfrm>
              <a:off x="6719586" y="5165834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3"/>
            <p:cNvSpPr/>
            <p:nvPr/>
          </p:nvSpPr>
          <p:spPr>
            <a:xfrm>
              <a:off x="6670963" y="5165834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6615387" y="5165834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3"/>
            <p:cNvSpPr/>
            <p:nvPr/>
          </p:nvSpPr>
          <p:spPr>
            <a:xfrm>
              <a:off x="6552862" y="5165834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3"/>
            <p:cNvSpPr/>
            <p:nvPr/>
          </p:nvSpPr>
          <p:spPr>
            <a:xfrm>
              <a:off x="6719586" y="5110263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3"/>
            <p:cNvSpPr/>
            <p:nvPr/>
          </p:nvSpPr>
          <p:spPr>
            <a:xfrm>
              <a:off x="6670963" y="5110263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3"/>
            <p:cNvSpPr/>
            <p:nvPr/>
          </p:nvSpPr>
          <p:spPr>
            <a:xfrm>
              <a:off x="6615387" y="5110263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3"/>
            <p:cNvSpPr/>
            <p:nvPr/>
          </p:nvSpPr>
          <p:spPr>
            <a:xfrm>
              <a:off x="6552862" y="5110263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3"/>
            <p:cNvSpPr/>
            <p:nvPr/>
          </p:nvSpPr>
          <p:spPr>
            <a:xfrm>
              <a:off x="6837677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3"/>
            <p:cNvSpPr/>
            <p:nvPr/>
          </p:nvSpPr>
          <p:spPr>
            <a:xfrm>
              <a:off x="6782101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3"/>
            <p:cNvSpPr/>
            <p:nvPr/>
          </p:nvSpPr>
          <p:spPr>
            <a:xfrm>
              <a:off x="6719586" y="505469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3"/>
            <p:cNvSpPr/>
            <p:nvPr/>
          </p:nvSpPr>
          <p:spPr>
            <a:xfrm>
              <a:off x="6670963" y="505469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3"/>
            <p:cNvSpPr/>
            <p:nvPr/>
          </p:nvSpPr>
          <p:spPr>
            <a:xfrm>
              <a:off x="6615387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3"/>
            <p:cNvSpPr/>
            <p:nvPr/>
          </p:nvSpPr>
          <p:spPr>
            <a:xfrm>
              <a:off x="6552862" y="505469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3"/>
            <p:cNvSpPr/>
            <p:nvPr/>
          </p:nvSpPr>
          <p:spPr>
            <a:xfrm>
              <a:off x="6504240" y="5054691"/>
              <a:ext cx="48649" cy="55595"/>
            </a:xfrm>
            <a:custGeom>
              <a:avLst/>
              <a:gdLst/>
              <a:ahLst/>
              <a:cxnLst/>
              <a:rect l="l" t="t" r="r" b="b"/>
              <a:pathLst>
                <a:path w="9525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3"/>
            <p:cNvSpPr/>
            <p:nvPr/>
          </p:nvSpPr>
          <p:spPr>
            <a:xfrm>
              <a:off x="6448669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3"/>
            <p:cNvSpPr/>
            <p:nvPr/>
          </p:nvSpPr>
          <p:spPr>
            <a:xfrm>
              <a:off x="6386148" y="5054691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3"/>
            <p:cNvSpPr/>
            <p:nvPr/>
          </p:nvSpPr>
          <p:spPr>
            <a:xfrm>
              <a:off x="6837677" y="499911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3"/>
            <p:cNvSpPr/>
            <p:nvPr/>
          </p:nvSpPr>
          <p:spPr>
            <a:xfrm>
              <a:off x="6615387" y="4999115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3"/>
            <p:cNvSpPr/>
            <p:nvPr/>
          </p:nvSpPr>
          <p:spPr>
            <a:xfrm>
              <a:off x="6386148" y="4999115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3"/>
            <p:cNvSpPr/>
            <p:nvPr/>
          </p:nvSpPr>
          <p:spPr>
            <a:xfrm>
              <a:off x="6837677" y="494354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3"/>
            <p:cNvSpPr/>
            <p:nvPr/>
          </p:nvSpPr>
          <p:spPr>
            <a:xfrm>
              <a:off x="6615387" y="4943544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3"/>
            <p:cNvSpPr/>
            <p:nvPr/>
          </p:nvSpPr>
          <p:spPr>
            <a:xfrm>
              <a:off x="6386148" y="4943544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3"/>
            <p:cNvSpPr/>
            <p:nvPr/>
          </p:nvSpPr>
          <p:spPr>
            <a:xfrm>
              <a:off x="6837677" y="4887972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3"/>
            <p:cNvSpPr/>
            <p:nvPr/>
          </p:nvSpPr>
          <p:spPr>
            <a:xfrm>
              <a:off x="6615387" y="488797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3"/>
            <p:cNvSpPr/>
            <p:nvPr/>
          </p:nvSpPr>
          <p:spPr>
            <a:xfrm>
              <a:off x="6386148" y="4887972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3"/>
            <p:cNvSpPr/>
            <p:nvPr/>
          </p:nvSpPr>
          <p:spPr>
            <a:xfrm>
              <a:off x="705996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3"/>
            <p:cNvSpPr/>
            <p:nvPr/>
          </p:nvSpPr>
          <p:spPr>
            <a:xfrm>
              <a:off x="7004396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3"/>
            <p:cNvSpPr/>
            <p:nvPr/>
          </p:nvSpPr>
          <p:spPr>
            <a:xfrm>
              <a:off x="6948824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4" y="1088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3"/>
            <p:cNvSpPr/>
            <p:nvPr/>
          </p:nvSpPr>
          <p:spPr>
            <a:xfrm>
              <a:off x="6893248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3"/>
            <p:cNvSpPr/>
            <p:nvPr/>
          </p:nvSpPr>
          <p:spPr>
            <a:xfrm>
              <a:off x="6837677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3"/>
            <p:cNvSpPr/>
            <p:nvPr/>
          </p:nvSpPr>
          <p:spPr>
            <a:xfrm>
              <a:off x="6782101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3"/>
            <p:cNvSpPr/>
            <p:nvPr/>
          </p:nvSpPr>
          <p:spPr>
            <a:xfrm>
              <a:off x="6719586" y="4832401"/>
              <a:ext cx="62541" cy="55590"/>
            </a:xfrm>
            <a:custGeom>
              <a:avLst/>
              <a:gdLst/>
              <a:ahLst/>
              <a:cxnLst/>
              <a:rect l="l" t="t" r="r" b="b"/>
              <a:pathLst>
                <a:path w="1224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3"/>
            <p:cNvSpPr/>
            <p:nvPr/>
          </p:nvSpPr>
          <p:spPr>
            <a:xfrm>
              <a:off x="6670963" y="4832401"/>
              <a:ext cx="48644" cy="55590"/>
            </a:xfrm>
            <a:custGeom>
              <a:avLst/>
              <a:gdLst/>
              <a:ahLst/>
              <a:cxnLst/>
              <a:rect l="l" t="t" r="r" b="b"/>
              <a:pathLst>
                <a:path w="9524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9523" y="1088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3"/>
            <p:cNvSpPr/>
            <p:nvPr/>
          </p:nvSpPr>
          <p:spPr>
            <a:xfrm>
              <a:off x="661538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3"/>
            <p:cNvSpPr/>
            <p:nvPr/>
          </p:nvSpPr>
          <p:spPr>
            <a:xfrm>
              <a:off x="6552862" y="4832401"/>
              <a:ext cx="62552" cy="55590"/>
            </a:xfrm>
            <a:custGeom>
              <a:avLst/>
              <a:gdLst/>
              <a:ahLst/>
              <a:cxnLst/>
              <a:rect l="l" t="t" r="r" b="b"/>
              <a:pathLst>
                <a:path w="12247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7" y="1088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3"/>
            <p:cNvSpPr/>
            <p:nvPr/>
          </p:nvSpPr>
          <p:spPr>
            <a:xfrm>
              <a:off x="6504240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3"/>
            <p:cNvSpPr/>
            <p:nvPr/>
          </p:nvSpPr>
          <p:spPr>
            <a:xfrm>
              <a:off x="6448669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3"/>
            <p:cNvSpPr/>
            <p:nvPr/>
          </p:nvSpPr>
          <p:spPr>
            <a:xfrm>
              <a:off x="6386148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3"/>
            <p:cNvSpPr/>
            <p:nvPr/>
          </p:nvSpPr>
          <p:spPr>
            <a:xfrm>
              <a:off x="6337521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3"/>
            <p:cNvSpPr/>
            <p:nvPr/>
          </p:nvSpPr>
          <p:spPr>
            <a:xfrm>
              <a:off x="6281950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3"/>
            <p:cNvSpPr/>
            <p:nvPr/>
          </p:nvSpPr>
          <p:spPr>
            <a:xfrm>
              <a:off x="6219430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3"/>
            <p:cNvSpPr/>
            <p:nvPr/>
          </p:nvSpPr>
          <p:spPr>
            <a:xfrm>
              <a:off x="705996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3"/>
            <p:cNvSpPr/>
            <p:nvPr/>
          </p:nvSpPr>
          <p:spPr>
            <a:xfrm>
              <a:off x="7004396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3"/>
            <p:cNvSpPr/>
            <p:nvPr/>
          </p:nvSpPr>
          <p:spPr>
            <a:xfrm>
              <a:off x="6948824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3"/>
            <p:cNvSpPr/>
            <p:nvPr/>
          </p:nvSpPr>
          <p:spPr>
            <a:xfrm>
              <a:off x="6893248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3"/>
            <p:cNvSpPr/>
            <p:nvPr/>
          </p:nvSpPr>
          <p:spPr>
            <a:xfrm>
              <a:off x="6837677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3"/>
            <p:cNvSpPr/>
            <p:nvPr/>
          </p:nvSpPr>
          <p:spPr>
            <a:xfrm>
              <a:off x="6782101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3"/>
            <p:cNvSpPr/>
            <p:nvPr/>
          </p:nvSpPr>
          <p:spPr>
            <a:xfrm>
              <a:off x="6719586" y="4769881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3"/>
            <p:cNvSpPr/>
            <p:nvPr/>
          </p:nvSpPr>
          <p:spPr>
            <a:xfrm>
              <a:off x="6670963" y="4769881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3"/>
            <p:cNvSpPr/>
            <p:nvPr/>
          </p:nvSpPr>
          <p:spPr>
            <a:xfrm>
              <a:off x="661538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3"/>
            <p:cNvSpPr/>
            <p:nvPr/>
          </p:nvSpPr>
          <p:spPr>
            <a:xfrm>
              <a:off x="6552862" y="4769881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3"/>
            <p:cNvSpPr/>
            <p:nvPr/>
          </p:nvSpPr>
          <p:spPr>
            <a:xfrm>
              <a:off x="6504240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3"/>
            <p:cNvSpPr/>
            <p:nvPr/>
          </p:nvSpPr>
          <p:spPr>
            <a:xfrm>
              <a:off x="6448669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3"/>
            <p:cNvSpPr/>
            <p:nvPr/>
          </p:nvSpPr>
          <p:spPr>
            <a:xfrm>
              <a:off x="6386148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3"/>
            <p:cNvSpPr/>
            <p:nvPr/>
          </p:nvSpPr>
          <p:spPr>
            <a:xfrm>
              <a:off x="6337521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3"/>
            <p:cNvSpPr/>
            <p:nvPr/>
          </p:nvSpPr>
          <p:spPr>
            <a:xfrm>
              <a:off x="6281950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3"/>
            <p:cNvSpPr/>
            <p:nvPr/>
          </p:nvSpPr>
          <p:spPr>
            <a:xfrm>
              <a:off x="6219430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3"/>
            <p:cNvSpPr/>
            <p:nvPr/>
          </p:nvSpPr>
          <p:spPr>
            <a:xfrm>
              <a:off x="705996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3"/>
            <p:cNvSpPr/>
            <p:nvPr/>
          </p:nvSpPr>
          <p:spPr>
            <a:xfrm>
              <a:off x="7004396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3"/>
            <p:cNvSpPr/>
            <p:nvPr/>
          </p:nvSpPr>
          <p:spPr>
            <a:xfrm>
              <a:off x="6948824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3"/>
            <p:cNvSpPr/>
            <p:nvPr/>
          </p:nvSpPr>
          <p:spPr>
            <a:xfrm>
              <a:off x="6893248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3"/>
            <p:cNvSpPr/>
            <p:nvPr/>
          </p:nvSpPr>
          <p:spPr>
            <a:xfrm>
              <a:off x="6837677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3"/>
            <p:cNvSpPr/>
            <p:nvPr/>
          </p:nvSpPr>
          <p:spPr>
            <a:xfrm>
              <a:off x="6782101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3"/>
            <p:cNvSpPr/>
            <p:nvPr/>
          </p:nvSpPr>
          <p:spPr>
            <a:xfrm>
              <a:off x="6719586" y="4721253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3"/>
            <p:cNvSpPr/>
            <p:nvPr/>
          </p:nvSpPr>
          <p:spPr>
            <a:xfrm>
              <a:off x="6670963" y="4721253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9523" y="952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3"/>
            <p:cNvSpPr/>
            <p:nvPr/>
          </p:nvSpPr>
          <p:spPr>
            <a:xfrm>
              <a:off x="661538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3"/>
            <p:cNvSpPr/>
            <p:nvPr/>
          </p:nvSpPr>
          <p:spPr>
            <a:xfrm>
              <a:off x="6552862" y="4721253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3"/>
            <p:cNvSpPr/>
            <p:nvPr/>
          </p:nvSpPr>
          <p:spPr>
            <a:xfrm>
              <a:off x="6504240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3"/>
            <p:cNvSpPr/>
            <p:nvPr/>
          </p:nvSpPr>
          <p:spPr>
            <a:xfrm>
              <a:off x="6448669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3"/>
            <p:cNvSpPr/>
            <p:nvPr/>
          </p:nvSpPr>
          <p:spPr>
            <a:xfrm>
              <a:off x="6386148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3"/>
            <p:cNvSpPr/>
            <p:nvPr/>
          </p:nvSpPr>
          <p:spPr>
            <a:xfrm>
              <a:off x="6337521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3"/>
            <p:cNvSpPr/>
            <p:nvPr/>
          </p:nvSpPr>
          <p:spPr>
            <a:xfrm>
              <a:off x="6281950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3"/>
            <p:cNvSpPr/>
            <p:nvPr/>
          </p:nvSpPr>
          <p:spPr>
            <a:xfrm>
              <a:off x="6219430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3"/>
            <p:cNvSpPr/>
            <p:nvPr/>
          </p:nvSpPr>
          <p:spPr>
            <a:xfrm>
              <a:off x="705996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3"/>
            <p:cNvSpPr/>
            <p:nvPr/>
          </p:nvSpPr>
          <p:spPr>
            <a:xfrm>
              <a:off x="7004396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3"/>
            <p:cNvSpPr/>
            <p:nvPr/>
          </p:nvSpPr>
          <p:spPr>
            <a:xfrm>
              <a:off x="6948824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3"/>
            <p:cNvSpPr/>
            <p:nvPr/>
          </p:nvSpPr>
          <p:spPr>
            <a:xfrm>
              <a:off x="6893248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3"/>
            <p:cNvSpPr/>
            <p:nvPr/>
          </p:nvSpPr>
          <p:spPr>
            <a:xfrm>
              <a:off x="6837677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3"/>
            <p:cNvSpPr/>
            <p:nvPr/>
          </p:nvSpPr>
          <p:spPr>
            <a:xfrm>
              <a:off x="6782101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3"/>
            <p:cNvSpPr/>
            <p:nvPr/>
          </p:nvSpPr>
          <p:spPr>
            <a:xfrm>
              <a:off x="6719586" y="4665677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3"/>
            <p:cNvSpPr/>
            <p:nvPr/>
          </p:nvSpPr>
          <p:spPr>
            <a:xfrm>
              <a:off x="6670963" y="4665677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3"/>
            <p:cNvSpPr/>
            <p:nvPr/>
          </p:nvSpPr>
          <p:spPr>
            <a:xfrm>
              <a:off x="661538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3"/>
            <p:cNvSpPr/>
            <p:nvPr/>
          </p:nvSpPr>
          <p:spPr>
            <a:xfrm>
              <a:off x="6552862" y="4665677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3"/>
            <p:cNvSpPr/>
            <p:nvPr/>
          </p:nvSpPr>
          <p:spPr>
            <a:xfrm>
              <a:off x="6504240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3"/>
            <p:cNvSpPr/>
            <p:nvPr/>
          </p:nvSpPr>
          <p:spPr>
            <a:xfrm>
              <a:off x="644866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3"/>
            <p:cNvSpPr/>
            <p:nvPr/>
          </p:nvSpPr>
          <p:spPr>
            <a:xfrm>
              <a:off x="6386148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3"/>
            <p:cNvSpPr/>
            <p:nvPr/>
          </p:nvSpPr>
          <p:spPr>
            <a:xfrm>
              <a:off x="6337521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3"/>
            <p:cNvSpPr/>
            <p:nvPr/>
          </p:nvSpPr>
          <p:spPr>
            <a:xfrm>
              <a:off x="6281950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3"/>
            <p:cNvSpPr/>
            <p:nvPr/>
          </p:nvSpPr>
          <p:spPr>
            <a:xfrm>
              <a:off x="6219430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3"/>
            <p:cNvSpPr/>
            <p:nvPr/>
          </p:nvSpPr>
          <p:spPr>
            <a:xfrm>
              <a:off x="705996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3"/>
            <p:cNvSpPr/>
            <p:nvPr/>
          </p:nvSpPr>
          <p:spPr>
            <a:xfrm>
              <a:off x="7004396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3"/>
            <p:cNvSpPr/>
            <p:nvPr/>
          </p:nvSpPr>
          <p:spPr>
            <a:xfrm>
              <a:off x="6948824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3"/>
            <p:cNvSpPr/>
            <p:nvPr/>
          </p:nvSpPr>
          <p:spPr>
            <a:xfrm>
              <a:off x="6893248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3"/>
            <p:cNvSpPr/>
            <p:nvPr/>
          </p:nvSpPr>
          <p:spPr>
            <a:xfrm>
              <a:off x="6837677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3"/>
            <p:cNvSpPr/>
            <p:nvPr/>
          </p:nvSpPr>
          <p:spPr>
            <a:xfrm>
              <a:off x="6782101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3"/>
            <p:cNvSpPr/>
            <p:nvPr/>
          </p:nvSpPr>
          <p:spPr>
            <a:xfrm>
              <a:off x="6719586" y="4603162"/>
              <a:ext cx="62541" cy="62541"/>
            </a:xfrm>
            <a:custGeom>
              <a:avLst/>
              <a:gdLst/>
              <a:ahLst/>
              <a:cxnLst/>
              <a:rect l="l" t="t" r="r" b="b"/>
              <a:pathLst>
                <a:path w="1224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3"/>
            <p:cNvSpPr/>
            <p:nvPr/>
          </p:nvSpPr>
          <p:spPr>
            <a:xfrm>
              <a:off x="6670963" y="4603162"/>
              <a:ext cx="48644" cy="62541"/>
            </a:xfrm>
            <a:custGeom>
              <a:avLst/>
              <a:gdLst/>
              <a:ahLst/>
              <a:cxnLst/>
              <a:rect l="l" t="t" r="r" b="b"/>
              <a:pathLst>
                <a:path w="9524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3"/>
            <p:cNvSpPr/>
            <p:nvPr/>
          </p:nvSpPr>
          <p:spPr>
            <a:xfrm>
              <a:off x="661538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3"/>
            <p:cNvSpPr/>
            <p:nvPr/>
          </p:nvSpPr>
          <p:spPr>
            <a:xfrm>
              <a:off x="6552862" y="4603162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3"/>
            <p:cNvSpPr/>
            <p:nvPr/>
          </p:nvSpPr>
          <p:spPr>
            <a:xfrm>
              <a:off x="6504240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3"/>
            <p:cNvSpPr/>
            <p:nvPr/>
          </p:nvSpPr>
          <p:spPr>
            <a:xfrm>
              <a:off x="6448669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3"/>
            <p:cNvSpPr/>
            <p:nvPr/>
          </p:nvSpPr>
          <p:spPr>
            <a:xfrm>
              <a:off x="6386148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3"/>
            <p:cNvSpPr/>
            <p:nvPr/>
          </p:nvSpPr>
          <p:spPr>
            <a:xfrm>
              <a:off x="6337521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3"/>
            <p:cNvSpPr/>
            <p:nvPr/>
          </p:nvSpPr>
          <p:spPr>
            <a:xfrm>
              <a:off x="6281950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3"/>
            <p:cNvSpPr/>
            <p:nvPr/>
          </p:nvSpPr>
          <p:spPr>
            <a:xfrm>
              <a:off x="6219430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3"/>
            <p:cNvSpPr/>
            <p:nvPr/>
          </p:nvSpPr>
          <p:spPr>
            <a:xfrm>
              <a:off x="705996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3"/>
            <p:cNvSpPr/>
            <p:nvPr/>
          </p:nvSpPr>
          <p:spPr>
            <a:xfrm>
              <a:off x="7004396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3"/>
            <p:cNvSpPr/>
            <p:nvPr/>
          </p:nvSpPr>
          <p:spPr>
            <a:xfrm>
              <a:off x="6948824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4" y="952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3"/>
            <p:cNvSpPr/>
            <p:nvPr/>
          </p:nvSpPr>
          <p:spPr>
            <a:xfrm>
              <a:off x="6893248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3"/>
            <p:cNvSpPr/>
            <p:nvPr/>
          </p:nvSpPr>
          <p:spPr>
            <a:xfrm>
              <a:off x="6837677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3"/>
            <p:cNvSpPr/>
            <p:nvPr/>
          </p:nvSpPr>
          <p:spPr>
            <a:xfrm>
              <a:off x="6782101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3"/>
            <p:cNvSpPr/>
            <p:nvPr/>
          </p:nvSpPr>
          <p:spPr>
            <a:xfrm>
              <a:off x="6719586" y="4554534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3"/>
            <p:cNvSpPr/>
            <p:nvPr/>
          </p:nvSpPr>
          <p:spPr>
            <a:xfrm>
              <a:off x="6670963" y="4554534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3"/>
            <p:cNvSpPr/>
            <p:nvPr/>
          </p:nvSpPr>
          <p:spPr>
            <a:xfrm>
              <a:off x="661538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3"/>
            <p:cNvSpPr/>
            <p:nvPr/>
          </p:nvSpPr>
          <p:spPr>
            <a:xfrm>
              <a:off x="6552862" y="4554534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7" y="952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3"/>
            <p:cNvSpPr/>
            <p:nvPr/>
          </p:nvSpPr>
          <p:spPr>
            <a:xfrm>
              <a:off x="6504240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3"/>
            <p:cNvSpPr/>
            <p:nvPr/>
          </p:nvSpPr>
          <p:spPr>
            <a:xfrm>
              <a:off x="6448669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3"/>
            <p:cNvSpPr/>
            <p:nvPr/>
          </p:nvSpPr>
          <p:spPr>
            <a:xfrm>
              <a:off x="6386148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3"/>
            <p:cNvSpPr/>
            <p:nvPr/>
          </p:nvSpPr>
          <p:spPr>
            <a:xfrm>
              <a:off x="6337521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3"/>
            <p:cNvSpPr/>
            <p:nvPr/>
          </p:nvSpPr>
          <p:spPr>
            <a:xfrm>
              <a:off x="6281950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3"/>
            <p:cNvSpPr/>
            <p:nvPr/>
          </p:nvSpPr>
          <p:spPr>
            <a:xfrm>
              <a:off x="6219430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3"/>
            <p:cNvSpPr/>
            <p:nvPr/>
          </p:nvSpPr>
          <p:spPr>
            <a:xfrm>
              <a:off x="705996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3"/>
            <p:cNvSpPr/>
            <p:nvPr/>
          </p:nvSpPr>
          <p:spPr>
            <a:xfrm>
              <a:off x="7115543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3"/>
            <p:cNvSpPr/>
            <p:nvPr/>
          </p:nvSpPr>
          <p:spPr>
            <a:xfrm>
              <a:off x="7115543" y="4728197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3"/>
            <p:cNvSpPr/>
            <p:nvPr/>
          </p:nvSpPr>
          <p:spPr>
            <a:xfrm>
              <a:off x="7115543" y="466567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3"/>
            <p:cNvSpPr/>
            <p:nvPr/>
          </p:nvSpPr>
          <p:spPr>
            <a:xfrm>
              <a:off x="7115543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3"/>
            <p:cNvSpPr/>
            <p:nvPr/>
          </p:nvSpPr>
          <p:spPr>
            <a:xfrm>
              <a:off x="7115543" y="4561478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3"/>
            <p:cNvSpPr/>
            <p:nvPr/>
          </p:nvSpPr>
          <p:spPr>
            <a:xfrm>
              <a:off x="7004396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6948824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6893248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6837677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6782101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6719586" y="4498958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6670963" y="4498958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661538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6552862" y="4498958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6504240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644866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6386148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6337521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6281950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6219430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6552862" y="4436437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6504240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6448669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6386148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6337521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3"/>
            <p:cNvSpPr/>
            <p:nvPr/>
          </p:nvSpPr>
          <p:spPr>
            <a:xfrm>
              <a:off x="6281950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3"/>
            <p:cNvSpPr/>
            <p:nvPr/>
          </p:nvSpPr>
          <p:spPr>
            <a:xfrm>
              <a:off x="6219430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6552862" y="4387810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6504240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6448669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6386148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6337521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6281950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6219430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6163859" y="4387810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6163859" y="445033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616385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6163859" y="455453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6163859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616385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6163859" y="4721253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6163859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6552862" y="4325295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6504240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3"/>
            <p:cNvSpPr/>
            <p:nvPr/>
          </p:nvSpPr>
          <p:spPr>
            <a:xfrm>
              <a:off x="6448669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3"/>
            <p:cNvSpPr/>
            <p:nvPr/>
          </p:nvSpPr>
          <p:spPr>
            <a:xfrm>
              <a:off x="6386148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3"/>
            <p:cNvSpPr/>
            <p:nvPr/>
          </p:nvSpPr>
          <p:spPr>
            <a:xfrm>
              <a:off x="6337521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3"/>
            <p:cNvSpPr/>
            <p:nvPr/>
          </p:nvSpPr>
          <p:spPr>
            <a:xfrm>
              <a:off x="6281950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3"/>
            <p:cNvSpPr/>
            <p:nvPr/>
          </p:nvSpPr>
          <p:spPr>
            <a:xfrm>
              <a:off x="6219430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730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6"/>
        </a:solidFill>
        <a:effectLst/>
      </p:bgPr>
    </p:bg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1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82" name="Google Shape;2282;p14"/>
          <p:cNvSpPr txBox="1">
            <a:spLocks noGrp="1"/>
          </p:cNvSpPr>
          <p:nvPr>
            <p:ph type="title" idx="2"/>
          </p:nvPr>
        </p:nvSpPr>
        <p:spPr>
          <a:xfrm>
            <a:off x="909272" y="1321325"/>
            <a:ext cx="2489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83" name="Google Shape;2283;p14"/>
          <p:cNvSpPr txBox="1">
            <a:spLocks noGrp="1"/>
          </p:cNvSpPr>
          <p:nvPr>
            <p:ph type="subTitle" idx="1"/>
          </p:nvPr>
        </p:nvSpPr>
        <p:spPr>
          <a:xfrm>
            <a:off x="847850" y="1581127"/>
            <a:ext cx="2551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4" name="Google Shape;2284;p14"/>
          <p:cNvSpPr txBox="1">
            <a:spLocks noGrp="1"/>
          </p:cNvSpPr>
          <p:nvPr>
            <p:ph type="title" idx="3"/>
          </p:nvPr>
        </p:nvSpPr>
        <p:spPr>
          <a:xfrm>
            <a:off x="847850" y="2492902"/>
            <a:ext cx="2489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85" name="Google Shape;2285;p14"/>
          <p:cNvSpPr txBox="1">
            <a:spLocks noGrp="1"/>
          </p:cNvSpPr>
          <p:nvPr>
            <p:ph type="subTitle" idx="4"/>
          </p:nvPr>
        </p:nvSpPr>
        <p:spPr>
          <a:xfrm>
            <a:off x="771650" y="2752708"/>
            <a:ext cx="2551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6" name="Google Shape;2286;p14"/>
          <p:cNvSpPr txBox="1">
            <a:spLocks noGrp="1"/>
          </p:cNvSpPr>
          <p:nvPr>
            <p:ph type="title" idx="5"/>
          </p:nvPr>
        </p:nvSpPr>
        <p:spPr>
          <a:xfrm>
            <a:off x="847850" y="3665160"/>
            <a:ext cx="2489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87" name="Google Shape;2287;p14"/>
          <p:cNvSpPr txBox="1">
            <a:spLocks noGrp="1"/>
          </p:cNvSpPr>
          <p:nvPr>
            <p:ph type="subTitle" idx="6"/>
          </p:nvPr>
        </p:nvSpPr>
        <p:spPr>
          <a:xfrm>
            <a:off x="771650" y="3925720"/>
            <a:ext cx="25512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8" name="Google Shape;2288;p14"/>
          <p:cNvSpPr txBox="1">
            <a:spLocks noGrp="1"/>
          </p:cNvSpPr>
          <p:nvPr>
            <p:ph type="title" idx="7"/>
          </p:nvPr>
        </p:nvSpPr>
        <p:spPr>
          <a:xfrm>
            <a:off x="5821150" y="1321325"/>
            <a:ext cx="25512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89" name="Google Shape;2289;p14"/>
          <p:cNvSpPr txBox="1">
            <a:spLocks noGrp="1"/>
          </p:cNvSpPr>
          <p:nvPr>
            <p:ph type="subTitle" idx="8"/>
          </p:nvPr>
        </p:nvSpPr>
        <p:spPr>
          <a:xfrm>
            <a:off x="5821150" y="1581127"/>
            <a:ext cx="2551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90" name="Google Shape;2290;p14"/>
          <p:cNvSpPr txBox="1">
            <a:spLocks noGrp="1"/>
          </p:cNvSpPr>
          <p:nvPr>
            <p:ph type="title" idx="9"/>
          </p:nvPr>
        </p:nvSpPr>
        <p:spPr>
          <a:xfrm>
            <a:off x="5821150" y="2492902"/>
            <a:ext cx="25512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91" name="Google Shape;2291;p14"/>
          <p:cNvSpPr txBox="1">
            <a:spLocks noGrp="1"/>
          </p:cNvSpPr>
          <p:nvPr>
            <p:ph type="subTitle" idx="13"/>
          </p:nvPr>
        </p:nvSpPr>
        <p:spPr>
          <a:xfrm>
            <a:off x="5821150" y="2752708"/>
            <a:ext cx="2551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92" name="Google Shape;2292;p14"/>
          <p:cNvSpPr txBox="1">
            <a:spLocks noGrp="1"/>
          </p:cNvSpPr>
          <p:nvPr>
            <p:ph type="title" idx="14"/>
          </p:nvPr>
        </p:nvSpPr>
        <p:spPr>
          <a:xfrm>
            <a:off x="5821150" y="3665160"/>
            <a:ext cx="25512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93" name="Google Shape;2293;p14"/>
          <p:cNvSpPr txBox="1">
            <a:spLocks noGrp="1"/>
          </p:cNvSpPr>
          <p:nvPr>
            <p:ph type="subTitle" idx="15"/>
          </p:nvPr>
        </p:nvSpPr>
        <p:spPr>
          <a:xfrm>
            <a:off x="5821150" y="3924970"/>
            <a:ext cx="2551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94" name="Google Shape;2294;p14"/>
          <p:cNvSpPr txBox="1">
            <a:spLocks noGrp="1"/>
          </p:cNvSpPr>
          <p:nvPr>
            <p:ph type="title" idx="16" hasCustomPrompt="1"/>
          </p:nvPr>
        </p:nvSpPr>
        <p:spPr>
          <a:xfrm>
            <a:off x="3533975" y="1433225"/>
            <a:ext cx="675300" cy="675300"/>
          </a:xfrm>
          <a:prstGeom prst="rect">
            <a:avLst/>
          </a:prstGeom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r>
              <a:t>xx%</a:t>
            </a:r>
          </a:p>
        </p:txBody>
      </p:sp>
      <p:sp>
        <p:nvSpPr>
          <p:cNvPr id="2295" name="Google Shape;2295;p14"/>
          <p:cNvSpPr txBox="1">
            <a:spLocks noGrp="1"/>
          </p:cNvSpPr>
          <p:nvPr>
            <p:ph type="title" idx="17" hasCustomPrompt="1"/>
          </p:nvPr>
        </p:nvSpPr>
        <p:spPr>
          <a:xfrm>
            <a:off x="3533975" y="2594727"/>
            <a:ext cx="675300" cy="675300"/>
          </a:xfrm>
          <a:prstGeom prst="rect">
            <a:avLst/>
          </a:prstGeom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r>
              <a:t>xx%</a:t>
            </a:r>
          </a:p>
        </p:txBody>
      </p:sp>
      <p:sp>
        <p:nvSpPr>
          <p:cNvPr id="2296" name="Google Shape;2296;p14"/>
          <p:cNvSpPr txBox="1">
            <a:spLocks noGrp="1"/>
          </p:cNvSpPr>
          <p:nvPr>
            <p:ph type="title" idx="18" hasCustomPrompt="1"/>
          </p:nvPr>
        </p:nvSpPr>
        <p:spPr>
          <a:xfrm>
            <a:off x="3533975" y="3772298"/>
            <a:ext cx="675300" cy="675300"/>
          </a:xfrm>
          <a:prstGeom prst="rect">
            <a:avLst/>
          </a:prstGeom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r>
              <a:t>xx%</a:t>
            </a:r>
          </a:p>
        </p:txBody>
      </p:sp>
      <p:sp>
        <p:nvSpPr>
          <p:cNvPr id="2297" name="Google Shape;2297;p14"/>
          <p:cNvSpPr txBox="1">
            <a:spLocks noGrp="1"/>
          </p:cNvSpPr>
          <p:nvPr>
            <p:ph type="title" idx="19" hasCustomPrompt="1"/>
          </p:nvPr>
        </p:nvSpPr>
        <p:spPr>
          <a:xfrm>
            <a:off x="5011721" y="1433225"/>
            <a:ext cx="675300" cy="675300"/>
          </a:xfrm>
          <a:prstGeom prst="rect">
            <a:avLst/>
          </a:prstGeom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r>
              <a:t>xx%</a:t>
            </a:r>
          </a:p>
        </p:txBody>
      </p:sp>
      <p:sp>
        <p:nvSpPr>
          <p:cNvPr id="2298" name="Google Shape;2298;p14"/>
          <p:cNvSpPr txBox="1">
            <a:spLocks noGrp="1"/>
          </p:cNvSpPr>
          <p:nvPr>
            <p:ph type="title" idx="20" hasCustomPrompt="1"/>
          </p:nvPr>
        </p:nvSpPr>
        <p:spPr>
          <a:xfrm>
            <a:off x="5011721" y="2594727"/>
            <a:ext cx="675300" cy="675300"/>
          </a:xfrm>
          <a:prstGeom prst="rect">
            <a:avLst/>
          </a:prstGeom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r>
              <a:t>xx%</a:t>
            </a:r>
          </a:p>
        </p:txBody>
      </p:sp>
      <p:sp>
        <p:nvSpPr>
          <p:cNvPr id="2299" name="Google Shape;2299;p14"/>
          <p:cNvSpPr txBox="1">
            <a:spLocks noGrp="1"/>
          </p:cNvSpPr>
          <p:nvPr>
            <p:ph type="title" idx="21" hasCustomPrompt="1"/>
          </p:nvPr>
        </p:nvSpPr>
        <p:spPr>
          <a:xfrm>
            <a:off x="5011721" y="3772298"/>
            <a:ext cx="675300" cy="675300"/>
          </a:xfrm>
          <a:prstGeom prst="rect">
            <a:avLst/>
          </a:prstGeom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r>
              <a:t>xx%</a:t>
            </a:r>
          </a:p>
        </p:txBody>
      </p:sp>
      <p:grpSp>
        <p:nvGrpSpPr>
          <p:cNvPr id="2300" name="Google Shape;2300;p14"/>
          <p:cNvGrpSpPr/>
          <p:nvPr/>
        </p:nvGrpSpPr>
        <p:grpSpPr>
          <a:xfrm>
            <a:off x="-1055437" y="2942503"/>
            <a:ext cx="1443946" cy="721968"/>
            <a:chOff x="311697" y="-12"/>
            <a:chExt cx="4437449" cy="2218709"/>
          </a:xfrm>
        </p:grpSpPr>
        <p:sp>
          <p:nvSpPr>
            <p:cNvPr id="2301" name="Google Shape;2301;p14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4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4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4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4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4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4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4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4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4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4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4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4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4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4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4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4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4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4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4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4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4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4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4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4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4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4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4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4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4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4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4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4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4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4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4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4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4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4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4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4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4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4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4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4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4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4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4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4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4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4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4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4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4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4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4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4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4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4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4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4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4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4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4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4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4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4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4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4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4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4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4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4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4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4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4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4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4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4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4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4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4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4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4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4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4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4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4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4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4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4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4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4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4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4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4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4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4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4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4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4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4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4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4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4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4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4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4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4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4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4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4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4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4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4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4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4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4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4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4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4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4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4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4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4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4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4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4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4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4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4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4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4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4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4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4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4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4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4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4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4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4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4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4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4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4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4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4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4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4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4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4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4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4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4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4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4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4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4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4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4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4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4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4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4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4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4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4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4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4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4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4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4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4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4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4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4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4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4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4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4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4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4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4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4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4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4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4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4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4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4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4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4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4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4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4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4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4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4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4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4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4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4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4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4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4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4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4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4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4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4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4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4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4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4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4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4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4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4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4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4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4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4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4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4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4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4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4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4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4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4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4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4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4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4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4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4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4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4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4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4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4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4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4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4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4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4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4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4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4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4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4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4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4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4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4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4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4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4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4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4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4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4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4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4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4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4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4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4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4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4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4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4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4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4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4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4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4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4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4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4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4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4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4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4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4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4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4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4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4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4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4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4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4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4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4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4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4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4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4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4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4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4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4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4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4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4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4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4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4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4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4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4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4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4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4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4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4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4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4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4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4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4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4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4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4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4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4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4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0" name="Google Shape;2630;p14"/>
          <p:cNvGrpSpPr/>
          <p:nvPr/>
        </p:nvGrpSpPr>
        <p:grpSpPr>
          <a:xfrm>
            <a:off x="8293513" y="935378"/>
            <a:ext cx="1443946" cy="721968"/>
            <a:chOff x="311697" y="-12"/>
            <a:chExt cx="4437449" cy="2218709"/>
          </a:xfrm>
        </p:grpSpPr>
        <p:sp>
          <p:nvSpPr>
            <p:cNvPr id="2631" name="Google Shape;2631;p14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4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4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4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4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4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4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4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4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4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4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4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4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4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4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4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4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4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4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4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4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4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4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4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4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4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4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4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4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4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4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4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4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4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4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4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4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4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4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4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4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4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4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4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4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4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4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4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4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4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4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4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4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4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4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4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4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4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4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4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4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4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4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4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4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4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4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4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4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4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4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4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4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4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4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4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4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4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4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4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4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4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4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4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4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4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4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4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4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4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4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4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4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14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14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4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4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4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4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4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4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4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4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4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4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4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4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4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4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4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4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4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4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4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4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4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4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4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4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4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4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4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4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4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4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4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4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4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4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4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4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4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4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4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4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4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4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4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4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4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4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4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4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4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4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4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4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4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4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4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4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4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4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4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4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4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14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14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4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4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4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4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4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4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4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4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4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4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4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4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4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4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4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4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4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4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4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4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4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4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4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4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4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4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4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4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4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4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4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4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4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4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4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4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4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4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4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4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4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4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4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4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4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4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4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4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4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4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4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4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4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4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4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4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4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4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4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4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14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14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4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4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4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4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4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4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4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4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4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4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4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4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4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4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4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4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4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4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4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4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4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4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4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4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4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4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4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4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4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4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4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4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4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4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4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4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4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4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4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4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4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4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4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4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4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4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4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4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4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4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4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4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4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4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4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4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4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4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4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4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4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4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4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4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4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4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4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4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4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4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4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4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4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4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4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4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4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4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4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4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4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4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4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4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4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4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4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4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4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4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4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4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4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4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4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4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4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4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4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4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4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4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4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4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4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4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4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4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4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6171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6"/>
        </a:solidFill>
        <a:effectLst/>
      </p:bgPr>
    </p:bg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1" name="Google Shape;2961;p1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2" name="Google Shape;2962;p15"/>
          <p:cNvSpPr txBox="1">
            <a:spLocks noGrp="1"/>
          </p:cNvSpPr>
          <p:nvPr>
            <p:ph type="title" idx="2"/>
          </p:nvPr>
        </p:nvSpPr>
        <p:spPr>
          <a:xfrm>
            <a:off x="1148450" y="3117600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63" name="Google Shape;2963;p15"/>
          <p:cNvSpPr txBox="1">
            <a:spLocks noGrp="1"/>
          </p:cNvSpPr>
          <p:nvPr>
            <p:ph type="subTitle" idx="1"/>
          </p:nvPr>
        </p:nvSpPr>
        <p:spPr>
          <a:xfrm>
            <a:off x="1148450" y="3529783"/>
            <a:ext cx="30888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64" name="Google Shape;2964;p15"/>
          <p:cNvSpPr txBox="1">
            <a:spLocks noGrp="1"/>
          </p:cNvSpPr>
          <p:nvPr>
            <p:ph type="title" idx="3"/>
          </p:nvPr>
        </p:nvSpPr>
        <p:spPr>
          <a:xfrm>
            <a:off x="4906750" y="3117600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65" name="Google Shape;2965;p15"/>
          <p:cNvSpPr txBox="1">
            <a:spLocks noGrp="1"/>
          </p:cNvSpPr>
          <p:nvPr>
            <p:ph type="subTitle" idx="4"/>
          </p:nvPr>
        </p:nvSpPr>
        <p:spPr>
          <a:xfrm>
            <a:off x="4906750" y="3529795"/>
            <a:ext cx="30888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398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6"/>
        </a:solidFill>
        <a:effectLst/>
      </p:bgPr>
    </p:bg>
    <p:spTree>
      <p:nvGrpSpPr>
        <p:cNvPr id="1" name="Shape 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7" name="Google Shape;2967;p16"/>
          <p:cNvGrpSpPr/>
          <p:nvPr/>
        </p:nvGrpSpPr>
        <p:grpSpPr>
          <a:xfrm>
            <a:off x="-98650" y="2037325"/>
            <a:ext cx="9352525" cy="3275625"/>
            <a:chOff x="-98650" y="2037325"/>
            <a:chExt cx="9352525" cy="3275625"/>
          </a:xfrm>
        </p:grpSpPr>
        <p:sp>
          <p:nvSpPr>
            <p:cNvPr id="2968" name="Google Shape;2968;p16"/>
            <p:cNvSpPr/>
            <p:nvPr/>
          </p:nvSpPr>
          <p:spPr>
            <a:xfrm>
              <a:off x="-98650" y="4010850"/>
              <a:ext cx="25233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6"/>
            <p:cNvSpPr/>
            <p:nvPr/>
          </p:nvSpPr>
          <p:spPr>
            <a:xfrm>
              <a:off x="-98650" y="4584050"/>
              <a:ext cx="25233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6"/>
            <p:cNvSpPr/>
            <p:nvPr/>
          </p:nvSpPr>
          <p:spPr>
            <a:xfrm>
              <a:off x="-98650" y="4745950"/>
              <a:ext cx="2523300" cy="567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6"/>
            <p:cNvSpPr/>
            <p:nvPr/>
          </p:nvSpPr>
          <p:spPr>
            <a:xfrm>
              <a:off x="3488175" y="4010850"/>
              <a:ext cx="57657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6"/>
            <p:cNvSpPr/>
            <p:nvPr/>
          </p:nvSpPr>
          <p:spPr>
            <a:xfrm>
              <a:off x="3488175" y="4584050"/>
              <a:ext cx="57657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6"/>
            <p:cNvSpPr/>
            <p:nvPr/>
          </p:nvSpPr>
          <p:spPr>
            <a:xfrm>
              <a:off x="3488175" y="4745950"/>
              <a:ext cx="5765700" cy="567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6"/>
            <p:cNvSpPr/>
            <p:nvPr/>
          </p:nvSpPr>
          <p:spPr>
            <a:xfrm>
              <a:off x="7648575" y="2037325"/>
              <a:ext cx="1031700" cy="1809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6"/>
            <p:cNvSpPr/>
            <p:nvPr/>
          </p:nvSpPr>
          <p:spPr>
            <a:xfrm>
              <a:off x="7648575" y="2218332"/>
              <a:ext cx="1031700" cy="1245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6"/>
            <p:cNvSpPr/>
            <p:nvPr/>
          </p:nvSpPr>
          <p:spPr>
            <a:xfrm>
              <a:off x="7648575" y="2342924"/>
              <a:ext cx="1031700" cy="1668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7" name="Google Shape;2977;p16"/>
          <p:cNvGrpSpPr/>
          <p:nvPr/>
        </p:nvGrpSpPr>
        <p:grpSpPr>
          <a:xfrm>
            <a:off x="1031000" y="3038742"/>
            <a:ext cx="263998" cy="263956"/>
            <a:chOff x="1031000" y="3038742"/>
            <a:chExt cx="263998" cy="263956"/>
          </a:xfrm>
        </p:grpSpPr>
        <p:sp>
          <p:nvSpPr>
            <p:cNvPr id="2978" name="Google Shape;2978;p16"/>
            <p:cNvSpPr/>
            <p:nvPr/>
          </p:nvSpPr>
          <p:spPr>
            <a:xfrm>
              <a:off x="1031000" y="3170721"/>
              <a:ext cx="148521" cy="131977"/>
            </a:xfrm>
            <a:custGeom>
              <a:avLst/>
              <a:gdLst/>
              <a:ahLst/>
              <a:cxnLst/>
              <a:rect l="l" t="t" r="r" b="b"/>
              <a:pathLst>
                <a:path w="3573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6"/>
            <p:cNvSpPr/>
            <p:nvPr/>
          </p:nvSpPr>
          <p:spPr>
            <a:xfrm>
              <a:off x="1031000" y="3038742"/>
              <a:ext cx="148521" cy="132018"/>
            </a:xfrm>
            <a:custGeom>
              <a:avLst/>
              <a:gdLst/>
              <a:ahLst/>
              <a:cxnLst/>
              <a:rect l="l" t="t" r="r" b="b"/>
              <a:pathLst>
                <a:path w="3573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6"/>
            <p:cNvSpPr/>
            <p:nvPr/>
          </p:nvSpPr>
          <p:spPr>
            <a:xfrm>
              <a:off x="1179482" y="3170721"/>
              <a:ext cx="115516" cy="131977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6"/>
            <p:cNvSpPr/>
            <p:nvPr/>
          </p:nvSpPr>
          <p:spPr>
            <a:xfrm>
              <a:off x="1179482" y="3038742"/>
              <a:ext cx="115516" cy="132018"/>
            </a:xfrm>
            <a:custGeom>
              <a:avLst/>
              <a:gdLst/>
              <a:ahLst/>
              <a:cxnLst/>
              <a:rect l="l" t="t" r="r" b="b"/>
              <a:pathLst>
                <a:path w="2779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2" name="Google Shape;2982;p16"/>
          <p:cNvGrpSpPr/>
          <p:nvPr/>
        </p:nvGrpSpPr>
        <p:grpSpPr>
          <a:xfrm>
            <a:off x="1031000" y="2611917"/>
            <a:ext cx="263998" cy="263956"/>
            <a:chOff x="1031000" y="3038742"/>
            <a:chExt cx="263998" cy="263956"/>
          </a:xfrm>
        </p:grpSpPr>
        <p:sp>
          <p:nvSpPr>
            <p:cNvPr id="2983" name="Google Shape;2983;p16"/>
            <p:cNvSpPr/>
            <p:nvPr/>
          </p:nvSpPr>
          <p:spPr>
            <a:xfrm>
              <a:off x="1031000" y="3170721"/>
              <a:ext cx="148521" cy="131977"/>
            </a:xfrm>
            <a:custGeom>
              <a:avLst/>
              <a:gdLst/>
              <a:ahLst/>
              <a:cxnLst/>
              <a:rect l="l" t="t" r="r" b="b"/>
              <a:pathLst>
                <a:path w="3573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6"/>
            <p:cNvSpPr/>
            <p:nvPr/>
          </p:nvSpPr>
          <p:spPr>
            <a:xfrm>
              <a:off x="1031000" y="3038742"/>
              <a:ext cx="148521" cy="132018"/>
            </a:xfrm>
            <a:custGeom>
              <a:avLst/>
              <a:gdLst/>
              <a:ahLst/>
              <a:cxnLst/>
              <a:rect l="l" t="t" r="r" b="b"/>
              <a:pathLst>
                <a:path w="3573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6"/>
            <p:cNvSpPr/>
            <p:nvPr/>
          </p:nvSpPr>
          <p:spPr>
            <a:xfrm>
              <a:off x="1179482" y="3170721"/>
              <a:ext cx="115516" cy="131977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6"/>
            <p:cNvSpPr/>
            <p:nvPr/>
          </p:nvSpPr>
          <p:spPr>
            <a:xfrm>
              <a:off x="1179482" y="3038742"/>
              <a:ext cx="115516" cy="132018"/>
            </a:xfrm>
            <a:custGeom>
              <a:avLst/>
              <a:gdLst/>
              <a:ahLst/>
              <a:cxnLst/>
              <a:rect l="l" t="t" r="r" b="b"/>
              <a:pathLst>
                <a:path w="2779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7" name="Google Shape;2987;p16"/>
          <p:cNvGrpSpPr/>
          <p:nvPr/>
        </p:nvGrpSpPr>
        <p:grpSpPr>
          <a:xfrm>
            <a:off x="1031000" y="2185092"/>
            <a:ext cx="263998" cy="263956"/>
            <a:chOff x="1031000" y="3038742"/>
            <a:chExt cx="263998" cy="263956"/>
          </a:xfrm>
        </p:grpSpPr>
        <p:sp>
          <p:nvSpPr>
            <p:cNvPr id="2988" name="Google Shape;2988;p16"/>
            <p:cNvSpPr/>
            <p:nvPr/>
          </p:nvSpPr>
          <p:spPr>
            <a:xfrm>
              <a:off x="1031000" y="3170721"/>
              <a:ext cx="148521" cy="131977"/>
            </a:xfrm>
            <a:custGeom>
              <a:avLst/>
              <a:gdLst/>
              <a:ahLst/>
              <a:cxnLst/>
              <a:rect l="l" t="t" r="r" b="b"/>
              <a:pathLst>
                <a:path w="3573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6"/>
            <p:cNvSpPr/>
            <p:nvPr/>
          </p:nvSpPr>
          <p:spPr>
            <a:xfrm>
              <a:off x="1031000" y="3038742"/>
              <a:ext cx="148521" cy="132018"/>
            </a:xfrm>
            <a:custGeom>
              <a:avLst/>
              <a:gdLst/>
              <a:ahLst/>
              <a:cxnLst/>
              <a:rect l="l" t="t" r="r" b="b"/>
              <a:pathLst>
                <a:path w="3573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6"/>
            <p:cNvSpPr/>
            <p:nvPr/>
          </p:nvSpPr>
          <p:spPr>
            <a:xfrm>
              <a:off x="1179482" y="3170721"/>
              <a:ext cx="115516" cy="131977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6"/>
            <p:cNvSpPr/>
            <p:nvPr/>
          </p:nvSpPr>
          <p:spPr>
            <a:xfrm>
              <a:off x="1179482" y="3038742"/>
              <a:ext cx="115516" cy="132018"/>
            </a:xfrm>
            <a:custGeom>
              <a:avLst/>
              <a:gdLst/>
              <a:ahLst/>
              <a:cxnLst/>
              <a:rect l="l" t="t" r="r" b="b"/>
              <a:pathLst>
                <a:path w="2779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2" name="Google Shape;2992;p16"/>
          <p:cNvSpPr txBox="1">
            <a:spLocks noGrp="1"/>
          </p:cNvSpPr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93" name="Google Shape;2993;p16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94" name="Google Shape;2994;p16"/>
          <p:cNvSpPr txBox="1">
            <a:spLocks noGrp="1"/>
          </p:cNvSpPr>
          <p:nvPr>
            <p:ph type="subTitle" idx="1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882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p17"/>
          <p:cNvSpPr txBox="1">
            <a:spLocks noGrp="1"/>
          </p:cNvSpPr>
          <p:nvPr>
            <p:ph type="body" idx="1"/>
          </p:nvPr>
        </p:nvSpPr>
        <p:spPr>
          <a:xfrm>
            <a:off x="4959850" y="1974400"/>
            <a:ext cx="3135900" cy="24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97" name="Google Shape;2997;p17"/>
          <p:cNvSpPr txBox="1">
            <a:spLocks noGrp="1"/>
          </p:cNvSpPr>
          <p:nvPr>
            <p:ph type="title"/>
          </p:nvPr>
        </p:nvSpPr>
        <p:spPr>
          <a:xfrm>
            <a:off x="4959850" y="1183375"/>
            <a:ext cx="3135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04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69500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024388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369500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395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9339">
            <a:off x="8161551" y="2403250"/>
            <a:ext cx="2654723" cy="21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97944">
            <a:off x="7104079" y="1255034"/>
            <a:ext cx="3202668" cy="235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28387">
            <a:off x="-1124426" y="3146525"/>
            <a:ext cx="2865858" cy="2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588445">
            <a:off x="-2085" y="3903650"/>
            <a:ext cx="1849059" cy="292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1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0" name="Google Shape;3000;p18"/>
          <p:cNvSpPr txBox="1">
            <a:spLocks noGrp="1"/>
          </p:cNvSpPr>
          <p:nvPr>
            <p:ph type="title" idx="2"/>
          </p:nvPr>
        </p:nvSpPr>
        <p:spPr>
          <a:xfrm>
            <a:off x="770594" y="3117600"/>
            <a:ext cx="2258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01" name="Google Shape;3001;p18"/>
          <p:cNvSpPr txBox="1">
            <a:spLocks noGrp="1"/>
          </p:cNvSpPr>
          <p:nvPr>
            <p:ph type="subTitle" idx="1"/>
          </p:nvPr>
        </p:nvSpPr>
        <p:spPr>
          <a:xfrm>
            <a:off x="770594" y="3529786"/>
            <a:ext cx="22587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2" name="Google Shape;3002;p18"/>
          <p:cNvSpPr txBox="1">
            <a:spLocks noGrp="1"/>
          </p:cNvSpPr>
          <p:nvPr>
            <p:ph type="title" idx="3"/>
          </p:nvPr>
        </p:nvSpPr>
        <p:spPr>
          <a:xfrm>
            <a:off x="3442651" y="3117600"/>
            <a:ext cx="2258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03" name="Google Shape;3003;p18"/>
          <p:cNvSpPr txBox="1">
            <a:spLocks noGrp="1"/>
          </p:cNvSpPr>
          <p:nvPr>
            <p:ph type="subTitle" idx="4"/>
          </p:nvPr>
        </p:nvSpPr>
        <p:spPr>
          <a:xfrm>
            <a:off x="3442651" y="3529797"/>
            <a:ext cx="22587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4" name="Google Shape;3004;p18"/>
          <p:cNvSpPr txBox="1">
            <a:spLocks noGrp="1"/>
          </p:cNvSpPr>
          <p:nvPr>
            <p:ph type="title" idx="5"/>
          </p:nvPr>
        </p:nvSpPr>
        <p:spPr>
          <a:xfrm>
            <a:off x="6114706" y="3117600"/>
            <a:ext cx="2258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05" name="Google Shape;3005;p18"/>
          <p:cNvSpPr txBox="1">
            <a:spLocks noGrp="1"/>
          </p:cNvSpPr>
          <p:nvPr>
            <p:ph type="subTitle" idx="6"/>
          </p:nvPr>
        </p:nvSpPr>
        <p:spPr>
          <a:xfrm>
            <a:off x="6114706" y="3529797"/>
            <a:ext cx="22587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627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6"/>
        </a:solidFill>
        <a:effectLst/>
      </p:bgPr>
    </p:bg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Google Shape;3007;p1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8" name="Google Shape;3008;p19"/>
          <p:cNvSpPr txBox="1">
            <a:spLocks noGrp="1"/>
          </p:cNvSpPr>
          <p:nvPr>
            <p:ph type="title" idx="2"/>
          </p:nvPr>
        </p:nvSpPr>
        <p:spPr>
          <a:xfrm>
            <a:off x="770594" y="2203200"/>
            <a:ext cx="2258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09" name="Google Shape;3009;p19"/>
          <p:cNvSpPr txBox="1">
            <a:spLocks noGrp="1"/>
          </p:cNvSpPr>
          <p:nvPr>
            <p:ph type="subTitle" idx="1"/>
          </p:nvPr>
        </p:nvSpPr>
        <p:spPr>
          <a:xfrm>
            <a:off x="770594" y="2615386"/>
            <a:ext cx="22587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0" name="Google Shape;3010;p19"/>
          <p:cNvSpPr txBox="1">
            <a:spLocks noGrp="1"/>
          </p:cNvSpPr>
          <p:nvPr>
            <p:ph type="title" idx="3"/>
          </p:nvPr>
        </p:nvSpPr>
        <p:spPr>
          <a:xfrm>
            <a:off x="3442651" y="2736600"/>
            <a:ext cx="2258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11" name="Google Shape;3011;p19"/>
          <p:cNvSpPr txBox="1">
            <a:spLocks noGrp="1"/>
          </p:cNvSpPr>
          <p:nvPr>
            <p:ph type="subTitle" idx="4"/>
          </p:nvPr>
        </p:nvSpPr>
        <p:spPr>
          <a:xfrm>
            <a:off x="3442651" y="3148797"/>
            <a:ext cx="22587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2" name="Google Shape;3012;p19"/>
          <p:cNvSpPr txBox="1">
            <a:spLocks noGrp="1"/>
          </p:cNvSpPr>
          <p:nvPr>
            <p:ph type="title" idx="5"/>
          </p:nvPr>
        </p:nvSpPr>
        <p:spPr>
          <a:xfrm>
            <a:off x="6114706" y="3306142"/>
            <a:ext cx="22587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13" name="Google Shape;3013;p19"/>
          <p:cNvSpPr txBox="1">
            <a:spLocks noGrp="1"/>
          </p:cNvSpPr>
          <p:nvPr>
            <p:ph type="subTitle" idx="6"/>
          </p:nvPr>
        </p:nvSpPr>
        <p:spPr>
          <a:xfrm>
            <a:off x="6114706" y="3718339"/>
            <a:ext cx="22587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301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20"/>
          <p:cNvGrpSpPr/>
          <p:nvPr/>
        </p:nvGrpSpPr>
        <p:grpSpPr>
          <a:xfrm>
            <a:off x="232963" y="174778"/>
            <a:ext cx="1443946" cy="721968"/>
            <a:chOff x="311697" y="-12"/>
            <a:chExt cx="4437449" cy="2218709"/>
          </a:xfrm>
        </p:grpSpPr>
        <p:sp>
          <p:nvSpPr>
            <p:cNvPr id="3016" name="Google Shape;3016;p20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0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0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0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0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0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0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0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0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0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0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0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0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0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0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0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0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0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0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0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0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0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0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0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0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0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0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0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0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0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0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0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0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0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0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0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0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0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0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0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0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0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0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0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0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0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0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0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0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0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0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0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0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0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0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0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0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0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0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0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0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0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0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0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0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0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0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0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0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0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0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0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0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0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0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0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0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0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0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0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0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0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0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0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0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0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0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0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0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0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0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0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0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0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0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0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0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0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0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0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0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0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0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0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0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0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0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0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0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0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0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0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0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0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0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0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0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0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0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0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0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0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0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0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0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0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0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0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0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0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0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0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0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0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0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0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0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0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0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0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0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0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0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0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0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0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0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0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0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0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0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0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0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0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0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0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0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0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0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0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0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0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0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0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0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0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0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0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0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0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0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0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0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0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0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0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0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0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0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0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0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0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0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0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0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0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0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0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0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0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0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0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0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0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0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0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0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0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0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0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0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0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0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0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0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0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0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0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0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0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0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0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0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0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0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0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0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0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0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0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0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0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0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0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0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0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0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0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0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0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0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0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0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0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0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0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0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0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0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0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0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0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0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0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0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0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0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0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0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0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0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0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0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0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0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0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0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0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0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0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0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0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0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0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0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0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0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0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0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0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0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0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0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0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0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0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0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0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0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0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0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0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0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0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0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0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0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0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0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0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0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0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0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0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0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0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0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0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0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0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0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0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0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0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0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0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0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0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0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0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0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0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0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0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0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0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0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0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0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0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0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0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5" name="Google Shape;3345;p20"/>
          <p:cNvGrpSpPr/>
          <p:nvPr/>
        </p:nvGrpSpPr>
        <p:grpSpPr>
          <a:xfrm>
            <a:off x="7969738" y="1388253"/>
            <a:ext cx="1443946" cy="721968"/>
            <a:chOff x="311697" y="-12"/>
            <a:chExt cx="4437449" cy="2218709"/>
          </a:xfrm>
        </p:grpSpPr>
        <p:sp>
          <p:nvSpPr>
            <p:cNvPr id="3346" name="Google Shape;3346;p20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0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0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0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0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0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0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0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0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0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0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0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0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0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0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0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0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0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0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0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0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0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0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0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0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0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0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0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0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0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0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0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0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0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0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0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0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0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0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0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0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0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0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0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0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0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0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0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0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0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0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0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0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0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0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0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0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0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0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0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0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0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0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0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0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0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0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0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0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0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0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0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0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0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0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0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0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0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0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0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0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0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0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0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0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0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0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0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0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0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0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0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0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0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0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0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0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0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0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0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0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0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0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0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0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0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0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0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0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0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0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0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0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0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0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0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0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0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0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0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0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0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0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0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0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0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0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0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0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0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0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0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0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0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0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0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0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0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0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0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0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0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0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0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0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0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0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0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0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0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0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0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0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0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0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0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0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0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0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0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0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0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0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0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0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0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0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0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0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0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0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0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0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0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0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0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0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0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0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0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0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0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0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0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0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0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0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0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0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0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0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0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0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0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0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0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0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0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0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0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0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0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0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0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0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0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0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0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0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0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0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0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0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0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0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0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0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0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0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0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0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0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0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0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0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0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0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0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0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0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0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0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0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0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0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0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0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0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0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0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0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0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0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0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0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0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0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0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0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0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0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0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0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0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0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0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0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0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0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0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0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0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0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0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0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0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0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0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0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0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0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0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0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0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0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0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0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0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0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0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0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0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0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0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0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0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0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0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0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0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0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0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0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0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0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0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0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0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0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0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0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0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0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0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0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0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0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0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0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0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0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0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0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0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0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0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0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0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0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0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0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0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0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0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0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0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0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0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0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5" name="Google Shape;3675;p20"/>
          <p:cNvSpPr txBox="1">
            <a:spLocks noGrp="1"/>
          </p:cNvSpPr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76" name="Google Shape;3676;p20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677" name="Google Shape;3677;p20"/>
          <p:cNvSpPr txBox="1">
            <a:spLocks noGrp="1"/>
          </p:cNvSpPr>
          <p:nvPr>
            <p:ph type="subTitle" idx="1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678" name="Google Shape;3678;p20"/>
          <p:cNvGrpSpPr/>
          <p:nvPr/>
        </p:nvGrpSpPr>
        <p:grpSpPr>
          <a:xfrm>
            <a:off x="0" y="1474590"/>
            <a:ext cx="9144000" cy="3853085"/>
            <a:chOff x="0" y="1474590"/>
            <a:chExt cx="9144000" cy="3853085"/>
          </a:xfrm>
        </p:grpSpPr>
        <p:sp>
          <p:nvSpPr>
            <p:cNvPr id="3679" name="Google Shape;3679;p20"/>
            <p:cNvSpPr/>
            <p:nvPr/>
          </p:nvSpPr>
          <p:spPr>
            <a:xfrm>
              <a:off x="0" y="4025575"/>
              <a:ext cx="91440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0"/>
            <p:cNvSpPr/>
            <p:nvPr/>
          </p:nvSpPr>
          <p:spPr>
            <a:xfrm>
              <a:off x="0" y="4598775"/>
              <a:ext cx="91440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0"/>
            <p:cNvSpPr/>
            <p:nvPr/>
          </p:nvSpPr>
          <p:spPr>
            <a:xfrm>
              <a:off x="0" y="4760675"/>
              <a:ext cx="9144000" cy="567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0"/>
            <p:cNvSpPr/>
            <p:nvPr/>
          </p:nvSpPr>
          <p:spPr>
            <a:xfrm>
              <a:off x="0" y="1475275"/>
              <a:ext cx="16116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0"/>
            <p:cNvSpPr/>
            <p:nvPr/>
          </p:nvSpPr>
          <p:spPr>
            <a:xfrm>
              <a:off x="0" y="2048475"/>
              <a:ext cx="16116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0"/>
            <p:cNvSpPr/>
            <p:nvPr/>
          </p:nvSpPr>
          <p:spPr>
            <a:xfrm>
              <a:off x="0" y="2204175"/>
              <a:ext cx="1611600" cy="18213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5" name="Google Shape;3685;p20"/>
            <p:cNvGrpSpPr/>
            <p:nvPr/>
          </p:nvGrpSpPr>
          <p:grpSpPr>
            <a:xfrm>
              <a:off x="514651" y="1474590"/>
              <a:ext cx="582277" cy="2550888"/>
              <a:chOff x="573900" y="1154950"/>
              <a:chExt cx="538000" cy="2396100"/>
            </a:xfrm>
          </p:grpSpPr>
          <p:sp>
            <p:nvSpPr>
              <p:cNvPr id="3686" name="Google Shape;3686;p20"/>
              <p:cNvSpPr/>
              <p:nvPr/>
            </p:nvSpPr>
            <p:spPr>
              <a:xfrm>
                <a:off x="573900" y="1154950"/>
                <a:ext cx="71700" cy="2396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20"/>
              <p:cNvSpPr/>
              <p:nvPr/>
            </p:nvSpPr>
            <p:spPr>
              <a:xfrm>
                <a:off x="1040200" y="1154950"/>
                <a:ext cx="71700" cy="2396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20"/>
              <p:cNvSpPr/>
              <p:nvPr/>
            </p:nvSpPr>
            <p:spPr>
              <a:xfrm>
                <a:off x="595400" y="1377388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20"/>
              <p:cNvSpPr/>
              <p:nvPr/>
            </p:nvSpPr>
            <p:spPr>
              <a:xfrm>
                <a:off x="595400" y="1754013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20"/>
              <p:cNvSpPr/>
              <p:nvPr/>
            </p:nvSpPr>
            <p:spPr>
              <a:xfrm>
                <a:off x="613325" y="2130638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20"/>
              <p:cNvSpPr/>
              <p:nvPr/>
            </p:nvSpPr>
            <p:spPr>
              <a:xfrm>
                <a:off x="595400" y="2507263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20"/>
              <p:cNvSpPr/>
              <p:nvPr/>
            </p:nvSpPr>
            <p:spPr>
              <a:xfrm>
                <a:off x="595400" y="2883888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20"/>
              <p:cNvSpPr/>
              <p:nvPr/>
            </p:nvSpPr>
            <p:spPr>
              <a:xfrm>
                <a:off x="613325" y="3260513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422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solidFill>
          <a:schemeClr val="accent6"/>
        </a:solidFill>
        <a:effectLst/>
      </p:bgPr>
    </p:bg>
    <p:spTree>
      <p:nvGrpSpPr>
        <p:cNvPr id="1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Google Shape;3695;p2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6" name="Google Shape;3696;p21"/>
          <p:cNvSpPr txBox="1">
            <a:spLocks noGrp="1"/>
          </p:cNvSpPr>
          <p:nvPr>
            <p:ph type="title" idx="2"/>
          </p:nvPr>
        </p:nvSpPr>
        <p:spPr>
          <a:xfrm>
            <a:off x="1598176" y="1762650"/>
            <a:ext cx="2620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97" name="Google Shape;3697;p21"/>
          <p:cNvSpPr txBox="1">
            <a:spLocks noGrp="1"/>
          </p:cNvSpPr>
          <p:nvPr>
            <p:ph type="subTitle" idx="1"/>
          </p:nvPr>
        </p:nvSpPr>
        <p:spPr>
          <a:xfrm>
            <a:off x="1598175" y="2174828"/>
            <a:ext cx="26208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98" name="Google Shape;3698;p21"/>
          <p:cNvSpPr txBox="1">
            <a:spLocks noGrp="1"/>
          </p:cNvSpPr>
          <p:nvPr>
            <p:ph type="title" idx="3"/>
          </p:nvPr>
        </p:nvSpPr>
        <p:spPr>
          <a:xfrm>
            <a:off x="1598176" y="3271775"/>
            <a:ext cx="2620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99" name="Google Shape;3699;p21"/>
          <p:cNvSpPr txBox="1">
            <a:spLocks noGrp="1"/>
          </p:cNvSpPr>
          <p:nvPr>
            <p:ph type="subTitle" idx="4"/>
          </p:nvPr>
        </p:nvSpPr>
        <p:spPr>
          <a:xfrm>
            <a:off x="1598175" y="3683953"/>
            <a:ext cx="26208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00" name="Google Shape;3700;p21"/>
          <p:cNvSpPr txBox="1">
            <a:spLocks noGrp="1"/>
          </p:cNvSpPr>
          <p:nvPr>
            <p:ph type="title" idx="5"/>
          </p:nvPr>
        </p:nvSpPr>
        <p:spPr>
          <a:xfrm>
            <a:off x="5744226" y="1762650"/>
            <a:ext cx="2620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01" name="Google Shape;3701;p21"/>
          <p:cNvSpPr txBox="1">
            <a:spLocks noGrp="1"/>
          </p:cNvSpPr>
          <p:nvPr>
            <p:ph type="subTitle" idx="6"/>
          </p:nvPr>
        </p:nvSpPr>
        <p:spPr>
          <a:xfrm>
            <a:off x="5744225" y="2174828"/>
            <a:ext cx="26208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02" name="Google Shape;3702;p21"/>
          <p:cNvSpPr txBox="1">
            <a:spLocks noGrp="1"/>
          </p:cNvSpPr>
          <p:nvPr>
            <p:ph type="title" idx="7"/>
          </p:nvPr>
        </p:nvSpPr>
        <p:spPr>
          <a:xfrm>
            <a:off x="5744226" y="3271775"/>
            <a:ext cx="26208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03" name="Google Shape;3703;p21"/>
          <p:cNvSpPr txBox="1">
            <a:spLocks noGrp="1"/>
          </p:cNvSpPr>
          <p:nvPr>
            <p:ph type="subTitle" idx="8"/>
          </p:nvPr>
        </p:nvSpPr>
        <p:spPr>
          <a:xfrm>
            <a:off x="5744225" y="3683953"/>
            <a:ext cx="26208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709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accent6"/>
        </a:solidFill>
        <a:effectLst/>
      </p:bgPr>
    </p:bg>
    <p:spTree>
      <p:nvGrpSpPr>
        <p:cNvPr id="1" name="Shape 3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5" name="Google Shape;3705;p22"/>
          <p:cNvSpPr txBox="1">
            <a:spLocks noGrp="1"/>
          </p:cNvSpPr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06" name="Google Shape;3706;p22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707" name="Google Shape;3707;p22"/>
          <p:cNvSpPr txBox="1">
            <a:spLocks noGrp="1"/>
          </p:cNvSpPr>
          <p:nvPr>
            <p:ph type="subTitle" idx="1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708" name="Google Shape;3708;p22"/>
          <p:cNvGrpSpPr/>
          <p:nvPr/>
        </p:nvGrpSpPr>
        <p:grpSpPr>
          <a:xfrm>
            <a:off x="1849188" y="277203"/>
            <a:ext cx="1443946" cy="721968"/>
            <a:chOff x="311697" y="-12"/>
            <a:chExt cx="4437449" cy="2218709"/>
          </a:xfrm>
        </p:grpSpPr>
        <p:sp>
          <p:nvSpPr>
            <p:cNvPr id="3709" name="Google Shape;3709;p22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2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2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2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2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2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2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2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2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2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2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2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2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2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2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2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2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2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2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2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2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2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2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2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2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2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2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2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2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2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2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2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2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2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2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2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2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2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2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2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2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2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2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2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2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2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2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2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2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2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2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2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2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2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2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2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2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2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2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2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2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2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2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2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2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2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2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2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2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2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2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2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2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2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2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2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2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2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2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2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2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2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2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2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2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2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2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2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2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2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2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2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2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2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2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2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2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2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2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2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2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2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2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2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2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2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2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2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2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2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2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2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2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2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2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2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2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2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2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2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2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2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2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2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2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2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2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2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2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2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2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2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2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2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2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2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2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2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2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2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2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2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2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2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2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2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2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2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2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2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2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2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2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2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2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2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2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2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2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2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2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2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2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2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2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2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2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2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2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2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2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2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2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2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2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2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2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2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2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2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2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2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2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2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2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2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2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2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2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2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2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2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2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2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2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2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2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2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2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2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2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2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2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2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2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2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2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2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2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2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2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2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2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2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2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2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2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2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2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2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2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2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2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2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2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2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2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2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2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2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2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2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2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2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2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2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2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2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2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2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2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2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2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2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2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2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2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2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2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2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2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2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2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2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2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2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2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2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22"/>
          <p:cNvGrpSpPr/>
          <p:nvPr/>
        </p:nvGrpSpPr>
        <p:grpSpPr>
          <a:xfrm>
            <a:off x="-387375" y="2038775"/>
            <a:ext cx="9531425" cy="3274175"/>
            <a:chOff x="-387375" y="2038775"/>
            <a:chExt cx="9531425" cy="3274175"/>
          </a:xfrm>
        </p:grpSpPr>
        <p:grpSp>
          <p:nvGrpSpPr>
            <p:cNvPr id="4039" name="Google Shape;4039;p22"/>
            <p:cNvGrpSpPr/>
            <p:nvPr/>
          </p:nvGrpSpPr>
          <p:grpSpPr>
            <a:xfrm>
              <a:off x="7767451" y="3282676"/>
              <a:ext cx="831787" cy="721972"/>
              <a:chOff x="2788951" y="3310126"/>
              <a:chExt cx="831787" cy="721972"/>
            </a:xfrm>
          </p:grpSpPr>
          <p:sp>
            <p:nvSpPr>
              <p:cNvPr id="4040" name="Google Shape;4040;p22"/>
              <p:cNvSpPr/>
              <p:nvPr/>
            </p:nvSpPr>
            <p:spPr>
              <a:xfrm>
                <a:off x="3412729" y="3947714"/>
                <a:ext cx="110973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3176" y="2415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22"/>
              <p:cNvSpPr/>
              <p:nvPr/>
            </p:nvSpPr>
            <p:spPr>
              <a:xfrm>
                <a:off x="3315694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22"/>
              <p:cNvSpPr/>
              <p:nvPr/>
            </p:nvSpPr>
            <p:spPr>
              <a:xfrm>
                <a:off x="3204826" y="3947714"/>
                <a:ext cx="110903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16" extrusionOk="0">
                    <a:moveTo>
                      <a:pt x="0" y="1"/>
                    </a:moveTo>
                    <a:lnTo>
                      <a:pt x="0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22"/>
              <p:cNvSpPr/>
              <p:nvPr/>
            </p:nvSpPr>
            <p:spPr>
              <a:xfrm>
                <a:off x="3107791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0" y="1"/>
                    </a:moveTo>
                    <a:lnTo>
                      <a:pt x="0" y="2415"/>
                    </a:lnTo>
                    <a:lnTo>
                      <a:pt x="2778" y="2415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22"/>
              <p:cNvSpPr/>
              <p:nvPr/>
            </p:nvSpPr>
            <p:spPr>
              <a:xfrm>
                <a:off x="2996888" y="3947714"/>
                <a:ext cx="110938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22"/>
              <p:cNvSpPr/>
              <p:nvPr/>
            </p:nvSpPr>
            <p:spPr>
              <a:xfrm>
                <a:off x="2899853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22"/>
              <p:cNvSpPr/>
              <p:nvPr/>
            </p:nvSpPr>
            <p:spPr>
              <a:xfrm>
                <a:off x="3412729" y="3836850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22"/>
              <p:cNvSpPr/>
              <p:nvPr/>
            </p:nvSpPr>
            <p:spPr>
              <a:xfrm>
                <a:off x="3315694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22"/>
              <p:cNvSpPr/>
              <p:nvPr/>
            </p:nvSpPr>
            <p:spPr>
              <a:xfrm>
                <a:off x="3204826" y="3836850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22"/>
              <p:cNvSpPr/>
              <p:nvPr/>
            </p:nvSpPr>
            <p:spPr>
              <a:xfrm>
                <a:off x="3107791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22"/>
              <p:cNvSpPr/>
              <p:nvPr/>
            </p:nvSpPr>
            <p:spPr>
              <a:xfrm>
                <a:off x="2996888" y="3836850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22"/>
              <p:cNvSpPr/>
              <p:nvPr/>
            </p:nvSpPr>
            <p:spPr>
              <a:xfrm>
                <a:off x="2899853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22"/>
              <p:cNvSpPr/>
              <p:nvPr/>
            </p:nvSpPr>
            <p:spPr>
              <a:xfrm>
                <a:off x="3412729" y="3739819"/>
                <a:ext cx="11097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22"/>
              <p:cNvSpPr/>
              <p:nvPr/>
            </p:nvSpPr>
            <p:spPr>
              <a:xfrm>
                <a:off x="3315694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22"/>
              <p:cNvSpPr/>
              <p:nvPr/>
            </p:nvSpPr>
            <p:spPr>
              <a:xfrm>
                <a:off x="3204826" y="3739819"/>
                <a:ext cx="11090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22"/>
              <p:cNvSpPr/>
              <p:nvPr/>
            </p:nvSpPr>
            <p:spPr>
              <a:xfrm>
                <a:off x="3107791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22"/>
              <p:cNvSpPr/>
              <p:nvPr/>
            </p:nvSpPr>
            <p:spPr>
              <a:xfrm>
                <a:off x="2996888" y="3739819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22"/>
              <p:cNvSpPr/>
              <p:nvPr/>
            </p:nvSpPr>
            <p:spPr>
              <a:xfrm>
                <a:off x="2899853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22"/>
              <p:cNvSpPr/>
              <p:nvPr/>
            </p:nvSpPr>
            <p:spPr>
              <a:xfrm>
                <a:off x="3412729" y="3628885"/>
                <a:ext cx="110973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3176" y="3176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22"/>
              <p:cNvSpPr/>
              <p:nvPr/>
            </p:nvSpPr>
            <p:spPr>
              <a:xfrm>
                <a:off x="3315694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22"/>
              <p:cNvSpPr/>
              <p:nvPr/>
            </p:nvSpPr>
            <p:spPr>
              <a:xfrm>
                <a:off x="3204826" y="3628885"/>
                <a:ext cx="110903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7" extrusionOk="0">
                    <a:moveTo>
                      <a:pt x="0" y="1"/>
                    </a:moveTo>
                    <a:lnTo>
                      <a:pt x="0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22"/>
              <p:cNvSpPr/>
              <p:nvPr/>
            </p:nvSpPr>
            <p:spPr>
              <a:xfrm>
                <a:off x="3107791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0" y="1"/>
                    </a:moveTo>
                    <a:lnTo>
                      <a:pt x="0" y="3176"/>
                    </a:lnTo>
                    <a:lnTo>
                      <a:pt x="2778" y="3176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22"/>
              <p:cNvSpPr/>
              <p:nvPr/>
            </p:nvSpPr>
            <p:spPr>
              <a:xfrm>
                <a:off x="2996888" y="3628885"/>
                <a:ext cx="110938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22"/>
              <p:cNvSpPr/>
              <p:nvPr/>
            </p:nvSpPr>
            <p:spPr>
              <a:xfrm>
                <a:off x="2899853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22"/>
              <p:cNvSpPr/>
              <p:nvPr/>
            </p:nvSpPr>
            <p:spPr>
              <a:xfrm>
                <a:off x="3523667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22"/>
              <p:cNvSpPr/>
              <p:nvPr/>
            </p:nvSpPr>
            <p:spPr>
              <a:xfrm>
                <a:off x="3412729" y="3518022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22"/>
              <p:cNvSpPr/>
              <p:nvPr/>
            </p:nvSpPr>
            <p:spPr>
              <a:xfrm>
                <a:off x="3315694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22"/>
              <p:cNvSpPr/>
              <p:nvPr/>
            </p:nvSpPr>
            <p:spPr>
              <a:xfrm>
                <a:off x="3204826" y="3518022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22"/>
              <p:cNvSpPr/>
              <p:nvPr/>
            </p:nvSpPr>
            <p:spPr>
              <a:xfrm>
                <a:off x="3107791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22"/>
              <p:cNvSpPr/>
              <p:nvPr/>
            </p:nvSpPr>
            <p:spPr>
              <a:xfrm>
                <a:off x="2996888" y="3518022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22"/>
              <p:cNvSpPr/>
              <p:nvPr/>
            </p:nvSpPr>
            <p:spPr>
              <a:xfrm>
                <a:off x="2899853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22"/>
              <p:cNvSpPr/>
              <p:nvPr/>
            </p:nvSpPr>
            <p:spPr>
              <a:xfrm>
                <a:off x="2788951" y="3518022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22"/>
              <p:cNvSpPr/>
              <p:nvPr/>
            </p:nvSpPr>
            <p:spPr>
              <a:xfrm>
                <a:off x="3523667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22"/>
              <p:cNvSpPr/>
              <p:nvPr/>
            </p:nvSpPr>
            <p:spPr>
              <a:xfrm>
                <a:off x="3412729" y="3420990"/>
                <a:ext cx="11097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22"/>
              <p:cNvSpPr/>
              <p:nvPr/>
            </p:nvSpPr>
            <p:spPr>
              <a:xfrm>
                <a:off x="3315694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22"/>
              <p:cNvSpPr/>
              <p:nvPr/>
            </p:nvSpPr>
            <p:spPr>
              <a:xfrm>
                <a:off x="3204826" y="3420990"/>
                <a:ext cx="11090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22"/>
              <p:cNvSpPr/>
              <p:nvPr/>
            </p:nvSpPr>
            <p:spPr>
              <a:xfrm>
                <a:off x="3107791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22"/>
              <p:cNvSpPr/>
              <p:nvPr/>
            </p:nvSpPr>
            <p:spPr>
              <a:xfrm>
                <a:off x="2996888" y="3420990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22"/>
              <p:cNvSpPr/>
              <p:nvPr/>
            </p:nvSpPr>
            <p:spPr>
              <a:xfrm>
                <a:off x="2899853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22"/>
              <p:cNvSpPr/>
              <p:nvPr/>
            </p:nvSpPr>
            <p:spPr>
              <a:xfrm>
                <a:off x="2788951" y="3420990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22"/>
              <p:cNvSpPr/>
              <p:nvPr/>
            </p:nvSpPr>
            <p:spPr>
              <a:xfrm>
                <a:off x="3523667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22"/>
              <p:cNvSpPr/>
              <p:nvPr/>
            </p:nvSpPr>
            <p:spPr>
              <a:xfrm>
                <a:off x="3412729" y="3310126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22"/>
              <p:cNvSpPr/>
              <p:nvPr/>
            </p:nvSpPr>
            <p:spPr>
              <a:xfrm>
                <a:off x="3315694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22"/>
              <p:cNvSpPr/>
              <p:nvPr/>
            </p:nvSpPr>
            <p:spPr>
              <a:xfrm>
                <a:off x="3204826" y="3310126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22"/>
              <p:cNvSpPr/>
              <p:nvPr/>
            </p:nvSpPr>
            <p:spPr>
              <a:xfrm>
                <a:off x="3107791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22"/>
              <p:cNvSpPr/>
              <p:nvPr/>
            </p:nvSpPr>
            <p:spPr>
              <a:xfrm>
                <a:off x="2996888" y="3310126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22"/>
              <p:cNvSpPr/>
              <p:nvPr/>
            </p:nvSpPr>
            <p:spPr>
              <a:xfrm>
                <a:off x="2899853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22"/>
              <p:cNvSpPr/>
              <p:nvPr/>
            </p:nvSpPr>
            <p:spPr>
              <a:xfrm>
                <a:off x="2788951" y="3310126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8" name="Google Shape;4088;p22"/>
            <p:cNvGrpSpPr/>
            <p:nvPr/>
          </p:nvGrpSpPr>
          <p:grpSpPr>
            <a:xfrm>
              <a:off x="-387375" y="2038775"/>
              <a:ext cx="9531425" cy="3274175"/>
              <a:chOff x="-387375" y="2038775"/>
              <a:chExt cx="9531425" cy="3274175"/>
            </a:xfrm>
          </p:grpSpPr>
          <p:grpSp>
            <p:nvGrpSpPr>
              <p:cNvPr id="4089" name="Google Shape;4089;p22"/>
              <p:cNvGrpSpPr/>
              <p:nvPr/>
            </p:nvGrpSpPr>
            <p:grpSpPr>
              <a:xfrm>
                <a:off x="-98650" y="4010850"/>
                <a:ext cx="9242700" cy="1302100"/>
                <a:chOff x="-98650" y="4010850"/>
                <a:chExt cx="9242700" cy="1302100"/>
              </a:xfrm>
            </p:grpSpPr>
            <p:sp>
              <p:nvSpPr>
                <p:cNvPr id="4090" name="Google Shape;4090;p22"/>
                <p:cNvSpPr/>
                <p:nvPr/>
              </p:nvSpPr>
              <p:spPr>
                <a:xfrm>
                  <a:off x="-98650" y="4010850"/>
                  <a:ext cx="9242700" cy="567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1" name="Google Shape;4091;p22"/>
                <p:cNvSpPr/>
                <p:nvPr/>
              </p:nvSpPr>
              <p:spPr>
                <a:xfrm>
                  <a:off x="-98650" y="4584050"/>
                  <a:ext cx="9242700" cy="155700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2" name="Google Shape;4092;p22"/>
                <p:cNvSpPr/>
                <p:nvPr/>
              </p:nvSpPr>
              <p:spPr>
                <a:xfrm>
                  <a:off x="-98650" y="4745950"/>
                  <a:ext cx="9242700" cy="567000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3" name="Google Shape;4093;p22"/>
              <p:cNvGrpSpPr/>
              <p:nvPr/>
            </p:nvGrpSpPr>
            <p:grpSpPr>
              <a:xfrm>
                <a:off x="-387375" y="2038775"/>
                <a:ext cx="1722000" cy="578125"/>
                <a:chOff x="-387375" y="2038775"/>
                <a:chExt cx="1722000" cy="578125"/>
              </a:xfrm>
            </p:grpSpPr>
            <p:sp>
              <p:nvSpPr>
                <p:cNvPr id="4094" name="Google Shape;4094;p22"/>
                <p:cNvSpPr/>
                <p:nvPr/>
              </p:nvSpPr>
              <p:spPr>
                <a:xfrm>
                  <a:off x="-387375" y="2038775"/>
                  <a:ext cx="1722000" cy="2091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5" name="Google Shape;4095;p22"/>
                <p:cNvSpPr/>
                <p:nvPr/>
              </p:nvSpPr>
              <p:spPr>
                <a:xfrm>
                  <a:off x="-387375" y="2254000"/>
                  <a:ext cx="1722000" cy="92700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6" name="Google Shape;4096;p22"/>
                <p:cNvSpPr/>
                <p:nvPr/>
              </p:nvSpPr>
              <p:spPr>
                <a:xfrm>
                  <a:off x="-387375" y="2352900"/>
                  <a:ext cx="1722000" cy="264000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65148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accent6"/>
        </a:solidFill>
        <a:effectLst/>
      </p:bgPr>
    </p:bg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p2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99" name="Google Shape;4099;p23"/>
          <p:cNvSpPr txBox="1">
            <a:spLocks noGrp="1"/>
          </p:cNvSpPr>
          <p:nvPr>
            <p:ph type="title" idx="2"/>
          </p:nvPr>
        </p:nvSpPr>
        <p:spPr>
          <a:xfrm>
            <a:off x="817550" y="1691025"/>
            <a:ext cx="2324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00" name="Google Shape;4100;p23"/>
          <p:cNvSpPr txBox="1">
            <a:spLocks noGrp="1"/>
          </p:cNvSpPr>
          <p:nvPr>
            <p:ph type="subTitle" idx="1"/>
          </p:nvPr>
        </p:nvSpPr>
        <p:spPr>
          <a:xfrm>
            <a:off x="817550" y="2074724"/>
            <a:ext cx="23241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01" name="Google Shape;4101;p23"/>
          <p:cNvSpPr txBox="1">
            <a:spLocks noGrp="1"/>
          </p:cNvSpPr>
          <p:nvPr>
            <p:ph type="title" idx="3"/>
          </p:nvPr>
        </p:nvSpPr>
        <p:spPr>
          <a:xfrm>
            <a:off x="3409950" y="1691025"/>
            <a:ext cx="2324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02" name="Google Shape;4102;p23"/>
          <p:cNvSpPr txBox="1">
            <a:spLocks noGrp="1"/>
          </p:cNvSpPr>
          <p:nvPr>
            <p:ph type="subTitle" idx="4"/>
          </p:nvPr>
        </p:nvSpPr>
        <p:spPr>
          <a:xfrm>
            <a:off x="3409950" y="2074724"/>
            <a:ext cx="23241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03" name="Google Shape;4103;p23"/>
          <p:cNvSpPr txBox="1">
            <a:spLocks noGrp="1"/>
          </p:cNvSpPr>
          <p:nvPr>
            <p:ph type="title" idx="5"/>
          </p:nvPr>
        </p:nvSpPr>
        <p:spPr>
          <a:xfrm>
            <a:off x="6002350" y="1691025"/>
            <a:ext cx="2324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04" name="Google Shape;4104;p23"/>
          <p:cNvSpPr txBox="1">
            <a:spLocks noGrp="1"/>
          </p:cNvSpPr>
          <p:nvPr>
            <p:ph type="subTitle" idx="6"/>
          </p:nvPr>
        </p:nvSpPr>
        <p:spPr>
          <a:xfrm>
            <a:off x="6002350" y="2074724"/>
            <a:ext cx="23241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05" name="Google Shape;4105;p23"/>
          <p:cNvSpPr txBox="1">
            <a:spLocks noGrp="1"/>
          </p:cNvSpPr>
          <p:nvPr>
            <p:ph type="title" idx="7"/>
          </p:nvPr>
        </p:nvSpPr>
        <p:spPr>
          <a:xfrm>
            <a:off x="817550" y="3370525"/>
            <a:ext cx="2324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06" name="Google Shape;4106;p23"/>
          <p:cNvSpPr txBox="1">
            <a:spLocks noGrp="1"/>
          </p:cNvSpPr>
          <p:nvPr>
            <p:ph type="subTitle" idx="8"/>
          </p:nvPr>
        </p:nvSpPr>
        <p:spPr>
          <a:xfrm>
            <a:off x="817550" y="3754224"/>
            <a:ext cx="23241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07" name="Google Shape;4107;p23"/>
          <p:cNvSpPr txBox="1">
            <a:spLocks noGrp="1"/>
          </p:cNvSpPr>
          <p:nvPr>
            <p:ph type="title" idx="9"/>
          </p:nvPr>
        </p:nvSpPr>
        <p:spPr>
          <a:xfrm>
            <a:off x="3409950" y="3370525"/>
            <a:ext cx="2324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08" name="Google Shape;4108;p23"/>
          <p:cNvSpPr txBox="1">
            <a:spLocks noGrp="1"/>
          </p:cNvSpPr>
          <p:nvPr>
            <p:ph type="subTitle" idx="13"/>
          </p:nvPr>
        </p:nvSpPr>
        <p:spPr>
          <a:xfrm>
            <a:off x="3409950" y="3754224"/>
            <a:ext cx="23241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09" name="Google Shape;4109;p23"/>
          <p:cNvSpPr txBox="1">
            <a:spLocks noGrp="1"/>
          </p:cNvSpPr>
          <p:nvPr>
            <p:ph type="title" idx="14"/>
          </p:nvPr>
        </p:nvSpPr>
        <p:spPr>
          <a:xfrm>
            <a:off x="6002350" y="3370525"/>
            <a:ext cx="2324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10" name="Google Shape;4110;p23"/>
          <p:cNvSpPr txBox="1">
            <a:spLocks noGrp="1"/>
          </p:cNvSpPr>
          <p:nvPr>
            <p:ph type="subTitle" idx="15"/>
          </p:nvPr>
        </p:nvSpPr>
        <p:spPr>
          <a:xfrm>
            <a:off x="6002350" y="3754224"/>
            <a:ext cx="23241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871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accent6"/>
        </a:solidFill>
        <a:effectLst/>
      </p:bgPr>
    </p:bg>
    <p:spTree>
      <p:nvGrpSpPr>
        <p:cNvPr id="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p24"/>
          <p:cNvSpPr txBox="1">
            <a:spLocks noGrp="1"/>
          </p:cNvSpPr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3" name="Google Shape;4113;p24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114" name="Google Shape;4114;p24"/>
          <p:cNvSpPr txBox="1">
            <a:spLocks noGrp="1"/>
          </p:cNvSpPr>
          <p:nvPr>
            <p:ph type="subTitle" idx="1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115" name="Google Shape;4115;p24"/>
          <p:cNvGrpSpPr/>
          <p:nvPr/>
        </p:nvGrpSpPr>
        <p:grpSpPr>
          <a:xfrm>
            <a:off x="8248063" y="1554103"/>
            <a:ext cx="1443946" cy="721968"/>
            <a:chOff x="311697" y="-12"/>
            <a:chExt cx="4437449" cy="2218709"/>
          </a:xfrm>
        </p:grpSpPr>
        <p:sp>
          <p:nvSpPr>
            <p:cNvPr id="4116" name="Google Shape;4116;p24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4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4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4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4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4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4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4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4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4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4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4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4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4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4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4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4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4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4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4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4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4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4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4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4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4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4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4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4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4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4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4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4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4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4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4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4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4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4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4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4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4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4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4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4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4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4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4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4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4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4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4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4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4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4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4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4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4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4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4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4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4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4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4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4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4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4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4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4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4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4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4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4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4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4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4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4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4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4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4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4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4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4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4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4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4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4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4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4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4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4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4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4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4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4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4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4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4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4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4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4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4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4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4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4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4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4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4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4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4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4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4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4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4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4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4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4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4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4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4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4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4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4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4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4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4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4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4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4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4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4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4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4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4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4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4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4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4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4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4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4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4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4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4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4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4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4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4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4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4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4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4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4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4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4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4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4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4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4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4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4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4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4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4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4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4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4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4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4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4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4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4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4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4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4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4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4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4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4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4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4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4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4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4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4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4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4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4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4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4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4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4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4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4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4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4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4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4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4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4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4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4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4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4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4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4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4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4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4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4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4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4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4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4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4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4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4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4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4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4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4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4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4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4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4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4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4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4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4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4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4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4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4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4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4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4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4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4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4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4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4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4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4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4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4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4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4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4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4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4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4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4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4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4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4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4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4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4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4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4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4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4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4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4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4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4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4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4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4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4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4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4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4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4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4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4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4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4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4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4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4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4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4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4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4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4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4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4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5" name="Google Shape;4445;p24"/>
          <p:cNvGrpSpPr/>
          <p:nvPr/>
        </p:nvGrpSpPr>
        <p:grpSpPr>
          <a:xfrm>
            <a:off x="-475087" y="219803"/>
            <a:ext cx="1443946" cy="721968"/>
            <a:chOff x="311697" y="-12"/>
            <a:chExt cx="4437449" cy="2218709"/>
          </a:xfrm>
        </p:grpSpPr>
        <p:sp>
          <p:nvSpPr>
            <p:cNvPr id="4446" name="Google Shape;4446;p24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4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4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4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4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4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4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4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4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4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4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4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4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4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4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4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4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4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4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4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4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4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4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4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4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4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4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4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4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4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4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4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4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4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4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4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4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4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4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4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4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4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4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4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4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4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4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4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4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4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4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4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4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4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4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4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4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4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4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4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4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4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4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4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4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4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4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4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4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4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4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4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4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4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4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4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4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4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4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4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4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4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4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4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4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4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4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4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4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4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4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4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4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4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4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4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4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4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4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4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4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4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4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4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4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4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4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4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4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4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4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4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4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4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4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4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4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4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4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4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4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4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4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4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4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4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4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4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4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4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4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4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4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4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4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4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4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4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4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4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4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4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4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4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4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4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4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4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4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4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4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4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4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4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4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4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4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4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4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4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4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4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4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4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4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4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4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4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4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4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4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4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4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4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4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4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4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4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4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4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4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4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4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4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4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4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4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4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4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4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4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4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4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4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4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4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4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4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4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4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4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4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4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4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4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4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4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4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4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4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4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4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4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4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4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4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4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4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4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4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4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4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4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4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4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4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4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4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4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4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4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4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4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4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4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4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4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4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4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4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4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4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4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4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4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4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4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4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4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4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4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4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4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4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4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4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4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4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4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4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4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4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4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4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4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4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4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4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4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4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4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4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4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4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4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4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4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4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4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4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4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4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4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4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4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4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4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4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4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4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4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4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4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4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4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4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4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4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4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4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4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4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4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4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4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4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4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4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4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4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4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4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4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4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4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4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4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4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4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4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4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4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4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4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4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4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4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4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4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5" name="Google Shape;4775;p24"/>
          <p:cNvGrpSpPr/>
          <p:nvPr/>
        </p:nvGrpSpPr>
        <p:grpSpPr>
          <a:xfrm>
            <a:off x="-387375" y="2038775"/>
            <a:ext cx="1722000" cy="3104450"/>
            <a:chOff x="-387375" y="2038775"/>
            <a:chExt cx="1722000" cy="3104450"/>
          </a:xfrm>
        </p:grpSpPr>
        <p:sp>
          <p:nvSpPr>
            <p:cNvPr id="4776" name="Google Shape;4776;p24"/>
            <p:cNvSpPr/>
            <p:nvPr/>
          </p:nvSpPr>
          <p:spPr>
            <a:xfrm>
              <a:off x="-387375" y="2038775"/>
              <a:ext cx="1722000" cy="408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4"/>
            <p:cNvSpPr/>
            <p:nvPr/>
          </p:nvSpPr>
          <p:spPr>
            <a:xfrm>
              <a:off x="-387375" y="2442933"/>
              <a:ext cx="1722000" cy="1809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4"/>
            <p:cNvSpPr/>
            <p:nvPr/>
          </p:nvSpPr>
          <p:spPr>
            <a:xfrm>
              <a:off x="-387375" y="2623825"/>
              <a:ext cx="1722000" cy="25194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9" name="Google Shape;4779;p24"/>
          <p:cNvGrpSpPr/>
          <p:nvPr/>
        </p:nvGrpSpPr>
        <p:grpSpPr>
          <a:xfrm>
            <a:off x="2424675" y="3715725"/>
            <a:ext cx="6719400" cy="1426850"/>
            <a:chOff x="2424675" y="3715725"/>
            <a:chExt cx="6719400" cy="1426850"/>
          </a:xfrm>
        </p:grpSpPr>
        <p:sp>
          <p:nvSpPr>
            <p:cNvPr id="4780" name="Google Shape;4780;p24"/>
            <p:cNvSpPr/>
            <p:nvPr/>
          </p:nvSpPr>
          <p:spPr>
            <a:xfrm>
              <a:off x="2424675" y="3715725"/>
              <a:ext cx="6719400" cy="408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4"/>
            <p:cNvSpPr/>
            <p:nvPr/>
          </p:nvSpPr>
          <p:spPr>
            <a:xfrm>
              <a:off x="2424675" y="4119883"/>
              <a:ext cx="6719400" cy="1809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4"/>
            <p:cNvSpPr/>
            <p:nvPr/>
          </p:nvSpPr>
          <p:spPr>
            <a:xfrm>
              <a:off x="2424675" y="4300775"/>
              <a:ext cx="6719400" cy="8418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72076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6"/>
        </a:solidFill>
        <a:effectLst/>
      </p:bgPr>
    </p:bg>
    <p:spTree>
      <p:nvGrpSpPr>
        <p:cNvPr id="1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4" name="Google Shape;4784;p25"/>
          <p:cNvGrpSpPr/>
          <p:nvPr/>
        </p:nvGrpSpPr>
        <p:grpSpPr>
          <a:xfrm>
            <a:off x="3850026" y="241153"/>
            <a:ext cx="1443946" cy="721968"/>
            <a:chOff x="311697" y="-12"/>
            <a:chExt cx="4437449" cy="2218709"/>
          </a:xfrm>
        </p:grpSpPr>
        <p:sp>
          <p:nvSpPr>
            <p:cNvPr id="4785" name="Google Shape;4785;p25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5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5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5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5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5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5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5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5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5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5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5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5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5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5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5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5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5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5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5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5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5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5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5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5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5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5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5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5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5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5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5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5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5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5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5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5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5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5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5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5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5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5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5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5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25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25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25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25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25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25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25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25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25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25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25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5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25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25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25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25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25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25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25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25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25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25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25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25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25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25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25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25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25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25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25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25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25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25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25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25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25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25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25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25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25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25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25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25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25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25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25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25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25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25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25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25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25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25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25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25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25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25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25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25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25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25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25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25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25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25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25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25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25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25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25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25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25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25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25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25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25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25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25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25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25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25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25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25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25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25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25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25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25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25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25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25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25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25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25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25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25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25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25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25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25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25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25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25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25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25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25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25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25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25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25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25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25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25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5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5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5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5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5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5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5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5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5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5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5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5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5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5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5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5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5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5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5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5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5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5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5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5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5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5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5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5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5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5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5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5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5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5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5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5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5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5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5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5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5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5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5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5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5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5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5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5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5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5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5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5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5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5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5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5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5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5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5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5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5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5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5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5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5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5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5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5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5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5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5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5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5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5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5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5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5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5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5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5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5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5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5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5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5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5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5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5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25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25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5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5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5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5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5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5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5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5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5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5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5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5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5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5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5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5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5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5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5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5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5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5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5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25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25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5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5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25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25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5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5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5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5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5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25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25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5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5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5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5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5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25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25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25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25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25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25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25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25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25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25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25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25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25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25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25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25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25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25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25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25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25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25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25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25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25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25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25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25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25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25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25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25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25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25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25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25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25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25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25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4" name="Google Shape;5114;p25"/>
          <p:cNvGrpSpPr/>
          <p:nvPr/>
        </p:nvGrpSpPr>
        <p:grpSpPr>
          <a:xfrm>
            <a:off x="302103" y="3310126"/>
            <a:ext cx="831787" cy="721972"/>
            <a:chOff x="2788951" y="3310126"/>
            <a:chExt cx="831787" cy="721972"/>
          </a:xfrm>
        </p:grpSpPr>
        <p:sp>
          <p:nvSpPr>
            <p:cNvPr id="5115" name="Google Shape;5115;p25"/>
            <p:cNvSpPr/>
            <p:nvPr/>
          </p:nvSpPr>
          <p:spPr>
            <a:xfrm>
              <a:off x="3412729" y="3947714"/>
              <a:ext cx="110973" cy="84385"/>
            </a:xfrm>
            <a:custGeom>
              <a:avLst/>
              <a:gdLst/>
              <a:ahLst/>
              <a:cxnLst/>
              <a:rect l="l" t="t" r="r" b="b"/>
              <a:pathLst>
                <a:path w="3177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3176" y="2415"/>
                  </a:lnTo>
                  <a:lnTo>
                    <a:pt x="3176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25"/>
            <p:cNvSpPr/>
            <p:nvPr/>
          </p:nvSpPr>
          <p:spPr>
            <a:xfrm>
              <a:off x="3315694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2779" y="241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25"/>
            <p:cNvSpPr/>
            <p:nvPr/>
          </p:nvSpPr>
          <p:spPr>
            <a:xfrm>
              <a:off x="3204826" y="3947714"/>
              <a:ext cx="110903" cy="84385"/>
            </a:xfrm>
            <a:custGeom>
              <a:avLst/>
              <a:gdLst/>
              <a:ahLst/>
              <a:cxnLst/>
              <a:rect l="l" t="t" r="r" b="b"/>
              <a:pathLst>
                <a:path w="3175" h="2416" extrusionOk="0">
                  <a:moveTo>
                    <a:pt x="0" y="1"/>
                  </a:moveTo>
                  <a:lnTo>
                    <a:pt x="0" y="2415"/>
                  </a:lnTo>
                  <a:lnTo>
                    <a:pt x="3175" y="2415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25"/>
            <p:cNvSpPr/>
            <p:nvPr/>
          </p:nvSpPr>
          <p:spPr>
            <a:xfrm>
              <a:off x="3107791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0" y="1"/>
                  </a:moveTo>
                  <a:lnTo>
                    <a:pt x="0" y="2415"/>
                  </a:lnTo>
                  <a:lnTo>
                    <a:pt x="2778" y="2415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25"/>
            <p:cNvSpPr/>
            <p:nvPr/>
          </p:nvSpPr>
          <p:spPr>
            <a:xfrm>
              <a:off x="2996888" y="3947714"/>
              <a:ext cx="110938" cy="84385"/>
            </a:xfrm>
            <a:custGeom>
              <a:avLst/>
              <a:gdLst/>
              <a:ahLst/>
              <a:cxnLst/>
              <a:rect l="l" t="t" r="r" b="b"/>
              <a:pathLst>
                <a:path w="3176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3175" y="2415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25"/>
            <p:cNvSpPr/>
            <p:nvPr/>
          </p:nvSpPr>
          <p:spPr>
            <a:xfrm>
              <a:off x="2899853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2779" y="241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25"/>
            <p:cNvSpPr/>
            <p:nvPr/>
          </p:nvSpPr>
          <p:spPr>
            <a:xfrm>
              <a:off x="3412729" y="3836850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25"/>
            <p:cNvSpPr/>
            <p:nvPr/>
          </p:nvSpPr>
          <p:spPr>
            <a:xfrm>
              <a:off x="3315694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25"/>
            <p:cNvSpPr/>
            <p:nvPr/>
          </p:nvSpPr>
          <p:spPr>
            <a:xfrm>
              <a:off x="3204826" y="3836850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25"/>
            <p:cNvSpPr/>
            <p:nvPr/>
          </p:nvSpPr>
          <p:spPr>
            <a:xfrm>
              <a:off x="3107791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25"/>
            <p:cNvSpPr/>
            <p:nvPr/>
          </p:nvSpPr>
          <p:spPr>
            <a:xfrm>
              <a:off x="2996888" y="3836850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25"/>
            <p:cNvSpPr/>
            <p:nvPr/>
          </p:nvSpPr>
          <p:spPr>
            <a:xfrm>
              <a:off x="2899853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25"/>
            <p:cNvSpPr/>
            <p:nvPr/>
          </p:nvSpPr>
          <p:spPr>
            <a:xfrm>
              <a:off x="3412729" y="3739819"/>
              <a:ext cx="110973" cy="97064"/>
            </a:xfrm>
            <a:custGeom>
              <a:avLst/>
              <a:gdLst/>
              <a:ahLst/>
              <a:cxnLst/>
              <a:rect l="l" t="t" r="r" b="b"/>
              <a:pathLst>
                <a:path w="3177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25"/>
            <p:cNvSpPr/>
            <p:nvPr/>
          </p:nvSpPr>
          <p:spPr>
            <a:xfrm>
              <a:off x="3315694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25"/>
            <p:cNvSpPr/>
            <p:nvPr/>
          </p:nvSpPr>
          <p:spPr>
            <a:xfrm>
              <a:off x="3204826" y="3739819"/>
              <a:ext cx="110903" cy="97064"/>
            </a:xfrm>
            <a:custGeom>
              <a:avLst/>
              <a:gdLst/>
              <a:ahLst/>
              <a:cxnLst/>
              <a:rect l="l" t="t" r="r" b="b"/>
              <a:pathLst>
                <a:path w="3175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25"/>
            <p:cNvSpPr/>
            <p:nvPr/>
          </p:nvSpPr>
          <p:spPr>
            <a:xfrm>
              <a:off x="3107791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25"/>
            <p:cNvSpPr/>
            <p:nvPr/>
          </p:nvSpPr>
          <p:spPr>
            <a:xfrm>
              <a:off x="2996888" y="3739819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25"/>
            <p:cNvSpPr/>
            <p:nvPr/>
          </p:nvSpPr>
          <p:spPr>
            <a:xfrm>
              <a:off x="2899853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25"/>
            <p:cNvSpPr/>
            <p:nvPr/>
          </p:nvSpPr>
          <p:spPr>
            <a:xfrm>
              <a:off x="3412729" y="3628885"/>
              <a:ext cx="110973" cy="110965"/>
            </a:xfrm>
            <a:custGeom>
              <a:avLst/>
              <a:gdLst/>
              <a:ahLst/>
              <a:cxnLst/>
              <a:rect l="l" t="t" r="r" b="b"/>
              <a:pathLst>
                <a:path w="3177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3176" y="3176"/>
                  </a:lnTo>
                  <a:lnTo>
                    <a:pt x="3176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25"/>
            <p:cNvSpPr/>
            <p:nvPr/>
          </p:nvSpPr>
          <p:spPr>
            <a:xfrm>
              <a:off x="3315694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25"/>
            <p:cNvSpPr/>
            <p:nvPr/>
          </p:nvSpPr>
          <p:spPr>
            <a:xfrm>
              <a:off x="3204826" y="3628885"/>
              <a:ext cx="110903" cy="110965"/>
            </a:xfrm>
            <a:custGeom>
              <a:avLst/>
              <a:gdLst/>
              <a:ahLst/>
              <a:cxnLst/>
              <a:rect l="l" t="t" r="r" b="b"/>
              <a:pathLst>
                <a:path w="3175" h="3177" extrusionOk="0">
                  <a:moveTo>
                    <a:pt x="0" y="1"/>
                  </a:moveTo>
                  <a:lnTo>
                    <a:pt x="0" y="3176"/>
                  </a:lnTo>
                  <a:lnTo>
                    <a:pt x="3175" y="3176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25"/>
            <p:cNvSpPr/>
            <p:nvPr/>
          </p:nvSpPr>
          <p:spPr>
            <a:xfrm>
              <a:off x="3107791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0" y="1"/>
                  </a:moveTo>
                  <a:lnTo>
                    <a:pt x="0" y="3176"/>
                  </a:lnTo>
                  <a:lnTo>
                    <a:pt x="2778" y="3176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25"/>
            <p:cNvSpPr/>
            <p:nvPr/>
          </p:nvSpPr>
          <p:spPr>
            <a:xfrm>
              <a:off x="2996888" y="3628885"/>
              <a:ext cx="110938" cy="110965"/>
            </a:xfrm>
            <a:custGeom>
              <a:avLst/>
              <a:gdLst/>
              <a:ahLst/>
              <a:cxnLst/>
              <a:rect l="l" t="t" r="r" b="b"/>
              <a:pathLst>
                <a:path w="3176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3175" y="3176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25"/>
            <p:cNvSpPr/>
            <p:nvPr/>
          </p:nvSpPr>
          <p:spPr>
            <a:xfrm>
              <a:off x="2899853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25"/>
            <p:cNvSpPr/>
            <p:nvPr/>
          </p:nvSpPr>
          <p:spPr>
            <a:xfrm>
              <a:off x="3523667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25"/>
            <p:cNvSpPr/>
            <p:nvPr/>
          </p:nvSpPr>
          <p:spPr>
            <a:xfrm>
              <a:off x="3412729" y="3518022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25"/>
            <p:cNvSpPr/>
            <p:nvPr/>
          </p:nvSpPr>
          <p:spPr>
            <a:xfrm>
              <a:off x="3315694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25"/>
            <p:cNvSpPr/>
            <p:nvPr/>
          </p:nvSpPr>
          <p:spPr>
            <a:xfrm>
              <a:off x="3204826" y="3518022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25"/>
            <p:cNvSpPr/>
            <p:nvPr/>
          </p:nvSpPr>
          <p:spPr>
            <a:xfrm>
              <a:off x="3107791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25"/>
            <p:cNvSpPr/>
            <p:nvPr/>
          </p:nvSpPr>
          <p:spPr>
            <a:xfrm>
              <a:off x="2996888" y="3518022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25"/>
            <p:cNvSpPr/>
            <p:nvPr/>
          </p:nvSpPr>
          <p:spPr>
            <a:xfrm>
              <a:off x="2899853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25"/>
            <p:cNvSpPr/>
            <p:nvPr/>
          </p:nvSpPr>
          <p:spPr>
            <a:xfrm>
              <a:off x="2788951" y="3518022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25"/>
            <p:cNvSpPr/>
            <p:nvPr/>
          </p:nvSpPr>
          <p:spPr>
            <a:xfrm>
              <a:off x="3523667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25"/>
            <p:cNvSpPr/>
            <p:nvPr/>
          </p:nvSpPr>
          <p:spPr>
            <a:xfrm>
              <a:off x="3412729" y="3420990"/>
              <a:ext cx="110973" cy="97064"/>
            </a:xfrm>
            <a:custGeom>
              <a:avLst/>
              <a:gdLst/>
              <a:ahLst/>
              <a:cxnLst/>
              <a:rect l="l" t="t" r="r" b="b"/>
              <a:pathLst>
                <a:path w="3177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25"/>
            <p:cNvSpPr/>
            <p:nvPr/>
          </p:nvSpPr>
          <p:spPr>
            <a:xfrm>
              <a:off x="3315694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25"/>
            <p:cNvSpPr/>
            <p:nvPr/>
          </p:nvSpPr>
          <p:spPr>
            <a:xfrm>
              <a:off x="3204826" y="3420990"/>
              <a:ext cx="110903" cy="97064"/>
            </a:xfrm>
            <a:custGeom>
              <a:avLst/>
              <a:gdLst/>
              <a:ahLst/>
              <a:cxnLst/>
              <a:rect l="l" t="t" r="r" b="b"/>
              <a:pathLst>
                <a:path w="3175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25"/>
            <p:cNvSpPr/>
            <p:nvPr/>
          </p:nvSpPr>
          <p:spPr>
            <a:xfrm>
              <a:off x="3107791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25"/>
            <p:cNvSpPr/>
            <p:nvPr/>
          </p:nvSpPr>
          <p:spPr>
            <a:xfrm>
              <a:off x="2996888" y="3420990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25"/>
            <p:cNvSpPr/>
            <p:nvPr/>
          </p:nvSpPr>
          <p:spPr>
            <a:xfrm>
              <a:off x="2899853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25"/>
            <p:cNvSpPr/>
            <p:nvPr/>
          </p:nvSpPr>
          <p:spPr>
            <a:xfrm>
              <a:off x="2788951" y="3420990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25"/>
            <p:cNvSpPr/>
            <p:nvPr/>
          </p:nvSpPr>
          <p:spPr>
            <a:xfrm>
              <a:off x="3523667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2778" y="3174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25"/>
            <p:cNvSpPr/>
            <p:nvPr/>
          </p:nvSpPr>
          <p:spPr>
            <a:xfrm>
              <a:off x="3412729" y="3310126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3176" y="31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25"/>
            <p:cNvSpPr/>
            <p:nvPr/>
          </p:nvSpPr>
          <p:spPr>
            <a:xfrm>
              <a:off x="3315694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2779" y="317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25"/>
            <p:cNvSpPr/>
            <p:nvPr/>
          </p:nvSpPr>
          <p:spPr>
            <a:xfrm>
              <a:off x="3204826" y="3310126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3175" y="3174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25"/>
            <p:cNvSpPr/>
            <p:nvPr/>
          </p:nvSpPr>
          <p:spPr>
            <a:xfrm>
              <a:off x="3107791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2778" y="3174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25"/>
            <p:cNvSpPr/>
            <p:nvPr/>
          </p:nvSpPr>
          <p:spPr>
            <a:xfrm>
              <a:off x="2996888" y="3310126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3175" y="3174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25"/>
            <p:cNvSpPr/>
            <p:nvPr/>
          </p:nvSpPr>
          <p:spPr>
            <a:xfrm>
              <a:off x="2899853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2779" y="317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25"/>
            <p:cNvSpPr/>
            <p:nvPr/>
          </p:nvSpPr>
          <p:spPr>
            <a:xfrm>
              <a:off x="2788951" y="3310126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3176" y="31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3" name="Google Shape;5163;p25"/>
          <p:cNvGrpSpPr/>
          <p:nvPr/>
        </p:nvGrpSpPr>
        <p:grpSpPr>
          <a:xfrm>
            <a:off x="-98650" y="4010850"/>
            <a:ext cx="9242700" cy="1302100"/>
            <a:chOff x="-98650" y="4010850"/>
            <a:chExt cx="9242700" cy="1302100"/>
          </a:xfrm>
        </p:grpSpPr>
        <p:sp>
          <p:nvSpPr>
            <p:cNvPr id="5164" name="Google Shape;5164;p25"/>
            <p:cNvSpPr/>
            <p:nvPr/>
          </p:nvSpPr>
          <p:spPr>
            <a:xfrm>
              <a:off x="-98650" y="4010850"/>
              <a:ext cx="92427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25"/>
            <p:cNvSpPr/>
            <p:nvPr/>
          </p:nvSpPr>
          <p:spPr>
            <a:xfrm>
              <a:off x="-98650" y="4584050"/>
              <a:ext cx="92427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25"/>
            <p:cNvSpPr/>
            <p:nvPr/>
          </p:nvSpPr>
          <p:spPr>
            <a:xfrm>
              <a:off x="-98650" y="4745950"/>
              <a:ext cx="9242700" cy="567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7" name="Google Shape;5167;p25"/>
          <p:cNvSpPr txBox="1">
            <a:spLocks noGrp="1"/>
          </p:cNvSpPr>
          <p:nvPr>
            <p:ph type="title"/>
          </p:nvPr>
        </p:nvSpPr>
        <p:spPr>
          <a:xfrm>
            <a:off x="3428275" y="1769604"/>
            <a:ext cx="4236900" cy="4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68" name="Google Shape;5168;p25"/>
          <p:cNvSpPr txBox="1">
            <a:spLocks noGrp="1"/>
          </p:cNvSpPr>
          <p:nvPr>
            <p:ph type="title" idx="2" hasCustomPrompt="1"/>
          </p:nvPr>
        </p:nvSpPr>
        <p:spPr>
          <a:xfrm>
            <a:off x="1478825" y="1748425"/>
            <a:ext cx="2010300" cy="9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169" name="Google Shape;5169;p25"/>
          <p:cNvSpPr txBox="1">
            <a:spLocks noGrp="1"/>
          </p:cNvSpPr>
          <p:nvPr>
            <p:ph type="subTitle" idx="1"/>
          </p:nvPr>
        </p:nvSpPr>
        <p:spPr>
          <a:xfrm>
            <a:off x="3428275" y="2275423"/>
            <a:ext cx="4236900" cy="4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70" name="Google Shape;5170;p25"/>
          <p:cNvSpPr/>
          <p:nvPr/>
        </p:nvSpPr>
        <p:spPr>
          <a:xfrm>
            <a:off x="2618000" y="3903875"/>
            <a:ext cx="871200" cy="1409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1" name="Google Shape;5171;p25"/>
          <p:cNvSpPr/>
          <p:nvPr/>
        </p:nvSpPr>
        <p:spPr>
          <a:xfrm>
            <a:off x="5712200" y="3957350"/>
            <a:ext cx="871200" cy="1409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2" name="Google Shape;5172;p25"/>
          <p:cNvGrpSpPr/>
          <p:nvPr/>
        </p:nvGrpSpPr>
        <p:grpSpPr>
          <a:xfrm>
            <a:off x="583737" y="2622667"/>
            <a:ext cx="263998" cy="263956"/>
            <a:chOff x="1031000" y="3038742"/>
            <a:chExt cx="263998" cy="263956"/>
          </a:xfrm>
        </p:grpSpPr>
        <p:sp>
          <p:nvSpPr>
            <p:cNvPr id="5173" name="Google Shape;5173;p25"/>
            <p:cNvSpPr/>
            <p:nvPr/>
          </p:nvSpPr>
          <p:spPr>
            <a:xfrm>
              <a:off x="1031000" y="3170721"/>
              <a:ext cx="148521" cy="131977"/>
            </a:xfrm>
            <a:custGeom>
              <a:avLst/>
              <a:gdLst/>
              <a:ahLst/>
              <a:cxnLst/>
              <a:rect l="l" t="t" r="r" b="b"/>
              <a:pathLst>
                <a:path w="3573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25"/>
            <p:cNvSpPr/>
            <p:nvPr/>
          </p:nvSpPr>
          <p:spPr>
            <a:xfrm>
              <a:off x="1031000" y="3038742"/>
              <a:ext cx="148521" cy="132018"/>
            </a:xfrm>
            <a:custGeom>
              <a:avLst/>
              <a:gdLst/>
              <a:ahLst/>
              <a:cxnLst/>
              <a:rect l="l" t="t" r="r" b="b"/>
              <a:pathLst>
                <a:path w="3573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25"/>
            <p:cNvSpPr/>
            <p:nvPr/>
          </p:nvSpPr>
          <p:spPr>
            <a:xfrm>
              <a:off x="1179482" y="3170721"/>
              <a:ext cx="115516" cy="131977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25"/>
            <p:cNvSpPr/>
            <p:nvPr/>
          </p:nvSpPr>
          <p:spPr>
            <a:xfrm>
              <a:off x="1179482" y="3038742"/>
              <a:ext cx="115516" cy="132018"/>
            </a:xfrm>
            <a:custGeom>
              <a:avLst/>
              <a:gdLst/>
              <a:ahLst/>
              <a:cxnLst/>
              <a:rect l="l" t="t" r="r" b="b"/>
              <a:pathLst>
                <a:path w="2779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7" name="Google Shape;5177;p25"/>
          <p:cNvGrpSpPr/>
          <p:nvPr/>
        </p:nvGrpSpPr>
        <p:grpSpPr>
          <a:xfrm>
            <a:off x="583737" y="2195842"/>
            <a:ext cx="263998" cy="263956"/>
            <a:chOff x="1031000" y="3038742"/>
            <a:chExt cx="263998" cy="263956"/>
          </a:xfrm>
        </p:grpSpPr>
        <p:sp>
          <p:nvSpPr>
            <p:cNvPr id="5178" name="Google Shape;5178;p25"/>
            <p:cNvSpPr/>
            <p:nvPr/>
          </p:nvSpPr>
          <p:spPr>
            <a:xfrm>
              <a:off x="1031000" y="3170721"/>
              <a:ext cx="148521" cy="131977"/>
            </a:xfrm>
            <a:custGeom>
              <a:avLst/>
              <a:gdLst/>
              <a:ahLst/>
              <a:cxnLst/>
              <a:rect l="l" t="t" r="r" b="b"/>
              <a:pathLst>
                <a:path w="3573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25"/>
            <p:cNvSpPr/>
            <p:nvPr/>
          </p:nvSpPr>
          <p:spPr>
            <a:xfrm>
              <a:off x="1031000" y="3038742"/>
              <a:ext cx="148521" cy="132018"/>
            </a:xfrm>
            <a:custGeom>
              <a:avLst/>
              <a:gdLst/>
              <a:ahLst/>
              <a:cxnLst/>
              <a:rect l="l" t="t" r="r" b="b"/>
              <a:pathLst>
                <a:path w="3573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25"/>
            <p:cNvSpPr/>
            <p:nvPr/>
          </p:nvSpPr>
          <p:spPr>
            <a:xfrm>
              <a:off x="1179482" y="3170721"/>
              <a:ext cx="115516" cy="131977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25"/>
            <p:cNvSpPr/>
            <p:nvPr/>
          </p:nvSpPr>
          <p:spPr>
            <a:xfrm>
              <a:off x="1179482" y="3038742"/>
              <a:ext cx="115516" cy="132018"/>
            </a:xfrm>
            <a:custGeom>
              <a:avLst/>
              <a:gdLst/>
              <a:ahLst/>
              <a:cxnLst/>
              <a:rect l="l" t="t" r="r" b="b"/>
              <a:pathLst>
                <a:path w="2779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2" name="Google Shape;5182;p25"/>
          <p:cNvGrpSpPr/>
          <p:nvPr/>
        </p:nvGrpSpPr>
        <p:grpSpPr>
          <a:xfrm>
            <a:off x="583737" y="1769017"/>
            <a:ext cx="263998" cy="263956"/>
            <a:chOff x="1031000" y="3038742"/>
            <a:chExt cx="263998" cy="263956"/>
          </a:xfrm>
        </p:grpSpPr>
        <p:sp>
          <p:nvSpPr>
            <p:cNvPr id="5183" name="Google Shape;5183;p25"/>
            <p:cNvSpPr/>
            <p:nvPr/>
          </p:nvSpPr>
          <p:spPr>
            <a:xfrm>
              <a:off x="1031000" y="3170721"/>
              <a:ext cx="148521" cy="131977"/>
            </a:xfrm>
            <a:custGeom>
              <a:avLst/>
              <a:gdLst/>
              <a:ahLst/>
              <a:cxnLst/>
              <a:rect l="l" t="t" r="r" b="b"/>
              <a:pathLst>
                <a:path w="3573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25"/>
            <p:cNvSpPr/>
            <p:nvPr/>
          </p:nvSpPr>
          <p:spPr>
            <a:xfrm>
              <a:off x="1031000" y="3038742"/>
              <a:ext cx="148521" cy="132018"/>
            </a:xfrm>
            <a:custGeom>
              <a:avLst/>
              <a:gdLst/>
              <a:ahLst/>
              <a:cxnLst/>
              <a:rect l="l" t="t" r="r" b="b"/>
              <a:pathLst>
                <a:path w="3573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25"/>
            <p:cNvSpPr/>
            <p:nvPr/>
          </p:nvSpPr>
          <p:spPr>
            <a:xfrm>
              <a:off x="1179482" y="3170721"/>
              <a:ext cx="115516" cy="131977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25"/>
            <p:cNvSpPr/>
            <p:nvPr/>
          </p:nvSpPr>
          <p:spPr>
            <a:xfrm>
              <a:off x="1179482" y="3038742"/>
              <a:ext cx="115516" cy="132018"/>
            </a:xfrm>
            <a:custGeom>
              <a:avLst/>
              <a:gdLst/>
              <a:ahLst/>
              <a:cxnLst/>
              <a:rect l="l" t="t" r="r" b="b"/>
              <a:pathLst>
                <a:path w="2779" h="3176" extrusionOk="0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9597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5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8" name="Google Shape;5188;p26"/>
          <p:cNvSpPr txBox="1">
            <a:spLocks noGrp="1"/>
          </p:cNvSpPr>
          <p:nvPr>
            <p:ph type="title"/>
          </p:nvPr>
        </p:nvSpPr>
        <p:spPr>
          <a:xfrm>
            <a:off x="1334700" y="839125"/>
            <a:ext cx="6474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89" name="Google Shape;5189;p26"/>
          <p:cNvSpPr txBox="1">
            <a:spLocks noGrp="1"/>
          </p:cNvSpPr>
          <p:nvPr>
            <p:ph type="subTitle" idx="1"/>
          </p:nvPr>
        </p:nvSpPr>
        <p:spPr>
          <a:xfrm>
            <a:off x="2466750" y="1760850"/>
            <a:ext cx="4210500" cy="13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90" name="Google Shape;5190;p26"/>
          <p:cNvSpPr txBox="1"/>
          <p:nvPr/>
        </p:nvSpPr>
        <p:spPr>
          <a:xfrm>
            <a:off x="2568900" y="3737600"/>
            <a:ext cx="40062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Slidesgo, including icons by Flaticon, and infographics &amp; images by Freepik. </a:t>
            </a:r>
            <a:endParaRPr sz="1200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381313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2" name="Google Shape;5192;p27"/>
          <p:cNvGrpSpPr/>
          <p:nvPr/>
        </p:nvGrpSpPr>
        <p:grpSpPr>
          <a:xfrm>
            <a:off x="322655" y="362054"/>
            <a:ext cx="949170" cy="474582"/>
            <a:chOff x="311697" y="-12"/>
            <a:chExt cx="4437449" cy="2218709"/>
          </a:xfrm>
        </p:grpSpPr>
        <p:sp>
          <p:nvSpPr>
            <p:cNvPr id="5193" name="Google Shape;5193;p27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27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27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27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27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27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27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27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27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27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27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27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27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27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27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27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27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27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27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27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27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27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27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27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27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27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27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27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27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27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27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27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27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27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27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27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27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27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27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27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27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27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27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27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27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27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27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27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27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27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27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27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27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27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27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27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27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27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27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27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27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27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27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27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27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27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27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27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27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27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27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27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27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27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27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27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27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27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27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27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27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27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27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27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27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27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27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27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27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27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27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27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27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27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27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27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27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27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27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27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27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27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27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27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27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27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27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27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27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27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27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27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27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27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27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27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27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27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27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27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27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27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27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27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27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27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27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27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27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27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27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27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27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27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27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27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27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27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27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27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27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27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27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27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27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27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27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27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27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27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27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27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27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27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27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27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27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27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27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27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27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27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27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27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27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27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27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27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27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27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27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27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27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27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27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27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27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27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27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27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27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27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27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27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27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27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27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27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27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27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27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27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27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27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27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27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27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27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27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27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27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27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27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27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27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27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27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27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27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27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27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27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27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27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27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27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27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27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27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27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27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27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27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27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27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27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27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27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27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27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27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27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27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27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27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27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27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27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27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27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27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27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27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27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27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27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27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27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27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27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27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27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27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27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27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27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27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27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27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27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27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27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27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27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27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27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27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27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27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27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27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27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27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27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27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27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27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27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27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27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27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27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27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27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27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27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27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27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27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27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27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27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27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27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27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27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27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27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27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27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27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27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27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27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27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27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27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27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27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27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27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27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27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27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27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27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27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27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27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27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27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27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27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27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27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27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27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27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27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2" name="Google Shape;5522;p27"/>
          <p:cNvGrpSpPr/>
          <p:nvPr/>
        </p:nvGrpSpPr>
        <p:grpSpPr>
          <a:xfrm>
            <a:off x="8049776" y="2065878"/>
            <a:ext cx="1443946" cy="721968"/>
            <a:chOff x="311697" y="-12"/>
            <a:chExt cx="4437449" cy="2218709"/>
          </a:xfrm>
        </p:grpSpPr>
        <p:sp>
          <p:nvSpPr>
            <p:cNvPr id="5523" name="Google Shape;5523;p27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27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27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27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27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27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27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27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27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27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27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27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27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27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27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27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27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27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27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27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27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27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27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27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27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27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27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27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27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27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27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27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7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7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7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7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7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7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7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7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7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7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7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7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7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7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7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7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7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7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7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7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7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7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7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7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27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27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27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27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7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7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7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7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7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7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7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27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27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27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27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27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27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7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7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7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7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7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7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7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27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27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27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27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27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27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27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27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27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27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27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27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27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27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27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27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27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27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27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27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27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27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27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27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27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7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7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7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7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7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7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7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7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7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7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7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7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7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7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7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7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7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7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7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7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7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7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7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7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7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7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7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7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7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7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7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7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7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7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7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7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7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7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7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7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7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7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7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7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7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7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7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7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7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7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7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7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7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7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7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7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7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7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7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7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7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7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7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7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7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7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7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7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7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7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7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7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7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7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7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7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7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7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7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7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7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7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7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7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7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7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7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7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7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7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7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7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7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7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7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7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7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7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7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7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7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7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7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7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7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7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7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7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7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7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7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7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7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7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7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7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7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7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7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7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7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7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7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7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7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7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7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7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7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7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7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7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7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7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7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7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7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7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7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7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7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7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7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7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7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7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7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7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7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7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7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7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7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7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7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7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7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7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7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7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7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7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7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7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7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7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7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7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7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7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7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7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7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7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7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7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7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7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7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7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7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7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7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7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7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7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7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7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7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7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7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7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7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7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7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7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7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7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7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7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7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7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7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7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7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7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7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7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7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7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7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7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7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7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7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7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7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7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7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7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7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7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7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7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2" name="Google Shape;5852;p27"/>
          <p:cNvGrpSpPr/>
          <p:nvPr/>
        </p:nvGrpSpPr>
        <p:grpSpPr>
          <a:xfrm>
            <a:off x="-98650" y="3310126"/>
            <a:ext cx="9242700" cy="2002824"/>
            <a:chOff x="-98650" y="3310126"/>
            <a:chExt cx="9242700" cy="2002824"/>
          </a:xfrm>
        </p:grpSpPr>
        <p:grpSp>
          <p:nvGrpSpPr>
            <p:cNvPr id="5853" name="Google Shape;5853;p27"/>
            <p:cNvGrpSpPr/>
            <p:nvPr/>
          </p:nvGrpSpPr>
          <p:grpSpPr>
            <a:xfrm>
              <a:off x="4156107" y="3310126"/>
              <a:ext cx="831787" cy="721972"/>
              <a:chOff x="2788951" y="3310126"/>
              <a:chExt cx="831787" cy="721972"/>
            </a:xfrm>
          </p:grpSpPr>
          <p:sp>
            <p:nvSpPr>
              <p:cNvPr id="5854" name="Google Shape;5854;p27"/>
              <p:cNvSpPr/>
              <p:nvPr/>
            </p:nvSpPr>
            <p:spPr>
              <a:xfrm>
                <a:off x="3412729" y="3947714"/>
                <a:ext cx="110973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3176" y="2415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27"/>
              <p:cNvSpPr/>
              <p:nvPr/>
            </p:nvSpPr>
            <p:spPr>
              <a:xfrm>
                <a:off x="3315694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27"/>
              <p:cNvSpPr/>
              <p:nvPr/>
            </p:nvSpPr>
            <p:spPr>
              <a:xfrm>
                <a:off x="3204826" y="3947714"/>
                <a:ext cx="110903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16" extrusionOk="0">
                    <a:moveTo>
                      <a:pt x="0" y="1"/>
                    </a:moveTo>
                    <a:lnTo>
                      <a:pt x="0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27"/>
              <p:cNvSpPr/>
              <p:nvPr/>
            </p:nvSpPr>
            <p:spPr>
              <a:xfrm>
                <a:off x="3107791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0" y="1"/>
                    </a:moveTo>
                    <a:lnTo>
                      <a:pt x="0" y="2415"/>
                    </a:lnTo>
                    <a:lnTo>
                      <a:pt x="2778" y="2415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27"/>
              <p:cNvSpPr/>
              <p:nvPr/>
            </p:nvSpPr>
            <p:spPr>
              <a:xfrm>
                <a:off x="2996888" y="3947714"/>
                <a:ext cx="110938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27"/>
              <p:cNvSpPr/>
              <p:nvPr/>
            </p:nvSpPr>
            <p:spPr>
              <a:xfrm>
                <a:off x="2899853" y="3947714"/>
                <a:ext cx="97070" cy="8438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416" extrusionOk="0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27"/>
              <p:cNvSpPr/>
              <p:nvPr/>
            </p:nvSpPr>
            <p:spPr>
              <a:xfrm>
                <a:off x="3412729" y="3836850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27"/>
              <p:cNvSpPr/>
              <p:nvPr/>
            </p:nvSpPr>
            <p:spPr>
              <a:xfrm>
                <a:off x="3315694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27"/>
              <p:cNvSpPr/>
              <p:nvPr/>
            </p:nvSpPr>
            <p:spPr>
              <a:xfrm>
                <a:off x="3204826" y="3836850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27"/>
              <p:cNvSpPr/>
              <p:nvPr/>
            </p:nvSpPr>
            <p:spPr>
              <a:xfrm>
                <a:off x="3107791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27"/>
              <p:cNvSpPr/>
              <p:nvPr/>
            </p:nvSpPr>
            <p:spPr>
              <a:xfrm>
                <a:off x="2996888" y="3836850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27"/>
              <p:cNvSpPr/>
              <p:nvPr/>
            </p:nvSpPr>
            <p:spPr>
              <a:xfrm>
                <a:off x="2899853" y="3836850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27"/>
              <p:cNvSpPr/>
              <p:nvPr/>
            </p:nvSpPr>
            <p:spPr>
              <a:xfrm>
                <a:off x="3412729" y="3739819"/>
                <a:ext cx="11097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27"/>
              <p:cNvSpPr/>
              <p:nvPr/>
            </p:nvSpPr>
            <p:spPr>
              <a:xfrm>
                <a:off x="3315694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27"/>
              <p:cNvSpPr/>
              <p:nvPr/>
            </p:nvSpPr>
            <p:spPr>
              <a:xfrm>
                <a:off x="3204826" y="3739819"/>
                <a:ext cx="11090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27"/>
              <p:cNvSpPr/>
              <p:nvPr/>
            </p:nvSpPr>
            <p:spPr>
              <a:xfrm>
                <a:off x="3107791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27"/>
              <p:cNvSpPr/>
              <p:nvPr/>
            </p:nvSpPr>
            <p:spPr>
              <a:xfrm>
                <a:off x="2996888" y="3739819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27"/>
              <p:cNvSpPr/>
              <p:nvPr/>
            </p:nvSpPr>
            <p:spPr>
              <a:xfrm>
                <a:off x="2899853" y="3739819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27"/>
              <p:cNvSpPr/>
              <p:nvPr/>
            </p:nvSpPr>
            <p:spPr>
              <a:xfrm>
                <a:off x="3412729" y="3628885"/>
                <a:ext cx="110973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3176" y="3176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27"/>
              <p:cNvSpPr/>
              <p:nvPr/>
            </p:nvSpPr>
            <p:spPr>
              <a:xfrm>
                <a:off x="3315694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27"/>
              <p:cNvSpPr/>
              <p:nvPr/>
            </p:nvSpPr>
            <p:spPr>
              <a:xfrm>
                <a:off x="3204826" y="3628885"/>
                <a:ext cx="110903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7" extrusionOk="0">
                    <a:moveTo>
                      <a:pt x="0" y="1"/>
                    </a:moveTo>
                    <a:lnTo>
                      <a:pt x="0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27"/>
              <p:cNvSpPr/>
              <p:nvPr/>
            </p:nvSpPr>
            <p:spPr>
              <a:xfrm>
                <a:off x="3107791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0" y="1"/>
                    </a:moveTo>
                    <a:lnTo>
                      <a:pt x="0" y="3176"/>
                    </a:lnTo>
                    <a:lnTo>
                      <a:pt x="2778" y="3176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27"/>
              <p:cNvSpPr/>
              <p:nvPr/>
            </p:nvSpPr>
            <p:spPr>
              <a:xfrm>
                <a:off x="2996888" y="3628885"/>
                <a:ext cx="110938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27"/>
              <p:cNvSpPr/>
              <p:nvPr/>
            </p:nvSpPr>
            <p:spPr>
              <a:xfrm>
                <a:off x="2899853" y="3628885"/>
                <a:ext cx="97070" cy="11096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7" extrusionOk="0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27"/>
              <p:cNvSpPr/>
              <p:nvPr/>
            </p:nvSpPr>
            <p:spPr>
              <a:xfrm>
                <a:off x="3523667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27"/>
              <p:cNvSpPr/>
              <p:nvPr/>
            </p:nvSpPr>
            <p:spPr>
              <a:xfrm>
                <a:off x="3412729" y="3518022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27"/>
              <p:cNvSpPr/>
              <p:nvPr/>
            </p:nvSpPr>
            <p:spPr>
              <a:xfrm>
                <a:off x="3315694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27"/>
              <p:cNvSpPr/>
              <p:nvPr/>
            </p:nvSpPr>
            <p:spPr>
              <a:xfrm>
                <a:off x="3204826" y="3518022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27"/>
              <p:cNvSpPr/>
              <p:nvPr/>
            </p:nvSpPr>
            <p:spPr>
              <a:xfrm>
                <a:off x="3107791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27"/>
              <p:cNvSpPr/>
              <p:nvPr/>
            </p:nvSpPr>
            <p:spPr>
              <a:xfrm>
                <a:off x="2996888" y="3518022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27"/>
              <p:cNvSpPr/>
              <p:nvPr/>
            </p:nvSpPr>
            <p:spPr>
              <a:xfrm>
                <a:off x="2899853" y="3518022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27"/>
              <p:cNvSpPr/>
              <p:nvPr/>
            </p:nvSpPr>
            <p:spPr>
              <a:xfrm>
                <a:off x="2788951" y="3518022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0" y="0"/>
                    </a:moveTo>
                    <a:lnTo>
                      <a:pt x="0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27"/>
              <p:cNvSpPr/>
              <p:nvPr/>
            </p:nvSpPr>
            <p:spPr>
              <a:xfrm>
                <a:off x="3523667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27"/>
              <p:cNvSpPr/>
              <p:nvPr/>
            </p:nvSpPr>
            <p:spPr>
              <a:xfrm>
                <a:off x="3412729" y="3420990"/>
                <a:ext cx="11097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27"/>
              <p:cNvSpPr/>
              <p:nvPr/>
            </p:nvSpPr>
            <p:spPr>
              <a:xfrm>
                <a:off x="3315694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27"/>
              <p:cNvSpPr/>
              <p:nvPr/>
            </p:nvSpPr>
            <p:spPr>
              <a:xfrm>
                <a:off x="3204826" y="3420990"/>
                <a:ext cx="110903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27"/>
              <p:cNvSpPr/>
              <p:nvPr/>
            </p:nvSpPr>
            <p:spPr>
              <a:xfrm>
                <a:off x="3107791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27"/>
              <p:cNvSpPr/>
              <p:nvPr/>
            </p:nvSpPr>
            <p:spPr>
              <a:xfrm>
                <a:off x="2996888" y="3420990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27"/>
              <p:cNvSpPr/>
              <p:nvPr/>
            </p:nvSpPr>
            <p:spPr>
              <a:xfrm>
                <a:off x="2899853" y="3420990"/>
                <a:ext cx="97070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779" extrusionOk="0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27"/>
              <p:cNvSpPr/>
              <p:nvPr/>
            </p:nvSpPr>
            <p:spPr>
              <a:xfrm>
                <a:off x="2788951" y="3420990"/>
                <a:ext cx="110938" cy="97064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79" extrusionOk="0">
                    <a:moveTo>
                      <a:pt x="0" y="0"/>
                    </a:moveTo>
                    <a:lnTo>
                      <a:pt x="0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27"/>
              <p:cNvSpPr/>
              <p:nvPr/>
            </p:nvSpPr>
            <p:spPr>
              <a:xfrm>
                <a:off x="3523667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27"/>
              <p:cNvSpPr/>
              <p:nvPr/>
            </p:nvSpPr>
            <p:spPr>
              <a:xfrm>
                <a:off x="3412729" y="3310126"/>
                <a:ext cx="11097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27"/>
              <p:cNvSpPr/>
              <p:nvPr/>
            </p:nvSpPr>
            <p:spPr>
              <a:xfrm>
                <a:off x="3315694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27"/>
              <p:cNvSpPr/>
              <p:nvPr/>
            </p:nvSpPr>
            <p:spPr>
              <a:xfrm>
                <a:off x="3204826" y="3310126"/>
                <a:ext cx="110903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27"/>
              <p:cNvSpPr/>
              <p:nvPr/>
            </p:nvSpPr>
            <p:spPr>
              <a:xfrm>
                <a:off x="3107791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27"/>
              <p:cNvSpPr/>
              <p:nvPr/>
            </p:nvSpPr>
            <p:spPr>
              <a:xfrm>
                <a:off x="2996888" y="3310126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27"/>
              <p:cNvSpPr/>
              <p:nvPr/>
            </p:nvSpPr>
            <p:spPr>
              <a:xfrm>
                <a:off x="2899853" y="3310126"/>
                <a:ext cx="97070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27"/>
              <p:cNvSpPr/>
              <p:nvPr/>
            </p:nvSpPr>
            <p:spPr>
              <a:xfrm>
                <a:off x="2788951" y="3310126"/>
                <a:ext cx="110938" cy="11089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175" extrusionOk="0">
                    <a:moveTo>
                      <a:pt x="0" y="0"/>
                    </a:moveTo>
                    <a:lnTo>
                      <a:pt x="0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2" name="Google Shape;5902;p27"/>
            <p:cNvGrpSpPr/>
            <p:nvPr/>
          </p:nvGrpSpPr>
          <p:grpSpPr>
            <a:xfrm>
              <a:off x="-98650" y="4010850"/>
              <a:ext cx="9242700" cy="1302100"/>
              <a:chOff x="-98650" y="4010850"/>
              <a:chExt cx="9242700" cy="1302100"/>
            </a:xfrm>
          </p:grpSpPr>
          <p:sp>
            <p:nvSpPr>
              <p:cNvPr id="5903" name="Google Shape;5903;p27"/>
              <p:cNvSpPr/>
              <p:nvPr/>
            </p:nvSpPr>
            <p:spPr>
              <a:xfrm>
                <a:off x="-98650" y="4010850"/>
                <a:ext cx="9242700" cy="567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27"/>
              <p:cNvSpPr/>
              <p:nvPr/>
            </p:nvSpPr>
            <p:spPr>
              <a:xfrm>
                <a:off x="-98650" y="4584050"/>
                <a:ext cx="9242700" cy="1557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27"/>
              <p:cNvSpPr/>
              <p:nvPr/>
            </p:nvSpPr>
            <p:spPr>
              <a:xfrm>
                <a:off x="-98650" y="4745950"/>
                <a:ext cx="9242700" cy="567000"/>
              </a:xfrm>
              <a:prstGeom prst="rect">
                <a:avLst/>
              </a:pr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06" name="Google Shape;5906;p27"/>
            <p:cNvSpPr/>
            <p:nvPr/>
          </p:nvSpPr>
          <p:spPr>
            <a:xfrm>
              <a:off x="2234475" y="3941950"/>
              <a:ext cx="1370100" cy="1371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7"/>
            <p:cNvSpPr/>
            <p:nvPr/>
          </p:nvSpPr>
          <p:spPr>
            <a:xfrm>
              <a:off x="7060675" y="3941950"/>
              <a:ext cx="1370100" cy="1371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376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927450"/>
            <a:ext cx="3793800" cy="11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20000" y="2115450"/>
            <a:ext cx="37938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 flipH="1">
            <a:off x="5631000" y="0"/>
            <a:ext cx="3513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42133">
            <a:off x="-1746636" y="139750"/>
            <a:ext cx="3270416" cy="219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27414">
            <a:off x="-1634374" y="3320272"/>
            <a:ext cx="3325999" cy="26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9" name="Google Shape;5909;p28"/>
          <p:cNvGrpSpPr/>
          <p:nvPr/>
        </p:nvGrpSpPr>
        <p:grpSpPr>
          <a:xfrm>
            <a:off x="0" y="1474590"/>
            <a:ext cx="9144000" cy="3853085"/>
            <a:chOff x="0" y="1474590"/>
            <a:chExt cx="9144000" cy="3853085"/>
          </a:xfrm>
        </p:grpSpPr>
        <p:grpSp>
          <p:nvGrpSpPr>
            <p:cNvPr id="5910" name="Google Shape;5910;p28"/>
            <p:cNvGrpSpPr/>
            <p:nvPr/>
          </p:nvGrpSpPr>
          <p:grpSpPr>
            <a:xfrm>
              <a:off x="1147578" y="2986377"/>
              <a:ext cx="973077" cy="1033483"/>
              <a:chOff x="7230575" y="3501811"/>
              <a:chExt cx="1540410" cy="1636035"/>
            </a:xfrm>
          </p:grpSpPr>
          <p:grpSp>
            <p:nvGrpSpPr>
              <p:cNvPr id="5911" name="Google Shape;5911;p28"/>
              <p:cNvGrpSpPr/>
              <p:nvPr/>
            </p:nvGrpSpPr>
            <p:grpSpPr>
              <a:xfrm>
                <a:off x="7655512" y="4362305"/>
                <a:ext cx="775528" cy="775540"/>
                <a:chOff x="7655512" y="4362305"/>
                <a:chExt cx="775528" cy="775540"/>
              </a:xfrm>
            </p:grpSpPr>
            <p:sp>
              <p:nvSpPr>
                <p:cNvPr id="5912" name="Google Shape;5912;p28"/>
                <p:cNvSpPr/>
                <p:nvPr/>
              </p:nvSpPr>
              <p:spPr>
                <a:xfrm flipH="1">
                  <a:off x="7825485" y="5042204"/>
                  <a:ext cx="95633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2246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2245" y="1224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3" name="Google Shape;5913;p28"/>
                <p:cNvSpPr/>
                <p:nvPr/>
              </p:nvSpPr>
              <p:spPr>
                <a:xfrm flipH="1">
                  <a:off x="7921094" y="5042204"/>
                  <a:ext cx="7438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2246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9523" y="12245"/>
                      </a:lnTo>
                      <a:lnTo>
                        <a:pt x="95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4" name="Google Shape;5914;p28"/>
                <p:cNvSpPr/>
                <p:nvPr/>
              </p:nvSpPr>
              <p:spPr>
                <a:xfrm flipH="1">
                  <a:off x="7995449" y="5042204"/>
                  <a:ext cx="8502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6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5" name="Google Shape;5915;p28"/>
                <p:cNvSpPr/>
                <p:nvPr/>
              </p:nvSpPr>
              <p:spPr>
                <a:xfrm flipH="1">
                  <a:off x="8080438" y="5042204"/>
                  <a:ext cx="95649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2246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2247" y="12245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6" name="Google Shape;5916;p28"/>
                <p:cNvSpPr/>
                <p:nvPr/>
              </p:nvSpPr>
              <p:spPr>
                <a:xfrm flipH="1">
                  <a:off x="7825485" y="4957212"/>
                  <a:ext cx="95633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7" name="Google Shape;5917;p28"/>
                <p:cNvSpPr/>
                <p:nvPr/>
              </p:nvSpPr>
              <p:spPr>
                <a:xfrm flipH="1">
                  <a:off x="7921094" y="4957212"/>
                  <a:ext cx="7438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9523" y="10885"/>
                      </a:lnTo>
                      <a:lnTo>
                        <a:pt x="952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8" name="Google Shape;5918;p28"/>
                <p:cNvSpPr/>
                <p:nvPr/>
              </p:nvSpPr>
              <p:spPr>
                <a:xfrm flipH="1">
                  <a:off x="7995449" y="4957212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9" name="Google Shape;5919;p28"/>
                <p:cNvSpPr/>
                <p:nvPr/>
              </p:nvSpPr>
              <p:spPr>
                <a:xfrm flipH="1">
                  <a:off x="8080438" y="4957212"/>
                  <a:ext cx="95649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7" y="10885"/>
                      </a:lnTo>
                      <a:lnTo>
                        <a:pt x="122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0" name="Google Shape;5920;p28"/>
                <p:cNvSpPr/>
                <p:nvPr/>
              </p:nvSpPr>
              <p:spPr>
                <a:xfrm flipH="1">
                  <a:off x="7825485" y="4872228"/>
                  <a:ext cx="95633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1" name="Google Shape;5921;p28"/>
                <p:cNvSpPr/>
                <p:nvPr/>
              </p:nvSpPr>
              <p:spPr>
                <a:xfrm flipH="1">
                  <a:off x="7921094" y="4872228"/>
                  <a:ext cx="7438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9523" y="10885"/>
                      </a:lnTo>
                      <a:lnTo>
                        <a:pt x="95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2" name="Google Shape;5922;p28"/>
                <p:cNvSpPr/>
                <p:nvPr/>
              </p:nvSpPr>
              <p:spPr>
                <a:xfrm flipH="1">
                  <a:off x="7995449" y="4872228"/>
                  <a:ext cx="85020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3" name="Google Shape;5923;p28"/>
                <p:cNvSpPr/>
                <p:nvPr/>
              </p:nvSpPr>
              <p:spPr>
                <a:xfrm flipH="1">
                  <a:off x="8080438" y="4872228"/>
                  <a:ext cx="95649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2247" y="10885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4" name="Google Shape;5924;p28"/>
                <p:cNvSpPr/>
                <p:nvPr/>
              </p:nvSpPr>
              <p:spPr>
                <a:xfrm flipH="1">
                  <a:off x="7825485" y="4787235"/>
                  <a:ext cx="95633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5" name="Google Shape;5925;p28"/>
                <p:cNvSpPr/>
                <p:nvPr/>
              </p:nvSpPr>
              <p:spPr>
                <a:xfrm flipH="1">
                  <a:off x="7921094" y="4787235"/>
                  <a:ext cx="7438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9523" y="10885"/>
                      </a:lnTo>
                      <a:lnTo>
                        <a:pt x="952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6" name="Google Shape;5926;p28"/>
                <p:cNvSpPr/>
                <p:nvPr/>
              </p:nvSpPr>
              <p:spPr>
                <a:xfrm flipH="1">
                  <a:off x="7995449" y="4787235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7" name="Google Shape;5927;p28"/>
                <p:cNvSpPr/>
                <p:nvPr/>
              </p:nvSpPr>
              <p:spPr>
                <a:xfrm flipH="1">
                  <a:off x="8080438" y="4787235"/>
                  <a:ext cx="95649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7" y="10885"/>
                      </a:lnTo>
                      <a:lnTo>
                        <a:pt x="122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8" name="Google Shape;5928;p28"/>
                <p:cNvSpPr/>
                <p:nvPr/>
              </p:nvSpPr>
              <p:spPr>
                <a:xfrm flipH="1">
                  <a:off x="7825485" y="4702251"/>
                  <a:ext cx="95633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5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9" name="Google Shape;5929;p28"/>
                <p:cNvSpPr/>
                <p:nvPr/>
              </p:nvSpPr>
              <p:spPr>
                <a:xfrm flipH="1">
                  <a:off x="7921094" y="4702251"/>
                  <a:ext cx="7438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5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9523" y="10885"/>
                      </a:lnTo>
                      <a:lnTo>
                        <a:pt x="952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0" name="Google Shape;5930;p28"/>
                <p:cNvSpPr/>
                <p:nvPr/>
              </p:nvSpPr>
              <p:spPr>
                <a:xfrm flipH="1">
                  <a:off x="7995449" y="4702251"/>
                  <a:ext cx="85020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5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1" name="Google Shape;5931;p28"/>
                <p:cNvSpPr/>
                <p:nvPr/>
              </p:nvSpPr>
              <p:spPr>
                <a:xfrm flipH="1">
                  <a:off x="8080438" y="4702251"/>
                  <a:ext cx="95649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5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7" y="10885"/>
                      </a:lnTo>
                      <a:lnTo>
                        <a:pt x="1224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2" name="Google Shape;5932;p28"/>
                <p:cNvSpPr/>
                <p:nvPr/>
              </p:nvSpPr>
              <p:spPr>
                <a:xfrm flipH="1">
                  <a:off x="7655512" y="4617267"/>
                  <a:ext cx="8501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3" name="Google Shape;5933;p28"/>
                <p:cNvSpPr/>
                <p:nvPr/>
              </p:nvSpPr>
              <p:spPr>
                <a:xfrm flipH="1">
                  <a:off x="7740496" y="4617267"/>
                  <a:ext cx="85020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4" name="Google Shape;5934;p28"/>
                <p:cNvSpPr/>
                <p:nvPr/>
              </p:nvSpPr>
              <p:spPr>
                <a:xfrm flipH="1">
                  <a:off x="7825485" y="4617267"/>
                  <a:ext cx="95633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5" name="Google Shape;5935;p28"/>
                <p:cNvSpPr/>
                <p:nvPr/>
              </p:nvSpPr>
              <p:spPr>
                <a:xfrm flipH="1">
                  <a:off x="7921094" y="4617267"/>
                  <a:ext cx="7438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9523" y="10885"/>
                      </a:lnTo>
                      <a:lnTo>
                        <a:pt x="95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6" name="Google Shape;5936;p28"/>
                <p:cNvSpPr/>
                <p:nvPr/>
              </p:nvSpPr>
              <p:spPr>
                <a:xfrm flipH="1">
                  <a:off x="7995449" y="4617267"/>
                  <a:ext cx="85020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7" name="Google Shape;5937;p28"/>
                <p:cNvSpPr/>
                <p:nvPr/>
              </p:nvSpPr>
              <p:spPr>
                <a:xfrm flipH="1">
                  <a:off x="8080438" y="4617267"/>
                  <a:ext cx="95649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2247" y="10885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8" name="Google Shape;5938;p28"/>
                <p:cNvSpPr/>
                <p:nvPr/>
              </p:nvSpPr>
              <p:spPr>
                <a:xfrm flipH="1">
                  <a:off x="8176054" y="4617267"/>
                  <a:ext cx="74390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9525" y="1088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9" name="Google Shape;5939;p28"/>
                <p:cNvSpPr/>
                <p:nvPr/>
              </p:nvSpPr>
              <p:spPr>
                <a:xfrm flipH="1">
                  <a:off x="8250417" y="4617267"/>
                  <a:ext cx="8501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0" name="Google Shape;5940;p28"/>
                <p:cNvSpPr/>
                <p:nvPr/>
              </p:nvSpPr>
              <p:spPr>
                <a:xfrm flipH="1">
                  <a:off x="8335399" y="4617267"/>
                  <a:ext cx="95641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2245" y="1088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1" name="Google Shape;5941;p28"/>
                <p:cNvSpPr/>
                <p:nvPr/>
              </p:nvSpPr>
              <p:spPr>
                <a:xfrm flipH="1">
                  <a:off x="7655512" y="4532274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2" name="Google Shape;5942;p28"/>
                <p:cNvSpPr/>
                <p:nvPr/>
              </p:nvSpPr>
              <p:spPr>
                <a:xfrm flipH="1">
                  <a:off x="7995449" y="4532274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3" name="Google Shape;5943;p28"/>
                <p:cNvSpPr/>
                <p:nvPr/>
              </p:nvSpPr>
              <p:spPr>
                <a:xfrm flipH="1">
                  <a:off x="8335399" y="4532274"/>
                  <a:ext cx="95641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4" name="Google Shape;5944;p28"/>
                <p:cNvSpPr/>
                <p:nvPr/>
              </p:nvSpPr>
              <p:spPr>
                <a:xfrm flipH="1">
                  <a:off x="7655512" y="4447290"/>
                  <a:ext cx="8501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5" name="Google Shape;5945;p28"/>
                <p:cNvSpPr/>
                <p:nvPr/>
              </p:nvSpPr>
              <p:spPr>
                <a:xfrm flipH="1">
                  <a:off x="7995449" y="4447290"/>
                  <a:ext cx="85020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6" name="Google Shape;5946;p28"/>
                <p:cNvSpPr/>
                <p:nvPr/>
              </p:nvSpPr>
              <p:spPr>
                <a:xfrm flipH="1">
                  <a:off x="8335399" y="4447290"/>
                  <a:ext cx="95641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5" extrusionOk="0">
                      <a:moveTo>
                        <a:pt x="1" y="0"/>
                      </a:moveTo>
                      <a:lnTo>
                        <a:pt x="1" y="10885"/>
                      </a:lnTo>
                      <a:lnTo>
                        <a:pt x="12245" y="1088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7" name="Google Shape;5947;p28"/>
                <p:cNvSpPr/>
                <p:nvPr/>
              </p:nvSpPr>
              <p:spPr>
                <a:xfrm flipH="1">
                  <a:off x="7655512" y="4362305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8" name="Google Shape;5948;p28"/>
                <p:cNvSpPr/>
                <p:nvPr/>
              </p:nvSpPr>
              <p:spPr>
                <a:xfrm flipH="1">
                  <a:off x="7995449" y="4362305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9" name="Google Shape;5949;p28"/>
                <p:cNvSpPr/>
                <p:nvPr/>
              </p:nvSpPr>
              <p:spPr>
                <a:xfrm flipH="1">
                  <a:off x="8335399" y="4362305"/>
                  <a:ext cx="95641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950" name="Google Shape;5950;p28"/>
              <p:cNvSpPr/>
              <p:nvPr/>
            </p:nvSpPr>
            <p:spPr>
              <a:xfrm flipH="1">
                <a:off x="7315559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1" name="Google Shape;5951;p28"/>
              <p:cNvSpPr/>
              <p:nvPr/>
            </p:nvSpPr>
            <p:spPr>
              <a:xfrm flipH="1">
                <a:off x="7655512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2" name="Google Shape;5952;p28"/>
              <p:cNvSpPr/>
              <p:nvPr/>
            </p:nvSpPr>
            <p:spPr>
              <a:xfrm flipH="1">
                <a:off x="8080438" y="3671779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12247" y="12246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3" name="Google Shape;5953;p28"/>
              <p:cNvSpPr/>
              <p:nvPr/>
            </p:nvSpPr>
            <p:spPr>
              <a:xfrm flipH="1">
                <a:off x="8685973" y="3597414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4" name="Google Shape;5954;p28"/>
              <p:cNvSpPr/>
              <p:nvPr/>
            </p:nvSpPr>
            <p:spPr>
              <a:xfrm flipH="1">
                <a:off x="8685973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28"/>
              <p:cNvSpPr/>
              <p:nvPr/>
            </p:nvSpPr>
            <p:spPr>
              <a:xfrm flipH="1">
                <a:off x="8176054" y="3501811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6" name="Google Shape;5956;p28"/>
              <p:cNvSpPr/>
              <p:nvPr/>
            </p:nvSpPr>
            <p:spPr>
              <a:xfrm flipH="1">
                <a:off x="8250417" y="3501811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57" name="Google Shape;5957;p28"/>
              <p:cNvGrpSpPr/>
              <p:nvPr/>
            </p:nvGrpSpPr>
            <p:grpSpPr>
              <a:xfrm>
                <a:off x="7230575" y="3501811"/>
                <a:ext cx="1540410" cy="860514"/>
                <a:chOff x="7230575" y="3501811"/>
                <a:chExt cx="1540410" cy="860514"/>
              </a:xfrm>
            </p:grpSpPr>
            <p:sp>
              <p:nvSpPr>
                <p:cNvPr id="5958" name="Google Shape;5958;p28"/>
                <p:cNvSpPr/>
                <p:nvPr/>
              </p:nvSpPr>
              <p:spPr>
                <a:xfrm flipH="1">
                  <a:off x="7315559" y="4277321"/>
                  <a:ext cx="85020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9" name="Google Shape;5959;p28"/>
                <p:cNvSpPr/>
                <p:nvPr/>
              </p:nvSpPr>
              <p:spPr>
                <a:xfrm flipH="1">
                  <a:off x="7400551" y="4277321"/>
                  <a:ext cx="85012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0" name="Google Shape;5960;p28"/>
                <p:cNvSpPr/>
                <p:nvPr/>
              </p:nvSpPr>
              <p:spPr>
                <a:xfrm flipH="1">
                  <a:off x="7485535" y="4277321"/>
                  <a:ext cx="85012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10884" y="10884"/>
                      </a:lnTo>
                      <a:lnTo>
                        <a:pt x="108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1" name="Google Shape;5961;p28"/>
                <p:cNvSpPr/>
                <p:nvPr/>
              </p:nvSpPr>
              <p:spPr>
                <a:xfrm flipH="1">
                  <a:off x="7570520" y="4277321"/>
                  <a:ext cx="85020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2" name="Google Shape;5962;p28"/>
                <p:cNvSpPr/>
                <p:nvPr/>
              </p:nvSpPr>
              <p:spPr>
                <a:xfrm flipH="1">
                  <a:off x="7655512" y="4277321"/>
                  <a:ext cx="85012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3" name="Google Shape;5963;p28"/>
                <p:cNvSpPr/>
                <p:nvPr/>
              </p:nvSpPr>
              <p:spPr>
                <a:xfrm flipH="1">
                  <a:off x="7740496" y="4277321"/>
                  <a:ext cx="85020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4" name="Google Shape;5964;p28"/>
                <p:cNvSpPr/>
                <p:nvPr/>
              </p:nvSpPr>
              <p:spPr>
                <a:xfrm flipH="1">
                  <a:off x="7825485" y="4277321"/>
                  <a:ext cx="95633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12245" y="10884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5" name="Google Shape;5965;p28"/>
                <p:cNvSpPr/>
                <p:nvPr/>
              </p:nvSpPr>
              <p:spPr>
                <a:xfrm flipH="1">
                  <a:off x="7921094" y="4277321"/>
                  <a:ext cx="74382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9523" y="10884"/>
                      </a:lnTo>
                      <a:lnTo>
                        <a:pt x="95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6" name="Google Shape;5966;p28"/>
                <p:cNvSpPr/>
                <p:nvPr/>
              </p:nvSpPr>
              <p:spPr>
                <a:xfrm flipH="1">
                  <a:off x="7995449" y="4277321"/>
                  <a:ext cx="85020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7" name="Google Shape;5967;p28"/>
                <p:cNvSpPr/>
                <p:nvPr/>
              </p:nvSpPr>
              <p:spPr>
                <a:xfrm flipH="1">
                  <a:off x="8080438" y="4277321"/>
                  <a:ext cx="95649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12247" y="10884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8" name="Google Shape;5968;p28"/>
                <p:cNvSpPr/>
                <p:nvPr/>
              </p:nvSpPr>
              <p:spPr>
                <a:xfrm flipH="1">
                  <a:off x="8176054" y="4277321"/>
                  <a:ext cx="74390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9525" y="10884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9" name="Google Shape;5969;p28"/>
                <p:cNvSpPr/>
                <p:nvPr/>
              </p:nvSpPr>
              <p:spPr>
                <a:xfrm flipH="1">
                  <a:off x="8250417" y="4277321"/>
                  <a:ext cx="85012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0" name="Google Shape;5970;p28"/>
                <p:cNvSpPr/>
                <p:nvPr/>
              </p:nvSpPr>
              <p:spPr>
                <a:xfrm flipH="1">
                  <a:off x="8335399" y="4277321"/>
                  <a:ext cx="95641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12245" y="10884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1" name="Google Shape;5971;p28"/>
                <p:cNvSpPr/>
                <p:nvPr/>
              </p:nvSpPr>
              <p:spPr>
                <a:xfrm flipH="1">
                  <a:off x="8431015" y="4277321"/>
                  <a:ext cx="74390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0884" extrusionOk="0">
                      <a:moveTo>
                        <a:pt x="1" y="0"/>
                      </a:moveTo>
                      <a:lnTo>
                        <a:pt x="1" y="10884"/>
                      </a:lnTo>
                      <a:lnTo>
                        <a:pt x="9525" y="10884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2" name="Google Shape;5972;p28"/>
                <p:cNvSpPr/>
                <p:nvPr/>
              </p:nvSpPr>
              <p:spPr>
                <a:xfrm flipH="1">
                  <a:off x="8505377" y="4277321"/>
                  <a:ext cx="85012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10885" y="1088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3" name="Google Shape;5973;p28"/>
                <p:cNvSpPr/>
                <p:nvPr/>
              </p:nvSpPr>
              <p:spPr>
                <a:xfrm flipH="1">
                  <a:off x="8590359" y="4277321"/>
                  <a:ext cx="95641" cy="8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4" extrusionOk="0">
                      <a:moveTo>
                        <a:pt x="0" y="0"/>
                      </a:moveTo>
                      <a:lnTo>
                        <a:pt x="0" y="10884"/>
                      </a:lnTo>
                      <a:lnTo>
                        <a:pt x="12245" y="10884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4" name="Google Shape;5974;p28"/>
                <p:cNvSpPr/>
                <p:nvPr/>
              </p:nvSpPr>
              <p:spPr>
                <a:xfrm flipH="1">
                  <a:off x="7315559" y="4181710"/>
                  <a:ext cx="8502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5" name="Google Shape;5975;p28"/>
                <p:cNvSpPr/>
                <p:nvPr/>
              </p:nvSpPr>
              <p:spPr>
                <a:xfrm flipH="1">
                  <a:off x="7400551" y="4181710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6" name="Google Shape;5976;p28"/>
                <p:cNvSpPr/>
                <p:nvPr/>
              </p:nvSpPr>
              <p:spPr>
                <a:xfrm flipH="1">
                  <a:off x="7485535" y="4181710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10884" y="12245"/>
                      </a:lnTo>
                      <a:lnTo>
                        <a:pt x="108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7" name="Google Shape;5977;p28"/>
                <p:cNvSpPr/>
                <p:nvPr/>
              </p:nvSpPr>
              <p:spPr>
                <a:xfrm flipH="1">
                  <a:off x="7570520" y="4181710"/>
                  <a:ext cx="8502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8" name="Google Shape;5978;p28"/>
                <p:cNvSpPr/>
                <p:nvPr/>
              </p:nvSpPr>
              <p:spPr>
                <a:xfrm flipH="1">
                  <a:off x="7655512" y="4181710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9" name="Google Shape;5979;p28"/>
                <p:cNvSpPr/>
                <p:nvPr/>
              </p:nvSpPr>
              <p:spPr>
                <a:xfrm flipH="1">
                  <a:off x="7740496" y="4181710"/>
                  <a:ext cx="8502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0" name="Google Shape;5980;p28"/>
                <p:cNvSpPr/>
                <p:nvPr/>
              </p:nvSpPr>
              <p:spPr>
                <a:xfrm flipH="1">
                  <a:off x="7825485" y="4181710"/>
                  <a:ext cx="95633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12245" y="1224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1" name="Google Shape;5981;p28"/>
                <p:cNvSpPr/>
                <p:nvPr/>
              </p:nvSpPr>
              <p:spPr>
                <a:xfrm flipH="1">
                  <a:off x="7921094" y="4181710"/>
                  <a:ext cx="7438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9523" y="12245"/>
                      </a:lnTo>
                      <a:lnTo>
                        <a:pt x="952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2" name="Google Shape;5982;p28"/>
                <p:cNvSpPr/>
                <p:nvPr/>
              </p:nvSpPr>
              <p:spPr>
                <a:xfrm flipH="1">
                  <a:off x="7995449" y="4181710"/>
                  <a:ext cx="8502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3" name="Google Shape;5983;p28"/>
                <p:cNvSpPr/>
                <p:nvPr/>
              </p:nvSpPr>
              <p:spPr>
                <a:xfrm flipH="1">
                  <a:off x="8080438" y="4181710"/>
                  <a:ext cx="95649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12247" y="12245"/>
                      </a:lnTo>
                      <a:lnTo>
                        <a:pt x="1224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4" name="Google Shape;5984;p28"/>
                <p:cNvSpPr/>
                <p:nvPr/>
              </p:nvSpPr>
              <p:spPr>
                <a:xfrm flipH="1">
                  <a:off x="8176054" y="4181710"/>
                  <a:ext cx="7439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9525" y="1224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5" name="Google Shape;5985;p28"/>
                <p:cNvSpPr/>
                <p:nvPr/>
              </p:nvSpPr>
              <p:spPr>
                <a:xfrm flipH="1">
                  <a:off x="8250417" y="4181710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6" name="Google Shape;5986;p28"/>
                <p:cNvSpPr/>
                <p:nvPr/>
              </p:nvSpPr>
              <p:spPr>
                <a:xfrm flipH="1">
                  <a:off x="8335399" y="4181710"/>
                  <a:ext cx="95641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12245" y="1224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7" name="Google Shape;5987;p28"/>
                <p:cNvSpPr/>
                <p:nvPr/>
              </p:nvSpPr>
              <p:spPr>
                <a:xfrm flipH="1">
                  <a:off x="8431015" y="4181710"/>
                  <a:ext cx="7439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2246" extrusionOk="0">
                      <a:moveTo>
                        <a:pt x="1" y="1"/>
                      </a:moveTo>
                      <a:lnTo>
                        <a:pt x="1" y="12245"/>
                      </a:lnTo>
                      <a:lnTo>
                        <a:pt x="9525" y="1224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8" name="Google Shape;5988;p28"/>
                <p:cNvSpPr/>
                <p:nvPr/>
              </p:nvSpPr>
              <p:spPr>
                <a:xfrm flipH="1">
                  <a:off x="8505377" y="4181710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9" name="Google Shape;5989;p28"/>
                <p:cNvSpPr/>
                <p:nvPr/>
              </p:nvSpPr>
              <p:spPr>
                <a:xfrm flipH="1">
                  <a:off x="8590359" y="4181710"/>
                  <a:ext cx="95641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6" extrusionOk="0">
                      <a:moveTo>
                        <a:pt x="0" y="1"/>
                      </a:moveTo>
                      <a:lnTo>
                        <a:pt x="0" y="12245"/>
                      </a:lnTo>
                      <a:lnTo>
                        <a:pt x="12245" y="1224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0" name="Google Shape;5990;p28"/>
                <p:cNvSpPr/>
                <p:nvPr/>
              </p:nvSpPr>
              <p:spPr>
                <a:xfrm flipH="1">
                  <a:off x="7315559" y="4107344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1" name="Google Shape;5991;p28"/>
                <p:cNvSpPr/>
                <p:nvPr/>
              </p:nvSpPr>
              <p:spPr>
                <a:xfrm flipH="1">
                  <a:off x="7400551" y="4107344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2" name="Google Shape;5992;p28"/>
                <p:cNvSpPr/>
                <p:nvPr/>
              </p:nvSpPr>
              <p:spPr>
                <a:xfrm flipH="1">
                  <a:off x="7485535" y="4107344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0884" y="9525"/>
                      </a:lnTo>
                      <a:lnTo>
                        <a:pt x="108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3" name="Google Shape;5993;p28"/>
                <p:cNvSpPr/>
                <p:nvPr/>
              </p:nvSpPr>
              <p:spPr>
                <a:xfrm flipH="1">
                  <a:off x="7570520" y="4107344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4" name="Google Shape;5994;p28"/>
                <p:cNvSpPr/>
                <p:nvPr/>
              </p:nvSpPr>
              <p:spPr>
                <a:xfrm flipH="1">
                  <a:off x="7655512" y="4107344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5" name="Google Shape;5995;p28"/>
                <p:cNvSpPr/>
                <p:nvPr/>
              </p:nvSpPr>
              <p:spPr>
                <a:xfrm flipH="1">
                  <a:off x="7740496" y="4107344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6" name="Google Shape;5996;p28"/>
                <p:cNvSpPr/>
                <p:nvPr/>
              </p:nvSpPr>
              <p:spPr>
                <a:xfrm flipH="1">
                  <a:off x="7825485" y="4107344"/>
                  <a:ext cx="95633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2245" y="952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7" name="Google Shape;5997;p28"/>
                <p:cNvSpPr/>
                <p:nvPr/>
              </p:nvSpPr>
              <p:spPr>
                <a:xfrm flipH="1">
                  <a:off x="7921094" y="4107344"/>
                  <a:ext cx="7438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9523" y="9525"/>
                      </a:lnTo>
                      <a:lnTo>
                        <a:pt x="95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8" name="Google Shape;5998;p28"/>
                <p:cNvSpPr/>
                <p:nvPr/>
              </p:nvSpPr>
              <p:spPr>
                <a:xfrm flipH="1">
                  <a:off x="7995449" y="4107344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9" name="Google Shape;5999;p28"/>
                <p:cNvSpPr/>
                <p:nvPr/>
              </p:nvSpPr>
              <p:spPr>
                <a:xfrm flipH="1">
                  <a:off x="8080438" y="4107344"/>
                  <a:ext cx="95649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12247" y="9525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0" name="Google Shape;6000;p28"/>
                <p:cNvSpPr/>
                <p:nvPr/>
              </p:nvSpPr>
              <p:spPr>
                <a:xfrm flipH="1">
                  <a:off x="8176054" y="4107344"/>
                  <a:ext cx="7439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9525" y="952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1" name="Google Shape;6001;p28"/>
                <p:cNvSpPr/>
                <p:nvPr/>
              </p:nvSpPr>
              <p:spPr>
                <a:xfrm flipH="1">
                  <a:off x="8250417" y="4107344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2" name="Google Shape;6002;p28"/>
                <p:cNvSpPr/>
                <p:nvPr/>
              </p:nvSpPr>
              <p:spPr>
                <a:xfrm flipH="1">
                  <a:off x="8335399" y="4107344"/>
                  <a:ext cx="95641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12245" y="952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3" name="Google Shape;6003;p28"/>
                <p:cNvSpPr/>
                <p:nvPr/>
              </p:nvSpPr>
              <p:spPr>
                <a:xfrm flipH="1">
                  <a:off x="8431015" y="4107344"/>
                  <a:ext cx="7439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9525" extrusionOk="0">
                      <a:moveTo>
                        <a:pt x="1" y="0"/>
                      </a:moveTo>
                      <a:lnTo>
                        <a:pt x="1" y="9525"/>
                      </a:lnTo>
                      <a:lnTo>
                        <a:pt x="9525" y="952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4" name="Google Shape;6004;p28"/>
                <p:cNvSpPr/>
                <p:nvPr/>
              </p:nvSpPr>
              <p:spPr>
                <a:xfrm flipH="1">
                  <a:off x="8505377" y="4107344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5" name="Google Shape;6005;p28"/>
                <p:cNvSpPr/>
                <p:nvPr/>
              </p:nvSpPr>
              <p:spPr>
                <a:xfrm flipH="1">
                  <a:off x="8590359" y="4107344"/>
                  <a:ext cx="95641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2245" y="952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6" name="Google Shape;6006;p28"/>
                <p:cNvSpPr/>
                <p:nvPr/>
              </p:nvSpPr>
              <p:spPr>
                <a:xfrm flipH="1">
                  <a:off x="7315559" y="4022352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7" name="Google Shape;6007;p28"/>
                <p:cNvSpPr/>
                <p:nvPr/>
              </p:nvSpPr>
              <p:spPr>
                <a:xfrm flipH="1">
                  <a:off x="7400551" y="4022352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8" name="Google Shape;6008;p28"/>
                <p:cNvSpPr/>
                <p:nvPr/>
              </p:nvSpPr>
              <p:spPr>
                <a:xfrm flipH="1">
                  <a:off x="7485535" y="4022352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4" y="10885"/>
                      </a:lnTo>
                      <a:lnTo>
                        <a:pt x="108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9" name="Google Shape;6009;p28"/>
                <p:cNvSpPr/>
                <p:nvPr/>
              </p:nvSpPr>
              <p:spPr>
                <a:xfrm flipH="1">
                  <a:off x="7570520" y="4022352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0" name="Google Shape;6010;p28"/>
                <p:cNvSpPr/>
                <p:nvPr/>
              </p:nvSpPr>
              <p:spPr>
                <a:xfrm flipH="1">
                  <a:off x="7655512" y="4022352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1" name="Google Shape;6011;p28"/>
                <p:cNvSpPr/>
                <p:nvPr/>
              </p:nvSpPr>
              <p:spPr>
                <a:xfrm flipH="1">
                  <a:off x="7740496" y="4022352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2" name="Google Shape;6012;p28"/>
                <p:cNvSpPr/>
                <p:nvPr/>
              </p:nvSpPr>
              <p:spPr>
                <a:xfrm flipH="1">
                  <a:off x="7825485" y="4022352"/>
                  <a:ext cx="95633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3" name="Google Shape;6013;p28"/>
                <p:cNvSpPr/>
                <p:nvPr/>
              </p:nvSpPr>
              <p:spPr>
                <a:xfrm flipH="1">
                  <a:off x="7921094" y="4022352"/>
                  <a:ext cx="7438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9523" y="10885"/>
                      </a:lnTo>
                      <a:lnTo>
                        <a:pt x="952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4" name="Google Shape;6014;p28"/>
                <p:cNvSpPr/>
                <p:nvPr/>
              </p:nvSpPr>
              <p:spPr>
                <a:xfrm flipH="1">
                  <a:off x="7995449" y="4022352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5" name="Google Shape;6015;p28"/>
                <p:cNvSpPr/>
                <p:nvPr/>
              </p:nvSpPr>
              <p:spPr>
                <a:xfrm flipH="1">
                  <a:off x="8080438" y="4022352"/>
                  <a:ext cx="95649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7" y="10885"/>
                      </a:lnTo>
                      <a:lnTo>
                        <a:pt x="1224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6" name="Google Shape;6016;p28"/>
                <p:cNvSpPr/>
                <p:nvPr/>
              </p:nvSpPr>
              <p:spPr>
                <a:xfrm flipH="1">
                  <a:off x="8176054" y="4022352"/>
                  <a:ext cx="7439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9525" y="1088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7" name="Google Shape;6017;p28"/>
                <p:cNvSpPr/>
                <p:nvPr/>
              </p:nvSpPr>
              <p:spPr>
                <a:xfrm flipH="1">
                  <a:off x="8250417" y="4022352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8" name="Google Shape;6018;p28"/>
                <p:cNvSpPr/>
                <p:nvPr/>
              </p:nvSpPr>
              <p:spPr>
                <a:xfrm flipH="1">
                  <a:off x="8335399" y="4022352"/>
                  <a:ext cx="95641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9" name="Google Shape;6019;p28"/>
                <p:cNvSpPr/>
                <p:nvPr/>
              </p:nvSpPr>
              <p:spPr>
                <a:xfrm flipH="1">
                  <a:off x="8431015" y="4022352"/>
                  <a:ext cx="7439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9525" y="1088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0" name="Google Shape;6020;p28"/>
                <p:cNvSpPr/>
                <p:nvPr/>
              </p:nvSpPr>
              <p:spPr>
                <a:xfrm flipH="1">
                  <a:off x="8505377" y="4022352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1" name="Google Shape;6021;p28"/>
                <p:cNvSpPr/>
                <p:nvPr/>
              </p:nvSpPr>
              <p:spPr>
                <a:xfrm flipH="1">
                  <a:off x="8590359" y="4022352"/>
                  <a:ext cx="95641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2" name="Google Shape;6022;p28"/>
                <p:cNvSpPr/>
                <p:nvPr/>
              </p:nvSpPr>
              <p:spPr>
                <a:xfrm flipH="1">
                  <a:off x="7315559" y="3926748"/>
                  <a:ext cx="85020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3" name="Google Shape;6023;p28"/>
                <p:cNvSpPr/>
                <p:nvPr/>
              </p:nvSpPr>
              <p:spPr>
                <a:xfrm flipH="1">
                  <a:off x="7400551" y="3926748"/>
                  <a:ext cx="85012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4" name="Google Shape;6024;p28"/>
                <p:cNvSpPr/>
                <p:nvPr/>
              </p:nvSpPr>
              <p:spPr>
                <a:xfrm flipH="1">
                  <a:off x="7485535" y="3926748"/>
                  <a:ext cx="85012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0884" y="12245"/>
                      </a:lnTo>
                      <a:lnTo>
                        <a:pt x="108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5" name="Google Shape;6025;p28"/>
                <p:cNvSpPr/>
                <p:nvPr/>
              </p:nvSpPr>
              <p:spPr>
                <a:xfrm flipH="1">
                  <a:off x="7570520" y="3926748"/>
                  <a:ext cx="85020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6" name="Google Shape;6026;p28"/>
                <p:cNvSpPr/>
                <p:nvPr/>
              </p:nvSpPr>
              <p:spPr>
                <a:xfrm flipH="1">
                  <a:off x="7655512" y="3926748"/>
                  <a:ext cx="85012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7" name="Google Shape;6027;p28"/>
                <p:cNvSpPr/>
                <p:nvPr/>
              </p:nvSpPr>
              <p:spPr>
                <a:xfrm flipH="1">
                  <a:off x="7740496" y="3926748"/>
                  <a:ext cx="85020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8" name="Google Shape;6028;p28"/>
                <p:cNvSpPr/>
                <p:nvPr/>
              </p:nvSpPr>
              <p:spPr>
                <a:xfrm flipH="1">
                  <a:off x="7825485" y="3926748"/>
                  <a:ext cx="95633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2245" y="1224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9" name="Google Shape;6029;p28"/>
                <p:cNvSpPr/>
                <p:nvPr/>
              </p:nvSpPr>
              <p:spPr>
                <a:xfrm flipH="1">
                  <a:off x="7921094" y="3926748"/>
                  <a:ext cx="74382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9523" y="12245"/>
                      </a:lnTo>
                      <a:lnTo>
                        <a:pt x="95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0" name="Google Shape;6030;p28"/>
                <p:cNvSpPr/>
                <p:nvPr/>
              </p:nvSpPr>
              <p:spPr>
                <a:xfrm flipH="1">
                  <a:off x="7995449" y="3926748"/>
                  <a:ext cx="85020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1" name="Google Shape;6031;p28"/>
                <p:cNvSpPr/>
                <p:nvPr/>
              </p:nvSpPr>
              <p:spPr>
                <a:xfrm flipH="1">
                  <a:off x="8080438" y="3926748"/>
                  <a:ext cx="95649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2247" y="12245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2" name="Google Shape;6032;p28"/>
                <p:cNvSpPr/>
                <p:nvPr/>
              </p:nvSpPr>
              <p:spPr>
                <a:xfrm flipH="1">
                  <a:off x="8176054" y="3926748"/>
                  <a:ext cx="74390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9525" y="1224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3" name="Google Shape;6033;p28"/>
                <p:cNvSpPr/>
                <p:nvPr/>
              </p:nvSpPr>
              <p:spPr>
                <a:xfrm flipH="1">
                  <a:off x="8250417" y="3926748"/>
                  <a:ext cx="85012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4" name="Google Shape;6034;p28"/>
                <p:cNvSpPr/>
                <p:nvPr/>
              </p:nvSpPr>
              <p:spPr>
                <a:xfrm flipH="1">
                  <a:off x="8335399" y="3926748"/>
                  <a:ext cx="95641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2245" y="1224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5" name="Google Shape;6035;p28"/>
                <p:cNvSpPr/>
                <p:nvPr/>
              </p:nvSpPr>
              <p:spPr>
                <a:xfrm flipH="1">
                  <a:off x="8431015" y="3926748"/>
                  <a:ext cx="74390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9525" y="1224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6" name="Google Shape;6036;p28"/>
                <p:cNvSpPr/>
                <p:nvPr/>
              </p:nvSpPr>
              <p:spPr>
                <a:xfrm flipH="1">
                  <a:off x="8505377" y="3926748"/>
                  <a:ext cx="85012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7" name="Google Shape;6037;p28"/>
                <p:cNvSpPr/>
                <p:nvPr/>
              </p:nvSpPr>
              <p:spPr>
                <a:xfrm flipH="1">
                  <a:off x="8590359" y="3926748"/>
                  <a:ext cx="95641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2245" y="1224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8" name="Google Shape;6038;p28"/>
                <p:cNvSpPr/>
                <p:nvPr/>
              </p:nvSpPr>
              <p:spPr>
                <a:xfrm flipH="1">
                  <a:off x="7315559" y="3852383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9" name="Google Shape;6039;p28"/>
                <p:cNvSpPr/>
                <p:nvPr/>
              </p:nvSpPr>
              <p:spPr>
                <a:xfrm flipH="1">
                  <a:off x="7400551" y="3852383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0" name="Google Shape;6040;p28"/>
                <p:cNvSpPr/>
                <p:nvPr/>
              </p:nvSpPr>
              <p:spPr>
                <a:xfrm flipH="1">
                  <a:off x="7485535" y="3852383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10884" y="9524"/>
                      </a:lnTo>
                      <a:lnTo>
                        <a:pt x="108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1" name="Google Shape;6041;p28"/>
                <p:cNvSpPr/>
                <p:nvPr/>
              </p:nvSpPr>
              <p:spPr>
                <a:xfrm flipH="1">
                  <a:off x="7570520" y="3852383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2" name="Google Shape;6042;p28"/>
                <p:cNvSpPr/>
                <p:nvPr/>
              </p:nvSpPr>
              <p:spPr>
                <a:xfrm flipH="1">
                  <a:off x="7655512" y="3852383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3" name="Google Shape;6043;p28"/>
                <p:cNvSpPr/>
                <p:nvPr/>
              </p:nvSpPr>
              <p:spPr>
                <a:xfrm flipH="1">
                  <a:off x="7740496" y="3852383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4" name="Google Shape;6044;p28"/>
                <p:cNvSpPr/>
                <p:nvPr/>
              </p:nvSpPr>
              <p:spPr>
                <a:xfrm flipH="1">
                  <a:off x="7825485" y="3852383"/>
                  <a:ext cx="95633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12245" y="9524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5" name="Google Shape;6045;p28"/>
                <p:cNvSpPr/>
                <p:nvPr/>
              </p:nvSpPr>
              <p:spPr>
                <a:xfrm flipH="1">
                  <a:off x="7921094" y="3852383"/>
                  <a:ext cx="7438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9523" y="9524"/>
                      </a:lnTo>
                      <a:lnTo>
                        <a:pt x="95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6" name="Google Shape;6046;p28"/>
                <p:cNvSpPr/>
                <p:nvPr/>
              </p:nvSpPr>
              <p:spPr>
                <a:xfrm flipH="1">
                  <a:off x="7995449" y="3852383"/>
                  <a:ext cx="8502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7" name="Google Shape;6047;p28"/>
                <p:cNvSpPr/>
                <p:nvPr/>
              </p:nvSpPr>
              <p:spPr>
                <a:xfrm flipH="1">
                  <a:off x="8080438" y="3852383"/>
                  <a:ext cx="95649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12247" y="9524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8" name="Google Shape;6048;p28"/>
                <p:cNvSpPr/>
                <p:nvPr/>
              </p:nvSpPr>
              <p:spPr>
                <a:xfrm flipH="1">
                  <a:off x="8176054" y="3852383"/>
                  <a:ext cx="7439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9525" y="9524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9" name="Google Shape;6049;p28"/>
                <p:cNvSpPr/>
                <p:nvPr/>
              </p:nvSpPr>
              <p:spPr>
                <a:xfrm flipH="1">
                  <a:off x="8250417" y="3852383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0" name="Google Shape;6050;p28"/>
                <p:cNvSpPr/>
                <p:nvPr/>
              </p:nvSpPr>
              <p:spPr>
                <a:xfrm flipH="1">
                  <a:off x="8335399" y="3852383"/>
                  <a:ext cx="95641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12245" y="9524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1" name="Google Shape;6051;p28"/>
                <p:cNvSpPr/>
                <p:nvPr/>
              </p:nvSpPr>
              <p:spPr>
                <a:xfrm flipH="1">
                  <a:off x="8431015" y="3852383"/>
                  <a:ext cx="7439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9525" extrusionOk="0">
                      <a:moveTo>
                        <a:pt x="1" y="0"/>
                      </a:moveTo>
                      <a:lnTo>
                        <a:pt x="1" y="9524"/>
                      </a:lnTo>
                      <a:lnTo>
                        <a:pt x="9525" y="9524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2" name="Google Shape;6052;p28"/>
                <p:cNvSpPr/>
                <p:nvPr/>
              </p:nvSpPr>
              <p:spPr>
                <a:xfrm flipH="1">
                  <a:off x="8505377" y="3852383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10885" y="9524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3" name="Google Shape;6053;p28"/>
                <p:cNvSpPr/>
                <p:nvPr/>
              </p:nvSpPr>
              <p:spPr>
                <a:xfrm flipH="1">
                  <a:off x="8590359" y="3852383"/>
                  <a:ext cx="95641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9525" extrusionOk="0">
                      <a:moveTo>
                        <a:pt x="0" y="0"/>
                      </a:moveTo>
                      <a:lnTo>
                        <a:pt x="0" y="9524"/>
                      </a:lnTo>
                      <a:lnTo>
                        <a:pt x="12245" y="9524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4" name="Google Shape;6054;p28"/>
                <p:cNvSpPr/>
                <p:nvPr/>
              </p:nvSpPr>
              <p:spPr>
                <a:xfrm flipH="1">
                  <a:off x="7230575" y="4192329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5" name="Google Shape;6055;p28"/>
                <p:cNvSpPr/>
                <p:nvPr/>
              </p:nvSpPr>
              <p:spPr>
                <a:xfrm flipH="1">
                  <a:off x="7230575" y="4117963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1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6" name="Google Shape;6056;p28"/>
                <p:cNvSpPr/>
                <p:nvPr/>
              </p:nvSpPr>
              <p:spPr>
                <a:xfrm flipH="1">
                  <a:off x="7230575" y="4022352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6"/>
                      </a:lnTo>
                      <a:lnTo>
                        <a:pt x="10885" y="12246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7" name="Google Shape;6057;p28"/>
                <p:cNvSpPr/>
                <p:nvPr/>
              </p:nvSpPr>
              <p:spPr>
                <a:xfrm flipH="1">
                  <a:off x="7230575" y="3937368"/>
                  <a:ext cx="8501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5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8" name="Google Shape;6058;p28"/>
                <p:cNvSpPr/>
                <p:nvPr/>
              </p:nvSpPr>
              <p:spPr>
                <a:xfrm flipH="1">
                  <a:off x="7230575" y="3863002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9" name="Google Shape;6059;p28"/>
                <p:cNvSpPr/>
                <p:nvPr/>
              </p:nvSpPr>
              <p:spPr>
                <a:xfrm flipH="1">
                  <a:off x="7400551" y="3767391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0" name="Google Shape;6060;p28"/>
                <p:cNvSpPr/>
                <p:nvPr/>
              </p:nvSpPr>
              <p:spPr>
                <a:xfrm flipH="1">
                  <a:off x="7485535" y="3767391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4" y="10885"/>
                      </a:lnTo>
                      <a:lnTo>
                        <a:pt x="108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1" name="Google Shape;6061;p28"/>
                <p:cNvSpPr/>
                <p:nvPr/>
              </p:nvSpPr>
              <p:spPr>
                <a:xfrm flipH="1">
                  <a:off x="7570520" y="3767391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2" name="Google Shape;6062;p28"/>
                <p:cNvSpPr/>
                <p:nvPr/>
              </p:nvSpPr>
              <p:spPr>
                <a:xfrm flipH="1">
                  <a:off x="7740496" y="3767391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3" name="Google Shape;6063;p28"/>
                <p:cNvSpPr/>
                <p:nvPr/>
              </p:nvSpPr>
              <p:spPr>
                <a:xfrm flipH="1">
                  <a:off x="7825485" y="3767391"/>
                  <a:ext cx="95633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4" name="Google Shape;6064;p28"/>
                <p:cNvSpPr/>
                <p:nvPr/>
              </p:nvSpPr>
              <p:spPr>
                <a:xfrm flipH="1">
                  <a:off x="7921094" y="3767391"/>
                  <a:ext cx="7438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4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9523" y="10885"/>
                      </a:lnTo>
                      <a:lnTo>
                        <a:pt x="952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5" name="Google Shape;6065;p28"/>
                <p:cNvSpPr/>
                <p:nvPr/>
              </p:nvSpPr>
              <p:spPr>
                <a:xfrm flipH="1">
                  <a:off x="7995449" y="3767391"/>
                  <a:ext cx="8502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6" name="Google Shape;6066;p28"/>
                <p:cNvSpPr/>
                <p:nvPr/>
              </p:nvSpPr>
              <p:spPr>
                <a:xfrm flipH="1">
                  <a:off x="8080438" y="3767391"/>
                  <a:ext cx="95649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7" y="10885"/>
                      </a:lnTo>
                      <a:lnTo>
                        <a:pt x="1224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7" name="Google Shape;6067;p28"/>
                <p:cNvSpPr/>
                <p:nvPr/>
              </p:nvSpPr>
              <p:spPr>
                <a:xfrm flipH="1">
                  <a:off x="8176054" y="3767391"/>
                  <a:ext cx="7439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9525" y="1088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8" name="Google Shape;6068;p28"/>
                <p:cNvSpPr/>
                <p:nvPr/>
              </p:nvSpPr>
              <p:spPr>
                <a:xfrm flipH="1">
                  <a:off x="8250417" y="3767391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9" name="Google Shape;6069;p28"/>
                <p:cNvSpPr/>
                <p:nvPr/>
              </p:nvSpPr>
              <p:spPr>
                <a:xfrm flipH="1">
                  <a:off x="8335399" y="3767391"/>
                  <a:ext cx="95641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0" name="Google Shape;6070;p28"/>
                <p:cNvSpPr/>
                <p:nvPr/>
              </p:nvSpPr>
              <p:spPr>
                <a:xfrm flipH="1">
                  <a:off x="8431015" y="3767391"/>
                  <a:ext cx="74390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0886" extrusionOk="0">
                      <a:moveTo>
                        <a:pt x="1" y="1"/>
                      </a:moveTo>
                      <a:lnTo>
                        <a:pt x="1" y="10885"/>
                      </a:lnTo>
                      <a:lnTo>
                        <a:pt x="9525" y="1088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1" name="Google Shape;6071;p28"/>
                <p:cNvSpPr/>
                <p:nvPr/>
              </p:nvSpPr>
              <p:spPr>
                <a:xfrm flipH="1">
                  <a:off x="8505377" y="3767391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5" y="1088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2" name="Google Shape;6072;p28"/>
                <p:cNvSpPr/>
                <p:nvPr/>
              </p:nvSpPr>
              <p:spPr>
                <a:xfrm flipH="1">
                  <a:off x="8590359" y="3767391"/>
                  <a:ext cx="95641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2245" y="1088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3" name="Google Shape;6073;p28"/>
                <p:cNvSpPr/>
                <p:nvPr/>
              </p:nvSpPr>
              <p:spPr>
                <a:xfrm flipH="1">
                  <a:off x="8176054" y="3671779"/>
                  <a:ext cx="7439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2246" extrusionOk="0">
                      <a:moveTo>
                        <a:pt x="1" y="1"/>
                      </a:moveTo>
                      <a:lnTo>
                        <a:pt x="1" y="12246"/>
                      </a:lnTo>
                      <a:lnTo>
                        <a:pt x="9525" y="12246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4" name="Google Shape;6074;p28"/>
                <p:cNvSpPr/>
                <p:nvPr/>
              </p:nvSpPr>
              <p:spPr>
                <a:xfrm flipH="1">
                  <a:off x="8250417" y="3671779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6"/>
                      </a:lnTo>
                      <a:lnTo>
                        <a:pt x="10885" y="12246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5" name="Google Shape;6075;p28"/>
                <p:cNvSpPr/>
                <p:nvPr/>
              </p:nvSpPr>
              <p:spPr>
                <a:xfrm flipH="1">
                  <a:off x="8335399" y="3671779"/>
                  <a:ext cx="95641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6" extrusionOk="0">
                      <a:moveTo>
                        <a:pt x="1" y="1"/>
                      </a:moveTo>
                      <a:lnTo>
                        <a:pt x="1" y="12246"/>
                      </a:lnTo>
                      <a:lnTo>
                        <a:pt x="12245" y="12246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6" name="Google Shape;6076;p28"/>
                <p:cNvSpPr/>
                <p:nvPr/>
              </p:nvSpPr>
              <p:spPr>
                <a:xfrm flipH="1">
                  <a:off x="8431015" y="3671779"/>
                  <a:ext cx="74390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2246" extrusionOk="0">
                      <a:moveTo>
                        <a:pt x="1" y="1"/>
                      </a:moveTo>
                      <a:lnTo>
                        <a:pt x="1" y="12246"/>
                      </a:lnTo>
                      <a:lnTo>
                        <a:pt x="9525" y="12246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7" name="Google Shape;6077;p28"/>
                <p:cNvSpPr/>
                <p:nvPr/>
              </p:nvSpPr>
              <p:spPr>
                <a:xfrm flipH="1">
                  <a:off x="8505377" y="3671779"/>
                  <a:ext cx="85012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6" extrusionOk="0">
                      <a:moveTo>
                        <a:pt x="0" y="1"/>
                      </a:moveTo>
                      <a:lnTo>
                        <a:pt x="0" y="12246"/>
                      </a:lnTo>
                      <a:lnTo>
                        <a:pt x="10885" y="12246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8" name="Google Shape;6078;p28"/>
                <p:cNvSpPr/>
                <p:nvPr/>
              </p:nvSpPr>
              <p:spPr>
                <a:xfrm flipH="1">
                  <a:off x="8590359" y="3671779"/>
                  <a:ext cx="95641" cy="95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6" extrusionOk="0">
                      <a:moveTo>
                        <a:pt x="0" y="1"/>
                      </a:moveTo>
                      <a:lnTo>
                        <a:pt x="0" y="12246"/>
                      </a:lnTo>
                      <a:lnTo>
                        <a:pt x="12245" y="12246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9" name="Google Shape;6079;p28"/>
                <p:cNvSpPr/>
                <p:nvPr/>
              </p:nvSpPr>
              <p:spPr>
                <a:xfrm flipH="1">
                  <a:off x="8080438" y="3597414"/>
                  <a:ext cx="95649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9525" extrusionOk="0">
                      <a:moveTo>
                        <a:pt x="1" y="1"/>
                      </a:moveTo>
                      <a:lnTo>
                        <a:pt x="1" y="9525"/>
                      </a:lnTo>
                      <a:lnTo>
                        <a:pt x="12247" y="9525"/>
                      </a:lnTo>
                      <a:lnTo>
                        <a:pt x="1224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0" name="Google Shape;6080;p28"/>
                <p:cNvSpPr/>
                <p:nvPr/>
              </p:nvSpPr>
              <p:spPr>
                <a:xfrm flipH="1">
                  <a:off x="8176054" y="3597414"/>
                  <a:ext cx="7439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9525" extrusionOk="0">
                      <a:moveTo>
                        <a:pt x="1" y="1"/>
                      </a:moveTo>
                      <a:lnTo>
                        <a:pt x="1" y="9525"/>
                      </a:lnTo>
                      <a:lnTo>
                        <a:pt x="9525" y="952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1" name="Google Shape;6081;p28"/>
                <p:cNvSpPr/>
                <p:nvPr/>
              </p:nvSpPr>
              <p:spPr>
                <a:xfrm flipH="1">
                  <a:off x="8250417" y="3597414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1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2" name="Google Shape;6082;p28"/>
                <p:cNvSpPr/>
                <p:nvPr/>
              </p:nvSpPr>
              <p:spPr>
                <a:xfrm flipH="1">
                  <a:off x="8335399" y="3597414"/>
                  <a:ext cx="95641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9525" extrusionOk="0">
                      <a:moveTo>
                        <a:pt x="1" y="1"/>
                      </a:moveTo>
                      <a:lnTo>
                        <a:pt x="1" y="9525"/>
                      </a:lnTo>
                      <a:lnTo>
                        <a:pt x="12245" y="952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3" name="Google Shape;6083;p28"/>
                <p:cNvSpPr/>
                <p:nvPr/>
              </p:nvSpPr>
              <p:spPr>
                <a:xfrm flipH="1">
                  <a:off x="8431015" y="3597414"/>
                  <a:ext cx="74390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9525" extrusionOk="0">
                      <a:moveTo>
                        <a:pt x="1" y="1"/>
                      </a:moveTo>
                      <a:lnTo>
                        <a:pt x="1" y="9525"/>
                      </a:lnTo>
                      <a:lnTo>
                        <a:pt x="9525" y="9525"/>
                      </a:lnTo>
                      <a:lnTo>
                        <a:pt x="952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4" name="Google Shape;6084;p28"/>
                <p:cNvSpPr/>
                <p:nvPr/>
              </p:nvSpPr>
              <p:spPr>
                <a:xfrm flipH="1">
                  <a:off x="8505377" y="3597414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1"/>
                      </a:moveTo>
                      <a:lnTo>
                        <a:pt x="0" y="9525"/>
                      </a:lnTo>
                      <a:lnTo>
                        <a:pt x="10885" y="9525"/>
                      </a:lnTo>
                      <a:lnTo>
                        <a:pt x="108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5" name="Google Shape;6085;p28"/>
                <p:cNvSpPr/>
                <p:nvPr/>
              </p:nvSpPr>
              <p:spPr>
                <a:xfrm flipH="1">
                  <a:off x="8590359" y="3597414"/>
                  <a:ext cx="95641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9525" extrusionOk="0">
                      <a:moveTo>
                        <a:pt x="0" y="1"/>
                      </a:moveTo>
                      <a:lnTo>
                        <a:pt x="0" y="9525"/>
                      </a:lnTo>
                      <a:lnTo>
                        <a:pt x="12245" y="9525"/>
                      </a:lnTo>
                      <a:lnTo>
                        <a:pt x="1224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6" name="Google Shape;6086;p28"/>
                <p:cNvSpPr/>
                <p:nvPr/>
              </p:nvSpPr>
              <p:spPr>
                <a:xfrm flipH="1">
                  <a:off x="8685973" y="3693026"/>
                  <a:ext cx="85012" cy="7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9525" extrusionOk="0">
                      <a:moveTo>
                        <a:pt x="0" y="0"/>
                      </a:moveTo>
                      <a:lnTo>
                        <a:pt x="0" y="9525"/>
                      </a:lnTo>
                      <a:lnTo>
                        <a:pt x="10884" y="9525"/>
                      </a:lnTo>
                      <a:lnTo>
                        <a:pt x="108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7" name="Google Shape;6087;p28"/>
                <p:cNvSpPr/>
                <p:nvPr/>
              </p:nvSpPr>
              <p:spPr>
                <a:xfrm flipH="1">
                  <a:off x="8685973" y="3852383"/>
                  <a:ext cx="8501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10884" y="10885"/>
                      </a:lnTo>
                      <a:lnTo>
                        <a:pt x="108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8" name="Google Shape;6088;p28"/>
                <p:cNvSpPr/>
                <p:nvPr/>
              </p:nvSpPr>
              <p:spPr>
                <a:xfrm flipH="1">
                  <a:off x="8685973" y="3937368"/>
                  <a:ext cx="8501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5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4" y="10885"/>
                      </a:lnTo>
                      <a:lnTo>
                        <a:pt x="108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9" name="Google Shape;6089;p28"/>
                <p:cNvSpPr/>
                <p:nvPr/>
              </p:nvSpPr>
              <p:spPr>
                <a:xfrm flipH="1">
                  <a:off x="8685973" y="4022352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4" y="10885"/>
                      </a:lnTo>
                      <a:lnTo>
                        <a:pt x="108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0" name="Google Shape;6090;p28"/>
                <p:cNvSpPr/>
                <p:nvPr/>
              </p:nvSpPr>
              <p:spPr>
                <a:xfrm flipH="1">
                  <a:off x="8685973" y="4107344"/>
                  <a:ext cx="85012" cy="85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5" extrusionOk="0">
                      <a:moveTo>
                        <a:pt x="0" y="0"/>
                      </a:moveTo>
                      <a:lnTo>
                        <a:pt x="0" y="10885"/>
                      </a:lnTo>
                      <a:lnTo>
                        <a:pt x="10884" y="10885"/>
                      </a:lnTo>
                      <a:lnTo>
                        <a:pt x="108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1" name="Google Shape;6091;p28"/>
                <p:cNvSpPr/>
                <p:nvPr/>
              </p:nvSpPr>
              <p:spPr>
                <a:xfrm flipH="1">
                  <a:off x="8685973" y="4192329"/>
                  <a:ext cx="85012" cy="8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0886" extrusionOk="0">
                      <a:moveTo>
                        <a:pt x="0" y="1"/>
                      </a:moveTo>
                      <a:lnTo>
                        <a:pt x="0" y="10885"/>
                      </a:lnTo>
                      <a:lnTo>
                        <a:pt x="10884" y="10885"/>
                      </a:lnTo>
                      <a:lnTo>
                        <a:pt x="1088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2" name="Google Shape;6092;p28"/>
                <p:cNvSpPr/>
                <p:nvPr/>
              </p:nvSpPr>
              <p:spPr>
                <a:xfrm flipH="1">
                  <a:off x="8080438" y="3501811"/>
                  <a:ext cx="95649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7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2247" y="12245"/>
                      </a:lnTo>
                      <a:lnTo>
                        <a:pt x="12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3" name="Google Shape;6093;p28"/>
                <p:cNvSpPr/>
                <p:nvPr/>
              </p:nvSpPr>
              <p:spPr>
                <a:xfrm flipH="1">
                  <a:off x="8335399" y="3501811"/>
                  <a:ext cx="95641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12245" y="1224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4" name="Google Shape;6094;p28"/>
                <p:cNvSpPr/>
                <p:nvPr/>
              </p:nvSpPr>
              <p:spPr>
                <a:xfrm flipH="1">
                  <a:off x="8431015" y="3501811"/>
                  <a:ext cx="74390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2245" extrusionOk="0">
                      <a:moveTo>
                        <a:pt x="1" y="0"/>
                      </a:moveTo>
                      <a:lnTo>
                        <a:pt x="1" y="12245"/>
                      </a:lnTo>
                      <a:lnTo>
                        <a:pt x="9525" y="1224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28"/>
                <p:cNvSpPr/>
                <p:nvPr/>
              </p:nvSpPr>
              <p:spPr>
                <a:xfrm flipH="1">
                  <a:off x="8505377" y="3501811"/>
                  <a:ext cx="85012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5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0885" y="12245"/>
                      </a:lnTo>
                      <a:lnTo>
                        <a:pt x="1088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6" name="Google Shape;6096;p28"/>
                <p:cNvSpPr/>
                <p:nvPr/>
              </p:nvSpPr>
              <p:spPr>
                <a:xfrm flipH="1">
                  <a:off x="8590359" y="3501811"/>
                  <a:ext cx="95641" cy="9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6" h="12245" extrusionOk="0">
                      <a:moveTo>
                        <a:pt x="0" y="0"/>
                      </a:moveTo>
                      <a:lnTo>
                        <a:pt x="0" y="12245"/>
                      </a:lnTo>
                      <a:lnTo>
                        <a:pt x="12245" y="12245"/>
                      </a:lnTo>
                      <a:lnTo>
                        <a:pt x="122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97" name="Google Shape;6097;p28"/>
            <p:cNvGrpSpPr/>
            <p:nvPr/>
          </p:nvGrpSpPr>
          <p:grpSpPr>
            <a:xfrm>
              <a:off x="414191" y="3387487"/>
              <a:ext cx="636299" cy="675799"/>
              <a:chOff x="6163859" y="4325295"/>
              <a:chExt cx="1007280" cy="1069810"/>
            </a:xfrm>
          </p:grpSpPr>
          <p:sp>
            <p:nvSpPr>
              <p:cNvPr id="6098" name="Google Shape;6098;p28"/>
              <p:cNvSpPr/>
              <p:nvPr/>
            </p:nvSpPr>
            <p:spPr>
              <a:xfrm>
                <a:off x="6719586" y="5332558"/>
                <a:ext cx="62541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28"/>
              <p:cNvSpPr/>
              <p:nvPr/>
            </p:nvSpPr>
            <p:spPr>
              <a:xfrm>
                <a:off x="6670963" y="5332558"/>
                <a:ext cx="48644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28"/>
              <p:cNvSpPr/>
              <p:nvPr/>
            </p:nvSpPr>
            <p:spPr>
              <a:xfrm>
                <a:off x="6615387" y="5332558"/>
                <a:ext cx="55600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28"/>
              <p:cNvSpPr/>
              <p:nvPr/>
            </p:nvSpPr>
            <p:spPr>
              <a:xfrm>
                <a:off x="6552862" y="5332558"/>
                <a:ext cx="62552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28"/>
              <p:cNvSpPr/>
              <p:nvPr/>
            </p:nvSpPr>
            <p:spPr>
              <a:xfrm>
                <a:off x="6719586" y="5276982"/>
                <a:ext cx="62541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28"/>
              <p:cNvSpPr/>
              <p:nvPr/>
            </p:nvSpPr>
            <p:spPr>
              <a:xfrm>
                <a:off x="6670963" y="5276982"/>
                <a:ext cx="48644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28"/>
              <p:cNvSpPr/>
              <p:nvPr/>
            </p:nvSpPr>
            <p:spPr>
              <a:xfrm>
                <a:off x="6615387" y="5276982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28"/>
              <p:cNvSpPr/>
              <p:nvPr/>
            </p:nvSpPr>
            <p:spPr>
              <a:xfrm>
                <a:off x="6552862" y="5276982"/>
                <a:ext cx="62552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28"/>
              <p:cNvSpPr/>
              <p:nvPr/>
            </p:nvSpPr>
            <p:spPr>
              <a:xfrm>
                <a:off x="6719586" y="5221411"/>
                <a:ext cx="62541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28"/>
              <p:cNvSpPr/>
              <p:nvPr/>
            </p:nvSpPr>
            <p:spPr>
              <a:xfrm>
                <a:off x="6670963" y="5221411"/>
                <a:ext cx="48644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28"/>
              <p:cNvSpPr/>
              <p:nvPr/>
            </p:nvSpPr>
            <p:spPr>
              <a:xfrm>
                <a:off x="6615387" y="5221411"/>
                <a:ext cx="55600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28"/>
              <p:cNvSpPr/>
              <p:nvPr/>
            </p:nvSpPr>
            <p:spPr>
              <a:xfrm>
                <a:off x="6552862" y="5221411"/>
                <a:ext cx="62552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28"/>
              <p:cNvSpPr/>
              <p:nvPr/>
            </p:nvSpPr>
            <p:spPr>
              <a:xfrm>
                <a:off x="6719586" y="5165834"/>
                <a:ext cx="62541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28"/>
              <p:cNvSpPr/>
              <p:nvPr/>
            </p:nvSpPr>
            <p:spPr>
              <a:xfrm>
                <a:off x="6670963" y="5165834"/>
                <a:ext cx="48644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28"/>
              <p:cNvSpPr/>
              <p:nvPr/>
            </p:nvSpPr>
            <p:spPr>
              <a:xfrm>
                <a:off x="6615387" y="5165834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28"/>
              <p:cNvSpPr/>
              <p:nvPr/>
            </p:nvSpPr>
            <p:spPr>
              <a:xfrm>
                <a:off x="6552862" y="5165834"/>
                <a:ext cx="62552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28"/>
              <p:cNvSpPr/>
              <p:nvPr/>
            </p:nvSpPr>
            <p:spPr>
              <a:xfrm>
                <a:off x="6719586" y="5110263"/>
                <a:ext cx="62541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28"/>
              <p:cNvSpPr/>
              <p:nvPr/>
            </p:nvSpPr>
            <p:spPr>
              <a:xfrm>
                <a:off x="6670963" y="5110263"/>
                <a:ext cx="48644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28"/>
              <p:cNvSpPr/>
              <p:nvPr/>
            </p:nvSpPr>
            <p:spPr>
              <a:xfrm>
                <a:off x="6615387" y="5110263"/>
                <a:ext cx="55600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28"/>
              <p:cNvSpPr/>
              <p:nvPr/>
            </p:nvSpPr>
            <p:spPr>
              <a:xfrm>
                <a:off x="6552862" y="5110263"/>
                <a:ext cx="62552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28"/>
              <p:cNvSpPr/>
              <p:nvPr/>
            </p:nvSpPr>
            <p:spPr>
              <a:xfrm>
                <a:off x="6837677" y="5054691"/>
                <a:ext cx="55595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28"/>
              <p:cNvSpPr/>
              <p:nvPr/>
            </p:nvSpPr>
            <p:spPr>
              <a:xfrm>
                <a:off x="6782101" y="5054691"/>
                <a:ext cx="55600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28"/>
              <p:cNvSpPr/>
              <p:nvPr/>
            </p:nvSpPr>
            <p:spPr>
              <a:xfrm>
                <a:off x="6719586" y="5054691"/>
                <a:ext cx="62541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28"/>
              <p:cNvSpPr/>
              <p:nvPr/>
            </p:nvSpPr>
            <p:spPr>
              <a:xfrm>
                <a:off x="6670963" y="5054691"/>
                <a:ext cx="48644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28"/>
              <p:cNvSpPr/>
              <p:nvPr/>
            </p:nvSpPr>
            <p:spPr>
              <a:xfrm>
                <a:off x="6615387" y="5054691"/>
                <a:ext cx="55600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28"/>
              <p:cNvSpPr/>
              <p:nvPr/>
            </p:nvSpPr>
            <p:spPr>
              <a:xfrm>
                <a:off x="6552862" y="5054691"/>
                <a:ext cx="62552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28"/>
              <p:cNvSpPr/>
              <p:nvPr/>
            </p:nvSpPr>
            <p:spPr>
              <a:xfrm>
                <a:off x="6504240" y="5054691"/>
                <a:ext cx="48649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28"/>
              <p:cNvSpPr/>
              <p:nvPr/>
            </p:nvSpPr>
            <p:spPr>
              <a:xfrm>
                <a:off x="6448669" y="5054691"/>
                <a:ext cx="55595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28"/>
              <p:cNvSpPr/>
              <p:nvPr/>
            </p:nvSpPr>
            <p:spPr>
              <a:xfrm>
                <a:off x="6386148" y="5054691"/>
                <a:ext cx="62546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28"/>
              <p:cNvSpPr/>
              <p:nvPr/>
            </p:nvSpPr>
            <p:spPr>
              <a:xfrm>
                <a:off x="6837677" y="4999115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28"/>
              <p:cNvSpPr/>
              <p:nvPr/>
            </p:nvSpPr>
            <p:spPr>
              <a:xfrm>
                <a:off x="6615387" y="4999115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28"/>
              <p:cNvSpPr/>
              <p:nvPr/>
            </p:nvSpPr>
            <p:spPr>
              <a:xfrm>
                <a:off x="6386148" y="4999115"/>
                <a:ext cx="62546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28"/>
              <p:cNvSpPr/>
              <p:nvPr/>
            </p:nvSpPr>
            <p:spPr>
              <a:xfrm>
                <a:off x="6837677" y="4943544"/>
                <a:ext cx="55595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28"/>
              <p:cNvSpPr/>
              <p:nvPr/>
            </p:nvSpPr>
            <p:spPr>
              <a:xfrm>
                <a:off x="6615387" y="4943544"/>
                <a:ext cx="55600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28"/>
              <p:cNvSpPr/>
              <p:nvPr/>
            </p:nvSpPr>
            <p:spPr>
              <a:xfrm>
                <a:off x="6386148" y="4943544"/>
                <a:ext cx="62546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28"/>
              <p:cNvSpPr/>
              <p:nvPr/>
            </p:nvSpPr>
            <p:spPr>
              <a:xfrm>
                <a:off x="6837677" y="4887972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28"/>
              <p:cNvSpPr/>
              <p:nvPr/>
            </p:nvSpPr>
            <p:spPr>
              <a:xfrm>
                <a:off x="6615387" y="4887972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28"/>
              <p:cNvSpPr/>
              <p:nvPr/>
            </p:nvSpPr>
            <p:spPr>
              <a:xfrm>
                <a:off x="6386148" y="4887972"/>
                <a:ext cx="62546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28"/>
              <p:cNvSpPr/>
              <p:nvPr/>
            </p:nvSpPr>
            <p:spPr>
              <a:xfrm>
                <a:off x="7059967" y="4832401"/>
                <a:ext cx="55600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28"/>
              <p:cNvSpPr/>
              <p:nvPr/>
            </p:nvSpPr>
            <p:spPr>
              <a:xfrm>
                <a:off x="7004396" y="4832401"/>
                <a:ext cx="55595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28"/>
              <p:cNvSpPr/>
              <p:nvPr/>
            </p:nvSpPr>
            <p:spPr>
              <a:xfrm>
                <a:off x="6948824" y="4832401"/>
                <a:ext cx="55595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4" y="1088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28"/>
              <p:cNvSpPr/>
              <p:nvPr/>
            </p:nvSpPr>
            <p:spPr>
              <a:xfrm>
                <a:off x="6893248" y="4832401"/>
                <a:ext cx="55600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28"/>
              <p:cNvSpPr/>
              <p:nvPr/>
            </p:nvSpPr>
            <p:spPr>
              <a:xfrm>
                <a:off x="6837677" y="4832401"/>
                <a:ext cx="55595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28"/>
              <p:cNvSpPr/>
              <p:nvPr/>
            </p:nvSpPr>
            <p:spPr>
              <a:xfrm>
                <a:off x="6782101" y="4832401"/>
                <a:ext cx="55600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28"/>
              <p:cNvSpPr/>
              <p:nvPr/>
            </p:nvSpPr>
            <p:spPr>
              <a:xfrm>
                <a:off x="6719586" y="4832401"/>
                <a:ext cx="62541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28"/>
              <p:cNvSpPr/>
              <p:nvPr/>
            </p:nvSpPr>
            <p:spPr>
              <a:xfrm>
                <a:off x="6670963" y="4832401"/>
                <a:ext cx="48644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9523" y="1088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28"/>
              <p:cNvSpPr/>
              <p:nvPr/>
            </p:nvSpPr>
            <p:spPr>
              <a:xfrm>
                <a:off x="6615387" y="4832401"/>
                <a:ext cx="55600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28"/>
              <p:cNvSpPr/>
              <p:nvPr/>
            </p:nvSpPr>
            <p:spPr>
              <a:xfrm>
                <a:off x="6552862" y="4832401"/>
                <a:ext cx="62552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7" y="1088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28"/>
              <p:cNvSpPr/>
              <p:nvPr/>
            </p:nvSpPr>
            <p:spPr>
              <a:xfrm>
                <a:off x="6504240" y="4832401"/>
                <a:ext cx="48649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28"/>
              <p:cNvSpPr/>
              <p:nvPr/>
            </p:nvSpPr>
            <p:spPr>
              <a:xfrm>
                <a:off x="6448669" y="4832401"/>
                <a:ext cx="55595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28"/>
              <p:cNvSpPr/>
              <p:nvPr/>
            </p:nvSpPr>
            <p:spPr>
              <a:xfrm>
                <a:off x="6386148" y="4832401"/>
                <a:ext cx="62546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28"/>
              <p:cNvSpPr/>
              <p:nvPr/>
            </p:nvSpPr>
            <p:spPr>
              <a:xfrm>
                <a:off x="6337521" y="4832401"/>
                <a:ext cx="48649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0" name="Google Shape;6150;p28"/>
              <p:cNvSpPr/>
              <p:nvPr/>
            </p:nvSpPr>
            <p:spPr>
              <a:xfrm>
                <a:off x="6281950" y="4832401"/>
                <a:ext cx="55595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1" name="Google Shape;6151;p28"/>
              <p:cNvSpPr/>
              <p:nvPr/>
            </p:nvSpPr>
            <p:spPr>
              <a:xfrm>
                <a:off x="6219430" y="4832401"/>
                <a:ext cx="62546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28"/>
              <p:cNvSpPr/>
              <p:nvPr/>
            </p:nvSpPr>
            <p:spPr>
              <a:xfrm>
                <a:off x="7059967" y="4769881"/>
                <a:ext cx="55600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28"/>
              <p:cNvSpPr/>
              <p:nvPr/>
            </p:nvSpPr>
            <p:spPr>
              <a:xfrm>
                <a:off x="7004396" y="4769881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28"/>
              <p:cNvSpPr/>
              <p:nvPr/>
            </p:nvSpPr>
            <p:spPr>
              <a:xfrm>
                <a:off x="6948824" y="4769881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28"/>
              <p:cNvSpPr/>
              <p:nvPr/>
            </p:nvSpPr>
            <p:spPr>
              <a:xfrm>
                <a:off x="6893248" y="4769881"/>
                <a:ext cx="55600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28"/>
              <p:cNvSpPr/>
              <p:nvPr/>
            </p:nvSpPr>
            <p:spPr>
              <a:xfrm>
                <a:off x="6837677" y="4769881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28"/>
              <p:cNvSpPr/>
              <p:nvPr/>
            </p:nvSpPr>
            <p:spPr>
              <a:xfrm>
                <a:off x="6782101" y="4769881"/>
                <a:ext cx="55600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28"/>
              <p:cNvSpPr/>
              <p:nvPr/>
            </p:nvSpPr>
            <p:spPr>
              <a:xfrm>
                <a:off x="6719586" y="4769881"/>
                <a:ext cx="62541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28"/>
              <p:cNvSpPr/>
              <p:nvPr/>
            </p:nvSpPr>
            <p:spPr>
              <a:xfrm>
                <a:off x="6670963" y="4769881"/>
                <a:ext cx="48644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28"/>
              <p:cNvSpPr/>
              <p:nvPr/>
            </p:nvSpPr>
            <p:spPr>
              <a:xfrm>
                <a:off x="6615387" y="4769881"/>
                <a:ext cx="55600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28"/>
              <p:cNvSpPr/>
              <p:nvPr/>
            </p:nvSpPr>
            <p:spPr>
              <a:xfrm>
                <a:off x="6552862" y="4769881"/>
                <a:ext cx="62552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28"/>
              <p:cNvSpPr/>
              <p:nvPr/>
            </p:nvSpPr>
            <p:spPr>
              <a:xfrm>
                <a:off x="6504240" y="4769881"/>
                <a:ext cx="48649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28"/>
              <p:cNvSpPr/>
              <p:nvPr/>
            </p:nvSpPr>
            <p:spPr>
              <a:xfrm>
                <a:off x="6448669" y="4769881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28"/>
              <p:cNvSpPr/>
              <p:nvPr/>
            </p:nvSpPr>
            <p:spPr>
              <a:xfrm>
                <a:off x="6386148" y="4769881"/>
                <a:ext cx="62546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28"/>
              <p:cNvSpPr/>
              <p:nvPr/>
            </p:nvSpPr>
            <p:spPr>
              <a:xfrm>
                <a:off x="6337521" y="4769881"/>
                <a:ext cx="48649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28"/>
              <p:cNvSpPr/>
              <p:nvPr/>
            </p:nvSpPr>
            <p:spPr>
              <a:xfrm>
                <a:off x="6281950" y="4769881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28"/>
              <p:cNvSpPr/>
              <p:nvPr/>
            </p:nvSpPr>
            <p:spPr>
              <a:xfrm>
                <a:off x="6219430" y="4769881"/>
                <a:ext cx="62546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28"/>
              <p:cNvSpPr/>
              <p:nvPr/>
            </p:nvSpPr>
            <p:spPr>
              <a:xfrm>
                <a:off x="7059967" y="4721253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28"/>
              <p:cNvSpPr/>
              <p:nvPr/>
            </p:nvSpPr>
            <p:spPr>
              <a:xfrm>
                <a:off x="7004396" y="4721253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28"/>
              <p:cNvSpPr/>
              <p:nvPr/>
            </p:nvSpPr>
            <p:spPr>
              <a:xfrm>
                <a:off x="6948824" y="4721253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28"/>
              <p:cNvSpPr/>
              <p:nvPr/>
            </p:nvSpPr>
            <p:spPr>
              <a:xfrm>
                <a:off x="6893248" y="4721253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28"/>
              <p:cNvSpPr/>
              <p:nvPr/>
            </p:nvSpPr>
            <p:spPr>
              <a:xfrm>
                <a:off x="6837677" y="4721253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28"/>
              <p:cNvSpPr/>
              <p:nvPr/>
            </p:nvSpPr>
            <p:spPr>
              <a:xfrm>
                <a:off x="6782101" y="4721253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28"/>
              <p:cNvSpPr/>
              <p:nvPr/>
            </p:nvSpPr>
            <p:spPr>
              <a:xfrm>
                <a:off x="6719586" y="4721253"/>
                <a:ext cx="62541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28"/>
              <p:cNvSpPr/>
              <p:nvPr/>
            </p:nvSpPr>
            <p:spPr>
              <a:xfrm>
                <a:off x="6670963" y="4721253"/>
                <a:ext cx="48644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9523" y="952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28"/>
              <p:cNvSpPr/>
              <p:nvPr/>
            </p:nvSpPr>
            <p:spPr>
              <a:xfrm>
                <a:off x="6615387" y="4721253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28"/>
              <p:cNvSpPr/>
              <p:nvPr/>
            </p:nvSpPr>
            <p:spPr>
              <a:xfrm>
                <a:off x="6552862" y="4721253"/>
                <a:ext cx="62552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28"/>
              <p:cNvSpPr/>
              <p:nvPr/>
            </p:nvSpPr>
            <p:spPr>
              <a:xfrm>
                <a:off x="6504240" y="4721253"/>
                <a:ext cx="48649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28"/>
              <p:cNvSpPr/>
              <p:nvPr/>
            </p:nvSpPr>
            <p:spPr>
              <a:xfrm>
                <a:off x="6448669" y="4721253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28"/>
              <p:cNvSpPr/>
              <p:nvPr/>
            </p:nvSpPr>
            <p:spPr>
              <a:xfrm>
                <a:off x="6386148" y="4721253"/>
                <a:ext cx="62546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28"/>
              <p:cNvSpPr/>
              <p:nvPr/>
            </p:nvSpPr>
            <p:spPr>
              <a:xfrm>
                <a:off x="6337521" y="4721253"/>
                <a:ext cx="48649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28"/>
              <p:cNvSpPr/>
              <p:nvPr/>
            </p:nvSpPr>
            <p:spPr>
              <a:xfrm>
                <a:off x="6281950" y="4721253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28"/>
              <p:cNvSpPr/>
              <p:nvPr/>
            </p:nvSpPr>
            <p:spPr>
              <a:xfrm>
                <a:off x="6219430" y="4721253"/>
                <a:ext cx="62546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28"/>
              <p:cNvSpPr/>
              <p:nvPr/>
            </p:nvSpPr>
            <p:spPr>
              <a:xfrm>
                <a:off x="7059967" y="4665677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28"/>
              <p:cNvSpPr/>
              <p:nvPr/>
            </p:nvSpPr>
            <p:spPr>
              <a:xfrm>
                <a:off x="7004396" y="4665677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28"/>
              <p:cNvSpPr/>
              <p:nvPr/>
            </p:nvSpPr>
            <p:spPr>
              <a:xfrm>
                <a:off x="6948824" y="4665677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28"/>
              <p:cNvSpPr/>
              <p:nvPr/>
            </p:nvSpPr>
            <p:spPr>
              <a:xfrm>
                <a:off x="6893248" y="4665677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28"/>
              <p:cNvSpPr/>
              <p:nvPr/>
            </p:nvSpPr>
            <p:spPr>
              <a:xfrm>
                <a:off x="6837677" y="4665677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28"/>
              <p:cNvSpPr/>
              <p:nvPr/>
            </p:nvSpPr>
            <p:spPr>
              <a:xfrm>
                <a:off x="6782101" y="4665677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28"/>
              <p:cNvSpPr/>
              <p:nvPr/>
            </p:nvSpPr>
            <p:spPr>
              <a:xfrm>
                <a:off x="6719586" y="4665677"/>
                <a:ext cx="62541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28"/>
              <p:cNvSpPr/>
              <p:nvPr/>
            </p:nvSpPr>
            <p:spPr>
              <a:xfrm>
                <a:off x="6670963" y="4665677"/>
                <a:ext cx="48644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28"/>
              <p:cNvSpPr/>
              <p:nvPr/>
            </p:nvSpPr>
            <p:spPr>
              <a:xfrm>
                <a:off x="6615387" y="4665677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28"/>
              <p:cNvSpPr/>
              <p:nvPr/>
            </p:nvSpPr>
            <p:spPr>
              <a:xfrm>
                <a:off x="6552862" y="4665677"/>
                <a:ext cx="62552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28"/>
              <p:cNvSpPr/>
              <p:nvPr/>
            </p:nvSpPr>
            <p:spPr>
              <a:xfrm>
                <a:off x="6504240" y="4665677"/>
                <a:ext cx="48649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28"/>
              <p:cNvSpPr/>
              <p:nvPr/>
            </p:nvSpPr>
            <p:spPr>
              <a:xfrm>
                <a:off x="6448669" y="4665677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28"/>
              <p:cNvSpPr/>
              <p:nvPr/>
            </p:nvSpPr>
            <p:spPr>
              <a:xfrm>
                <a:off x="6386148" y="4665677"/>
                <a:ext cx="62546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28"/>
              <p:cNvSpPr/>
              <p:nvPr/>
            </p:nvSpPr>
            <p:spPr>
              <a:xfrm>
                <a:off x="6337521" y="4665677"/>
                <a:ext cx="48649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28"/>
              <p:cNvSpPr/>
              <p:nvPr/>
            </p:nvSpPr>
            <p:spPr>
              <a:xfrm>
                <a:off x="6281950" y="4665677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28"/>
              <p:cNvSpPr/>
              <p:nvPr/>
            </p:nvSpPr>
            <p:spPr>
              <a:xfrm>
                <a:off x="6219430" y="4665677"/>
                <a:ext cx="62546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28"/>
              <p:cNvSpPr/>
              <p:nvPr/>
            </p:nvSpPr>
            <p:spPr>
              <a:xfrm>
                <a:off x="7059967" y="4603162"/>
                <a:ext cx="55600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28"/>
              <p:cNvSpPr/>
              <p:nvPr/>
            </p:nvSpPr>
            <p:spPr>
              <a:xfrm>
                <a:off x="7004396" y="4603162"/>
                <a:ext cx="55595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28"/>
              <p:cNvSpPr/>
              <p:nvPr/>
            </p:nvSpPr>
            <p:spPr>
              <a:xfrm>
                <a:off x="6948824" y="4603162"/>
                <a:ext cx="55595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28"/>
              <p:cNvSpPr/>
              <p:nvPr/>
            </p:nvSpPr>
            <p:spPr>
              <a:xfrm>
                <a:off x="6893248" y="4603162"/>
                <a:ext cx="55600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28"/>
              <p:cNvSpPr/>
              <p:nvPr/>
            </p:nvSpPr>
            <p:spPr>
              <a:xfrm>
                <a:off x="6837677" y="4603162"/>
                <a:ext cx="55595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28"/>
              <p:cNvSpPr/>
              <p:nvPr/>
            </p:nvSpPr>
            <p:spPr>
              <a:xfrm>
                <a:off x="6782101" y="4603162"/>
                <a:ext cx="55600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28"/>
              <p:cNvSpPr/>
              <p:nvPr/>
            </p:nvSpPr>
            <p:spPr>
              <a:xfrm>
                <a:off x="6719586" y="4603162"/>
                <a:ext cx="62541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28"/>
              <p:cNvSpPr/>
              <p:nvPr/>
            </p:nvSpPr>
            <p:spPr>
              <a:xfrm>
                <a:off x="6670963" y="4603162"/>
                <a:ext cx="48644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28"/>
              <p:cNvSpPr/>
              <p:nvPr/>
            </p:nvSpPr>
            <p:spPr>
              <a:xfrm>
                <a:off x="6615387" y="4603162"/>
                <a:ext cx="55600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28"/>
              <p:cNvSpPr/>
              <p:nvPr/>
            </p:nvSpPr>
            <p:spPr>
              <a:xfrm>
                <a:off x="6552862" y="4603162"/>
                <a:ext cx="62552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28"/>
              <p:cNvSpPr/>
              <p:nvPr/>
            </p:nvSpPr>
            <p:spPr>
              <a:xfrm>
                <a:off x="6504240" y="4603162"/>
                <a:ext cx="48649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1" name="Google Shape;6211;p28"/>
              <p:cNvSpPr/>
              <p:nvPr/>
            </p:nvSpPr>
            <p:spPr>
              <a:xfrm>
                <a:off x="6448669" y="4603162"/>
                <a:ext cx="55595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2" name="Google Shape;6212;p28"/>
              <p:cNvSpPr/>
              <p:nvPr/>
            </p:nvSpPr>
            <p:spPr>
              <a:xfrm>
                <a:off x="6386148" y="4603162"/>
                <a:ext cx="62546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28"/>
              <p:cNvSpPr/>
              <p:nvPr/>
            </p:nvSpPr>
            <p:spPr>
              <a:xfrm>
                <a:off x="6337521" y="4603162"/>
                <a:ext cx="48649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4" name="Google Shape;6214;p28"/>
              <p:cNvSpPr/>
              <p:nvPr/>
            </p:nvSpPr>
            <p:spPr>
              <a:xfrm>
                <a:off x="6281950" y="4603162"/>
                <a:ext cx="55595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5" name="Google Shape;6215;p28"/>
              <p:cNvSpPr/>
              <p:nvPr/>
            </p:nvSpPr>
            <p:spPr>
              <a:xfrm>
                <a:off x="6219430" y="4603162"/>
                <a:ext cx="62546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28"/>
              <p:cNvSpPr/>
              <p:nvPr/>
            </p:nvSpPr>
            <p:spPr>
              <a:xfrm>
                <a:off x="7059967" y="4554534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28"/>
              <p:cNvSpPr/>
              <p:nvPr/>
            </p:nvSpPr>
            <p:spPr>
              <a:xfrm>
                <a:off x="7004396" y="4554534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8" name="Google Shape;6218;p28"/>
              <p:cNvSpPr/>
              <p:nvPr/>
            </p:nvSpPr>
            <p:spPr>
              <a:xfrm>
                <a:off x="6948824" y="4554534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4" y="952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9" name="Google Shape;6219;p28"/>
              <p:cNvSpPr/>
              <p:nvPr/>
            </p:nvSpPr>
            <p:spPr>
              <a:xfrm>
                <a:off x="6893248" y="4554534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0" name="Google Shape;6220;p28"/>
              <p:cNvSpPr/>
              <p:nvPr/>
            </p:nvSpPr>
            <p:spPr>
              <a:xfrm>
                <a:off x="6837677" y="4554534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28"/>
              <p:cNvSpPr/>
              <p:nvPr/>
            </p:nvSpPr>
            <p:spPr>
              <a:xfrm>
                <a:off x="6782101" y="4554534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28"/>
              <p:cNvSpPr/>
              <p:nvPr/>
            </p:nvSpPr>
            <p:spPr>
              <a:xfrm>
                <a:off x="6719586" y="4554534"/>
                <a:ext cx="62541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28"/>
              <p:cNvSpPr/>
              <p:nvPr/>
            </p:nvSpPr>
            <p:spPr>
              <a:xfrm>
                <a:off x="6670963" y="4554534"/>
                <a:ext cx="48644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9523" y="952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28"/>
              <p:cNvSpPr/>
              <p:nvPr/>
            </p:nvSpPr>
            <p:spPr>
              <a:xfrm>
                <a:off x="6615387" y="4554534"/>
                <a:ext cx="55600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28"/>
              <p:cNvSpPr/>
              <p:nvPr/>
            </p:nvSpPr>
            <p:spPr>
              <a:xfrm>
                <a:off x="6552862" y="4554534"/>
                <a:ext cx="62552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7" y="952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28"/>
              <p:cNvSpPr/>
              <p:nvPr/>
            </p:nvSpPr>
            <p:spPr>
              <a:xfrm>
                <a:off x="6504240" y="4554534"/>
                <a:ext cx="48649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28"/>
              <p:cNvSpPr/>
              <p:nvPr/>
            </p:nvSpPr>
            <p:spPr>
              <a:xfrm>
                <a:off x="6448669" y="4554534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28"/>
              <p:cNvSpPr/>
              <p:nvPr/>
            </p:nvSpPr>
            <p:spPr>
              <a:xfrm>
                <a:off x="6386148" y="4554534"/>
                <a:ext cx="62546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28"/>
              <p:cNvSpPr/>
              <p:nvPr/>
            </p:nvSpPr>
            <p:spPr>
              <a:xfrm>
                <a:off x="6337521" y="4554534"/>
                <a:ext cx="48649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28"/>
              <p:cNvSpPr/>
              <p:nvPr/>
            </p:nvSpPr>
            <p:spPr>
              <a:xfrm>
                <a:off x="6281950" y="4554534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28"/>
              <p:cNvSpPr/>
              <p:nvPr/>
            </p:nvSpPr>
            <p:spPr>
              <a:xfrm>
                <a:off x="6219430" y="4554534"/>
                <a:ext cx="62546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28"/>
              <p:cNvSpPr/>
              <p:nvPr/>
            </p:nvSpPr>
            <p:spPr>
              <a:xfrm>
                <a:off x="7059967" y="4498958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28"/>
              <p:cNvSpPr/>
              <p:nvPr/>
            </p:nvSpPr>
            <p:spPr>
              <a:xfrm>
                <a:off x="7115543" y="4776825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28"/>
              <p:cNvSpPr/>
              <p:nvPr/>
            </p:nvSpPr>
            <p:spPr>
              <a:xfrm>
                <a:off x="7115543" y="4728197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28"/>
              <p:cNvSpPr/>
              <p:nvPr/>
            </p:nvSpPr>
            <p:spPr>
              <a:xfrm>
                <a:off x="7115543" y="4665677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28"/>
              <p:cNvSpPr/>
              <p:nvPr/>
            </p:nvSpPr>
            <p:spPr>
              <a:xfrm>
                <a:off x="7115543" y="4610106"/>
                <a:ext cx="55595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28"/>
              <p:cNvSpPr/>
              <p:nvPr/>
            </p:nvSpPr>
            <p:spPr>
              <a:xfrm>
                <a:off x="7115543" y="4561478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28"/>
              <p:cNvSpPr/>
              <p:nvPr/>
            </p:nvSpPr>
            <p:spPr>
              <a:xfrm>
                <a:off x="7004396" y="4498958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28"/>
              <p:cNvSpPr/>
              <p:nvPr/>
            </p:nvSpPr>
            <p:spPr>
              <a:xfrm>
                <a:off x="6948824" y="4498958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28"/>
              <p:cNvSpPr/>
              <p:nvPr/>
            </p:nvSpPr>
            <p:spPr>
              <a:xfrm>
                <a:off x="6893248" y="4498958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28"/>
              <p:cNvSpPr/>
              <p:nvPr/>
            </p:nvSpPr>
            <p:spPr>
              <a:xfrm>
                <a:off x="6837677" y="4498958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28"/>
              <p:cNvSpPr/>
              <p:nvPr/>
            </p:nvSpPr>
            <p:spPr>
              <a:xfrm>
                <a:off x="6782101" y="4498958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28"/>
              <p:cNvSpPr/>
              <p:nvPr/>
            </p:nvSpPr>
            <p:spPr>
              <a:xfrm>
                <a:off x="6719586" y="4498958"/>
                <a:ext cx="62541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28"/>
              <p:cNvSpPr/>
              <p:nvPr/>
            </p:nvSpPr>
            <p:spPr>
              <a:xfrm>
                <a:off x="6670963" y="4498958"/>
                <a:ext cx="48644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28"/>
              <p:cNvSpPr/>
              <p:nvPr/>
            </p:nvSpPr>
            <p:spPr>
              <a:xfrm>
                <a:off x="6615387" y="4498958"/>
                <a:ext cx="55600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28"/>
              <p:cNvSpPr/>
              <p:nvPr/>
            </p:nvSpPr>
            <p:spPr>
              <a:xfrm>
                <a:off x="6552862" y="4498958"/>
                <a:ext cx="62552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28"/>
              <p:cNvSpPr/>
              <p:nvPr/>
            </p:nvSpPr>
            <p:spPr>
              <a:xfrm>
                <a:off x="6504240" y="4498958"/>
                <a:ext cx="48649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28"/>
              <p:cNvSpPr/>
              <p:nvPr/>
            </p:nvSpPr>
            <p:spPr>
              <a:xfrm>
                <a:off x="6448669" y="4498958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28"/>
              <p:cNvSpPr/>
              <p:nvPr/>
            </p:nvSpPr>
            <p:spPr>
              <a:xfrm>
                <a:off x="6386148" y="4498958"/>
                <a:ext cx="62546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28"/>
              <p:cNvSpPr/>
              <p:nvPr/>
            </p:nvSpPr>
            <p:spPr>
              <a:xfrm>
                <a:off x="6337521" y="4498958"/>
                <a:ext cx="48649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28"/>
              <p:cNvSpPr/>
              <p:nvPr/>
            </p:nvSpPr>
            <p:spPr>
              <a:xfrm>
                <a:off x="6281950" y="4498958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28"/>
              <p:cNvSpPr/>
              <p:nvPr/>
            </p:nvSpPr>
            <p:spPr>
              <a:xfrm>
                <a:off x="6219430" y="4498958"/>
                <a:ext cx="62546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28"/>
              <p:cNvSpPr/>
              <p:nvPr/>
            </p:nvSpPr>
            <p:spPr>
              <a:xfrm>
                <a:off x="6552862" y="4436437"/>
                <a:ext cx="62552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12247" y="12246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28"/>
              <p:cNvSpPr/>
              <p:nvPr/>
            </p:nvSpPr>
            <p:spPr>
              <a:xfrm>
                <a:off x="6504240" y="4436437"/>
                <a:ext cx="48649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28"/>
              <p:cNvSpPr/>
              <p:nvPr/>
            </p:nvSpPr>
            <p:spPr>
              <a:xfrm>
                <a:off x="6448669" y="4436437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28"/>
              <p:cNvSpPr/>
              <p:nvPr/>
            </p:nvSpPr>
            <p:spPr>
              <a:xfrm>
                <a:off x="6386148" y="4436437"/>
                <a:ext cx="62546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28"/>
              <p:cNvSpPr/>
              <p:nvPr/>
            </p:nvSpPr>
            <p:spPr>
              <a:xfrm>
                <a:off x="6337521" y="4436437"/>
                <a:ext cx="48649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28"/>
              <p:cNvSpPr/>
              <p:nvPr/>
            </p:nvSpPr>
            <p:spPr>
              <a:xfrm>
                <a:off x="6281950" y="4436437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28"/>
              <p:cNvSpPr/>
              <p:nvPr/>
            </p:nvSpPr>
            <p:spPr>
              <a:xfrm>
                <a:off x="6219430" y="4436437"/>
                <a:ext cx="62546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28"/>
              <p:cNvSpPr/>
              <p:nvPr/>
            </p:nvSpPr>
            <p:spPr>
              <a:xfrm>
                <a:off x="6552862" y="4387810"/>
                <a:ext cx="62552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28"/>
              <p:cNvSpPr/>
              <p:nvPr/>
            </p:nvSpPr>
            <p:spPr>
              <a:xfrm>
                <a:off x="6504240" y="4387810"/>
                <a:ext cx="48649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28"/>
              <p:cNvSpPr/>
              <p:nvPr/>
            </p:nvSpPr>
            <p:spPr>
              <a:xfrm>
                <a:off x="6448669" y="4387810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3" name="Google Shape;6263;p28"/>
              <p:cNvSpPr/>
              <p:nvPr/>
            </p:nvSpPr>
            <p:spPr>
              <a:xfrm>
                <a:off x="6386148" y="4387810"/>
                <a:ext cx="62546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4" name="Google Shape;6264;p28"/>
              <p:cNvSpPr/>
              <p:nvPr/>
            </p:nvSpPr>
            <p:spPr>
              <a:xfrm>
                <a:off x="6337521" y="4387810"/>
                <a:ext cx="48649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28"/>
              <p:cNvSpPr/>
              <p:nvPr/>
            </p:nvSpPr>
            <p:spPr>
              <a:xfrm>
                <a:off x="6281950" y="4387810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28"/>
              <p:cNvSpPr/>
              <p:nvPr/>
            </p:nvSpPr>
            <p:spPr>
              <a:xfrm>
                <a:off x="6219430" y="4387810"/>
                <a:ext cx="62546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28"/>
              <p:cNvSpPr/>
              <p:nvPr/>
            </p:nvSpPr>
            <p:spPr>
              <a:xfrm>
                <a:off x="6163859" y="4387810"/>
                <a:ext cx="55595" cy="62546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28"/>
              <p:cNvSpPr/>
              <p:nvPr/>
            </p:nvSpPr>
            <p:spPr>
              <a:xfrm>
                <a:off x="6163859" y="4450330"/>
                <a:ext cx="55595" cy="48649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28"/>
              <p:cNvSpPr/>
              <p:nvPr/>
            </p:nvSpPr>
            <p:spPr>
              <a:xfrm>
                <a:off x="6163859" y="4498958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28"/>
              <p:cNvSpPr/>
              <p:nvPr/>
            </p:nvSpPr>
            <p:spPr>
              <a:xfrm>
                <a:off x="6163859" y="4554534"/>
                <a:ext cx="55595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28"/>
              <p:cNvSpPr/>
              <p:nvPr/>
            </p:nvSpPr>
            <p:spPr>
              <a:xfrm>
                <a:off x="6163859" y="4610106"/>
                <a:ext cx="55595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28"/>
              <p:cNvSpPr/>
              <p:nvPr/>
            </p:nvSpPr>
            <p:spPr>
              <a:xfrm>
                <a:off x="6163859" y="4665677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28"/>
              <p:cNvSpPr/>
              <p:nvPr/>
            </p:nvSpPr>
            <p:spPr>
              <a:xfrm>
                <a:off x="6163859" y="4721253"/>
                <a:ext cx="55595" cy="55595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28"/>
              <p:cNvSpPr/>
              <p:nvPr/>
            </p:nvSpPr>
            <p:spPr>
              <a:xfrm>
                <a:off x="6163859" y="4776825"/>
                <a:ext cx="5559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28"/>
              <p:cNvSpPr/>
              <p:nvPr/>
            </p:nvSpPr>
            <p:spPr>
              <a:xfrm>
                <a:off x="6552862" y="4325295"/>
                <a:ext cx="62552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28"/>
              <p:cNvSpPr/>
              <p:nvPr/>
            </p:nvSpPr>
            <p:spPr>
              <a:xfrm>
                <a:off x="6504240" y="4325295"/>
                <a:ext cx="48649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28"/>
              <p:cNvSpPr/>
              <p:nvPr/>
            </p:nvSpPr>
            <p:spPr>
              <a:xfrm>
                <a:off x="6448669" y="4325295"/>
                <a:ext cx="55595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28"/>
              <p:cNvSpPr/>
              <p:nvPr/>
            </p:nvSpPr>
            <p:spPr>
              <a:xfrm>
                <a:off x="6386148" y="4325295"/>
                <a:ext cx="62546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28"/>
              <p:cNvSpPr/>
              <p:nvPr/>
            </p:nvSpPr>
            <p:spPr>
              <a:xfrm>
                <a:off x="6337521" y="4325295"/>
                <a:ext cx="48649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28"/>
              <p:cNvSpPr/>
              <p:nvPr/>
            </p:nvSpPr>
            <p:spPr>
              <a:xfrm>
                <a:off x="6281950" y="4325295"/>
                <a:ext cx="55595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28"/>
              <p:cNvSpPr/>
              <p:nvPr/>
            </p:nvSpPr>
            <p:spPr>
              <a:xfrm>
                <a:off x="6219430" y="4325295"/>
                <a:ext cx="62546" cy="625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82" name="Google Shape;6282;p28"/>
            <p:cNvGrpSpPr/>
            <p:nvPr/>
          </p:nvGrpSpPr>
          <p:grpSpPr>
            <a:xfrm flipH="1">
              <a:off x="0" y="1474590"/>
              <a:ext cx="9144000" cy="3853085"/>
              <a:chOff x="0" y="1474590"/>
              <a:chExt cx="9144000" cy="3853085"/>
            </a:xfrm>
          </p:grpSpPr>
          <p:sp>
            <p:nvSpPr>
              <p:cNvPr id="6283" name="Google Shape;6283;p28"/>
              <p:cNvSpPr/>
              <p:nvPr/>
            </p:nvSpPr>
            <p:spPr>
              <a:xfrm>
                <a:off x="0" y="4025575"/>
                <a:ext cx="9144000" cy="567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28"/>
              <p:cNvSpPr/>
              <p:nvPr/>
            </p:nvSpPr>
            <p:spPr>
              <a:xfrm>
                <a:off x="0" y="4598775"/>
                <a:ext cx="9144000" cy="1557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28"/>
              <p:cNvSpPr/>
              <p:nvPr/>
            </p:nvSpPr>
            <p:spPr>
              <a:xfrm>
                <a:off x="0" y="4760675"/>
                <a:ext cx="9144000" cy="567000"/>
              </a:xfrm>
              <a:prstGeom prst="rect">
                <a:avLst/>
              </a:pr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28"/>
              <p:cNvSpPr/>
              <p:nvPr/>
            </p:nvSpPr>
            <p:spPr>
              <a:xfrm>
                <a:off x="0" y="1475275"/>
                <a:ext cx="1611600" cy="56700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28"/>
              <p:cNvSpPr/>
              <p:nvPr/>
            </p:nvSpPr>
            <p:spPr>
              <a:xfrm>
                <a:off x="0" y="2048475"/>
                <a:ext cx="1611600" cy="1557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28"/>
              <p:cNvSpPr/>
              <p:nvPr/>
            </p:nvSpPr>
            <p:spPr>
              <a:xfrm>
                <a:off x="0" y="2204175"/>
                <a:ext cx="1611600" cy="1821300"/>
              </a:xfrm>
              <a:prstGeom prst="rect">
                <a:avLst/>
              </a:pr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89" name="Google Shape;6289;p28"/>
              <p:cNvGrpSpPr/>
              <p:nvPr/>
            </p:nvGrpSpPr>
            <p:grpSpPr>
              <a:xfrm>
                <a:off x="514651" y="1474590"/>
                <a:ext cx="582277" cy="2550888"/>
                <a:chOff x="573900" y="1154950"/>
                <a:chExt cx="538000" cy="2396100"/>
              </a:xfrm>
            </p:grpSpPr>
            <p:sp>
              <p:nvSpPr>
                <p:cNvPr id="6290" name="Google Shape;6290;p28"/>
                <p:cNvSpPr/>
                <p:nvPr/>
              </p:nvSpPr>
              <p:spPr>
                <a:xfrm>
                  <a:off x="573900" y="1154950"/>
                  <a:ext cx="71700" cy="2396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1" name="Google Shape;6291;p28"/>
                <p:cNvSpPr/>
                <p:nvPr/>
              </p:nvSpPr>
              <p:spPr>
                <a:xfrm>
                  <a:off x="1040200" y="1154950"/>
                  <a:ext cx="71700" cy="2396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2" name="Google Shape;6292;p28"/>
                <p:cNvSpPr/>
                <p:nvPr/>
              </p:nvSpPr>
              <p:spPr>
                <a:xfrm>
                  <a:off x="595400" y="1377388"/>
                  <a:ext cx="477000" cy="68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3" name="Google Shape;6293;p28"/>
                <p:cNvSpPr/>
                <p:nvPr/>
              </p:nvSpPr>
              <p:spPr>
                <a:xfrm>
                  <a:off x="595400" y="1754013"/>
                  <a:ext cx="477000" cy="68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4" name="Google Shape;6294;p28"/>
                <p:cNvSpPr/>
                <p:nvPr/>
              </p:nvSpPr>
              <p:spPr>
                <a:xfrm>
                  <a:off x="613325" y="2130638"/>
                  <a:ext cx="477000" cy="68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5" name="Google Shape;6295;p28"/>
                <p:cNvSpPr/>
                <p:nvPr/>
              </p:nvSpPr>
              <p:spPr>
                <a:xfrm>
                  <a:off x="595400" y="2507263"/>
                  <a:ext cx="477000" cy="68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6" name="Google Shape;6296;p28"/>
                <p:cNvSpPr/>
                <p:nvPr/>
              </p:nvSpPr>
              <p:spPr>
                <a:xfrm>
                  <a:off x="595400" y="2883888"/>
                  <a:ext cx="477000" cy="68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7" name="Google Shape;6297;p28"/>
                <p:cNvSpPr/>
                <p:nvPr/>
              </p:nvSpPr>
              <p:spPr>
                <a:xfrm>
                  <a:off x="613325" y="3260513"/>
                  <a:ext cx="477000" cy="681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298" name="Google Shape;6298;p28"/>
            <p:cNvSpPr/>
            <p:nvPr/>
          </p:nvSpPr>
          <p:spPr>
            <a:xfrm>
              <a:off x="4159775" y="4005175"/>
              <a:ext cx="1250700" cy="132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3489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6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0" name="Google Shape;6300;p29"/>
          <p:cNvGrpSpPr/>
          <p:nvPr/>
        </p:nvGrpSpPr>
        <p:grpSpPr>
          <a:xfrm flipH="1">
            <a:off x="8293513" y="2942503"/>
            <a:ext cx="1443946" cy="721968"/>
            <a:chOff x="311697" y="-12"/>
            <a:chExt cx="4437449" cy="2218709"/>
          </a:xfrm>
        </p:grpSpPr>
        <p:sp>
          <p:nvSpPr>
            <p:cNvPr id="6301" name="Google Shape;6301;p29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9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9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9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9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9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9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9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9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9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9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9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9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9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9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9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9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9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9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9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9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9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9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9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9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9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9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9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9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9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9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9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9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9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9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9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9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9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9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9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9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9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9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9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9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9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9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9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9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9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9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9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9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9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9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9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9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9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9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9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9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9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9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9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9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9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9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9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9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9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9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9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9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9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9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9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9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9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9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9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9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9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9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9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9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9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9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9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9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9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9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9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9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9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9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9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9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9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9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9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9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9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9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9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9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9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9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9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9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9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9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9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9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9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9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9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9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9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9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9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9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9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9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9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9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9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9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9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9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9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9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9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9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9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9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9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9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9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9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9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9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9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9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9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9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9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9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9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9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9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9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9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9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9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9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9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9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9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9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9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9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9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9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9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9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9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9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9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9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9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9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9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9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9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9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9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9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9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9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9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9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9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9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9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9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9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9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9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9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9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9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9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9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9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9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9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9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9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9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9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9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9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9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9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9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9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9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9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9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9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9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9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9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9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9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9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9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9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9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9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9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9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9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9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9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9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9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9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9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9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9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9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9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9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9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9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9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9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9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9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9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9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9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9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9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9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9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9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9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9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9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9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9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9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9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9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9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9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9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9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9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9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9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9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9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9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9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9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9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9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9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9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9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9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9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9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9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9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9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9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9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9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9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9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9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9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9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9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9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9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9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9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9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9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9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9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9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9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9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9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9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9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9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9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9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9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9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9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9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9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9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9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9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9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9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9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9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9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9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9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9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9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9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9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9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9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9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9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9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0" name="Google Shape;6630;p29"/>
          <p:cNvGrpSpPr/>
          <p:nvPr/>
        </p:nvGrpSpPr>
        <p:grpSpPr>
          <a:xfrm flipH="1">
            <a:off x="-1055437" y="935378"/>
            <a:ext cx="1443946" cy="721968"/>
            <a:chOff x="311697" y="-12"/>
            <a:chExt cx="4437449" cy="2218709"/>
          </a:xfrm>
        </p:grpSpPr>
        <p:sp>
          <p:nvSpPr>
            <p:cNvPr id="6631" name="Google Shape;6631;p29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9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9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9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9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9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9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9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9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9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9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9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9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9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9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9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9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9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9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9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9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9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9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9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9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9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9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9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9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9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9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9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9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9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9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9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9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9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9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9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9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9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9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9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9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9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9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9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9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9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9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9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9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9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9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9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9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9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9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9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9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9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9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9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9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9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9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9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9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9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9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9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9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9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9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9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9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9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9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9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9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9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9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9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9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9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9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9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9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9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9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9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9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9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9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9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9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9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9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9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9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9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9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9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9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9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9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9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9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9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9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9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9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9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9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9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9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9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9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9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9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9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9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9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9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9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9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9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9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9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9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9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9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9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9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9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9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9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9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9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9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9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9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9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9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9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9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9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9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9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9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9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9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9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9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9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9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9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9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9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9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9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9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9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9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9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9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9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9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9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9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9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9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9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9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9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9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29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29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9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9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9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9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9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9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9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9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9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9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9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9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9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9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9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9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9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9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9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9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9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9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9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9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9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9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29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29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9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9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9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0" name="Google Shape;6960;p29"/>
          <p:cNvGrpSpPr/>
          <p:nvPr/>
        </p:nvGrpSpPr>
        <p:grpSpPr>
          <a:xfrm flipH="1">
            <a:off x="4062359" y="461843"/>
            <a:ext cx="1019282" cy="509637"/>
            <a:chOff x="311697" y="-12"/>
            <a:chExt cx="4437449" cy="2218709"/>
          </a:xfrm>
        </p:grpSpPr>
        <p:sp>
          <p:nvSpPr>
            <p:cNvPr id="6961" name="Google Shape;6961;p29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29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29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29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9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9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8783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1" name="Google Shape;7291;p30"/>
          <p:cNvSpPr txBox="1">
            <a:spLocks noGrp="1"/>
          </p:cNvSpPr>
          <p:nvPr>
            <p:ph type="subTitle" idx="1"/>
          </p:nvPr>
        </p:nvSpPr>
        <p:spPr>
          <a:xfrm>
            <a:off x="1847850" y="1332054"/>
            <a:ext cx="27432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 Black"/>
              <a:buNone/>
              <a:defRPr sz="16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2" name="Google Shape;7292;p30"/>
          <p:cNvSpPr txBox="1">
            <a:spLocks noGrp="1"/>
          </p:cNvSpPr>
          <p:nvPr>
            <p:ph type="subTitle" idx="2"/>
          </p:nvPr>
        </p:nvSpPr>
        <p:spPr>
          <a:xfrm>
            <a:off x="1847850" y="1688135"/>
            <a:ext cx="2743200" cy="8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93" name="Google Shape;7293;p30"/>
          <p:cNvSpPr txBox="1">
            <a:spLocks noGrp="1"/>
          </p:cNvSpPr>
          <p:nvPr>
            <p:ph type="subTitle" idx="3"/>
          </p:nvPr>
        </p:nvSpPr>
        <p:spPr>
          <a:xfrm>
            <a:off x="4572000" y="2714779"/>
            <a:ext cx="27432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 Black"/>
              <a:buNone/>
              <a:defRPr sz="16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4" name="Google Shape;7294;p30"/>
          <p:cNvSpPr txBox="1">
            <a:spLocks noGrp="1"/>
          </p:cNvSpPr>
          <p:nvPr>
            <p:ph type="subTitle" idx="4"/>
          </p:nvPr>
        </p:nvSpPr>
        <p:spPr>
          <a:xfrm>
            <a:off x="4572000" y="3070860"/>
            <a:ext cx="2743200" cy="83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95" name="Google Shape;7295;p3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96" name="Google Shape;7296;p30"/>
          <p:cNvGrpSpPr/>
          <p:nvPr/>
        </p:nvGrpSpPr>
        <p:grpSpPr>
          <a:xfrm>
            <a:off x="7181263" y="966153"/>
            <a:ext cx="1443946" cy="721968"/>
            <a:chOff x="311697" y="-12"/>
            <a:chExt cx="4437449" cy="2218709"/>
          </a:xfrm>
        </p:grpSpPr>
        <p:sp>
          <p:nvSpPr>
            <p:cNvPr id="7297" name="Google Shape;7297;p30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30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30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30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30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30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30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30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30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30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30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30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30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30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30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30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30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30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30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30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30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30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30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30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30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30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30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30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30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30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30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30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30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30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30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30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30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30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30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30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30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30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30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30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30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30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30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30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30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30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30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30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30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30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30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30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30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30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30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30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30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30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30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30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30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30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30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30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30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30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30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30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30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30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30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30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30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30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30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30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30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30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30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30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30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30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30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30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30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30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30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30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30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30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30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30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30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30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30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30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30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30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30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30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30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30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30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30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30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30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30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30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30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30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30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30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30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30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30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30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30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30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30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30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30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30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30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30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30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30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30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30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30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30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30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30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30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30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30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30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30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30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30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30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30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30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30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30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30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30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30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30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30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30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30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30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30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30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30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30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30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30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30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30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30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30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30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30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30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30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30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30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30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30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30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30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30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30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30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30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30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30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30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30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30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30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30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30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30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30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30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30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30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30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30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30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30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30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30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30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30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30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30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30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30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30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30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30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30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30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30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30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30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30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30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30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30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30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30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30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30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30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30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30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30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30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30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30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30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30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30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30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30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30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30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30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30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30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30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30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30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30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30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30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30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30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30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30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30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30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30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30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30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30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30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30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30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30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30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30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30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30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30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30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30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30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30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30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30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30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30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30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30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30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30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30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30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30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30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30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30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30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30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30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30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30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30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30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30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30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30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30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30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30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30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30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30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30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30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30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30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30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30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30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30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30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30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30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30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30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30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30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30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30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30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30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30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30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30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30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30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30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30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30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30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30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30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30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30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6" name="Google Shape;7626;p30"/>
          <p:cNvGrpSpPr/>
          <p:nvPr/>
        </p:nvGrpSpPr>
        <p:grpSpPr>
          <a:xfrm>
            <a:off x="-94087" y="3582128"/>
            <a:ext cx="1443946" cy="721968"/>
            <a:chOff x="311697" y="-12"/>
            <a:chExt cx="4437449" cy="2218709"/>
          </a:xfrm>
        </p:grpSpPr>
        <p:sp>
          <p:nvSpPr>
            <p:cNvPr id="7627" name="Google Shape;7627;p30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30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30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30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30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30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30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30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30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30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30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30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30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30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30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30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30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30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30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30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30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30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30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30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30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30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30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30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30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30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30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30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30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30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30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30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30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30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30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30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30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30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30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30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30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30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30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30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30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30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30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30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30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30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30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30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30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30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30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30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30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30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30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30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30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30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30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30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30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30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30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30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30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30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30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30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30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30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30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30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30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30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30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30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30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30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30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30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30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30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30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30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30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30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30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30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30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30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30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30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30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30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30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30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30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30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30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30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30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30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30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30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30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30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30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30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30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30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30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30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30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30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30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30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30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30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30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30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30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30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30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30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30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30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30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30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30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30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30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30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30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30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30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30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30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30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30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30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30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30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30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30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30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30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30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30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30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30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30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30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30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30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30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30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30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30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30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30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30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30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30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30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30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30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30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30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30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30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30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30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30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30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30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30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30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30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30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30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30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30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30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30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30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30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30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30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30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30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30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30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30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30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30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30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30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30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30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30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30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30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30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30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30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30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30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30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30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30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30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30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30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30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30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30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30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30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30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30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30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30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30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30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30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30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30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30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30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30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30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30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30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30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30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30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30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30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30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30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30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30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30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30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30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30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30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30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30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30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30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30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30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30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30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30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30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30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30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30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30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30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30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30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30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30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30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30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30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30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30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30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30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30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30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30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30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30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30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30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30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30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30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30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30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30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30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30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30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30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30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30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30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30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30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30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30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30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30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30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30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30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30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30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30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30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30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30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30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30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30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30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30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30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30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30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30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30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30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30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30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021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7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7" name="Google Shape;7957;p31"/>
          <p:cNvSpPr txBox="1">
            <a:spLocks noGrp="1"/>
          </p:cNvSpPr>
          <p:nvPr>
            <p:ph type="subTitle" idx="1"/>
          </p:nvPr>
        </p:nvSpPr>
        <p:spPr>
          <a:xfrm flipH="1">
            <a:off x="1481076" y="1565713"/>
            <a:ext cx="2130600" cy="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58" name="Google Shape;7958;p31"/>
          <p:cNvSpPr txBox="1">
            <a:spLocks noGrp="1"/>
          </p:cNvSpPr>
          <p:nvPr>
            <p:ph type="title"/>
          </p:nvPr>
        </p:nvSpPr>
        <p:spPr>
          <a:xfrm flipH="1">
            <a:off x="1479276" y="1227325"/>
            <a:ext cx="2132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959" name="Google Shape;7959;p31"/>
          <p:cNvSpPr txBox="1">
            <a:spLocks noGrp="1"/>
          </p:cNvSpPr>
          <p:nvPr>
            <p:ph type="subTitle" idx="2"/>
          </p:nvPr>
        </p:nvSpPr>
        <p:spPr>
          <a:xfrm flipH="1">
            <a:off x="1481076" y="2741863"/>
            <a:ext cx="2130600" cy="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60" name="Google Shape;7960;p31"/>
          <p:cNvSpPr txBox="1">
            <a:spLocks noGrp="1"/>
          </p:cNvSpPr>
          <p:nvPr>
            <p:ph type="title" idx="3"/>
          </p:nvPr>
        </p:nvSpPr>
        <p:spPr>
          <a:xfrm flipH="1">
            <a:off x="1479276" y="2403538"/>
            <a:ext cx="2132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961" name="Google Shape;7961;p31"/>
          <p:cNvSpPr txBox="1">
            <a:spLocks noGrp="1"/>
          </p:cNvSpPr>
          <p:nvPr>
            <p:ph type="subTitle" idx="4"/>
          </p:nvPr>
        </p:nvSpPr>
        <p:spPr>
          <a:xfrm flipH="1">
            <a:off x="1481076" y="3897550"/>
            <a:ext cx="2130600" cy="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62" name="Google Shape;7962;p31"/>
          <p:cNvSpPr txBox="1">
            <a:spLocks noGrp="1"/>
          </p:cNvSpPr>
          <p:nvPr>
            <p:ph type="title" idx="5"/>
          </p:nvPr>
        </p:nvSpPr>
        <p:spPr>
          <a:xfrm flipH="1">
            <a:off x="1479276" y="3578275"/>
            <a:ext cx="2132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963" name="Google Shape;7963;p31"/>
          <p:cNvSpPr txBox="1">
            <a:spLocks noGrp="1"/>
          </p:cNvSpPr>
          <p:nvPr>
            <p:ph type="subTitle" idx="6"/>
          </p:nvPr>
        </p:nvSpPr>
        <p:spPr>
          <a:xfrm>
            <a:off x="5532325" y="1565713"/>
            <a:ext cx="2132400" cy="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64" name="Google Shape;7964;p31"/>
          <p:cNvSpPr txBox="1">
            <a:spLocks noGrp="1"/>
          </p:cNvSpPr>
          <p:nvPr>
            <p:ph type="title" idx="7"/>
          </p:nvPr>
        </p:nvSpPr>
        <p:spPr>
          <a:xfrm>
            <a:off x="5532325" y="1227325"/>
            <a:ext cx="2134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965" name="Google Shape;7965;p31"/>
          <p:cNvSpPr txBox="1">
            <a:spLocks noGrp="1"/>
          </p:cNvSpPr>
          <p:nvPr>
            <p:ph type="subTitle" idx="8"/>
          </p:nvPr>
        </p:nvSpPr>
        <p:spPr>
          <a:xfrm>
            <a:off x="5532325" y="2741863"/>
            <a:ext cx="2132400" cy="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66" name="Google Shape;7966;p31"/>
          <p:cNvSpPr txBox="1">
            <a:spLocks noGrp="1"/>
          </p:cNvSpPr>
          <p:nvPr>
            <p:ph type="title" idx="9"/>
          </p:nvPr>
        </p:nvSpPr>
        <p:spPr>
          <a:xfrm>
            <a:off x="5532325" y="2403538"/>
            <a:ext cx="2134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967" name="Google Shape;7967;p31"/>
          <p:cNvSpPr txBox="1">
            <a:spLocks noGrp="1"/>
          </p:cNvSpPr>
          <p:nvPr>
            <p:ph type="subTitle" idx="13"/>
          </p:nvPr>
        </p:nvSpPr>
        <p:spPr>
          <a:xfrm>
            <a:off x="5532325" y="3897550"/>
            <a:ext cx="2132400" cy="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968" name="Google Shape;7968;p31"/>
          <p:cNvSpPr txBox="1">
            <a:spLocks noGrp="1"/>
          </p:cNvSpPr>
          <p:nvPr>
            <p:ph type="title" idx="14"/>
          </p:nvPr>
        </p:nvSpPr>
        <p:spPr>
          <a:xfrm>
            <a:off x="5532325" y="3578275"/>
            <a:ext cx="2134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vo"/>
              <a:buNone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969" name="Google Shape;7969;p31"/>
          <p:cNvSpPr txBox="1">
            <a:spLocks noGrp="1"/>
          </p:cNvSpPr>
          <p:nvPr>
            <p:ph type="title" idx="15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325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1" name="Google Shape;7971;p32"/>
          <p:cNvSpPr txBox="1">
            <a:spLocks noGrp="1"/>
          </p:cNvSpPr>
          <p:nvPr>
            <p:ph type="body" idx="1"/>
          </p:nvPr>
        </p:nvSpPr>
        <p:spPr>
          <a:xfrm flipH="1">
            <a:off x="1217925" y="1381125"/>
            <a:ext cx="4087500" cy="30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72" name="Google Shape;7972;p3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973" name="Google Shape;7973;p32"/>
          <p:cNvGrpSpPr/>
          <p:nvPr/>
        </p:nvGrpSpPr>
        <p:grpSpPr>
          <a:xfrm flipH="1">
            <a:off x="5874238" y="4025575"/>
            <a:ext cx="3271200" cy="1302100"/>
            <a:chOff x="0" y="4025575"/>
            <a:chExt cx="3271200" cy="1302100"/>
          </a:xfrm>
        </p:grpSpPr>
        <p:sp>
          <p:nvSpPr>
            <p:cNvPr id="7974" name="Google Shape;7974;p32"/>
            <p:cNvSpPr/>
            <p:nvPr/>
          </p:nvSpPr>
          <p:spPr>
            <a:xfrm>
              <a:off x="0" y="4025575"/>
              <a:ext cx="32712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32"/>
            <p:cNvSpPr/>
            <p:nvPr/>
          </p:nvSpPr>
          <p:spPr>
            <a:xfrm>
              <a:off x="0" y="4598775"/>
              <a:ext cx="32712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32"/>
            <p:cNvSpPr/>
            <p:nvPr/>
          </p:nvSpPr>
          <p:spPr>
            <a:xfrm>
              <a:off x="0" y="4760675"/>
              <a:ext cx="3271200" cy="567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7" name="Google Shape;7977;p32"/>
          <p:cNvGrpSpPr/>
          <p:nvPr/>
        </p:nvGrpSpPr>
        <p:grpSpPr>
          <a:xfrm>
            <a:off x="6489813" y="2255025"/>
            <a:ext cx="784675" cy="1961625"/>
            <a:chOff x="2705200" y="1035825"/>
            <a:chExt cx="784675" cy="1961625"/>
          </a:xfrm>
        </p:grpSpPr>
        <p:sp>
          <p:nvSpPr>
            <p:cNvPr id="7978" name="Google Shape;7978;p32"/>
            <p:cNvSpPr/>
            <p:nvPr/>
          </p:nvSpPr>
          <p:spPr>
            <a:xfrm>
              <a:off x="2940600" y="2526625"/>
              <a:ext cx="78500" cy="392350"/>
            </a:xfrm>
            <a:custGeom>
              <a:avLst/>
              <a:gdLst/>
              <a:ahLst/>
              <a:cxnLst/>
              <a:rect l="l" t="t" r="r" b="b"/>
              <a:pathLst>
                <a:path w="3140" h="15694" extrusionOk="0">
                  <a:moveTo>
                    <a:pt x="1" y="1"/>
                  </a:moveTo>
                  <a:lnTo>
                    <a:pt x="1" y="15694"/>
                  </a:lnTo>
                  <a:lnTo>
                    <a:pt x="3139" y="1569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32"/>
            <p:cNvSpPr/>
            <p:nvPr/>
          </p:nvSpPr>
          <p:spPr>
            <a:xfrm>
              <a:off x="3176000" y="2526625"/>
              <a:ext cx="78475" cy="392350"/>
            </a:xfrm>
            <a:custGeom>
              <a:avLst/>
              <a:gdLst/>
              <a:ahLst/>
              <a:cxnLst/>
              <a:rect l="l" t="t" r="r" b="b"/>
              <a:pathLst>
                <a:path w="3139" h="15694" extrusionOk="0">
                  <a:moveTo>
                    <a:pt x="0" y="1"/>
                  </a:moveTo>
                  <a:lnTo>
                    <a:pt x="0" y="15694"/>
                  </a:lnTo>
                  <a:lnTo>
                    <a:pt x="3139" y="15694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32"/>
            <p:cNvSpPr/>
            <p:nvPr/>
          </p:nvSpPr>
          <p:spPr>
            <a:xfrm>
              <a:off x="2783675" y="1820450"/>
              <a:ext cx="627725" cy="706200"/>
            </a:xfrm>
            <a:custGeom>
              <a:avLst/>
              <a:gdLst/>
              <a:ahLst/>
              <a:cxnLst/>
              <a:rect l="l" t="t" r="r" b="b"/>
              <a:pathLst>
                <a:path w="25109" h="28248" extrusionOk="0">
                  <a:moveTo>
                    <a:pt x="12555" y="9417"/>
                  </a:moveTo>
                  <a:lnTo>
                    <a:pt x="12555" y="12555"/>
                  </a:lnTo>
                  <a:lnTo>
                    <a:pt x="15693" y="12555"/>
                  </a:lnTo>
                  <a:lnTo>
                    <a:pt x="15693" y="15694"/>
                  </a:lnTo>
                  <a:lnTo>
                    <a:pt x="15693" y="18832"/>
                  </a:lnTo>
                  <a:lnTo>
                    <a:pt x="12555" y="18832"/>
                  </a:lnTo>
                  <a:lnTo>
                    <a:pt x="12555" y="15694"/>
                  </a:lnTo>
                  <a:lnTo>
                    <a:pt x="9416" y="15694"/>
                  </a:lnTo>
                  <a:lnTo>
                    <a:pt x="9416" y="12555"/>
                  </a:lnTo>
                  <a:lnTo>
                    <a:pt x="9416" y="9417"/>
                  </a:lnTo>
                  <a:close/>
                  <a:moveTo>
                    <a:pt x="0" y="1"/>
                  </a:moveTo>
                  <a:lnTo>
                    <a:pt x="0" y="6278"/>
                  </a:lnTo>
                  <a:lnTo>
                    <a:pt x="3139" y="6278"/>
                  </a:lnTo>
                  <a:lnTo>
                    <a:pt x="3139" y="28248"/>
                  </a:lnTo>
                  <a:lnTo>
                    <a:pt x="21970" y="28248"/>
                  </a:lnTo>
                  <a:lnTo>
                    <a:pt x="21970" y="6278"/>
                  </a:lnTo>
                  <a:lnTo>
                    <a:pt x="25109" y="6278"/>
                  </a:lnTo>
                  <a:lnTo>
                    <a:pt x="25109" y="1"/>
                  </a:lnTo>
                  <a:lnTo>
                    <a:pt x="15693" y="1"/>
                  </a:lnTo>
                  <a:lnTo>
                    <a:pt x="15693" y="3139"/>
                  </a:lnTo>
                  <a:lnTo>
                    <a:pt x="9416" y="3139"/>
                  </a:lnTo>
                  <a:lnTo>
                    <a:pt x="9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32"/>
            <p:cNvSpPr/>
            <p:nvPr/>
          </p:nvSpPr>
          <p:spPr>
            <a:xfrm>
              <a:off x="2940600" y="1428150"/>
              <a:ext cx="78500" cy="78475"/>
            </a:xfrm>
            <a:custGeom>
              <a:avLst/>
              <a:gdLst/>
              <a:ahLst/>
              <a:cxnLst/>
              <a:rect l="l" t="t" r="r" b="b"/>
              <a:pathLst>
                <a:path w="3140" h="3139" extrusionOk="0">
                  <a:moveTo>
                    <a:pt x="1" y="0"/>
                  </a:moveTo>
                  <a:lnTo>
                    <a:pt x="1" y="3139"/>
                  </a:lnTo>
                  <a:lnTo>
                    <a:pt x="3139" y="3139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32"/>
            <p:cNvSpPr/>
            <p:nvPr/>
          </p:nvSpPr>
          <p:spPr>
            <a:xfrm>
              <a:off x="2705200" y="1506600"/>
              <a:ext cx="78500" cy="235425"/>
            </a:xfrm>
            <a:custGeom>
              <a:avLst/>
              <a:gdLst/>
              <a:ahLst/>
              <a:cxnLst/>
              <a:rect l="l" t="t" r="r" b="b"/>
              <a:pathLst>
                <a:path w="3140" h="9417" extrusionOk="0">
                  <a:moveTo>
                    <a:pt x="1" y="1"/>
                  </a:moveTo>
                  <a:lnTo>
                    <a:pt x="1" y="9416"/>
                  </a:lnTo>
                  <a:lnTo>
                    <a:pt x="3139" y="9416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32"/>
            <p:cNvSpPr/>
            <p:nvPr/>
          </p:nvSpPr>
          <p:spPr>
            <a:xfrm>
              <a:off x="3411375" y="1506600"/>
              <a:ext cx="78500" cy="235425"/>
            </a:xfrm>
            <a:custGeom>
              <a:avLst/>
              <a:gdLst/>
              <a:ahLst/>
              <a:cxnLst/>
              <a:rect l="l" t="t" r="r" b="b"/>
              <a:pathLst>
                <a:path w="3140" h="9417" extrusionOk="0">
                  <a:moveTo>
                    <a:pt x="1" y="1"/>
                  </a:moveTo>
                  <a:lnTo>
                    <a:pt x="1" y="9416"/>
                  </a:lnTo>
                  <a:lnTo>
                    <a:pt x="3139" y="9416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32"/>
            <p:cNvSpPr/>
            <p:nvPr/>
          </p:nvSpPr>
          <p:spPr>
            <a:xfrm>
              <a:off x="2705200" y="1035825"/>
              <a:ext cx="784675" cy="470800"/>
            </a:xfrm>
            <a:custGeom>
              <a:avLst/>
              <a:gdLst/>
              <a:ahLst/>
              <a:cxnLst/>
              <a:rect l="l" t="t" r="r" b="b"/>
              <a:pathLst>
                <a:path w="31387" h="18832" extrusionOk="0">
                  <a:moveTo>
                    <a:pt x="6278" y="1"/>
                  </a:moveTo>
                  <a:lnTo>
                    <a:pt x="6278" y="3139"/>
                  </a:lnTo>
                  <a:lnTo>
                    <a:pt x="3139" y="3139"/>
                  </a:lnTo>
                  <a:lnTo>
                    <a:pt x="3139" y="6278"/>
                  </a:lnTo>
                  <a:lnTo>
                    <a:pt x="1" y="6278"/>
                  </a:lnTo>
                  <a:lnTo>
                    <a:pt x="1" y="9416"/>
                  </a:lnTo>
                  <a:lnTo>
                    <a:pt x="1" y="12555"/>
                  </a:lnTo>
                  <a:lnTo>
                    <a:pt x="1" y="15693"/>
                  </a:lnTo>
                  <a:lnTo>
                    <a:pt x="3139" y="15693"/>
                  </a:lnTo>
                  <a:lnTo>
                    <a:pt x="3139" y="12555"/>
                  </a:lnTo>
                  <a:lnTo>
                    <a:pt x="6278" y="12555"/>
                  </a:lnTo>
                  <a:lnTo>
                    <a:pt x="6278" y="9416"/>
                  </a:lnTo>
                  <a:lnTo>
                    <a:pt x="9417" y="9416"/>
                  </a:lnTo>
                  <a:lnTo>
                    <a:pt x="9417" y="12555"/>
                  </a:lnTo>
                  <a:lnTo>
                    <a:pt x="12555" y="12555"/>
                  </a:lnTo>
                  <a:lnTo>
                    <a:pt x="12555" y="15693"/>
                  </a:lnTo>
                  <a:lnTo>
                    <a:pt x="18832" y="15693"/>
                  </a:lnTo>
                  <a:lnTo>
                    <a:pt x="18832" y="18832"/>
                  </a:lnTo>
                  <a:lnTo>
                    <a:pt x="21971" y="18832"/>
                  </a:lnTo>
                  <a:lnTo>
                    <a:pt x="21971" y="15693"/>
                  </a:lnTo>
                  <a:lnTo>
                    <a:pt x="31386" y="15693"/>
                  </a:lnTo>
                  <a:lnTo>
                    <a:pt x="31386" y="12555"/>
                  </a:lnTo>
                  <a:lnTo>
                    <a:pt x="31386" y="9416"/>
                  </a:lnTo>
                  <a:lnTo>
                    <a:pt x="31386" y="6278"/>
                  </a:lnTo>
                  <a:lnTo>
                    <a:pt x="28248" y="6278"/>
                  </a:lnTo>
                  <a:lnTo>
                    <a:pt x="28248" y="3139"/>
                  </a:lnTo>
                  <a:lnTo>
                    <a:pt x="25109" y="3139"/>
                  </a:lnTo>
                  <a:lnTo>
                    <a:pt x="25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32"/>
            <p:cNvSpPr/>
            <p:nvPr/>
          </p:nvSpPr>
          <p:spPr>
            <a:xfrm>
              <a:off x="3019075" y="1585075"/>
              <a:ext cx="156950" cy="78475"/>
            </a:xfrm>
            <a:custGeom>
              <a:avLst/>
              <a:gdLst/>
              <a:ahLst/>
              <a:cxnLst/>
              <a:rect l="l" t="t" r="r" b="b"/>
              <a:pathLst>
                <a:path w="6278" h="3139" extrusionOk="0">
                  <a:moveTo>
                    <a:pt x="0" y="0"/>
                  </a:moveTo>
                  <a:lnTo>
                    <a:pt x="0" y="3139"/>
                  </a:lnTo>
                  <a:lnTo>
                    <a:pt x="6277" y="3139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32"/>
            <p:cNvSpPr/>
            <p:nvPr/>
          </p:nvSpPr>
          <p:spPr>
            <a:xfrm>
              <a:off x="2705200" y="1271225"/>
              <a:ext cx="784675" cy="627725"/>
            </a:xfrm>
            <a:custGeom>
              <a:avLst/>
              <a:gdLst/>
              <a:ahLst/>
              <a:cxnLst/>
              <a:rect l="l" t="t" r="r" b="b"/>
              <a:pathLst>
                <a:path w="31387" h="25109" extrusionOk="0">
                  <a:moveTo>
                    <a:pt x="18832" y="12554"/>
                  </a:moveTo>
                  <a:lnTo>
                    <a:pt x="18832" y="15693"/>
                  </a:lnTo>
                  <a:lnTo>
                    <a:pt x="12555" y="15693"/>
                  </a:lnTo>
                  <a:lnTo>
                    <a:pt x="12555" y="12554"/>
                  </a:lnTo>
                  <a:close/>
                  <a:moveTo>
                    <a:pt x="6278" y="0"/>
                  </a:moveTo>
                  <a:lnTo>
                    <a:pt x="6278" y="3139"/>
                  </a:lnTo>
                  <a:lnTo>
                    <a:pt x="3139" y="3139"/>
                  </a:lnTo>
                  <a:lnTo>
                    <a:pt x="3139" y="6277"/>
                  </a:lnTo>
                  <a:lnTo>
                    <a:pt x="1" y="6277"/>
                  </a:lnTo>
                  <a:lnTo>
                    <a:pt x="1" y="9416"/>
                  </a:lnTo>
                  <a:lnTo>
                    <a:pt x="3139" y="9416"/>
                  </a:lnTo>
                  <a:lnTo>
                    <a:pt x="3139" y="18831"/>
                  </a:lnTo>
                  <a:lnTo>
                    <a:pt x="12555" y="18831"/>
                  </a:lnTo>
                  <a:lnTo>
                    <a:pt x="12555" y="21970"/>
                  </a:lnTo>
                  <a:lnTo>
                    <a:pt x="12555" y="25108"/>
                  </a:lnTo>
                  <a:lnTo>
                    <a:pt x="18832" y="25108"/>
                  </a:lnTo>
                  <a:lnTo>
                    <a:pt x="18832" y="21970"/>
                  </a:lnTo>
                  <a:lnTo>
                    <a:pt x="18832" y="18831"/>
                  </a:lnTo>
                  <a:lnTo>
                    <a:pt x="28248" y="18831"/>
                  </a:lnTo>
                  <a:lnTo>
                    <a:pt x="28248" y="9416"/>
                  </a:lnTo>
                  <a:lnTo>
                    <a:pt x="31386" y="9416"/>
                  </a:lnTo>
                  <a:lnTo>
                    <a:pt x="31386" y="6277"/>
                  </a:lnTo>
                  <a:lnTo>
                    <a:pt x="21971" y="6277"/>
                  </a:lnTo>
                  <a:lnTo>
                    <a:pt x="21971" y="9416"/>
                  </a:lnTo>
                  <a:lnTo>
                    <a:pt x="18832" y="9416"/>
                  </a:lnTo>
                  <a:lnTo>
                    <a:pt x="18832" y="6277"/>
                  </a:lnTo>
                  <a:lnTo>
                    <a:pt x="12555" y="6277"/>
                  </a:lnTo>
                  <a:lnTo>
                    <a:pt x="12555" y="9416"/>
                  </a:lnTo>
                  <a:lnTo>
                    <a:pt x="9417" y="9416"/>
                  </a:lnTo>
                  <a:lnTo>
                    <a:pt x="9417" y="6277"/>
                  </a:lnTo>
                  <a:lnTo>
                    <a:pt x="12555" y="6277"/>
                  </a:lnTo>
                  <a:lnTo>
                    <a:pt x="12555" y="3139"/>
                  </a:lnTo>
                  <a:lnTo>
                    <a:pt x="9417" y="3139"/>
                  </a:lnTo>
                  <a:lnTo>
                    <a:pt x="94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32"/>
            <p:cNvSpPr/>
            <p:nvPr/>
          </p:nvSpPr>
          <p:spPr>
            <a:xfrm>
              <a:off x="2783675" y="1977400"/>
              <a:ext cx="78475" cy="549250"/>
            </a:xfrm>
            <a:custGeom>
              <a:avLst/>
              <a:gdLst/>
              <a:ahLst/>
              <a:cxnLst/>
              <a:rect l="l" t="t" r="r" b="b"/>
              <a:pathLst>
                <a:path w="3139" h="21970" extrusionOk="0">
                  <a:moveTo>
                    <a:pt x="0" y="0"/>
                  </a:moveTo>
                  <a:lnTo>
                    <a:pt x="0" y="21970"/>
                  </a:lnTo>
                  <a:lnTo>
                    <a:pt x="3139" y="21970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32"/>
            <p:cNvSpPr/>
            <p:nvPr/>
          </p:nvSpPr>
          <p:spPr>
            <a:xfrm>
              <a:off x="3332925" y="1977400"/>
              <a:ext cx="78475" cy="549250"/>
            </a:xfrm>
            <a:custGeom>
              <a:avLst/>
              <a:gdLst/>
              <a:ahLst/>
              <a:cxnLst/>
              <a:rect l="l" t="t" r="r" b="b"/>
              <a:pathLst>
                <a:path w="3139" h="21970" extrusionOk="0">
                  <a:moveTo>
                    <a:pt x="0" y="0"/>
                  </a:moveTo>
                  <a:lnTo>
                    <a:pt x="0" y="21970"/>
                  </a:lnTo>
                  <a:lnTo>
                    <a:pt x="3139" y="21970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32"/>
            <p:cNvSpPr/>
            <p:nvPr/>
          </p:nvSpPr>
          <p:spPr>
            <a:xfrm>
              <a:off x="2862125" y="2918950"/>
              <a:ext cx="156975" cy="78500"/>
            </a:xfrm>
            <a:custGeom>
              <a:avLst/>
              <a:gdLst/>
              <a:ahLst/>
              <a:cxnLst/>
              <a:rect l="l" t="t" r="r" b="b"/>
              <a:pathLst>
                <a:path w="6279" h="3140" extrusionOk="0">
                  <a:moveTo>
                    <a:pt x="1" y="1"/>
                  </a:moveTo>
                  <a:lnTo>
                    <a:pt x="1" y="3139"/>
                  </a:lnTo>
                  <a:lnTo>
                    <a:pt x="6278" y="313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32"/>
            <p:cNvSpPr/>
            <p:nvPr/>
          </p:nvSpPr>
          <p:spPr>
            <a:xfrm>
              <a:off x="3176000" y="2918950"/>
              <a:ext cx="156950" cy="78500"/>
            </a:xfrm>
            <a:custGeom>
              <a:avLst/>
              <a:gdLst/>
              <a:ahLst/>
              <a:cxnLst/>
              <a:rect l="l" t="t" r="r" b="b"/>
              <a:pathLst>
                <a:path w="6278" h="3140" extrusionOk="0">
                  <a:moveTo>
                    <a:pt x="0" y="1"/>
                  </a:moveTo>
                  <a:lnTo>
                    <a:pt x="0" y="3139"/>
                  </a:lnTo>
                  <a:lnTo>
                    <a:pt x="6277" y="3139"/>
                  </a:lnTo>
                  <a:lnTo>
                    <a:pt x="62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32"/>
            <p:cNvSpPr/>
            <p:nvPr/>
          </p:nvSpPr>
          <p:spPr>
            <a:xfrm>
              <a:off x="3019075" y="2055850"/>
              <a:ext cx="156950" cy="235425"/>
            </a:xfrm>
            <a:custGeom>
              <a:avLst/>
              <a:gdLst/>
              <a:ahLst/>
              <a:cxnLst/>
              <a:rect l="l" t="t" r="r" b="b"/>
              <a:pathLst>
                <a:path w="6278" h="9417" extrusionOk="0">
                  <a:moveTo>
                    <a:pt x="0" y="1"/>
                  </a:moveTo>
                  <a:lnTo>
                    <a:pt x="0" y="3139"/>
                  </a:lnTo>
                  <a:lnTo>
                    <a:pt x="0" y="6278"/>
                  </a:lnTo>
                  <a:lnTo>
                    <a:pt x="3139" y="6278"/>
                  </a:lnTo>
                  <a:lnTo>
                    <a:pt x="3139" y="9416"/>
                  </a:lnTo>
                  <a:lnTo>
                    <a:pt x="6277" y="9416"/>
                  </a:lnTo>
                  <a:lnTo>
                    <a:pt x="6277" y="6278"/>
                  </a:lnTo>
                  <a:lnTo>
                    <a:pt x="6277" y="3139"/>
                  </a:lnTo>
                  <a:lnTo>
                    <a:pt x="3139" y="3139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2" name="Google Shape;7992;p32"/>
          <p:cNvGrpSpPr/>
          <p:nvPr/>
        </p:nvGrpSpPr>
        <p:grpSpPr>
          <a:xfrm>
            <a:off x="7588313" y="2294250"/>
            <a:ext cx="941575" cy="1961625"/>
            <a:chOff x="3803700" y="1075050"/>
            <a:chExt cx="941575" cy="1961625"/>
          </a:xfrm>
        </p:grpSpPr>
        <p:sp>
          <p:nvSpPr>
            <p:cNvPr id="7993" name="Google Shape;7993;p32"/>
            <p:cNvSpPr/>
            <p:nvPr/>
          </p:nvSpPr>
          <p:spPr>
            <a:xfrm>
              <a:off x="4352950" y="2644325"/>
              <a:ext cx="78475" cy="313875"/>
            </a:xfrm>
            <a:custGeom>
              <a:avLst/>
              <a:gdLst/>
              <a:ahLst/>
              <a:cxnLst/>
              <a:rect l="l" t="t" r="r" b="b"/>
              <a:pathLst>
                <a:path w="3139" h="12555" extrusionOk="0">
                  <a:moveTo>
                    <a:pt x="0" y="1"/>
                  </a:moveTo>
                  <a:lnTo>
                    <a:pt x="0" y="12555"/>
                  </a:lnTo>
                  <a:lnTo>
                    <a:pt x="3139" y="12555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2"/>
            <p:cNvSpPr/>
            <p:nvPr/>
          </p:nvSpPr>
          <p:spPr>
            <a:xfrm>
              <a:off x="4117550" y="2644325"/>
              <a:ext cx="78500" cy="313875"/>
            </a:xfrm>
            <a:custGeom>
              <a:avLst/>
              <a:gdLst/>
              <a:ahLst/>
              <a:cxnLst/>
              <a:rect l="l" t="t" r="r" b="b"/>
              <a:pathLst>
                <a:path w="3140" h="12555" extrusionOk="0">
                  <a:moveTo>
                    <a:pt x="1" y="1"/>
                  </a:moveTo>
                  <a:lnTo>
                    <a:pt x="1" y="12555"/>
                  </a:lnTo>
                  <a:lnTo>
                    <a:pt x="3139" y="12555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2"/>
            <p:cNvSpPr/>
            <p:nvPr/>
          </p:nvSpPr>
          <p:spPr>
            <a:xfrm>
              <a:off x="3882150" y="1310450"/>
              <a:ext cx="784675" cy="627725"/>
            </a:xfrm>
            <a:custGeom>
              <a:avLst/>
              <a:gdLst/>
              <a:ahLst/>
              <a:cxnLst/>
              <a:rect l="l" t="t" r="r" b="b"/>
              <a:pathLst>
                <a:path w="31387" h="25109" extrusionOk="0">
                  <a:moveTo>
                    <a:pt x="12555" y="6277"/>
                  </a:moveTo>
                  <a:lnTo>
                    <a:pt x="12555" y="9416"/>
                  </a:lnTo>
                  <a:lnTo>
                    <a:pt x="9417" y="9416"/>
                  </a:lnTo>
                  <a:lnTo>
                    <a:pt x="9417" y="6277"/>
                  </a:lnTo>
                  <a:close/>
                  <a:moveTo>
                    <a:pt x="21971" y="6277"/>
                  </a:moveTo>
                  <a:lnTo>
                    <a:pt x="21971" y="9416"/>
                  </a:lnTo>
                  <a:lnTo>
                    <a:pt x="18832" y="9416"/>
                  </a:lnTo>
                  <a:lnTo>
                    <a:pt x="18832" y="6277"/>
                  </a:lnTo>
                  <a:close/>
                  <a:moveTo>
                    <a:pt x="18832" y="12555"/>
                  </a:moveTo>
                  <a:lnTo>
                    <a:pt x="18832" y="15693"/>
                  </a:lnTo>
                  <a:lnTo>
                    <a:pt x="12555" y="15693"/>
                  </a:lnTo>
                  <a:lnTo>
                    <a:pt x="12555" y="12555"/>
                  </a:lnTo>
                  <a:close/>
                  <a:moveTo>
                    <a:pt x="21971" y="0"/>
                  </a:moveTo>
                  <a:lnTo>
                    <a:pt x="21971" y="3139"/>
                  </a:lnTo>
                  <a:lnTo>
                    <a:pt x="3139" y="3139"/>
                  </a:lnTo>
                  <a:lnTo>
                    <a:pt x="3139" y="6277"/>
                  </a:lnTo>
                  <a:lnTo>
                    <a:pt x="1" y="6277"/>
                  </a:lnTo>
                  <a:lnTo>
                    <a:pt x="1" y="9416"/>
                  </a:lnTo>
                  <a:lnTo>
                    <a:pt x="3139" y="9416"/>
                  </a:lnTo>
                  <a:lnTo>
                    <a:pt x="3139" y="12555"/>
                  </a:lnTo>
                  <a:lnTo>
                    <a:pt x="3139" y="15693"/>
                  </a:lnTo>
                  <a:lnTo>
                    <a:pt x="3139" y="18832"/>
                  </a:lnTo>
                  <a:lnTo>
                    <a:pt x="12555" y="18832"/>
                  </a:lnTo>
                  <a:lnTo>
                    <a:pt x="12555" y="21970"/>
                  </a:lnTo>
                  <a:lnTo>
                    <a:pt x="12555" y="25109"/>
                  </a:lnTo>
                  <a:lnTo>
                    <a:pt x="18832" y="25109"/>
                  </a:lnTo>
                  <a:lnTo>
                    <a:pt x="18832" y="21970"/>
                  </a:lnTo>
                  <a:lnTo>
                    <a:pt x="18832" y="18832"/>
                  </a:lnTo>
                  <a:lnTo>
                    <a:pt x="28248" y="18832"/>
                  </a:lnTo>
                  <a:lnTo>
                    <a:pt x="28248" y="15693"/>
                  </a:lnTo>
                  <a:lnTo>
                    <a:pt x="28248" y="12555"/>
                  </a:lnTo>
                  <a:lnTo>
                    <a:pt x="28248" y="9416"/>
                  </a:lnTo>
                  <a:lnTo>
                    <a:pt x="31386" y="9416"/>
                  </a:lnTo>
                  <a:lnTo>
                    <a:pt x="31386" y="6277"/>
                  </a:lnTo>
                  <a:lnTo>
                    <a:pt x="28248" y="6277"/>
                  </a:lnTo>
                  <a:lnTo>
                    <a:pt x="28248" y="3139"/>
                  </a:lnTo>
                  <a:lnTo>
                    <a:pt x="25109" y="3139"/>
                  </a:lnTo>
                  <a:lnTo>
                    <a:pt x="251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2"/>
            <p:cNvSpPr/>
            <p:nvPr/>
          </p:nvSpPr>
          <p:spPr>
            <a:xfrm>
              <a:off x="3960625" y="1859700"/>
              <a:ext cx="627725" cy="784650"/>
            </a:xfrm>
            <a:custGeom>
              <a:avLst/>
              <a:gdLst/>
              <a:ahLst/>
              <a:cxnLst/>
              <a:rect l="l" t="t" r="r" b="b"/>
              <a:pathLst>
                <a:path w="25109" h="31386" extrusionOk="0">
                  <a:moveTo>
                    <a:pt x="12555" y="9416"/>
                  </a:moveTo>
                  <a:lnTo>
                    <a:pt x="12555" y="12554"/>
                  </a:lnTo>
                  <a:lnTo>
                    <a:pt x="15693" y="12554"/>
                  </a:lnTo>
                  <a:lnTo>
                    <a:pt x="15693" y="15693"/>
                  </a:lnTo>
                  <a:lnTo>
                    <a:pt x="12555" y="15693"/>
                  </a:lnTo>
                  <a:lnTo>
                    <a:pt x="12555" y="12554"/>
                  </a:lnTo>
                  <a:lnTo>
                    <a:pt x="9416" y="12554"/>
                  </a:lnTo>
                  <a:lnTo>
                    <a:pt x="9416" y="9416"/>
                  </a:lnTo>
                  <a:close/>
                  <a:moveTo>
                    <a:pt x="0" y="0"/>
                  </a:moveTo>
                  <a:lnTo>
                    <a:pt x="0" y="6277"/>
                  </a:lnTo>
                  <a:lnTo>
                    <a:pt x="3139" y="6277"/>
                  </a:lnTo>
                  <a:lnTo>
                    <a:pt x="3139" y="28247"/>
                  </a:lnTo>
                  <a:lnTo>
                    <a:pt x="3139" y="31386"/>
                  </a:lnTo>
                  <a:lnTo>
                    <a:pt x="21970" y="31386"/>
                  </a:lnTo>
                  <a:lnTo>
                    <a:pt x="21970" y="28247"/>
                  </a:lnTo>
                  <a:lnTo>
                    <a:pt x="21970" y="6277"/>
                  </a:lnTo>
                  <a:lnTo>
                    <a:pt x="25109" y="6277"/>
                  </a:lnTo>
                  <a:lnTo>
                    <a:pt x="25109" y="0"/>
                  </a:lnTo>
                  <a:lnTo>
                    <a:pt x="15693" y="0"/>
                  </a:lnTo>
                  <a:lnTo>
                    <a:pt x="15693" y="3139"/>
                  </a:lnTo>
                  <a:lnTo>
                    <a:pt x="9416" y="3139"/>
                  </a:lnTo>
                  <a:lnTo>
                    <a:pt x="94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2"/>
            <p:cNvSpPr/>
            <p:nvPr/>
          </p:nvSpPr>
          <p:spPr>
            <a:xfrm>
              <a:off x="4352950" y="1467375"/>
              <a:ext cx="78475" cy="78500"/>
            </a:xfrm>
            <a:custGeom>
              <a:avLst/>
              <a:gdLst/>
              <a:ahLst/>
              <a:cxnLst/>
              <a:rect l="l" t="t" r="r" b="b"/>
              <a:pathLst>
                <a:path w="3139" h="3140" extrusionOk="0">
                  <a:moveTo>
                    <a:pt x="0" y="0"/>
                  </a:moveTo>
                  <a:lnTo>
                    <a:pt x="0" y="3139"/>
                  </a:lnTo>
                  <a:lnTo>
                    <a:pt x="3139" y="3139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2"/>
            <p:cNvSpPr/>
            <p:nvPr/>
          </p:nvSpPr>
          <p:spPr>
            <a:xfrm>
              <a:off x="4117550" y="1467375"/>
              <a:ext cx="78500" cy="78500"/>
            </a:xfrm>
            <a:custGeom>
              <a:avLst/>
              <a:gdLst/>
              <a:ahLst/>
              <a:cxnLst/>
              <a:rect l="l" t="t" r="r" b="b"/>
              <a:pathLst>
                <a:path w="3140" h="3140" extrusionOk="0">
                  <a:moveTo>
                    <a:pt x="1" y="0"/>
                  </a:moveTo>
                  <a:lnTo>
                    <a:pt x="1" y="3139"/>
                  </a:lnTo>
                  <a:lnTo>
                    <a:pt x="3139" y="3139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2"/>
            <p:cNvSpPr/>
            <p:nvPr/>
          </p:nvSpPr>
          <p:spPr>
            <a:xfrm>
              <a:off x="4196025" y="1624300"/>
              <a:ext cx="156950" cy="78500"/>
            </a:xfrm>
            <a:custGeom>
              <a:avLst/>
              <a:gdLst/>
              <a:ahLst/>
              <a:cxnLst/>
              <a:rect l="l" t="t" r="r" b="b"/>
              <a:pathLst>
                <a:path w="6278" h="3140" extrusionOk="0">
                  <a:moveTo>
                    <a:pt x="0" y="1"/>
                  </a:moveTo>
                  <a:lnTo>
                    <a:pt x="0" y="3139"/>
                  </a:lnTo>
                  <a:lnTo>
                    <a:pt x="6277" y="3139"/>
                  </a:lnTo>
                  <a:lnTo>
                    <a:pt x="62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2"/>
            <p:cNvSpPr/>
            <p:nvPr/>
          </p:nvSpPr>
          <p:spPr>
            <a:xfrm>
              <a:off x="4509875" y="2016625"/>
              <a:ext cx="78475" cy="549275"/>
            </a:xfrm>
            <a:custGeom>
              <a:avLst/>
              <a:gdLst/>
              <a:ahLst/>
              <a:cxnLst/>
              <a:rect l="l" t="t" r="r" b="b"/>
              <a:pathLst>
                <a:path w="3139" h="21971" extrusionOk="0">
                  <a:moveTo>
                    <a:pt x="0" y="0"/>
                  </a:moveTo>
                  <a:lnTo>
                    <a:pt x="0" y="21970"/>
                  </a:lnTo>
                  <a:lnTo>
                    <a:pt x="3139" y="21970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2"/>
            <p:cNvSpPr/>
            <p:nvPr/>
          </p:nvSpPr>
          <p:spPr>
            <a:xfrm>
              <a:off x="3960625" y="2016625"/>
              <a:ext cx="78500" cy="549275"/>
            </a:xfrm>
            <a:custGeom>
              <a:avLst/>
              <a:gdLst/>
              <a:ahLst/>
              <a:cxnLst/>
              <a:rect l="l" t="t" r="r" b="b"/>
              <a:pathLst>
                <a:path w="3140" h="21971" extrusionOk="0">
                  <a:moveTo>
                    <a:pt x="0" y="0"/>
                  </a:moveTo>
                  <a:lnTo>
                    <a:pt x="0" y="21970"/>
                  </a:lnTo>
                  <a:lnTo>
                    <a:pt x="3139" y="21970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2"/>
            <p:cNvSpPr/>
            <p:nvPr/>
          </p:nvSpPr>
          <p:spPr>
            <a:xfrm>
              <a:off x="4352950" y="2958175"/>
              <a:ext cx="156950" cy="78500"/>
            </a:xfrm>
            <a:custGeom>
              <a:avLst/>
              <a:gdLst/>
              <a:ahLst/>
              <a:cxnLst/>
              <a:rect l="l" t="t" r="r" b="b"/>
              <a:pathLst>
                <a:path w="6278" h="3140" extrusionOk="0">
                  <a:moveTo>
                    <a:pt x="0" y="1"/>
                  </a:moveTo>
                  <a:lnTo>
                    <a:pt x="0" y="3139"/>
                  </a:lnTo>
                  <a:lnTo>
                    <a:pt x="6277" y="3139"/>
                  </a:lnTo>
                  <a:lnTo>
                    <a:pt x="6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2"/>
            <p:cNvSpPr/>
            <p:nvPr/>
          </p:nvSpPr>
          <p:spPr>
            <a:xfrm>
              <a:off x="4039100" y="2958175"/>
              <a:ext cx="156950" cy="78500"/>
            </a:xfrm>
            <a:custGeom>
              <a:avLst/>
              <a:gdLst/>
              <a:ahLst/>
              <a:cxnLst/>
              <a:rect l="l" t="t" r="r" b="b"/>
              <a:pathLst>
                <a:path w="6278" h="3140" extrusionOk="0">
                  <a:moveTo>
                    <a:pt x="0" y="1"/>
                  </a:moveTo>
                  <a:lnTo>
                    <a:pt x="0" y="3139"/>
                  </a:lnTo>
                  <a:lnTo>
                    <a:pt x="6277" y="3139"/>
                  </a:lnTo>
                  <a:lnTo>
                    <a:pt x="6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2"/>
            <p:cNvSpPr/>
            <p:nvPr/>
          </p:nvSpPr>
          <p:spPr>
            <a:xfrm>
              <a:off x="3803700" y="1075050"/>
              <a:ext cx="941575" cy="706200"/>
            </a:xfrm>
            <a:custGeom>
              <a:avLst/>
              <a:gdLst/>
              <a:ahLst/>
              <a:cxnLst/>
              <a:rect l="l" t="t" r="r" b="b"/>
              <a:pathLst>
                <a:path w="37663" h="28248" extrusionOk="0">
                  <a:moveTo>
                    <a:pt x="9416" y="1"/>
                  </a:moveTo>
                  <a:lnTo>
                    <a:pt x="9416" y="3139"/>
                  </a:lnTo>
                  <a:lnTo>
                    <a:pt x="6277" y="3139"/>
                  </a:lnTo>
                  <a:lnTo>
                    <a:pt x="6277" y="6278"/>
                  </a:lnTo>
                  <a:lnTo>
                    <a:pt x="3139" y="6278"/>
                  </a:lnTo>
                  <a:lnTo>
                    <a:pt x="3139" y="9416"/>
                  </a:lnTo>
                  <a:lnTo>
                    <a:pt x="0" y="9416"/>
                  </a:lnTo>
                  <a:lnTo>
                    <a:pt x="0" y="15693"/>
                  </a:lnTo>
                  <a:lnTo>
                    <a:pt x="0" y="18832"/>
                  </a:lnTo>
                  <a:lnTo>
                    <a:pt x="0" y="21971"/>
                  </a:lnTo>
                  <a:lnTo>
                    <a:pt x="0" y="25109"/>
                  </a:lnTo>
                  <a:lnTo>
                    <a:pt x="3139" y="25109"/>
                  </a:lnTo>
                  <a:lnTo>
                    <a:pt x="3139" y="28248"/>
                  </a:lnTo>
                  <a:lnTo>
                    <a:pt x="6277" y="28248"/>
                  </a:lnTo>
                  <a:lnTo>
                    <a:pt x="6277" y="25109"/>
                  </a:lnTo>
                  <a:lnTo>
                    <a:pt x="6277" y="21971"/>
                  </a:lnTo>
                  <a:lnTo>
                    <a:pt x="6277" y="18832"/>
                  </a:lnTo>
                  <a:lnTo>
                    <a:pt x="3139" y="18832"/>
                  </a:lnTo>
                  <a:lnTo>
                    <a:pt x="3139" y="15693"/>
                  </a:lnTo>
                  <a:lnTo>
                    <a:pt x="6277" y="15693"/>
                  </a:lnTo>
                  <a:lnTo>
                    <a:pt x="6277" y="12555"/>
                  </a:lnTo>
                  <a:lnTo>
                    <a:pt x="25109" y="12555"/>
                  </a:lnTo>
                  <a:lnTo>
                    <a:pt x="25109" y="9416"/>
                  </a:lnTo>
                  <a:lnTo>
                    <a:pt x="28247" y="9416"/>
                  </a:lnTo>
                  <a:lnTo>
                    <a:pt x="28247" y="12555"/>
                  </a:lnTo>
                  <a:lnTo>
                    <a:pt x="31386" y="12555"/>
                  </a:lnTo>
                  <a:lnTo>
                    <a:pt x="31386" y="15693"/>
                  </a:lnTo>
                  <a:lnTo>
                    <a:pt x="34524" y="15693"/>
                  </a:lnTo>
                  <a:lnTo>
                    <a:pt x="34524" y="18832"/>
                  </a:lnTo>
                  <a:lnTo>
                    <a:pt x="31386" y="18832"/>
                  </a:lnTo>
                  <a:lnTo>
                    <a:pt x="31386" y="21971"/>
                  </a:lnTo>
                  <a:lnTo>
                    <a:pt x="31386" y="25109"/>
                  </a:lnTo>
                  <a:lnTo>
                    <a:pt x="31386" y="28248"/>
                  </a:lnTo>
                  <a:lnTo>
                    <a:pt x="34524" y="28248"/>
                  </a:lnTo>
                  <a:lnTo>
                    <a:pt x="34524" y="25109"/>
                  </a:lnTo>
                  <a:lnTo>
                    <a:pt x="37663" y="25109"/>
                  </a:lnTo>
                  <a:lnTo>
                    <a:pt x="37663" y="21971"/>
                  </a:lnTo>
                  <a:lnTo>
                    <a:pt x="37663" y="18832"/>
                  </a:lnTo>
                  <a:lnTo>
                    <a:pt x="37663" y="15693"/>
                  </a:lnTo>
                  <a:lnTo>
                    <a:pt x="37663" y="9416"/>
                  </a:lnTo>
                  <a:lnTo>
                    <a:pt x="34524" y="9416"/>
                  </a:lnTo>
                  <a:lnTo>
                    <a:pt x="34524" y="6278"/>
                  </a:lnTo>
                  <a:lnTo>
                    <a:pt x="31386" y="6278"/>
                  </a:lnTo>
                  <a:lnTo>
                    <a:pt x="31386" y="3139"/>
                  </a:lnTo>
                  <a:lnTo>
                    <a:pt x="28247" y="3139"/>
                  </a:lnTo>
                  <a:lnTo>
                    <a:pt x="28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2"/>
            <p:cNvSpPr/>
            <p:nvPr/>
          </p:nvSpPr>
          <p:spPr>
            <a:xfrm>
              <a:off x="4196025" y="2095075"/>
              <a:ext cx="78475" cy="78500"/>
            </a:xfrm>
            <a:custGeom>
              <a:avLst/>
              <a:gdLst/>
              <a:ahLst/>
              <a:cxnLst/>
              <a:rect l="l" t="t" r="r" b="b"/>
              <a:pathLst>
                <a:path w="3139" h="3140" extrusionOk="0">
                  <a:moveTo>
                    <a:pt x="0" y="1"/>
                  </a:moveTo>
                  <a:lnTo>
                    <a:pt x="0" y="3139"/>
                  </a:lnTo>
                  <a:lnTo>
                    <a:pt x="3139" y="3139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2"/>
            <p:cNvSpPr/>
            <p:nvPr/>
          </p:nvSpPr>
          <p:spPr>
            <a:xfrm>
              <a:off x="4274475" y="2173550"/>
              <a:ext cx="78500" cy="78475"/>
            </a:xfrm>
            <a:custGeom>
              <a:avLst/>
              <a:gdLst/>
              <a:ahLst/>
              <a:cxnLst/>
              <a:rect l="l" t="t" r="r" b="b"/>
              <a:pathLst>
                <a:path w="3140" h="3139" extrusionOk="0">
                  <a:moveTo>
                    <a:pt x="1" y="0"/>
                  </a:moveTo>
                  <a:lnTo>
                    <a:pt x="1" y="3139"/>
                  </a:lnTo>
                  <a:lnTo>
                    <a:pt x="3139" y="3139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8707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8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8" name="Google Shape;8008;p33"/>
          <p:cNvSpPr txBox="1">
            <a:spLocks noGrp="1"/>
          </p:cNvSpPr>
          <p:nvPr>
            <p:ph type="subTitle" idx="1"/>
          </p:nvPr>
        </p:nvSpPr>
        <p:spPr>
          <a:xfrm>
            <a:off x="699875" y="2252472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 Black"/>
              <a:buNone/>
              <a:defRPr b="1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9" name="Google Shape;8009;p33"/>
          <p:cNvSpPr txBox="1">
            <a:spLocks noGrp="1"/>
          </p:cNvSpPr>
          <p:nvPr>
            <p:ph type="subTitle" idx="2"/>
          </p:nvPr>
        </p:nvSpPr>
        <p:spPr>
          <a:xfrm>
            <a:off x="699875" y="1475250"/>
            <a:ext cx="2286000" cy="6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10" name="Google Shape;8010;p33"/>
          <p:cNvSpPr txBox="1">
            <a:spLocks noGrp="1"/>
          </p:cNvSpPr>
          <p:nvPr>
            <p:ph type="subTitle" idx="3"/>
          </p:nvPr>
        </p:nvSpPr>
        <p:spPr>
          <a:xfrm>
            <a:off x="3414925" y="2252472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 Black"/>
              <a:buNone/>
              <a:defRPr b="1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1" name="Google Shape;8011;p33"/>
          <p:cNvSpPr txBox="1">
            <a:spLocks noGrp="1"/>
          </p:cNvSpPr>
          <p:nvPr>
            <p:ph type="subTitle" idx="4"/>
          </p:nvPr>
        </p:nvSpPr>
        <p:spPr>
          <a:xfrm>
            <a:off x="3414925" y="1475232"/>
            <a:ext cx="2286000" cy="6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12" name="Google Shape;8012;p33"/>
          <p:cNvSpPr txBox="1">
            <a:spLocks noGrp="1"/>
          </p:cNvSpPr>
          <p:nvPr>
            <p:ph type="subTitle" idx="5"/>
          </p:nvPr>
        </p:nvSpPr>
        <p:spPr>
          <a:xfrm>
            <a:off x="6158125" y="2252472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 Black"/>
              <a:buNone/>
              <a:defRPr b="1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3" name="Google Shape;8013;p33"/>
          <p:cNvSpPr txBox="1">
            <a:spLocks noGrp="1"/>
          </p:cNvSpPr>
          <p:nvPr>
            <p:ph type="subTitle" idx="6"/>
          </p:nvPr>
        </p:nvSpPr>
        <p:spPr>
          <a:xfrm>
            <a:off x="6158125" y="1475232"/>
            <a:ext cx="2286000" cy="6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14" name="Google Shape;8014;p3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757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8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6" name="Google Shape;8016;p34"/>
          <p:cNvSpPr txBox="1">
            <a:spLocks noGrp="1"/>
          </p:cNvSpPr>
          <p:nvPr>
            <p:ph type="subTitle" idx="1"/>
          </p:nvPr>
        </p:nvSpPr>
        <p:spPr>
          <a:xfrm>
            <a:off x="1507331" y="3063440"/>
            <a:ext cx="2743200" cy="89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017" name="Google Shape;8017;p34"/>
          <p:cNvSpPr txBox="1">
            <a:spLocks noGrp="1"/>
          </p:cNvSpPr>
          <p:nvPr>
            <p:ph type="subTitle" idx="2"/>
          </p:nvPr>
        </p:nvSpPr>
        <p:spPr>
          <a:xfrm>
            <a:off x="4893469" y="3063440"/>
            <a:ext cx="2743200" cy="89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018" name="Google Shape;8018;p3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19" name="Google Shape;8019;p34"/>
          <p:cNvSpPr txBox="1">
            <a:spLocks noGrp="1"/>
          </p:cNvSpPr>
          <p:nvPr>
            <p:ph type="subTitle" idx="3"/>
          </p:nvPr>
        </p:nvSpPr>
        <p:spPr>
          <a:xfrm>
            <a:off x="1831175" y="2719350"/>
            <a:ext cx="2095500" cy="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0" name="Google Shape;8020;p34"/>
          <p:cNvSpPr txBox="1">
            <a:spLocks noGrp="1"/>
          </p:cNvSpPr>
          <p:nvPr>
            <p:ph type="subTitle" idx="4"/>
          </p:nvPr>
        </p:nvSpPr>
        <p:spPr>
          <a:xfrm>
            <a:off x="5217325" y="2719350"/>
            <a:ext cx="2095500" cy="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9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2" name="Google Shape;8022;p35"/>
          <p:cNvSpPr txBox="1">
            <a:spLocks noGrp="1"/>
          </p:cNvSpPr>
          <p:nvPr>
            <p:ph type="title"/>
          </p:nvPr>
        </p:nvSpPr>
        <p:spPr>
          <a:xfrm>
            <a:off x="1830900" y="2086450"/>
            <a:ext cx="5482200" cy="14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Advent Pro"/>
              <a:buNone/>
              <a:defRPr sz="4800" b="1"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8023" name="Google Shape;8023;p35"/>
          <p:cNvSpPr txBox="1">
            <a:spLocks noGrp="1"/>
          </p:cNvSpPr>
          <p:nvPr>
            <p:ph type="title" idx="2"/>
          </p:nvPr>
        </p:nvSpPr>
        <p:spPr>
          <a:xfrm>
            <a:off x="3150150" y="3437950"/>
            <a:ext cx="28437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grpSp>
        <p:nvGrpSpPr>
          <p:cNvPr id="8024" name="Google Shape;8024;p35"/>
          <p:cNvGrpSpPr/>
          <p:nvPr/>
        </p:nvGrpSpPr>
        <p:grpSpPr>
          <a:xfrm>
            <a:off x="7483963" y="283353"/>
            <a:ext cx="1443946" cy="721968"/>
            <a:chOff x="311697" y="-12"/>
            <a:chExt cx="4437449" cy="2218709"/>
          </a:xfrm>
        </p:grpSpPr>
        <p:sp>
          <p:nvSpPr>
            <p:cNvPr id="8025" name="Google Shape;8025;p35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35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35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35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35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35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35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35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35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35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35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35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35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35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35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35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35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35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35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35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35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35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35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35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35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35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35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35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35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35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35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35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35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35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35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35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35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35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35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35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35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35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35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35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35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35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35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35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35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35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35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35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35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35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35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35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35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35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35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35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35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35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35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35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35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35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35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35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35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35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35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35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35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35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35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35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35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35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35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35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35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35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35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35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35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35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35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35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35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35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35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35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35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35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35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35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35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35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35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35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35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35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35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35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35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35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35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35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35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35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35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35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35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35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35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35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35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35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35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35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35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35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35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35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35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35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35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35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35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35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35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35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35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35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35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35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35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35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35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35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35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35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35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35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35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35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35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35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35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35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35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35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35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35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5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5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5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5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35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35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35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35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35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35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35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35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35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35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35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35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35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35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35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35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35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35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35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35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35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35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35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35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35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35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35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35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35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35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35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35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35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35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35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35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35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35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35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35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35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35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35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35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35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35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35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35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35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35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35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35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54" name="Google Shape;8354;p35"/>
          <p:cNvGrpSpPr/>
          <p:nvPr/>
        </p:nvGrpSpPr>
        <p:grpSpPr>
          <a:xfrm>
            <a:off x="330944" y="1005327"/>
            <a:ext cx="764572" cy="382284"/>
            <a:chOff x="311697" y="-12"/>
            <a:chExt cx="4437449" cy="2218709"/>
          </a:xfrm>
        </p:grpSpPr>
        <p:sp>
          <p:nvSpPr>
            <p:cNvPr id="8355" name="Google Shape;8355;p35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35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35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35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35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35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35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35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35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35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35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35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35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35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35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35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35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35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35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35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35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35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35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35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35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35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35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35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35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35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35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35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35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35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35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35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35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35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35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35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35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35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35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35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35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35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35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35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35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35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35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35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35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35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35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35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35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35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35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35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35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35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35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35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35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35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35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35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35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35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35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35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35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35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35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35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35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35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35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35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35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35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35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35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35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35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35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35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35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35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35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35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35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35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35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35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35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35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35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35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35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35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35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35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35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35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35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35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35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35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35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35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35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35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35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35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35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35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35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35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35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35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35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35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35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35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35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35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35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35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35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35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35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35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35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35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35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35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35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35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35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35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35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35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35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35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35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35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35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35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35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35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35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35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35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35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35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35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35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35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35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35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35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35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35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35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35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35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35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35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35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35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35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35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35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35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35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35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35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35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35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35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35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35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35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35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35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35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35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35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35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35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35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35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35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35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35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35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35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35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35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35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35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35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35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35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35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35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35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35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35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35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35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35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35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35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35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35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35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35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35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35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35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35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35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35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35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35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35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35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35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35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35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35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35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35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35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35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35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35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35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35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35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35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35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35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35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35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35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35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35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35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35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35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35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35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35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35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35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35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35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35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35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35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35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35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35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35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35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35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35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35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35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35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35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35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35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35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35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35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35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35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35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35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35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35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35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35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35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35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35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35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35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35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35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35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35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35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35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35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35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35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35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35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35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35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35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35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35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35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35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35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35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35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35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35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35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35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35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35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35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35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35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35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35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35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35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35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35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4" name="Google Shape;8684;p35"/>
          <p:cNvSpPr/>
          <p:nvPr/>
        </p:nvSpPr>
        <p:spPr>
          <a:xfrm rot="-5400000">
            <a:off x="4557603" y="3280422"/>
            <a:ext cx="28800" cy="2944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5" name="Google Shape;8685;p35"/>
          <p:cNvSpPr/>
          <p:nvPr/>
        </p:nvSpPr>
        <p:spPr>
          <a:xfrm rot="-5400000">
            <a:off x="2393850" y="4711272"/>
            <a:ext cx="95400" cy="82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6" name="Google Shape;8686;p35"/>
          <p:cNvSpPr/>
          <p:nvPr/>
        </p:nvSpPr>
        <p:spPr>
          <a:xfrm rot="5400000">
            <a:off x="6654750" y="4711272"/>
            <a:ext cx="95400" cy="82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284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7">
  <p:cSld name="Title and two columns 7">
    <p:spTree>
      <p:nvGrpSpPr>
        <p:cNvPr id="1" name="Shape 8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8" name="Google Shape;8688;p36"/>
          <p:cNvSpPr txBox="1">
            <a:spLocks noGrp="1"/>
          </p:cNvSpPr>
          <p:nvPr>
            <p:ph type="title"/>
          </p:nvPr>
        </p:nvSpPr>
        <p:spPr>
          <a:xfrm>
            <a:off x="1428841" y="3827225"/>
            <a:ext cx="25143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600">
                <a:solidFill>
                  <a:schemeClr val="lt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8689" name="Google Shape;8689;p36"/>
          <p:cNvSpPr txBox="1">
            <a:spLocks noGrp="1"/>
          </p:cNvSpPr>
          <p:nvPr>
            <p:ph type="title" idx="2"/>
          </p:nvPr>
        </p:nvSpPr>
        <p:spPr>
          <a:xfrm>
            <a:off x="5200859" y="3827225"/>
            <a:ext cx="25143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600">
                <a:solidFill>
                  <a:schemeClr val="lt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None/>
              <a:defRPr sz="14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8690" name="Google Shape;8690;p36"/>
          <p:cNvSpPr txBox="1">
            <a:spLocks noGrp="1"/>
          </p:cNvSpPr>
          <p:nvPr>
            <p:ph type="title" idx="3"/>
          </p:nvPr>
        </p:nvSpPr>
        <p:spPr>
          <a:xfrm>
            <a:off x="1428843" y="3404900"/>
            <a:ext cx="25143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8691" name="Google Shape;8691;p36"/>
          <p:cNvSpPr txBox="1">
            <a:spLocks noGrp="1"/>
          </p:cNvSpPr>
          <p:nvPr>
            <p:ph type="title" idx="4"/>
          </p:nvPr>
        </p:nvSpPr>
        <p:spPr>
          <a:xfrm>
            <a:off x="5200855" y="3404900"/>
            <a:ext cx="25143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8692" name="Google Shape;8692;p36"/>
          <p:cNvSpPr txBox="1">
            <a:spLocks noGrp="1"/>
          </p:cNvSpPr>
          <p:nvPr>
            <p:ph type="title" idx="5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291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8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4" name="Google Shape;8694;p37"/>
          <p:cNvSpPr/>
          <p:nvPr/>
        </p:nvSpPr>
        <p:spPr>
          <a:xfrm>
            <a:off x="6247288" y="1504875"/>
            <a:ext cx="2125800" cy="30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5" name="Google Shape;8695;p37"/>
          <p:cNvSpPr/>
          <p:nvPr/>
        </p:nvSpPr>
        <p:spPr>
          <a:xfrm>
            <a:off x="3523138" y="1504875"/>
            <a:ext cx="2125800" cy="30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6" name="Google Shape;8696;p37"/>
          <p:cNvSpPr/>
          <p:nvPr/>
        </p:nvSpPr>
        <p:spPr>
          <a:xfrm>
            <a:off x="770913" y="1504875"/>
            <a:ext cx="2125800" cy="30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7" name="Google Shape;8697;p37"/>
          <p:cNvSpPr txBox="1">
            <a:spLocks noGrp="1"/>
          </p:cNvSpPr>
          <p:nvPr>
            <p:ph type="title"/>
          </p:nvPr>
        </p:nvSpPr>
        <p:spPr>
          <a:xfrm>
            <a:off x="918908" y="2271750"/>
            <a:ext cx="1828800" cy="5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6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98" name="Google Shape;8698;p37"/>
          <p:cNvSpPr txBox="1">
            <a:spLocks noGrp="1"/>
          </p:cNvSpPr>
          <p:nvPr>
            <p:ph type="subTitle" idx="1"/>
          </p:nvPr>
        </p:nvSpPr>
        <p:spPr>
          <a:xfrm>
            <a:off x="918908" y="2904744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99" name="Google Shape;8699;p37"/>
          <p:cNvSpPr txBox="1">
            <a:spLocks noGrp="1"/>
          </p:cNvSpPr>
          <p:nvPr>
            <p:ph type="title" idx="2"/>
          </p:nvPr>
        </p:nvSpPr>
        <p:spPr>
          <a:xfrm>
            <a:off x="3671633" y="2271750"/>
            <a:ext cx="1828800" cy="5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6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00" name="Google Shape;8700;p37"/>
          <p:cNvSpPr txBox="1">
            <a:spLocks noGrp="1"/>
          </p:cNvSpPr>
          <p:nvPr>
            <p:ph type="subTitle" idx="3"/>
          </p:nvPr>
        </p:nvSpPr>
        <p:spPr>
          <a:xfrm>
            <a:off x="3671633" y="2904744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701" name="Google Shape;8701;p37"/>
          <p:cNvSpPr txBox="1">
            <a:spLocks noGrp="1"/>
          </p:cNvSpPr>
          <p:nvPr>
            <p:ph type="title" idx="4"/>
          </p:nvPr>
        </p:nvSpPr>
        <p:spPr>
          <a:xfrm>
            <a:off x="6395783" y="2271750"/>
            <a:ext cx="1828800" cy="5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6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02" name="Google Shape;8702;p37"/>
          <p:cNvSpPr txBox="1">
            <a:spLocks noGrp="1"/>
          </p:cNvSpPr>
          <p:nvPr>
            <p:ph type="subTitle" idx="5"/>
          </p:nvPr>
        </p:nvSpPr>
        <p:spPr>
          <a:xfrm>
            <a:off x="6395783" y="2904744"/>
            <a:ext cx="1828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703" name="Google Shape;8703;p37"/>
          <p:cNvSpPr txBox="1">
            <a:spLocks noGrp="1"/>
          </p:cNvSpPr>
          <p:nvPr>
            <p:ph type="title" idx="6" hasCustomPrompt="1"/>
          </p:nvPr>
        </p:nvSpPr>
        <p:spPr>
          <a:xfrm>
            <a:off x="918908" y="3921650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dvent Pro"/>
              <a:buNone/>
              <a:defRPr sz="2100" b="1">
                <a:solidFill>
                  <a:schemeClr val="accent6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r>
              <a:t>xx%</a:t>
            </a:r>
          </a:p>
        </p:txBody>
      </p:sp>
      <p:sp>
        <p:nvSpPr>
          <p:cNvPr id="8704" name="Google Shape;8704;p37"/>
          <p:cNvSpPr txBox="1">
            <a:spLocks noGrp="1"/>
          </p:cNvSpPr>
          <p:nvPr>
            <p:ph type="title" idx="7" hasCustomPrompt="1"/>
          </p:nvPr>
        </p:nvSpPr>
        <p:spPr>
          <a:xfrm>
            <a:off x="3671633" y="3921650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dvent Pro"/>
              <a:buNone/>
              <a:defRPr sz="2100" b="1">
                <a:solidFill>
                  <a:schemeClr val="accent6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r>
              <a:t>xx%</a:t>
            </a:r>
          </a:p>
        </p:txBody>
      </p:sp>
      <p:sp>
        <p:nvSpPr>
          <p:cNvPr id="8705" name="Google Shape;8705;p37"/>
          <p:cNvSpPr txBox="1">
            <a:spLocks noGrp="1"/>
          </p:cNvSpPr>
          <p:nvPr>
            <p:ph type="title" idx="8" hasCustomPrompt="1"/>
          </p:nvPr>
        </p:nvSpPr>
        <p:spPr>
          <a:xfrm>
            <a:off x="6395783" y="3921650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dvent Pro"/>
              <a:buNone/>
              <a:defRPr sz="2100" b="1">
                <a:solidFill>
                  <a:schemeClr val="accent6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Font typeface="Advent Pro"/>
              <a:buNone/>
              <a:defRPr sz="120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r>
              <a:t>xx%</a:t>
            </a:r>
          </a:p>
        </p:txBody>
      </p:sp>
      <p:sp>
        <p:nvSpPr>
          <p:cNvPr id="8706" name="Google Shape;8706;p37"/>
          <p:cNvSpPr txBox="1">
            <a:spLocks noGrp="1"/>
          </p:cNvSpPr>
          <p:nvPr>
            <p:ph type="title" idx="9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38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209446">
            <a:off x="-772914" y="2932200"/>
            <a:ext cx="2976028" cy="31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85100">
            <a:off x="6464699" y="-1057365"/>
            <a:ext cx="4866004" cy="345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8" name="Google Shape;8708;p38"/>
          <p:cNvSpPr txBox="1">
            <a:spLocks noGrp="1"/>
          </p:cNvSpPr>
          <p:nvPr>
            <p:ph type="title" hasCustomPrompt="1"/>
          </p:nvPr>
        </p:nvSpPr>
        <p:spPr>
          <a:xfrm>
            <a:off x="4194163" y="1211927"/>
            <a:ext cx="759300" cy="759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600" b="1">
                <a:solidFill>
                  <a:schemeClr val="accent6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9" name="Google Shape;8709;p38"/>
          <p:cNvSpPr txBox="1">
            <a:spLocks noGrp="1"/>
          </p:cNvSpPr>
          <p:nvPr>
            <p:ph type="title" idx="2" hasCustomPrompt="1"/>
          </p:nvPr>
        </p:nvSpPr>
        <p:spPr>
          <a:xfrm>
            <a:off x="2483438" y="2509740"/>
            <a:ext cx="759300" cy="759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600" b="1">
                <a:solidFill>
                  <a:schemeClr val="accent6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10" name="Google Shape;8710;p38"/>
          <p:cNvSpPr txBox="1">
            <a:spLocks noGrp="1"/>
          </p:cNvSpPr>
          <p:nvPr>
            <p:ph type="subTitle" idx="1"/>
          </p:nvPr>
        </p:nvSpPr>
        <p:spPr>
          <a:xfrm>
            <a:off x="5754775" y="1378698"/>
            <a:ext cx="23937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1" name="Google Shape;8711;p38"/>
          <p:cNvSpPr txBox="1">
            <a:spLocks noGrp="1"/>
          </p:cNvSpPr>
          <p:nvPr>
            <p:ph type="title" idx="3" hasCustomPrompt="1"/>
          </p:nvPr>
        </p:nvSpPr>
        <p:spPr>
          <a:xfrm>
            <a:off x="4192350" y="3823081"/>
            <a:ext cx="759300" cy="759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600" b="1">
                <a:solidFill>
                  <a:schemeClr val="accent6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12" name="Google Shape;8712;p38"/>
          <p:cNvSpPr txBox="1">
            <a:spLocks noGrp="1"/>
          </p:cNvSpPr>
          <p:nvPr>
            <p:ph type="subTitle" idx="4"/>
          </p:nvPr>
        </p:nvSpPr>
        <p:spPr>
          <a:xfrm>
            <a:off x="3705700" y="2678311"/>
            <a:ext cx="23937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3" name="Google Shape;8713;p38"/>
          <p:cNvSpPr txBox="1">
            <a:spLocks noGrp="1"/>
          </p:cNvSpPr>
          <p:nvPr>
            <p:ph type="subTitle" idx="5"/>
          </p:nvPr>
        </p:nvSpPr>
        <p:spPr>
          <a:xfrm>
            <a:off x="5952346" y="4002565"/>
            <a:ext cx="23937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Font typeface="Advent Pro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4" name="Google Shape;8714;p38"/>
          <p:cNvSpPr txBox="1">
            <a:spLocks noGrp="1"/>
          </p:cNvSpPr>
          <p:nvPr>
            <p:ph type="title" idx="6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902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6" name="Google Shape;8716;p39"/>
          <p:cNvSpPr txBox="1">
            <a:spLocks noGrp="1"/>
          </p:cNvSpPr>
          <p:nvPr>
            <p:ph type="title" hasCustomPrompt="1"/>
          </p:nvPr>
        </p:nvSpPr>
        <p:spPr>
          <a:xfrm>
            <a:off x="824375" y="2811556"/>
            <a:ext cx="2094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9pPr>
          </a:lstStyle>
          <a:p>
            <a:r>
              <a:t>xx%</a:t>
            </a:r>
          </a:p>
        </p:txBody>
      </p:sp>
      <p:sp>
        <p:nvSpPr>
          <p:cNvPr id="8717" name="Google Shape;8717;p39"/>
          <p:cNvSpPr txBox="1">
            <a:spLocks noGrp="1"/>
          </p:cNvSpPr>
          <p:nvPr>
            <p:ph type="subTitle" idx="1"/>
          </p:nvPr>
        </p:nvSpPr>
        <p:spPr>
          <a:xfrm flipH="1">
            <a:off x="824825" y="3215669"/>
            <a:ext cx="2094000" cy="6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18" name="Google Shape;8718;p39"/>
          <p:cNvSpPr txBox="1">
            <a:spLocks noGrp="1"/>
          </p:cNvSpPr>
          <p:nvPr>
            <p:ph type="title" idx="2" hasCustomPrompt="1"/>
          </p:nvPr>
        </p:nvSpPr>
        <p:spPr>
          <a:xfrm>
            <a:off x="3525000" y="2811556"/>
            <a:ext cx="2094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9pPr>
          </a:lstStyle>
          <a:p>
            <a:r>
              <a:t>xx%</a:t>
            </a:r>
          </a:p>
        </p:txBody>
      </p:sp>
      <p:sp>
        <p:nvSpPr>
          <p:cNvPr id="8719" name="Google Shape;8719;p39"/>
          <p:cNvSpPr txBox="1">
            <a:spLocks noGrp="1"/>
          </p:cNvSpPr>
          <p:nvPr>
            <p:ph type="subTitle" idx="3"/>
          </p:nvPr>
        </p:nvSpPr>
        <p:spPr>
          <a:xfrm flipH="1">
            <a:off x="3525000" y="3215675"/>
            <a:ext cx="2094900" cy="6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20" name="Google Shape;8720;p39"/>
          <p:cNvSpPr txBox="1">
            <a:spLocks noGrp="1"/>
          </p:cNvSpPr>
          <p:nvPr>
            <p:ph type="title" idx="4" hasCustomPrompt="1"/>
          </p:nvPr>
        </p:nvSpPr>
        <p:spPr>
          <a:xfrm>
            <a:off x="6224725" y="2811556"/>
            <a:ext cx="2094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Black"/>
              <a:buNone/>
              <a:defRPr>
                <a:solidFill>
                  <a:schemeClr val="accent1"/>
                </a:solidFill>
                <a:latin typeface="Barlow Black"/>
                <a:ea typeface="Barlow Black"/>
                <a:cs typeface="Barlow Black"/>
                <a:sym typeface="Barlow Black"/>
              </a:defRPr>
            </a:lvl9pPr>
          </a:lstStyle>
          <a:p>
            <a:r>
              <a:t>xx%</a:t>
            </a:r>
          </a:p>
        </p:txBody>
      </p:sp>
      <p:sp>
        <p:nvSpPr>
          <p:cNvPr id="8721" name="Google Shape;8721;p39"/>
          <p:cNvSpPr txBox="1">
            <a:spLocks noGrp="1"/>
          </p:cNvSpPr>
          <p:nvPr>
            <p:ph type="subTitle" idx="5"/>
          </p:nvPr>
        </p:nvSpPr>
        <p:spPr>
          <a:xfrm flipH="1">
            <a:off x="6224725" y="3215675"/>
            <a:ext cx="2094900" cy="6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22" name="Google Shape;8722;p39"/>
          <p:cNvSpPr/>
          <p:nvPr/>
        </p:nvSpPr>
        <p:spPr>
          <a:xfrm flipH="1">
            <a:off x="-87500" y="4441775"/>
            <a:ext cx="2560875" cy="579725"/>
          </a:xfrm>
          <a:custGeom>
            <a:avLst/>
            <a:gdLst/>
            <a:ahLst/>
            <a:cxnLst/>
            <a:rect l="l" t="t" r="r" b="b"/>
            <a:pathLst>
              <a:path w="102435" h="23189" extrusionOk="0">
                <a:moveTo>
                  <a:pt x="36143" y="183"/>
                </a:moveTo>
                <a:cubicBezTo>
                  <a:pt x="36682" y="183"/>
                  <a:pt x="37219" y="253"/>
                  <a:pt x="37746" y="408"/>
                </a:cubicBezTo>
                <a:cubicBezTo>
                  <a:pt x="38597" y="674"/>
                  <a:pt x="39325" y="1117"/>
                  <a:pt x="39892" y="1827"/>
                </a:cubicBezTo>
                <a:cubicBezTo>
                  <a:pt x="40584" y="2678"/>
                  <a:pt x="40850" y="3671"/>
                  <a:pt x="40744" y="4753"/>
                </a:cubicBezTo>
                <a:cubicBezTo>
                  <a:pt x="40637" y="5729"/>
                  <a:pt x="40282" y="6598"/>
                  <a:pt x="39768" y="7414"/>
                </a:cubicBezTo>
                <a:cubicBezTo>
                  <a:pt x="39254" y="8248"/>
                  <a:pt x="38615" y="8975"/>
                  <a:pt x="37888" y="9649"/>
                </a:cubicBezTo>
                <a:cubicBezTo>
                  <a:pt x="37125" y="10358"/>
                  <a:pt x="36274" y="10961"/>
                  <a:pt x="35387" y="11494"/>
                </a:cubicBezTo>
                <a:cubicBezTo>
                  <a:pt x="35334" y="11511"/>
                  <a:pt x="35281" y="11547"/>
                  <a:pt x="35210" y="11565"/>
                </a:cubicBezTo>
                <a:cubicBezTo>
                  <a:pt x="35156" y="11547"/>
                  <a:pt x="35103" y="11529"/>
                  <a:pt x="35068" y="11494"/>
                </a:cubicBezTo>
                <a:cubicBezTo>
                  <a:pt x="33436" y="10518"/>
                  <a:pt x="32212" y="9170"/>
                  <a:pt x="31449" y="7396"/>
                </a:cubicBezTo>
                <a:cubicBezTo>
                  <a:pt x="31077" y="6545"/>
                  <a:pt x="30882" y="5658"/>
                  <a:pt x="30935" y="4718"/>
                </a:cubicBezTo>
                <a:cubicBezTo>
                  <a:pt x="31024" y="2962"/>
                  <a:pt x="31857" y="1649"/>
                  <a:pt x="33400" y="816"/>
                </a:cubicBezTo>
                <a:cubicBezTo>
                  <a:pt x="34057" y="461"/>
                  <a:pt x="34784" y="284"/>
                  <a:pt x="35529" y="213"/>
                </a:cubicBezTo>
                <a:cubicBezTo>
                  <a:pt x="35734" y="193"/>
                  <a:pt x="35938" y="183"/>
                  <a:pt x="36143" y="183"/>
                </a:cubicBezTo>
                <a:close/>
                <a:moveTo>
                  <a:pt x="36087" y="1"/>
                </a:moveTo>
                <a:cubicBezTo>
                  <a:pt x="35931" y="1"/>
                  <a:pt x="35774" y="7"/>
                  <a:pt x="35618" y="17"/>
                </a:cubicBezTo>
                <a:cubicBezTo>
                  <a:pt x="34784" y="88"/>
                  <a:pt x="34003" y="284"/>
                  <a:pt x="33276" y="674"/>
                </a:cubicBezTo>
                <a:cubicBezTo>
                  <a:pt x="31662" y="1578"/>
                  <a:pt x="30811" y="2962"/>
                  <a:pt x="30757" y="4824"/>
                </a:cubicBezTo>
                <a:cubicBezTo>
                  <a:pt x="30740" y="5427"/>
                  <a:pt x="30811" y="6030"/>
                  <a:pt x="30988" y="6634"/>
                </a:cubicBezTo>
                <a:cubicBezTo>
                  <a:pt x="31361" y="7893"/>
                  <a:pt x="32017" y="8993"/>
                  <a:pt x="32904" y="9968"/>
                </a:cubicBezTo>
                <a:cubicBezTo>
                  <a:pt x="33454" y="10571"/>
                  <a:pt x="34074" y="11086"/>
                  <a:pt x="34766" y="11529"/>
                </a:cubicBezTo>
                <a:cubicBezTo>
                  <a:pt x="34837" y="11565"/>
                  <a:pt x="34926" y="11600"/>
                  <a:pt x="34997" y="11706"/>
                </a:cubicBezTo>
                <a:cubicBezTo>
                  <a:pt x="34908" y="11760"/>
                  <a:pt x="34855" y="11795"/>
                  <a:pt x="34784" y="11831"/>
                </a:cubicBezTo>
                <a:cubicBezTo>
                  <a:pt x="34163" y="12185"/>
                  <a:pt x="33507" y="12487"/>
                  <a:pt x="32833" y="12771"/>
                </a:cubicBezTo>
                <a:cubicBezTo>
                  <a:pt x="31343" y="13409"/>
                  <a:pt x="29800" y="13906"/>
                  <a:pt x="28239" y="14278"/>
                </a:cubicBezTo>
                <a:cubicBezTo>
                  <a:pt x="27033" y="14580"/>
                  <a:pt x="25809" y="14810"/>
                  <a:pt x="24585" y="14952"/>
                </a:cubicBezTo>
                <a:cubicBezTo>
                  <a:pt x="23840" y="15041"/>
                  <a:pt x="23095" y="15112"/>
                  <a:pt x="22350" y="15183"/>
                </a:cubicBezTo>
                <a:cubicBezTo>
                  <a:pt x="21552" y="15254"/>
                  <a:pt x="20754" y="15289"/>
                  <a:pt x="19938" y="15307"/>
                </a:cubicBezTo>
                <a:cubicBezTo>
                  <a:pt x="19643" y="15313"/>
                  <a:pt x="19349" y="15316"/>
                  <a:pt x="19055" y="15316"/>
                </a:cubicBezTo>
                <a:cubicBezTo>
                  <a:pt x="17562" y="15316"/>
                  <a:pt x="16078" y="15240"/>
                  <a:pt x="14581" y="15077"/>
                </a:cubicBezTo>
                <a:cubicBezTo>
                  <a:pt x="13712" y="14970"/>
                  <a:pt x="12843" y="14881"/>
                  <a:pt x="11974" y="14757"/>
                </a:cubicBezTo>
                <a:cubicBezTo>
                  <a:pt x="10892" y="14615"/>
                  <a:pt x="9827" y="14420"/>
                  <a:pt x="8763" y="14190"/>
                </a:cubicBezTo>
                <a:cubicBezTo>
                  <a:pt x="7149" y="13853"/>
                  <a:pt x="5570" y="13427"/>
                  <a:pt x="4009" y="12859"/>
                </a:cubicBezTo>
                <a:cubicBezTo>
                  <a:pt x="2644" y="12363"/>
                  <a:pt x="1331" y="11760"/>
                  <a:pt x="125" y="10926"/>
                </a:cubicBezTo>
                <a:cubicBezTo>
                  <a:pt x="89" y="10908"/>
                  <a:pt x="72" y="10908"/>
                  <a:pt x="54" y="10891"/>
                </a:cubicBezTo>
                <a:lnTo>
                  <a:pt x="1" y="10891"/>
                </a:lnTo>
                <a:lnTo>
                  <a:pt x="1" y="11032"/>
                </a:lnTo>
                <a:cubicBezTo>
                  <a:pt x="36" y="11068"/>
                  <a:pt x="72" y="11086"/>
                  <a:pt x="107" y="11103"/>
                </a:cubicBezTo>
                <a:cubicBezTo>
                  <a:pt x="586" y="11440"/>
                  <a:pt x="1100" y="11742"/>
                  <a:pt x="1633" y="12026"/>
                </a:cubicBezTo>
                <a:cubicBezTo>
                  <a:pt x="2679" y="12558"/>
                  <a:pt x="3779" y="12984"/>
                  <a:pt x="4896" y="13338"/>
                </a:cubicBezTo>
                <a:cubicBezTo>
                  <a:pt x="7486" y="14172"/>
                  <a:pt x="10129" y="14704"/>
                  <a:pt x="12807" y="15041"/>
                </a:cubicBezTo>
                <a:cubicBezTo>
                  <a:pt x="13623" y="15147"/>
                  <a:pt x="14439" y="15218"/>
                  <a:pt x="15255" y="15307"/>
                </a:cubicBezTo>
                <a:cubicBezTo>
                  <a:pt x="16390" y="15414"/>
                  <a:pt x="17508" y="15467"/>
                  <a:pt x="18643" y="15485"/>
                </a:cubicBezTo>
                <a:cubicBezTo>
                  <a:pt x="18789" y="15486"/>
                  <a:pt x="18936" y="15487"/>
                  <a:pt x="19082" y="15487"/>
                </a:cubicBezTo>
                <a:cubicBezTo>
                  <a:pt x="20369" y="15487"/>
                  <a:pt x="21645" y="15419"/>
                  <a:pt x="22935" y="15307"/>
                </a:cubicBezTo>
                <a:cubicBezTo>
                  <a:pt x="23716" y="15236"/>
                  <a:pt x="24478" y="15147"/>
                  <a:pt x="25259" y="15041"/>
                </a:cubicBezTo>
                <a:cubicBezTo>
                  <a:pt x="26820" y="14810"/>
                  <a:pt x="28363" y="14473"/>
                  <a:pt x="29871" y="14030"/>
                </a:cubicBezTo>
                <a:cubicBezTo>
                  <a:pt x="31662" y="13480"/>
                  <a:pt x="33400" y="12806"/>
                  <a:pt x="35050" y="11884"/>
                </a:cubicBezTo>
                <a:cubicBezTo>
                  <a:pt x="35103" y="11848"/>
                  <a:pt x="35156" y="11831"/>
                  <a:pt x="35210" y="11795"/>
                </a:cubicBezTo>
                <a:cubicBezTo>
                  <a:pt x="35281" y="11831"/>
                  <a:pt x="35334" y="11848"/>
                  <a:pt x="35405" y="11884"/>
                </a:cubicBezTo>
                <a:cubicBezTo>
                  <a:pt x="36132" y="12274"/>
                  <a:pt x="36895" y="12576"/>
                  <a:pt x="37675" y="12824"/>
                </a:cubicBezTo>
                <a:cubicBezTo>
                  <a:pt x="38668" y="13125"/>
                  <a:pt x="39697" y="13303"/>
                  <a:pt x="40744" y="13391"/>
                </a:cubicBezTo>
                <a:cubicBezTo>
                  <a:pt x="41390" y="13460"/>
                  <a:pt x="42036" y="13486"/>
                  <a:pt x="42683" y="13486"/>
                </a:cubicBezTo>
                <a:cubicBezTo>
                  <a:pt x="42870" y="13486"/>
                  <a:pt x="43057" y="13484"/>
                  <a:pt x="43245" y="13480"/>
                </a:cubicBezTo>
                <a:cubicBezTo>
                  <a:pt x="44398" y="13427"/>
                  <a:pt x="45550" y="13338"/>
                  <a:pt x="46703" y="13179"/>
                </a:cubicBezTo>
                <a:cubicBezTo>
                  <a:pt x="47963" y="13019"/>
                  <a:pt x="49222" y="12806"/>
                  <a:pt x="50481" y="12593"/>
                </a:cubicBezTo>
                <a:cubicBezTo>
                  <a:pt x="51883" y="12327"/>
                  <a:pt x="53284" y="12079"/>
                  <a:pt x="54668" y="11813"/>
                </a:cubicBezTo>
                <a:cubicBezTo>
                  <a:pt x="56548" y="11476"/>
                  <a:pt x="58428" y="11174"/>
                  <a:pt x="60326" y="10979"/>
                </a:cubicBezTo>
                <a:cubicBezTo>
                  <a:pt x="61408" y="10873"/>
                  <a:pt x="62507" y="10802"/>
                  <a:pt x="63607" y="10784"/>
                </a:cubicBezTo>
                <a:cubicBezTo>
                  <a:pt x="64884" y="10784"/>
                  <a:pt x="66144" y="10855"/>
                  <a:pt x="67385" y="11103"/>
                </a:cubicBezTo>
                <a:cubicBezTo>
                  <a:pt x="68698" y="11334"/>
                  <a:pt x="69957" y="11760"/>
                  <a:pt x="71146" y="12380"/>
                </a:cubicBezTo>
                <a:cubicBezTo>
                  <a:pt x="71979" y="12824"/>
                  <a:pt x="72777" y="13338"/>
                  <a:pt x="73540" y="13906"/>
                </a:cubicBezTo>
                <a:cubicBezTo>
                  <a:pt x="74303" y="14473"/>
                  <a:pt x="75030" y="15077"/>
                  <a:pt x="75740" y="15680"/>
                </a:cubicBezTo>
                <a:cubicBezTo>
                  <a:pt x="76538" y="16371"/>
                  <a:pt x="77354" y="17045"/>
                  <a:pt x="78187" y="17666"/>
                </a:cubicBezTo>
                <a:cubicBezTo>
                  <a:pt x="81646" y="20309"/>
                  <a:pt x="85495" y="22083"/>
                  <a:pt x="89788" y="22881"/>
                </a:cubicBezTo>
                <a:cubicBezTo>
                  <a:pt x="90799" y="23058"/>
                  <a:pt x="91827" y="23165"/>
                  <a:pt x="92856" y="23183"/>
                </a:cubicBezTo>
                <a:cubicBezTo>
                  <a:pt x="93020" y="23187"/>
                  <a:pt x="93183" y="23189"/>
                  <a:pt x="93346" y="23189"/>
                </a:cubicBezTo>
                <a:cubicBezTo>
                  <a:pt x="93875" y="23189"/>
                  <a:pt x="94403" y="23166"/>
                  <a:pt x="94931" y="23112"/>
                </a:cubicBezTo>
                <a:cubicBezTo>
                  <a:pt x="95801" y="23023"/>
                  <a:pt x="96670" y="22863"/>
                  <a:pt x="97521" y="22615"/>
                </a:cubicBezTo>
                <a:cubicBezTo>
                  <a:pt x="98408" y="22349"/>
                  <a:pt x="99224" y="21959"/>
                  <a:pt x="99969" y="21409"/>
                </a:cubicBezTo>
                <a:cubicBezTo>
                  <a:pt x="101069" y="20575"/>
                  <a:pt x="101796" y="19493"/>
                  <a:pt x="102168" y="18181"/>
                </a:cubicBezTo>
                <a:cubicBezTo>
                  <a:pt x="102346" y="17542"/>
                  <a:pt x="102381" y="16904"/>
                  <a:pt x="102434" y="16247"/>
                </a:cubicBezTo>
                <a:cubicBezTo>
                  <a:pt x="102434" y="16194"/>
                  <a:pt x="102417" y="16141"/>
                  <a:pt x="102399" y="16105"/>
                </a:cubicBezTo>
                <a:cubicBezTo>
                  <a:pt x="102399" y="16088"/>
                  <a:pt x="102363" y="16070"/>
                  <a:pt x="102346" y="16052"/>
                </a:cubicBezTo>
                <a:cubicBezTo>
                  <a:pt x="102257" y="16070"/>
                  <a:pt x="102275" y="16141"/>
                  <a:pt x="102257" y="16194"/>
                </a:cubicBezTo>
                <a:cubicBezTo>
                  <a:pt x="102222" y="16584"/>
                  <a:pt x="102204" y="16957"/>
                  <a:pt x="102151" y="17329"/>
                </a:cubicBezTo>
                <a:cubicBezTo>
                  <a:pt x="101938" y="18943"/>
                  <a:pt x="101175" y="20238"/>
                  <a:pt x="99916" y="21231"/>
                </a:cubicBezTo>
                <a:cubicBezTo>
                  <a:pt x="99277" y="21728"/>
                  <a:pt x="98550" y="22083"/>
                  <a:pt x="97787" y="22331"/>
                </a:cubicBezTo>
                <a:cubicBezTo>
                  <a:pt x="96758" y="22686"/>
                  <a:pt x="95694" y="22863"/>
                  <a:pt x="94630" y="22952"/>
                </a:cubicBezTo>
                <a:cubicBezTo>
                  <a:pt x="94166" y="22992"/>
                  <a:pt x="93699" y="23010"/>
                  <a:pt x="93232" y="23010"/>
                </a:cubicBezTo>
                <a:cubicBezTo>
                  <a:pt x="92662" y="23010"/>
                  <a:pt x="92091" y="22983"/>
                  <a:pt x="91526" y="22934"/>
                </a:cubicBezTo>
                <a:cubicBezTo>
                  <a:pt x="90550" y="22846"/>
                  <a:pt x="89575" y="22686"/>
                  <a:pt x="88617" y="22455"/>
                </a:cubicBezTo>
                <a:cubicBezTo>
                  <a:pt x="85477" y="21728"/>
                  <a:pt x="82551" y="20433"/>
                  <a:pt x="79855" y="18642"/>
                </a:cubicBezTo>
                <a:cubicBezTo>
                  <a:pt x="78773" y="17932"/>
                  <a:pt x="77762" y="17134"/>
                  <a:pt x="76768" y="16300"/>
                </a:cubicBezTo>
                <a:cubicBezTo>
                  <a:pt x="76077" y="15733"/>
                  <a:pt x="75403" y="15147"/>
                  <a:pt x="74711" y="14580"/>
                </a:cubicBezTo>
                <a:cubicBezTo>
                  <a:pt x="73913" y="13941"/>
                  <a:pt x="73097" y="13321"/>
                  <a:pt x="72210" y="12788"/>
                </a:cubicBezTo>
                <a:cubicBezTo>
                  <a:pt x="71021" y="12043"/>
                  <a:pt x="69744" y="11476"/>
                  <a:pt x="68379" y="11121"/>
                </a:cubicBezTo>
                <a:cubicBezTo>
                  <a:pt x="67226" y="10837"/>
                  <a:pt x="66073" y="10678"/>
                  <a:pt x="64884" y="10642"/>
                </a:cubicBezTo>
                <a:cubicBezTo>
                  <a:pt x="64498" y="10620"/>
                  <a:pt x="64112" y="10610"/>
                  <a:pt x="63727" y="10610"/>
                </a:cubicBezTo>
                <a:cubicBezTo>
                  <a:pt x="63192" y="10610"/>
                  <a:pt x="62661" y="10629"/>
                  <a:pt x="62135" y="10660"/>
                </a:cubicBezTo>
                <a:cubicBezTo>
                  <a:pt x="60964" y="10731"/>
                  <a:pt x="59811" y="10855"/>
                  <a:pt x="58658" y="10997"/>
                </a:cubicBezTo>
                <a:cubicBezTo>
                  <a:pt x="57452" y="11157"/>
                  <a:pt x="56246" y="11352"/>
                  <a:pt x="55040" y="11565"/>
                </a:cubicBezTo>
                <a:cubicBezTo>
                  <a:pt x="53532" y="11831"/>
                  <a:pt x="52042" y="12114"/>
                  <a:pt x="50535" y="12398"/>
                </a:cubicBezTo>
                <a:cubicBezTo>
                  <a:pt x="49062" y="12664"/>
                  <a:pt x="47573" y="12913"/>
                  <a:pt x="46083" y="13072"/>
                </a:cubicBezTo>
                <a:cubicBezTo>
                  <a:pt x="45160" y="13179"/>
                  <a:pt x="44238" y="13267"/>
                  <a:pt x="43298" y="13285"/>
                </a:cubicBezTo>
                <a:cubicBezTo>
                  <a:pt x="43014" y="13298"/>
                  <a:pt x="42729" y="13305"/>
                  <a:pt x="42444" y="13305"/>
                </a:cubicBezTo>
                <a:cubicBezTo>
                  <a:pt x="41587" y="13305"/>
                  <a:pt x="40726" y="13245"/>
                  <a:pt x="39875" y="13125"/>
                </a:cubicBezTo>
                <a:cubicBezTo>
                  <a:pt x="38810" y="12966"/>
                  <a:pt x="37764" y="12717"/>
                  <a:pt x="36770" y="12327"/>
                </a:cubicBezTo>
                <a:cubicBezTo>
                  <a:pt x="36362" y="12150"/>
                  <a:pt x="35972" y="11955"/>
                  <a:pt x="35564" y="11777"/>
                </a:cubicBezTo>
                <a:cubicBezTo>
                  <a:pt x="35511" y="11760"/>
                  <a:pt x="35458" y="11742"/>
                  <a:pt x="35458" y="11653"/>
                </a:cubicBezTo>
                <a:cubicBezTo>
                  <a:pt x="35529" y="11618"/>
                  <a:pt x="35582" y="11565"/>
                  <a:pt x="35653" y="11529"/>
                </a:cubicBezTo>
                <a:cubicBezTo>
                  <a:pt x="36256" y="11157"/>
                  <a:pt x="36824" y="10766"/>
                  <a:pt x="37374" y="10323"/>
                </a:cubicBezTo>
                <a:cubicBezTo>
                  <a:pt x="38367" y="9525"/>
                  <a:pt x="39218" y="8602"/>
                  <a:pt x="39910" y="7520"/>
                </a:cubicBezTo>
                <a:cubicBezTo>
                  <a:pt x="40300" y="6917"/>
                  <a:pt x="40602" y="6261"/>
                  <a:pt x="40779" y="5552"/>
                </a:cubicBezTo>
                <a:cubicBezTo>
                  <a:pt x="40939" y="4913"/>
                  <a:pt x="40992" y="4274"/>
                  <a:pt x="40886" y="3618"/>
                </a:cubicBezTo>
                <a:cubicBezTo>
                  <a:pt x="40708" y="2607"/>
                  <a:pt x="40229" y="1791"/>
                  <a:pt x="39449" y="1135"/>
                </a:cubicBezTo>
                <a:cubicBezTo>
                  <a:pt x="38988" y="745"/>
                  <a:pt x="38456" y="461"/>
                  <a:pt x="37870" y="284"/>
                </a:cubicBezTo>
                <a:cubicBezTo>
                  <a:pt x="37292" y="86"/>
                  <a:pt x="36692" y="1"/>
                  <a:pt x="36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3" name="Google Shape;8723;p39"/>
          <p:cNvSpPr txBox="1">
            <a:spLocks noGrp="1"/>
          </p:cNvSpPr>
          <p:nvPr>
            <p:ph type="title" idx="6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91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5" name="Google Shape;8725;p40"/>
          <p:cNvSpPr txBox="1">
            <a:spLocks noGrp="1"/>
          </p:cNvSpPr>
          <p:nvPr>
            <p:ph type="body" idx="1"/>
          </p:nvPr>
        </p:nvSpPr>
        <p:spPr>
          <a:xfrm>
            <a:off x="4667250" y="2925625"/>
            <a:ext cx="3767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6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○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3655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dvent Pro"/>
              <a:buChar char="■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3655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dvent Pro"/>
              <a:buChar char="●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dvent Pro"/>
              <a:buChar char="○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dvent Pro"/>
              <a:buChar char="■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dvent Pro"/>
              <a:buChar char="●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dvent Pro"/>
              <a:buChar char="○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 sz="16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8726" name="Google Shape;8726;p40"/>
          <p:cNvSpPr txBox="1">
            <a:spLocks noGrp="1"/>
          </p:cNvSpPr>
          <p:nvPr>
            <p:ph type="title"/>
          </p:nvPr>
        </p:nvSpPr>
        <p:spPr>
          <a:xfrm>
            <a:off x="4248150" y="1457325"/>
            <a:ext cx="4186200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grpSp>
        <p:nvGrpSpPr>
          <p:cNvPr id="8727" name="Google Shape;8727;p40"/>
          <p:cNvGrpSpPr/>
          <p:nvPr/>
        </p:nvGrpSpPr>
        <p:grpSpPr>
          <a:xfrm>
            <a:off x="7941163" y="539503"/>
            <a:ext cx="1443946" cy="721968"/>
            <a:chOff x="311697" y="-12"/>
            <a:chExt cx="4437449" cy="2218709"/>
          </a:xfrm>
        </p:grpSpPr>
        <p:sp>
          <p:nvSpPr>
            <p:cNvPr id="8728" name="Google Shape;8728;p40"/>
            <p:cNvSpPr/>
            <p:nvPr/>
          </p:nvSpPr>
          <p:spPr>
            <a:xfrm>
              <a:off x="2400974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40"/>
            <p:cNvSpPr/>
            <p:nvPr/>
          </p:nvSpPr>
          <p:spPr>
            <a:xfrm>
              <a:off x="2253074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40"/>
            <p:cNvSpPr/>
            <p:nvPr/>
          </p:nvSpPr>
          <p:spPr>
            <a:xfrm>
              <a:off x="208667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40"/>
            <p:cNvSpPr/>
            <p:nvPr/>
          </p:nvSpPr>
          <p:spPr>
            <a:xfrm>
              <a:off x="195724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40"/>
            <p:cNvSpPr/>
            <p:nvPr/>
          </p:nvSpPr>
          <p:spPr>
            <a:xfrm>
              <a:off x="1790857" y="2070781"/>
              <a:ext cx="166400" cy="147916"/>
            </a:xfrm>
            <a:custGeom>
              <a:avLst/>
              <a:gdLst/>
              <a:ahLst/>
              <a:cxnLst/>
              <a:rect l="l" t="t" r="r" b="b"/>
              <a:pathLst>
                <a:path w="1071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40"/>
            <p:cNvSpPr/>
            <p:nvPr/>
          </p:nvSpPr>
          <p:spPr>
            <a:xfrm>
              <a:off x="164291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40"/>
            <p:cNvSpPr/>
            <p:nvPr/>
          </p:nvSpPr>
          <p:spPr>
            <a:xfrm>
              <a:off x="1513494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40"/>
            <p:cNvSpPr/>
            <p:nvPr/>
          </p:nvSpPr>
          <p:spPr>
            <a:xfrm>
              <a:off x="1347094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40"/>
            <p:cNvSpPr/>
            <p:nvPr/>
          </p:nvSpPr>
          <p:spPr>
            <a:xfrm>
              <a:off x="119917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40"/>
            <p:cNvSpPr/>
            <p:nvPr/>
          </p:nvSpPr>
          <p:spPr>
            <a:xfrm>
              <a:off x="1069761" y="2070781"/>
              <a:ext cx="129432" cy="147916"/>
            </a:xfrm>
            <a:custGeom>
              <a:avLst/>
              <a:gdLst/>
              <a:ahLst/>
              <a:cxnLst/>
              <a:rect l="l" t="t" r="r" b="b"/>
              <a:pathLst>
                <a:path w="833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40"/>
            <p:cNvSpPr/>
            <p:nvPr/>
          </p:nvSpPr>
          <p:spPr>
            <a:xfrm>
              <a:off x="903361" y="2070781"/>
              <a:ext cx="166415" cy="147916"/>
            </a:xfrm>
            <a:custGeom>
              <a:avLst/>
              <a:gdLst/>
              <a:ahLst/>
              <a:cxnLst/>
              <a:rect l="l" t="t" r="r" b="b"/>
              <a:pathLst>
                <a:path w="1071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40"/>
            <p:cNvSpPr/>
            <p:nvPr/>
          </p:nvSpPr>
          <p:spPr>
            <a:xfrm>
              <a:off x="755430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40"/>
            <p:cNvSpPr/>
            <p:nvPr/>
          </p:nvSpPr>
          <p:spPr>
            <a:xfrm>
              <a:off x="625998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40"/>
            <p:cNvSpPr/>
            <p:nvPr/>
          </p:nvSpPr>
          <p:spPr>
            <a:xfrm>
              <a:off x="2400974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40"/>
            <p:cNvSpPr/>
            <p:nvPr/>
          </p:nvSpPr>
          <p:spPr>
            <a:xfrm>
              <a:off x="225307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40"/>
            <p:cNvSpPr/>
            <p:nvPr/>
          </p:nvSpPr>
          <p:spPr>
            <a:xfrm>
              <a:off x="208667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40"/>
            <p:cNvSpPr/>
            <p:nvPr/>
          </p:nvSpPr>
          <p:spPr>
            <a:xfrm>
              <a:off x="195724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40"/>
            <p:cNvSpPr/>
            <p:nvPr/>
          </p:nvSpPr>
          <p:spPr>
            <a:xfrm>
              <a:off x="1790857" y="192286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40"/>
            <p:cNvSpPr/>
            <p:nvPr/>
          </p:nvSpPr>
          <p:spPr>
            <a:xfrm>
              <a:off x="164291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40"/>
            <p:cNvSpPr/>
            <p:nvPr/>
          </p:nvSpPr>
          <p:spPr>
            <a:xfrm>
              <a:off x="1513494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40"/>
            <p:cNvSpPr/>
            <p:nvPr/>
          </p:nvSpPr>
          <p:spPr>
            <a:xfrm>
              <a:off x="1347094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40"/>
            <p:cNvSpPr/>
            <p:nvPr/>
          </p:nvSpPr>
          <p:spPr>
            <a:xfrm>
              <a:off x="119917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40"/>
            <p:cNvSpPr/>
            <p:nvPr/>
          </p:nvSpPr>
          <p:spPr>
            <a:xfrm>
              <a:off x="1069761" y="192286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40"/>
            <p:cNvSpPr/>
            <p:nvPr/>
          </p:nvSpPr>
          <p:spPr>
            <a:xfrm>
              <a:off x="903361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40"/>
            <p:cNvSpPr/>
            <p:nvPr/>
          </p:nvSpPr>
          <p:spPr>
            <a:xfrm>
              <a:off x="755430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40"/>
            <p:cNvSpPr/>
            <p:nvPr/>
          </p:nvSpPr>
          <p:spPr>
            <a:xfrm>
              <a:off x="625998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40"/>
            <p:cNvSpPr/>
            <p:nvPr/>
          </p:nvSpPr>
          <p:spPr>
            <a:xfrm>
              <a:off x="459598" y="192286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40"/>
            <p:cNvSpPr/>
            <p:nvPr/>
          </p:nvSpPr>
          <p:spPr>
            <a:xfrm>
              <a:off x="311697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40"/>
            <p:cNvSpPr/>
            <p:nvPr/>
          </p:nvSpPr>
          <p:spPr>
            <a:xfrm>
              <a:off x="2400974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40"/>
            <p:cNvSpPr/>
            <p:nvPr/>
          </p:nvSpPr>
          <p:spPr>
            <a:xfrm>
              <a:off x="225307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40"/>
            <p:cNvSpPr/>
            <p:nvPr/>
          </p:nvSpPr>
          <p:spPr>
            <a:xfrm>
              <a:off x="208667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40"/>
            <p:cNvSpPr/>
            <p:nvPr/>
          </p:nvSpPr>
          <p:spPr>
            <a:xfrm>
              <a:off x="195724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40"/>
            <p:cNvSpPr/>
            <p:nvPr/>
          </p:nvSpPr>
          <p:spPr>
            <a:xfrm>
              <a:off x="1790857" y="175648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40"/>
            <p:cNvSpPr/>
            <p:nvPr/>
          </p:nvSpPr>
          <p:spPr>
            <a:xfrm>
              <a:off x="164291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40"/>
            <p:cNvSpPr/>
            <p:nvPr/>
          </p:nvSpPr>
          <p:spPr>
            <a:xfrm>
              <a:off x="1513494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40"/>
            <p:cNvSpPr/>
            <p:nvPr/>
          </p:nvSpPr>
          <p:spPr>
            <a:xfrm>
              <a:off x="1347094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40"/>
            <p:cNvSpPr/>
            <p:nvPr/>
          </p:nvSpPr>
          <p:spPr>
            <a:xfrm>
              <a:off x="119917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40"/>
            <p:cNvSpPr/>
            <p:nvPr/>
          </p:nvSpPr>
          <p:spPr>
            <a:xfrm>
              <a:off x="1069761" y="175648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40"/>
            <p:cNvSpPr/>
            <p:nvPr/>
          </p:nvSpPr>
          <p:spPr>
            <a:xfrm>
              <a:off x="903361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40"/>
            <p:cNvSpPr/>
            <p:nvPr/>
          </p:nvSpPr>
          <p:spPr>
            <a:xfrm>
              <a:off x="755430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40"/>
            <p:cNvSpPr/>
            <p:nvPr/>
          </p:nvSpPr>
          <p:spPr>
            <a:xfrm>
              <a:off x="625998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40"/>
            <p:cNvSpPr/>
            <p:nvPr/>
          </p:nvSpPr>
          <p:spPr>
            <a:xfrm>
              <a:off x="459598" y="175648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40"/>
            <p:cNvSpPr/>
            <p:nvPr/>
          </p:nvSpPr>
          <p:spPr>
            <a:xfrm>
              <a:off x="311697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40"/>
            <p:cNvSpPr/>
            <p:nvPr/>
          </p:nvSpPr>
          <p:spPr>
            <a:xfrm>
              <a:off x="2400974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40"/>
            <p:cNvSpPr/>
            <p:nvPr/>
          </p:nvSpPr>
          <p:spPr>
            <a:xfrm>
              <a:off x="225307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40"/>
            <p:cNvSpPr/>
            <p:nvPr/>
          </p:nvSpPr>
          <p:spPr>
            <a:xfrm>
              <a:off x="208667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40"/>
            <p:cNvSpPr/>
            <p:nvPr/>
          </p:nvSpPr>
          <p:spPr>
            <a:xfrm>
              <a:off x="195724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40"/>
            <p:cNvSpPr/>
            <p:nvPr/>
          </p:nvSpPr>
          <p:spPr>
            <a:xfrm>
              <a:off x="1790857" y="162704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40"/>
            <p:cNvSpPr/>
            <p:nvPr/>
          </p:nvSpPr>
          <p:spPr>
            <a:xfrm>
              <a:off x="164291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40"/>
            <p:cNvSpPr/>
            <p:nvPr/>
          </p:nvSpPr>
          <p:spPr>
            <a:xfrm>
              <a:off x="1513494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40"/>
            <p:cNvSpPr/>
            <p:nvPr/>
          </p:nvSpPr>
          <p:spPr>
            <a:xfrm>
              <a:off x="1347094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40"/>
            <p:cNvSpPr/>
            <p:nvPr/>
          </p:nvSpPr>
          <p:spPr>
            <a:xfrm>
              <a:off x="119917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40"/>
            <p:cNvSpPr/>
            <p:nvPr/>
          </p:nvSpPr>
          <p:spPr>
            <a:xfrm>
              <a:off x="1069761" y="162704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40"/>
            <p:cNvSpPr/>
            <p:nvPr/>
          </p:nvSpPr>
          <p:spPr>
            <a:xfrm>
              <a:off x="903361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40"/>
            <p:cNvSpPr/>
            <p:nvPr/>
          </p:nvSpPr>
          <p:spPr>
            <a:xfrm>
              <a:off x="755430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40"/>
            <p:cNvSpPr/>
            <p:nvPr/>
          </p:nvSpPr>
          <p:spPr>
            <a:xfrm>
              <a:off x="625998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40"/>
            <p:cNvSpPr/>
            <p:nvPr/>
          </p:nvSpPr>
          <p:spPr>
            <a:xfrm>
              <a:off x="459598" y="162704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40"/>
            <p:cNvSpPr/>
            <p:nvPr/>
          </p:nvSpPr>
          <p:spPr>
            <a:xfrm>
              <a:off x="311697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40"/>
            <p:cNvSpPr/>
            <p:nvPr/>
          </p:nvSpPr>
          <p:spPr>
            <a:xfrm>
              <a:off x="2400974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40"/>
            <p:cNvSpPr/>
            <p:nvPr/>
          </p:nvSpPr>
          <p:spPr>
            <a:xfrm>
              <a:off x="225307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40"/>
            <p:cNvSpPr/>
            <p:nvPr/>
          </p:nvSpPr>
          <p:spPr>
            <a:xfrm>
              <a:off x="208667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40"/>
            <p:cNvSpPr/>
            <p:nvPr/>
          </p:nvSpPr>
          <p:spPr>
            <a:xfrm>
              <a:off x="195724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40"/>
            <p:cNvSpPr/>
            <p:nvPr/>
          </p:nvSpPr>
          <p:spPr>
            <a:xfrm>
              <a:off x="1790857" y="1460633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40"/>
            <p:cNvSpPr/>
            <p:nvPr/>
          </p:nvSpPr>
          <p:spPr>
            <a:xfrm>
              <a:off x="164291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40"/>
            <p:cNvSpPr/>
            <p:nvPr/>
          </p:nvSpPr>
          <p:spPr>
            <a:xfrm>
              <a:off x="1513494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40"/>
            <p:cNvSpPr/>
            <p:nvPr/>
          </p:nvSpPr>
          <p:spPr>
            <a:xfrm>
              <a:off x="1347094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40"/>
            <p:cNvSpPr/>
            <p:nvPr/>
          </p:nvSpPr>
          <p:spPr>
            <a:xfrm>
              <a:off x="119917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40"/>
            <p:cNvSpPr/>
            <p:nvPr/>
          </p:nvSpPr>
          <p:spPr>
            <a:xfrm>
              <a:off x="1069761" y="1460633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40"/>
            <p:cNvSpPr/>
            <p:nvPr/>
          </p:nvSpPr>
          <p:spPr>
            <a:xfrm>
              <a:off x="903361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40"/>
            <p:cNvSpPr/>
            <p:nvPr/>
          </p:nvSpPr>
          <p:spPr>
            <a:xfrm>
              <a:off x="755430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40"/>
            <p:cNvSpPr/>
            <p:nvPr/>
          </p:nvSpPr>
          <p:spPr>
            <a:xfrm>
              <a:off x="625998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40"/>
            <p:cNvSpPr/>
            <p:nvPr/>
          </p:nvSpPr>
          <p:spPr>
            <a:xfrm>
              <a:off x="459598" y="1460633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40"/>
            <p:cNvSpPr/>
            <p:nvPr/>
          </p:nvSpPr>
          <p:spPr>
            <a:xfrm>
              <a:off x="311697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40"/>
            <p:cNvSpPr/>
            <p:nvPr/>
          </p:nvSpPr>
          <p:spPr>
            <a:xfrm>
              <a:off x="2400974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40"/>
            <p:cNvSpPr/>
            <p:nvPr/>
          </p:nvSpPr>
          <p:spPr>
            <a:xfrm>
              <a:off x="225307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40"/>
            <p:cNvSpPr/>
            <p:nvPr/>
          </p:nvSpPr>
          <p:spPr>
            <a:xfrm>
              <a:off x="208667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40"/>
            <p:cNvSpPr/>
            <p:nvPr/>
          </p:nvSpPr>
          <p:spPr>
            <a:xfrm>
              <a:off x="195724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40"/>
            <p:cNvSpPr/>
            <p:nvPr/>
          </p:nvSpPr>
          <p:spPr>
            <a:xfrm>
              <a:off x="1790857" y="1331201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40"/>
            <p:cNvSpPr/>
            <p:nvPr/>
          </p:nvSpPr>
          <p:spPr>
            <a:xfrm>
              <a:off x="164291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40"/>
            <p:cNvSpPr/>
            <p:nvPr/>
          </p:nvSpPr>
          <p:spPr>
            <a:xfrm>
              <a:off x="1513494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40"/>
            <p:cNvSpPr/>
            <p:nvPr/>
          </p:nvSpPr>
          <p:spPr>
            <a:xfrm>
              <a:off x="1347094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40"/>
            <p:cNvSpPr/>
            <p:nvPr/>
          </p:nvSpPr>
          <p:spPr>
            <a:xfrm>
              <a:off x="119917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40"/>
            <p:cNvSpPr/>
            <p:nvPr/>
          </p:nvSpPr>
          <p:spPr>
            <a:xfrm>
              <a:off x="1069761" y="1331201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40"/>
            <p:cNvSpPr/>
            <p:nvPr/>
          </p:nvSpPr>
          <p:spPr>
            <a:xfrm>
              <a:off x="903361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40"/>
            <p:cNvSpPr/>
            <p:nvPr/>
          </p:nvSpPr>
          <p:spPr>
            <a:xfrm>
              <a:off x="755430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40"/>
            <p:cNvSpPr/>
            <p:nvPr/>
          </p:nvSpPr>
          <p:spPr>
            <a:xfrm>
              <a:off x="625998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40"/>
            <p:cNvSpPr/>
            <p:nvPr/>
          </p:nvSpPr>
          <p:spPr>
            <a:xfrm>
              <a:off x="459598" y="1331201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40"/>
            <p:cNvSpPr/>
            <p:nvPr/>
          </p:nvSpPr>
          <p:spPr>
            <a:xfrm>
              <a:off x="2400974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40"/>
            <p:cNvSpPr/>
            <p:nvPr/>
          </p:nvSpPr>
          <p:spPr>
            <a:xfrm>
              <a:off x="2253074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40"/>
            <p:cNvSpPr/>
            <p:nvPr/>
          </p:nvSpPr>
          <p:spPr>
            <a:xfrm>
              <a:off x="208667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40"/>
            <p:cNvSpPr/>
            <p:nvPr/>
          </p:nvSpPr>
          <p:spPr>
            <a:xfrm>
              <a:off x="195724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40"/>
            <p:cNvSpPr/>
            <p:nvPr/>
          </p:nvSpPr>
          <p:spPr>
            <a:xfrm>
              <a:off x="1790857" y="1183285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40"/>
            <p:cNvSpPr/>
            <p:nvPr/>
          </p:nvSpPr>
          <p:spPr>
            <a:xfrm>
              <a:off x="164291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40"/>
            <p:cNvSpPr/>
            <p:nvPr/>
          </p:nvSpPr>
          <p:spPr>
            <a:xfrm>
              <a:off x="1513494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40"/>
            <p:cNvSpPr/>
            <p:nvPr/>
          </p:nvSpPr>
          <p:spPr>
            <a:xfrm>
              <a:off x="1347094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40"/>
            <p:cNvSpPr/>
            <p:nvPr/>
          </p:nvSpPr>
          <p:spPr>
            <a:xfrm>
              <a:off x="119917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40"/>
            <p:cNvSpPr/>
            <p:nvPr/>
          </p:nvSpPr>
          <p:spPr>
            <a:xfrm>
              <a:off x="1069761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40"/>
            <p:cNvSpPr/>
            <p:nvPr/>
          </p:nvSpPr>
          <p:spPr>
            <a:xfrm>
              <a:off x="903361" y="1183285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40"/>
            <p:cNvSpPr/>
            <p:nvPr/>
          </p:nvSpPr>
          <p:spPr>
            <a:xfrm>
              <a:off x="755430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40"/>
            <p:cNvSpPr/>
            <p:nvPr/>
          </p:nvSpPr>
          <p:spPr>
            <a:xfrm>
              <a:off x="626013" y="1183285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40"/>
            <p:cNvSpPr/>
            <p:nvPr/>
          </p:nvSpPr>
          <p:spPr>
            <a:xfrm>
              <a:off x="2400974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40"/>
            <p:cNvSpPr/>
            <p:nvPr/>
          </p:nvSpPr>
          <p:spPr>
            <a:xfrm>
              <a:off x="2253074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40"/>
            <p:cNvSpPr/>
            <p:nvPr/>
          </p:nvSpPr>
          <p:spPr>
            <a:xfrm>
              <a:off x="208667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40"/>
            <p:cNvSpPr/>
            <p:nvPr/>
          </p:nvSpPr>
          <p:spPr>
            <a:xfrm>
              <a:off x="195724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40"/>
            <p:cNvSpPr/>
            <p:nvPr/>
          </p:nvSpPr>
          <p:spPr>
            <a:xfrm>
              <a:off x="1790857" y="101690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40"/>
            <p:cNvSpPr/>
            <p:nvPr/>
          </p:nvSpPr>
          <p:spPr>
            <a:xfrm>
              <a:off x="164291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40"/>
            <p:cNvSpPr/>
            <p:nvPr/>
          </p:nvSpPr>
          <p:spPr>
            <a:xfrm>
              <a:off x="1513494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40"/>
            <p:cNvSpPr/>
            <p:nvPr/>
          </p:nvSpPr>
          <p:spPr>
            <a:xfrm>
              <a:off x="1347094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40"/>
            <p:cNvSpPr/>
            <p:nvPr/>
          </p:nvSpPr>
          <p:spPr>
            <a:xfrm>
              <a:off x="1199178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40"/>
            <p:cNvSpPr/>
            <p:nvPr/>
          </p:nvSpPr>
          <p:spPr>
            <a:xfrm>
              <a:off x="1069761" y="1016900"/>
              <a:ext cx="129432" cy="166400"/>
            </a:xfrm>
            <a:custGeom>
              <a:avLst/>
              <a:gdLst/>
              <a:ahLst/>
              <a:cxnLst/>
              <a:rect l="l" t="t" r="r" b="b"/>
              <a:pathLst>
                <a:path w="833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40"/>
            <p:cNvSpPr/>
            <p:nvPr/>
          </p:nvSpPr>
          <p:spPr>
            <a:xfrm>
              <a:off x="903361" y="101690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40"/>
            <p:cNvSpPr/>
            <p:nvPr/>
          </p:nvSpPr>
          <p:spPr>
            <a:xfrm>
              <a:off x="755430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40"/>
            <p:cNvSpPr/>
            <p:nvPr/>
          </p:nvSpPr>
          <p:spPr>
            <a:xfrm>
              <a:off x="2400974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40"/>
            <p:cNvSpPr/>
            <p:nvPr/>
          </p:nvSpPr>
          <p:spPr>
            <a:xfrm>
              <a:off x="2253074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40"/>
            <p:cNvSpPr/>
            <p:nvPr/>
          </p:nvSpPr>
          <p:spPr>
            <a:xfrm>
              <a:off x="208667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40"/>
            <p:cNvSpPr/>
            <p:nvPr/>
          </p:nvSpPr>
          <p:spPr>
            <a:xfrm>
              <a:off x="195724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40"/>
            <p:cNvSpPr/>
            <p:nvPr/>
          </p:nvSpPr>
          <p:spPr>
            <a:xfrm>
              <a:off x="1790857" y="887468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40"/>
            <p:cNvSpPr/>
            <p:nvPr/>
          </p:nvSpPr>
          <p:spPr>
            <a:xfrm>
              <a:off x="164291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40"/>
            <p:cNvSpPr/>
            <p:nvPr/>
          </p:nvSpPr>
          <p:spPr>
            <a:xfrm>
              <a:off x="1513494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40"/>
            <p:cNvSpPr/>
            <p:nvPr/>
          </p:nvSpPr>
          <p:spPr>
            <a:xfrm>
              <a:off x="1347094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40"/>
            <p:cNvSpPr/>
            <p:nvPr/>
          </p:nvSpPr>
          <p:spPr>
            <a:xfrm>
              <a:off x="1199178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40"/>
            <p:cNvSpPr/>
            <p:nvPr/>
          </p:nvSpPr>
          <p:spPr>
            <a:xfrm>
              <a:off x="1069761" y="887468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40"/>
            <p:cNvSpPr/>
            <p:nvPr/>
          </p:nvSpPr>
          <p:spPr>
            <a:xfrm>
              <a:off x="903361" y="887468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40"/>
            <p:cNvSpPr/>
            <p:nvPr/>
          </p:nvSpPr>
          <p:spPr>
            <a:xfrm>
              <a:off x="755430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40"/>
            <p:cNvSpPr/>
            <p:nvPr/>
          </p:nvSpPr>
          <p:spPr>
            <a:xfrm>
              <a:off x="2400974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40"/>
            <p:cNvSpPr/>
            <p:nvPr/>
          </p:nvSpPr>
          <p:spPr>
            <a:xfrm>
              <a:off x="2253074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40"/>
            <p:cNvSpPr/>
            <p:nvPr/>
          </p:nvSpPr>
          <p:spPr>
            <a:xfrm>
              <a:off x="208667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40"/>
            <p:cNvSpPr/>
            <p:nvPr/>
          </p:nvSpPr>
          <p:spPr>
            <a:xfrm>
              <a:off x="195724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40"/>
            <p:cNvSpPr/>
            <p:nvPr/>
          </p:nvSpPr>
          <p:spPr>
            <a:xfrm>
              <a:off x="1790857" y="739552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40"/>
            <p:cNvSpPr/>
            <p:nvPr/>
          </p:nvSpPr>
          <p:spPr>
            <a:xfrm>
              <a:off x="164291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40"/>
            <p:cNvSpPr/>
            <p:nvPr/>
          </p:nvSpPr>
          <p:spPr>
            <a:xfrm>
              <a:off x="1513494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40"/>
            <p:cNvSpPr/>
            <p:nvPr/>
          </p:nvSpPr>
          <p:spPr>
            <a:xfrm>
              <a:off x="1347094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40"/>
            <p:cNvSpPr/>
            <p:nvPr/>
          </p:nvSpPr>
          <p:spPr>
            <a:xfrm>
              <a:off x="1199178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40"/>
            <p:cNvSpPr/>
            <p:nvPr/>
          </p:nvSpPr>
          <p:spPr>
            <a:xfrm>
              <a:off x="1069761" y="739552"/>
              <a:ext cx="129432" cy="147932"/>
            </a:xfrm>
            <a:custGeom>
              <a:avLst/>
              <a:gdLst/>
              <a:ahLst/>
              <a:cxnLst/>
              <a:rect l="l" t="t" r="r" b="b"/>
              <a:pathLst>
                <a:path w="833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40"/>
            <p:cNvSpPr/>
            <p:nvPr/>
          </p:nvSpPr>
          <p:spPr>
            <a:xfrm>
              <a:off x="903361" y="739552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40"/>
            <p:cNvSpPr/>
            <p:nvPr/>
          </p:nvSpPr>
          <p:spPr>
            <a:xfrm>
              <a:off x="2400974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40"/>
            <p:cNvSpPr/>
            <p:nvPr/>
          </p:nvSpPr>
          <p:spPr>
            <a:xfrm>
              <a:off x="2253074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40"/>
            <p:cNvSpPr/>
            <p:nvPr/>
          </p:nvSpPr>
          <p:spPr>
            <a:xfrm>
              <a:off x="2086674" y="573137"/>
              <a:ext cx="166415" cy="166431"/>
            </a:xfrm>
            <a:custGeom>
              <a:avLst/>
              <a:gdLst/>
              <a:ahLst/>
              <a:cxnLst/>
              <a:rect l="l" t="t" r="r" b="b"/>
              <a:pathLst>
                <a:path w="1071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40"/>
            <p:cNvSpPr/>
            <p:nvPr/>
          </p:nvSpPr>
          <p:spPr>
            <a:xfrm>
              <a:off x="195724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40"/>
            <p:cNvSpPr/>
            <p:nvPr/>
          </p:nvSpPr>
          <p:spPr>
            <a:xfrm>
              <a:off x="1790857" y="573137"/>
              <a:ext cx="166400" cy="166431"/>
            </a:xfrm>
            <a:custGeom>
              <a:avLst/>
              <a:gdLst/>
              <a:ahLst/>
              <a:cxnLst/>
              <a:rect l="l" t="t" r="r" b="b"/>
              <a:pathLst>
                <a:path w="1071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40"/>
            <p:cNvSpPr/>
            <p:nvPr/>
          </p:nvSpPr>
          <p:spPr>
            <a:xfrm>
              <a:off x="164291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40"/>
            <p:cNvSpPr/>
            <p:nvPr/>
          </p:nvSpPr>
          <p:spPr>
            <a:xfrm>
              <a:off x="1513494" y="573137"/>
              <a:ext cx="129432" cy="166431"/>
            </a:xfrm>
            <a:custGeom>
              <a:avLst/>
              <a:gdLst/>
              <a:ahLst/>
              <a:cxnLst/>
              <a:rect l="l" t="t" r="r" b="b"/>
              <a:pathLst>
                <a:path w="833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40"/>
            <p:cNvSpPr/>
            <p:nvPr/>
          </p:nvSpPr>
          <p:spPr>
            <a:xfrm>
              <a:off x="2400974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40"/>
            <p:cNvSpPr/>
            <p:nvPr/>
          </p:nvSpPr>
          <p:spPr>
            <a:xfrm>
              <a:off x="2253074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40"/>
            <p:cNvSpPr/>
            <p:nvPr/>
          </p:nvSpPr>
          <p:spPr>
            <a:xfrm>
              <a:off x="2086674" y="443705"/>
              <a:ext cx="166415" cy="129448"/>
            </a:xfrm>
            <a:custGeom>
              <a:avLst/>
              <a:gdLst/>
              <a:ahLst/>
              <a:cxnLst/>
              <a:rect l="l" t="t" r="r" b="b"/>
              <a:pathLst>
                <a:path w="1071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40"/>
            <p:cNvSpPr/>
            <p:nvPr/>
          </p:nvSpPr>
          <p:spPr>
            <a:xfrm>
              <a:off x="195724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40"/>
            <p:cNvSpPr/>
            <p:nvPr/>
          </p:nvSpPr>
          <p:spPr>
            <a:xfrm>
              <a:off x="1790857" y="443705"/>
              <a:ext cx="166400" cy="129448"/>
            </a:xfrm>
            <a:custGeom>
              <a:avLst/>
              <a:gdLst/>
              <a:ahLst/>
              <a:cxnLst/>
              <a:rect l="l" t="t" r="r" b="b"/>
              <a:pathLst>
                <a:path w="1071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40"/>
            <p:cNvSpPr/>
            <p:nvPr/>
          </p:nvSpPr>
          <p:spPr>
            <a:xfrm>
              <a:off x="164291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40"/>
            <p:cNvSpPr/>
            <p:nvPr/>
          </p:nvSpPr>
          <p:spPr>
            <a:xfrm>
              <a:off x="1513494" y="443705"/>
              <a:ext cx="129432" cy="129448"/>
            </a:xfrm>
            <a:custGeom>
              <a:avLst/>
              <a:gdLst/>
              <a:ahLst/>
              <a:cxnLst/>
              <a:rect l="l" t="t" r="r" b="b"/>
              <a:pathLst>
                <a:path w="833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40"/>
            <p:cNvSpPr/>
            <p:nvPr/>
          </p:nvSpPr>
          <p:spPr>
            <a:xfrm>
              <a:off x="2400974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40"/>
            <p:cNvSpPr/>
            <p:nvPr/>
          </p:nvSpPr>
          <p:spPr>
            <a:xfrm>
              <a:off x="2253074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40"/>
            <p:cNvSpPr/>
            <p:nvPr/>
          </p:nvSpPr>
          <p:spPr>
            <a:xfrm>
              <a:off x="2086674" y="277320"/>
              <a:ext cx="166415" cy="166400"/>
            </a:xfrm>
            <a:custGeom>
              <a:avLst/>
              <a:gdLst/>
              <a:ahLst/>
              <a:cxnLst/>
              <a:rect l="l" t="t" r="r" b="b"/>
              <a:pathLst>
                <a:path w="1071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40"/>
            <p:cNvSpPr/>
            <p:nvPr/>
          </p:nvSpPr>
          <p:spPr>
            <a:xfrm>
              <a:off x="195724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40"/>
            <p:cNvSpPr/>
            <p:nvPr/>
          </p:nvSpPr>
          <p:spPr>
            <a:xfrm>
              <a:off x="1790857" y="277320"/>
              <a:ext cx="166400" cy="166400"/>
            </a:xfrm>
            <a:custGeom>
              <a:avLst/>
              <a:gdLst/>
              <a:ahLst/>
              <a:cxnLst/>
              <a:rect l="l" t="t" r="r" b="b"/>
              <a:pathLst>
                <a:path w="1071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40"/>
            <p:cNvSpPr/>
            <p:nvPr/>
          </p:nvSpPr>
          <p:spPr>
            <a:xfrm>
              <a:off x="164291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40"/>
            <p:cNvSpPr/>
            <p:nvPr/>
          </p:nvSpPr>
          <p:spPr>
            <a:xfrm>
              <a:off x="2400974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40"/>
            <p:cNvSpPr/>
            <p:nvPr/>
          </p:nvSpPr>
          <p:spPr>
            <a:xfrm>
              <a:off x="2253074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40"/>
            <p:cNvSpPr/>
            <p:nvPr/>
          </p:nvSpPr>
          <p:spPr>
            <a:xfrm>
              <a:off x="2086674" y="129404"/>
              <a:ext cx="166415" cy="147932"/>
            </a:xfrm>
            <a:custGeom>
              <a:avLst/>
              <a:gdLst/>
              <a:ahLst/>
              <a:cxnLst/>
              <a:rect l="l" t="t" r="r" b="b"/>
              <a:pathLst>
                <a:path w="1071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40"/>
            <p:cNvSpPr/>
            <p:nvPr/>
          </p:nvSpPr>
          <p:spPr>
            <a:xfrm>
              <a:off x="195724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40"/>
            <p:cNvSpPr/>
            <p:nvPr/>
          </p:nvSpPr>
          <p:spPr>
            <a:xfrm>
              <a:off x="1790857" y="129404"/>
              <a:ext cx="166400" cy="147932"/>
            </a:xfrm>
            <a:custGeom>
              <a:avLst/>
              <a:gdLst/>
              <a:ahLst/>
              <a:cxnLst/>
              <a:rect l="l" t="t" r="r" b="b"/>
              <a:pathLst>
                <a:path w="1071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40"/>
            <p:cNvSpPr/>
            <p:nvPr/>
          </p:nvSpPr>
          <p:spPr>
            <a:xfrm>
              <a:off x="2400974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40"/>
            <p:cNvSpPr/>
            <p:nvPr/>
          </p:nvSpPr>
          <p:spPr>
            <a:xfrm>
              <a:off x="2253074" y="-12"/>
              <a:ext cx="147916" cy="129432"/>
            </a:xfrm>
            <a:custGeom>
              <a:avLst/>
              <a:gdLst/>
              <a:ahLst/>
              <a:cxnLst/>
              <a:rect l="l" t="t" r="r" b="b"/>
              <a:pathLst>
                <a:path w="9523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40"/>
            <p:cNvSpPr/>
            <p:nvPr/>
          </p:nvSpPr>
          <p:spPr>
            <a:xfrm>
              <a:off x="2086674" y="-12"/>
              <a:ext cx="166415" cy="129432"/>
            </a:xfrm>
            <a:custGeom>
              <a:avLst/>
              <a:gdLst/>
              <a:ahLst/>
              <a:cxnLst/>
              <a:rect l="l" t="t" r="r" b="b"/>
              <a:pathLst>
                <a:path w="1071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40"/>
            <p:cNvSpPr/>
            <p:nvPr/>
          </p:nvSpPr>
          <p:spPr>
            <a:xfrm>
              <a:off x="195724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40"/>
            <p:cNvSpPr/>
            <p:nvPr/>
          </p:nvSpPr>
          <p:spPr>
            <a:xfrm>
              <a:off x="253040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40"/>
            <p:cNvSpPr/>
            <p:nvPr/>
          </p:nvSpPr>
          <p:spPr>
            <a:xfrm>
              <a:off x="2678322" y="2070781"/>
              <a:ext cx="129448" cy="147916"/>
            </a:xfrm>
            <a:custGeom>
              <a:avLst/>
              <a:gdLst/>
              <a:ahLst/>
              <a:cxnLst/>
              <a:rect l="l" t="t" r="r" b="b"/>
              <a:pathLst>
                <a:path w="833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40"/>
            <p:cNvSpPr/>
            <p:nvPr/>
          </p:nvSpPr>
          <p:spPr>
            <a:xfrm>
              <a:off x="2807755" y="2070781"/>
              <a:ext cx="166431" cy="147916"/>
            </a:xfrm>
            <a:custGeom>
              <a:avLst/>
              <a:gdLst/>
              <a:ahLst/>
              <a:cxnLst/>
              <a:rect l="l" t="t" r="r" b="b"/>
              <a:pathLst>
                <a:path w="10715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40"/>
            <p:cNvSpPr/>
            <p:nvPr/>
          </p:nvSpPr>
          <p:spPr>
            <a:xfrm>
              <a:off x="2974170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40"/>
            <p:cNvSpPr/>
            <p:nvPr/>
          </p:nvSpPr>
          <p:spPr>
            <a:xfrm>
              <a:off x="312208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40"/>
            <p:cNvSpPr/>
            <p:nvPr/>
          </p:nvSpPr>
          <p:spPr>
            <a:xfrm>
              <a:off x="326998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40"/>
            <p:cNvSpPr/>
            <p:nvPr/>
          </p:nvSpPr>
          <p:spPr>
            <a:xfrm>
              <a:off x="341790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40"/>
            <p:cNvSpPr/>
            <p:nvPr/>
          </p:nvSpPr>
          <p:spPr>
            <a:xfrm>
              <a:off x="3565818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40"/>
            <p:cNvSpPr/>
            <p:nvPr/>
          </p:nvSpPr>
          <p:spPr>
            <a:xfrm>
              <a:off x="3713719" y="2070781"/>
              <a:ext cx="147963" cy="147916"/>
            </a:xfrm>
            <a:custGeom>
              <a:avLst/>
              <a:gdLst/>
              <a:ahLst/>
              <a:cxnLst/>
              <a:rect l="l" t="t" r="r" b="b"/>
              <a:pathLst>
                <a:path w="9526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40"/>
            <p:cNvSpPr/>
            <p:nvPr/>
          </p:nvSpPr>
          <p:spPr>
            <a:xfrm>
              <a:off x="3861666" y="2070781"/>
              <a:ext cx="147916" cy="147916"/>
            </a:xfrm>
            <a:custGeom>
              <a:avLst/>
              <a:gdLst/>
              <a:ahLst/>
              <a:cxnLst/>
              <a:rect l="l" t="t" r="r" b="b"/>
              <a:pathLst>
                <a:path w="9523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40"/>
            <p:cNvSpPr/>
            <p:nvPr/>
          </p:nvSpPr>
          <p:spPr>
            <a:xfrm>
              <a:off x="4009566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40"/>
            <p:cNvSpPr/>
            <p:nvPr/>
          </p:nvSpPr>
          <p:spPr>
            <a:xfrm>
              <a:off x="4157482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40"/>
            <p:cNvSpPr/>
            <p:nvPr/>
          </p:nvSpPr>
          <p:spPr>
            <a:xfrm>
              <a:off x="4305398" y="2070781"/>
              <a:ext cx="147932" cy="147916"/>
            </a:xfrm>
            <a:custGeom>
              <a:avLst/>
              <a:gdLst/>
              <a:ahLst/>
              <a:cxnLst/>
              <a:rect l="l" t="t" r="r" b="b"/>
              <a:pathLst>
                <a:path w="9524" h="9523" extrusionOk="0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40"/>
            <p:cNvSpPr/>
            <p:nvPr/>
          </p:nvSpPr>
          <p:spPr>
            <a:xfrm>
              <a:off x="253040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40"/>
            <p:cNvSpPr/>
            <p:nvPr/>
          </p:nvSpPr>
          <p:spPr>
            <a:xfrm>
              <a:off x="2678322" y="192286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40"/>
            <p:cNvSpPr/>
            <p:nvPr/>
          </p:nvSpPr>
          <p:spPr>
            <a:xfrm>
              <a:off x="2807755" y="192286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40"/>
            <p:cNvSpPr/>
            <p:nvPr/>
          </p:nvSpPr>
          <p:spPr>
            <a:xfrm>
              <a:off x="2974170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40"/>
            <p:cNvSpPr/>
            <p:nvPr/>
          </p:nvSpPr>
          <p:spPr>
            <a:xfrm>
              <a:off x="312208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40"/>
            <p:cNvSpPr/>
            <p:nvPr/>
          </p:nvSpPr>
          <p:spPr>
            <a:xfrm>
              <a:off x="326998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40"/>
            <p:cNvSpPr/>
            <p:nvPr/>
          </p:nvSpPr>
          <p:spPr>
            <a:xfrm>
              <a:off x="341790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40"/>
            <p:cNvSpPr/>
            <p:nvPr/>
          </p:nvSpPr>
          <p:spPr>
            <a:xfrm>
              <a:off x="3565818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40"/>
            <p:cNvSpPr/>
            <p:nvPr/>
          </p:nvSpPr>
          <p:spPr>
            <a:xfrm>
              <a:off x="3713719" y="192286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40"/>
            <p:cNvSpPr/>
            <p:nvPr/>
          </p:nvSpPr>
          <p:spPr>
            <a:xfrm>
              <a:off x="3861666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40"/>
            <p:cNvSpPr/>
            <p:nvPr/>
          </p:nvSpPr>
          <p:spPr>
            <a:xfrm>
              <a:off x="4009566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40"/>
            <p:cNvSpPr/>
            <p:nvPr/>
          </p:nvSpPr>
          <p:spPr>
            <a:xfrm>
              <a:off x="4157482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40"/>
            <p:cNvSpPr/>
            <p:nvPr/>
          </p:nvSpPr>
          <p:spPr>
            <a:xfrm>
              <a:off x="4305398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40"/>
            <p:cNvSpPr/>
            <p:nvPr/>
          </p:nvSpPr>
          <p:spPr>
            <a:xfrm>
              <a:off x="4453314" y="192286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40"/>
            <p:cNvSpPr/>
            <p:nvPr/>
          </p:nvSpPr>
          <p:spPr>
            <a:xfrm>
              <a:off x="4601215" y="192286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40"/>
            <p:cNvSpPr/>
            <p:nvPr/>
          </p:nvSpPr>
          <p:spPr>
            <a:xfrm>
              <a:off x="253040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40"/>
            <p:cNvSpPr/>
            <p:nvPr/>
          </p:nvSpPr>
          <p:spPr>
            <a:xfrm>
              <a:off x="2678322" y="175648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40"/>
            <p:cNvSpPr/>
            <p:nvPr/>
          </p:nvSpPr>
          <p:spPr>
            <a:xfrm>
              <a:off x="2807755" y="175648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40"/>
            <p:cNvSpPr/>
            <p:nvPr/>
          </p:nvSpPr>
          <p:spPr>
            <a:xfrm>
              <a:off x="2974170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40"/>
            <p:cNvSpPr/>
            <p:nvPr/>
          </p:nvSpPr>
          <p:spPr>
            <a:xfrm>
              <a:off x="312208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40"/>
            <p:cNvSpPr/>
            <p:nvPr/>
          </p:nvSpPr>
          <p:spPr>
            <a:xfrm>
              <a:off x="326998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40"/>
            <p:cNvSpPr/>
            <p:nvPr/>
          </p:nvSpPr>
          <p:spPr>
            <a:xfrm>
              <a:off x="341790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40"/>
            <p:cNvSpPr/>
            <p:nvPr/>
          </p:nvSpPr>
          <p:spPr>
            <a:xfrm>
              <a:off x="3565818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40"/>
            <p:cNvSpPr/>
            <p:nvPr/>
          </p:nvSpPr>
          <p:spPr>
            <a:xfrm>
              <a:off x="3713719" y="175648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40"/>
            <p:cNvSpPr/>
            <p:nvPr/>
          </p:nvSpPr>
          <p:spPr>
            <a:xfrm>
              <a:off x="3861666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40"/>
            <p:cNvSpPr/>
            <p:nvPr/>
          </p:nvSpPr>
          <p:spPr>
            <a:xfrm>
              <a:off x="4009566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40"/>
            <p:cNvSpPr/>
            <p:nvPr/>
          </p:nvSpPr>
          <p:spPr>
            <a:xfrm>
              <a:off x="4157482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40"/>
            <p:cNvSpPr/>
            <p:nvPr/>
          </p:nvSpPr>
          <p:spPr>
            <a:xfrm>
              <a:off x="4305398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40"/>
            <p:cNvSpPr/>
            <p:nvPr/>
          </p:nvSpPr>
          <p:spPr>
            <a:xfrm>
              <a:off x="4453314" y="175648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40"/>
            <p:cNvSpPr/>
            <p:nvPr/>
          </p:nvSpPr>
          <p:spPr>
            <a:xfrm>
              <a:off x="4601215" y="175648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40"/>
            <p:cNvSpPr/>
            <p:nvPr/>
          </p:nvSpPr>
          <p:spPr>
            <a:xfrm>
              <a:off x="253040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40"/>
            <p:cNvSpPr/>
            <p:nvPr/>
          </p:nvSpPr>
          <p:spPr>
            <a:xfrm>
              <a:off x="2678322" y="162704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40"/>
            <p:cNvSpPr/>
            <p:nvPr/>
          </p:nvSpPr>
          <p:spPr>
            <a:xfrm>
              <a:off x="2807755" y="162704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40"/>
            <p:cNvSpPr/>
            <p:nvPr/>
          </p:nvSpPr>
          <p:spPr>
            <a:xfrm>
              <a:off x="2974170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40"/>
            <p:cNvSpPr/>
            <p:nvPr/>
          </p:nvSpPr>
          <p:spPr>
            <a:xfrm>
              <a:off x="312208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40"/>
            <p:cNvSpPr/>
            <p:nvPr/>
          </p:nvSpPr>
          <p:spPr>
            <a:xfrm>
              <a:off x="326998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40"/>
            <p:cNvSpPr/>
            <p:nvPr/>
          </p:nvSpPr>
          <p:spPr>
            <a:xfrm>
              <a:off x="341790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40"/>
            <p:cNvSpPr/>
            <p:nvPr/>
          </p:nvSpPr>
          <p:spPr>
            <a:xfrm>
              <a:off x="3565818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40"/>
            <p:cNvSpPr/>
            <p:nvPr/>
          </p:nvSpPr>
          <p:spPr>
            <a:xfrm>
              <a:off x="3713719" y="162704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40"/>
            <p:cNvSpPr/>
            <p:nvPr/>
          </p:nvSpPr>
          <p:spPr>
            <a:xfrm>
              <a:off x="3861666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40"/>
            <p:cNvSpPr/>
            <p:nvPr/>
          </p:nvSpPr>
          <p:spPr>
            <a:xfrm>
              <a:off x="4009566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40"/>
            <p:cNvSpPr/>
            <p:nvPr/>
          </p:nvSpPr>
          <p:spPr>
            <a:xfrm>
              <a:off x="4157482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40"/>
            <p:cNvSpPr/>
            <p:nvPr/>
          </p:nvSpPr>
          <p:spPr>
            <a:xfrm>
              <a:off x="4305398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40"/>
            <p:cNvSpPr/>
            <p:nvPr/>
          </p:nvSpPr>
          <p:spPr>
            <a:xfrm>
              <a:off x="4453314" y="162704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40"/>
            <p:cNvSpPr/>
            <p:nvPr/>
          </p:nvSpPr>
          <p:spPr>
            <a:xfrm>
              <a:off x="4601215" y="162704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40"/>
            <p:cNvSpPr/>
            <p:nvPr/>
          </p:nvSpPr>
          <p:spPr>
            <a:xfrm>
              <a:off x="253040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40"/>
            <p:cNvSpPr/>
            <p:nvPr/>
          </p:nvSpPr>
          <p:spPr>
            <a:xfrm>
              <a:off x="2678322" y="1460633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40"/>
            <p:cNvSpPr/>
            <p:nvPr/>
          </p:nvSpPr>
          <p:spPr>
            <a:xfrm>
              <a:off x="2807755" y="1460633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40"/>
            <p:cNvSpPr/>
            <p:nvPr/>
          </p:nvSpPr>
          <p:spPr>
            <a:xfrm>
              <a:off x="2974170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40"/>
            <p:cNvSpPr/>
            <p:nvPr/>
          </p:nvSpPr>
          <p:spPr>
            <a:xfrm>
              <a:off x="312208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40"/>
            <p:cNvSpPr/>
            <p:nvPr/>
          </p:nvSpPr>
          <p:spPr>
            <a:xfrm>
              <a:off x="326998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40"/>
            <p:cNvSpPr/>
            <p:nvPr/>
          </p:nvSpPr>
          <p:spPr>
            <a:xfrm>
              <a:off x="341790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40"/>
            <p:cNvSpPr/>
            <p:nvPr/>
          </p:nvSpPr>
          <p:spPr>
            <a:xfrm>
              <a:off x="3565818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40"/>
            <p:cNvSpPr/>
            <p:nvPr/>
          </p:nvSpPr>
          <p:spPr>
            <a:xfrm>
              <a:off x="3713719" y="1460633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40"/>
            <p:cNvSpPr/>
            <p:nvPr/>
          </p:nvSpPr>
          <p:spPr>
            <a:xfrm>
              <a:off x="3861666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40"/>
            <p:cNvSpPr/>
            <p:nvPr/>
          </p:nvSpPr>
          <p:spPr>
            <a:xfrm>
              <a:off x="4009566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40"/>
            <p:cNvSpPr/>
            <p:nvPr/>
          </p:nvSpPr>
          <p:spPr>
            <a:xfrm>
              <a:off x="4157482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40"/>
            <p:cNvSpPr/>
            <p:nvPr/>
          </p:nvSpPr>
          <p:spPr>
            <a:xfrm>
              <a:off x="4305398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40"/>
            <p:cNvSpPr/>
            <p:nvPr/>
          </p:nvSpPr>
          <p:spPr>
            <a:xfrm>
              <a:off x="4453314" y="1460633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40"/>
            <p:cNvSpPr/>
            <p:nvPr/>
          </p:nvSpPr>
          <p:spPr>
            <a:xfrm>
              <a:off x="4601215" y="1460633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40"/>
            <p:cNvSpPr/>
            <p:nvPr/>
          </p:nvSpPr>
          <p:spPr>
            <a:xfrm>
              <a:off x="253040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40"/>
            <p:cNvSpPr/>
            <p:nvPr/>
          </p:nvSpPr>
          <p:spPr>
            <a:xfrm>
              <a:off x="2678322" y="1331201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40"/>
            <p:cNvSpPr/>
            <p:nvPr/>
          </p:nvSpPr>
          <p:spPr>
            <a:xfrm>
              <a:off x="2807755" y="1331201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40"/>
            <p:cNvSpPr/>
            <p:nvPr/>
          </p:nvSpPr>
          <p:spPr>
            <a:xfrm>
              <a:off x="2974170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40"/>
            <p:cNvSpPr/>
            <p:nvPr/>
          </p:nvSpPr>
          <p:spPr>
            <a:xfrm>
              <a:off x="312208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40"/>
            <p:cNvSpPr/>
            <p:nvPr/>
          </p:nvSpPr>
          <p:spPr>
            <a:xfrm>
              <a:off x="326998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40"/>
            <p:cNvSpPr/>
            <p:nvPr/>
          </p:nvSpPr>
          <p:spPr>
            <a:xfrm>
              <a:off x="341790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40"/>
            <p:cNvSpPr/>
            <p:nvPr/>
          </p:nvSpPr>
          <p:spPr>
            <a:xfrm>
              <a:off x="3565818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40"/>
            <p:cNvSpPr/>
            <p:nvPr/>
          </p:nvSpPr>
          <p:spPr>
            <a:xfrm>
              <a:off x="3713719" y="1331201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40"/>
            <p:cNvSpPr/>
            <p:nvPr/>
          </p:nvSpPr>
          <p:spPr>
            <a:xfrm>
              <a:off x="3861666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40"/>
            <p:cNvSpPr/>
            <p:nvPr/>
          </p:nvSpPr>
          <p:spPr>
            <a:xfrm>
              <a:off x="4009566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40"/>
            <p:cNvSpPr/>
            <p:nvPr/>
          </p:nvSpPr>
          <p:spPr>
            <a:xfrm>
              <a:off x="4157482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40"/>
            <p:cNvSpPr/>
            <p:nvPr/>
          </p:nvSpPr>
          <p:spPr>
            <a:xfrm>
              <a:off x="4305398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40"/>
            <p:cNvSpPr/>
            <p:nvPr/>
          </p:nvSpPr>
          <p:spPr>
            <a:xfrm>
              <a:off x="4453314" y="1331201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40"/>
            <p:cNvSpPr/>
            <p:nvPr/>
          </p:nvSpPr>
          <p:spPr>
            <a:xfrm>
              <a:off x="4601215" y="1331201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40"/>
            <p:cNvSpPr/>
            <p:nvPr/>
          </p:nvSpPr>
          <p:spPr>
            <a:xfrm>
              <a:off x="253040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40"/>
            <p:cNvSpPr/>
            <p:nvPr/>
          </p:nvSpPr>
          <p:spPr>
            <a:xfrm>
              <a:off x="2678322" y="1183285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40"/>
            <p:cNvSpPr/>
            <p:nvPr/>
          </p:nvSpPr>
          <p:spPr>
            <a:xfrm>
              <a:off x="2807755" y="1183285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40"/>
            <p:cNvSpPr/>
            <p:nvPr/>
          </p:nvSpPr>
          <p:spPr>
            <a:xfrm>
              <a:off x="2974170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40"/>
            <p:cNvSpPr/>
            <p:nvPr/>
          </p:nvSpPr>
          <p:spPr>
            <a:xfrm>
              <a:off x="312208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40"/>
            <p:cNvSpPr/>
            <p:nvPr/>
          </p:nvSpPr>
          <p:spPr>
            <a:xfrm>
              <a:off x="326998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40"/>
            <p:cNvSpPr/>
            <p:nvPr/>
          </p:nvSpPr>
          <p:spPr>
            <a:xfrm>
              <a:off x="341790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40"/>
            <p:cNvSpPr/>
            <p:nvPr/>
          </p:nvSpPr>
          <p:spPr>
            <a:xfrm>
              <a:off x="3565818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40"/>
            <p:cNvSpPr/>
            <p:nvPr/>
          </p:nvSpPr>
          <p:spPr>
            <a:xfrm>
              <a:off x="3713719" y="1183285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40"/>
            <p:cNvSpPr/>
            <p:nvPr/>
          </p:nvSpPr>
          <p:spPr>
            <a:xfrm>
              <a:off x="3861666" y="1183285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40"/>
            <p:cNvSpPr/>
            <p:nvPr/>
          </p:nvSpPr>
          <p:spPr>
            <a:xfrm>
              <a:off x="4009566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40"/>
            <p:cNvSpPr/>
            <p:nvPr/>
          </p:nvSpPr>
          <p:spPr>
            <a:xfrm>
              <a:off x="4157482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40"/>
            <p:cNvSpPr/>
            <p:nvPr/>
          </p:nvSpPr>
          <p:spPr>
            <a:xfrm>
              <a:off x="4305398" y="1183285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40"/>
            <p:cNvSpPr/>
            <p:nvPr/>
          </p:nvSpPr>
          <p:spPr>
            <a:xfrm>
              <a:off x="253040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40"/>
            <p:cNvSpPr/>
            <p:nvPr/>
          </p:nvSpPr>
          <p:spPr>
            <a:xfrm>
              <a:off x="2678322" y="101690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40"/>
            <p:cNvSpPr/>
            <p:nvPr/>
          </p:nvSpPr>
          <p:spPr>
            <a:xfrm>
              <a:off x="2807755" y="101690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40"/>
            <p:cNvSpPr/>
            <p:nvPr/>
          </p:nvSpPr>
          <p:spPr>
            <a:xfrm>
              <a:off x="2974170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40"/>
            <p:cNvSpPr/>
            <p:nvPr/>
          </p:nvSpPr>
          <p:spPr>
            <a:xfrm>
              <a:off x="312208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40"/>
            <p:cNvSpPr/>
            <p:nvPr/>
          </p:nvSpPr>
          <p:spPr>
            <a:xfrm>
              <a:off x="326998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40"/>
            <p:cNvSpPr/>
            <p:nvPr/>
          </p:nvSpPr>
          <p:spPr>
            <a:xfrm>
              <a:off x="341790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40"/>
            <p:cNvSpPr/>
            <p:nvPr/>
          </p:nvSpPr>
          <p:spPr>
            <a:xfrm>
              <a:off x="3565818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40"/>
            <p:cNvSpPr/>
            <p:nvPr/>
          </p:nvSpPr>
          <p:spPr>
            <a:xfrm>
              <a:off x="3713719" y="1016900"/>
              <a:ext cx="147963" cy="166400"/>
            </a:xfrm>
            <a:custGeom>
              <a:avLst/>
              <a:gdLst/>
              <a:ahLst/>
              <a:cxnLst/>
              <a:rect l="l" t="t" r="r" b="b"/>
              <a:pathLst>
                <a:path w="9526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40"/>
            <p:cNvSpPr/>
            <p:nvPr/>
          </p:nvSpPr>
          <p:spPr>
            <a:xfrm>
              <a:off x="3861666" y="101690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40"/>
            <p:cNvSpPr/>
            <p:nvPr/>
          </p:nvSpPr>
          <p:spPr>
            <a:xfrm>
              <a:off x="4009566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40"/>
            <p:cNvSpPr/>
            <p:nvPr/>
          </p:nvSpPr>
          <p:spPr>
            <a:xfrm>
              <a:off x="4157482" y="101690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40"/>
            <p:cNvSpPr/>
            <p:nvPr/>
          </p:nvSpPr>
          <p:spPr>
            <a:xfrm>
              <a:off x="253040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40"/>
            <p:cNvSpPr/>
            <p:nvPr/>
          </p:nvSpPr>
          <p:spPr>
            <a:xfrm>
              <a:off x="2678322" y="887468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40"/>
            <p:cNvSpPr/>
            <p:nvPr/>
          </p:nvSpPr>
          <p:spPr>
            <a:xfrm>
              <a:off x="2807755" y="887468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40"/>
            <p:cNvSpPr/>
            <p:nvPr/>
          </p:nvSpPr>
          <p:spPr>
            <a:xfrm>
              <a:off x="2974170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40"/>
            <p:cNvSpPr/>
            <p:nvPr/>
          </p:nvSpPr>
          <p:spPr>
            <a:xfrm>
              <a:off x="312208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40"/>
            <p:cNvSpPr/>
            <p:nvPr/>
          </p:nvSpPr>
          <p:spPr>
            <a:xfrm>
              <a:off x="326998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40"/>
            <p:cNvSpPr/>
            <p:nvPr/>
          </p:nvSpPr>
          <p:spPr>
            <a:xfrm>
              <a:off x="341790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40"/>
            <p:cNvSpPr/>
            <p:nvPr/>
          </p:nvSpPr>
          <p:spPr>
            <a:xfrm>
              <a:off x="3565818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40"/>
            <p:cNvSpPr/>
            <p:nvPr/>
          </p:nvSpPr>
          <p:spPr>
            <a:xfrm>
              <a:off x="3713719" y="887468"/>
              <a:ext cx="147963" cy="129448"/>
            </a:xfrm>
            <a:custGeom>
              <a:avLst/>
              <a:gdLst/>
              <a:ahLst/>
              <a:cxnLst/>
              <a:rect l="l" t="t" r="r" b="b"/>
              <a:pathLst>
                <a:path w="9526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40"/>
            <p:cNvSpPr/>
            <p:nvPr/>
          </p:nvSpPr>
          <p:spPr>
            <a:xfrm>
              <a:off x="3861666" y="887468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40"/>
            <p:cNvSpPr/>
            <p:nvPr/>
          </p:nvSpPr>
          <p:spPr>
            <a:xfrm>
              <a:off x="4009566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40"/>
            <p:cNvSpPr/>
            <p:nvPr/>
          </p:nvSpPr>
          <p:spPr>
            <a:xfrm>
              <a:off x="4157482" y="887468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40"/>
            <p:cNvSpPr/>
            <p:nvPr/>
          </p:nvSpPr>
          <p:spPr>
            <a:xfrm>
              <a:off x="253040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40"/>
            <p:cNvSpPr/>
            <p:nvPr/>
          </p:nvSpPr>
          <p:spPr>
            <a:xfrm>
              <a:off x="2678322" y="739552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40"/>
            <p:cNvSpPr/>
            <p:nvPr/>
          </p:nvSpPr>
          <p:spPr>
            <a:xfrm>
              <a:off x="2807755" y="739552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40"/>
            <p:cNvSpPr/>
            <p:nvPr/>
          </p:nvSpPr>
          <p:spPr>
            <a:xfrm>
              <a:off x="2974170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40"/>
            <p:cNvSpPr/>
            <p:nvPr/>
          </p:nvSpPr>
          <p:spPr>
            <a:xfrm>
              <a:off x="312208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40"/>
            <p:cNvSpPr/>
            <p:nvPr/>
          </p:nvSpPr>
          <p:spPr>
            <a:xfrm>
              <a:off x="326998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40"/>
            <p:cNvSpPr/>
            <p:nvPr/>
          </p:nvSpPr>
          <p:spPr>
            <a:xfrm>
              <a:off x="3417902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40"/>
            <p:cNvSpPr/>
            <p:nvPr/>
          </p:nvSpPr>
          <p:spPr>
            <a:xfrm>
              <a:off x="3565818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40"/>
            <p:cNvSpPr/>
            <p:nvPr/>
          </p:nvSpPr>
          <p:spPr>
            <a:xfrm>
              <a:off x="3713719" y="739552"/>
              <a:ext cx="147963" cy="147932"/>
            </a:xfrm>
            <a:custGeom>
              <a:avLst/>
              <a:gdLst/>
              <a:ahLst/>
              <a:cxnLst/>
              <a:rect l="l" t="t" r="r" b="b"/>
              <a:pathLst>
                <a:path w="9526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40"/>
            <p:cNvSpPr/>
            <p:nvPr/>
          </p:nvSpPr>
          <p:spPr>
            <a:xfrm>
              <a:off x="3861666" y="739552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40"/>
            <p:cNvSpPr/>
            <p:nvPr/>
          </p:nvSpPr>
          <p:spPr>
            <a:xfrm>
              <a:off x="4009566" y="739552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40"/>
            <p:cNvSpPr/>
            <p:nvPr/>
          </p:nvSpPr>
          <p:spPr>
            <a:xfrm>
              <a:off x="253040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40"/>
            <p:cNvSpPr/>
            <p:nvPr/>
          </p:nvSpPr>
          <p:spPr>
            <a:xfrm>
              <a:off x="2678322" y="573137"/>
              <a:ext cx="129448" cy="166431"/>
            </a:xfrm>
            <a:custGeom>
              <a:avLst/>
              <a:gdLst/>
              <a:ahLst/>
              <a:cxnLst/>
              <a:rect l="l" t="t" r="r" b="b"/>
              <a:pathLst>
                <a:path w="833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40"/>
            <p:cNvSpPr/>
            <p:nvPr/>
          </p:nvSpPr>
          <p:spPr>
            <a:xfrm>
              <a:off x="2807755" y="573137"/>
              <a:ext cx="166431" cy="166431"/>
            </a:xfrm>
            <a:custGeom>
              <a:avLst/>
              <a:gdLst/>
              <a:ahLst/>
              <a:cxnLst/>
              <a:rect l="l" t="t" r="r" b="b"/>
              <a:pathLst>
                <a:path w="10715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40"/>
            <p:cNvSpPr/>
            <p:nvPr/>
          </p:nvSpPr>
          <p:spPr>
            <a:xfrm>
              <a:off x="2974170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40"/>
            <p:cNvSpPr/>
            <p:nvPr/>
          </p:nvSpPr>
          <p:spPr>
            <a:xfrm>
              <a:off x="3122086" y="573137"/>
              <a:ext cx="147916" cy="166431"/>
            </a:xfrm>
            <a:custGeom>
              <a:avLst/>
              <a:gdLst/>
              <a:ahLst/>
              <a:cxnLst/>
              <a:rect l="l" t="t" r="r" b="b"/>
              <a:pathLst>
                <a:path w="9523" h="10715" extrusionOk="0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40"/>
            <p:cNvSpPr/>
            <p:nvPr/>
          </p:nvSpPr>
          <p:spPr>
            <a:xfrm>
              <a:off x="3269986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40"/>
            <p:cNvSpPr/>
            <p:nvPr/>
          </p:nvSpPr>
          <p:spPr>
            <a:xfrm>
              <a:off x="3417902" y="573137"/>
              <a:ext cx="147932" cy="166431"/>
            </a:xfrm>
            <a:custGeom>
              <a:avLst/>
              <a:gdLst/>
              <a:ahLst/>
              <a:cxnLst/>
              <a:rect l="l" t="t" r="r" b="b"/>
              <a:pathLst>
                <a:path w="9524" h="10715" extrusionOk="0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40"/>
            <p:cNvSpPr/>
            <p:nvPr/>
          </p:nvSpPr>
          <p:spPr>
            <a:xfrm>
              <a:off x="253040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40"/>
            <p:cNvSpPr/>
            <p:nvPr/>
          </p:nvSpPr>
          <p:spPr>
            <a:xfrm>
              <a:off x="2678322" y="443705"/>
              <a:ext cx="129448" cy="129448"/>
            </a:xfrm>
            <a:custGeom>
              <a:avLst/>
              <a:gdLst/>
              <a:ahLst/>
              <a:cxnLst/>
              <a:rect l="l" t="t" r="r" b="b"/>
              <a:pathLst>
                <a:path w="833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40"/>
            <p:cNvSpPr/>
            <p:nvPr/>
          </p:nvSpPr>
          <p:spPr>
            <a:xfrm>
              <a:off x="2807755" y="443705"/>
              <a:ext cx="166431" cy="129448"/>
            </a:xfrm>
            <a:custGeom>
              <a:avLst/>
              <a:gdLst/>
              <a:ahLst/>
              <a:cxnLst/>
              <a:rect l="l" t="t" r="r" b="b"/>
              <a:pathLst>
                <a:path w="10715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40"/>
            <p:cNvSpPr/>
            <p:nvPr/>
          </p:nvSpPr>
          <p:spPr>
            <a:xfrm>
              <a:off x="2974170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40"/>
            <p:cNvSpPr/>
            <p:nvPr/>
          </p:nvSpPr>
          <p:spPr>
            <a:xfrm>
              <a:off x="3122086" y="443705"/>
              <a:ext cx="147916" cy="129448"/>
            </a:xfrm>
            <a:custGeom>
              <a:avLst/>
              <a:gdLst/>
              <a:ahLst/>
              <a:cxnLst/>
              <a:rect l="l" t="t" r="r" b="b"/>
              <a:pathLst>
                <a:path w="9523" h="8334" extrusionOk="0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40"/>
            <p:cNvSpPr/>
            <p:nvPr/>
          </p:nvSpPr>
          <p:spPr>
            <a:xfrm>
              <a:off x="3269986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40"/>
            <p:cNvSpPr/>
            <p:nvPr/>
          </p:nvSpPr>
          <p:spPr>
            <a:xfrm>
              <a:off x="3417902" y="443705"/>
              <a:ext cx="147932" cy="129448"/>
            </a:xfrm>
            <a:custGeom>
              <a:avLst/>
              <a:gdLst/>
              <a:ahLst/>
              <a:cxnLst/>
              <a:rect l="l" t="t" r="r" b="b"/>
              <a:pathLst>
                <a:path w="9524" h="8334" extrusionOk="0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40"/>
            <p:cNvSpPr/>
            <p:nvPr/>
          </p:nvSpPr>
          <p:spPr>
            <a:xfrm>
              <a:off x="253040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40"/>
            <p:cNvSpPr/>
            <p:nvPr/>
          </p:nvSpPr>
          <p:spPr>
            <a:xfrm>
              <a:off x="2678322" y="277320"/>
              <a:ext cx="129448" cy="166400"/>
            </a:xfrm>
            <a:custGeom>
              <a:avLst/>
              <a:gdLst/>
              <a:ahLst/>
              <a:cxnLst/>
              <a:rect l="l" t="t" r="r" b="b"/>
              <a:pathLst>
                <a:path w="833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40"/>
            <p:cNvSpPr/>
            <p:nvPr/>
          </p:nvSpPr>
          <p:spPr>
            <a:xfrm>
              <a:off x="2807755" y="277320"/>
              <a:ext cx="166431" cy="166400"/>
            </a:xfrm>
            <a:custGeom>
              <a:avLst/>
              <a:gdLst/>
              <a:ahLst/>
              <a:cxnLst/>
              <a:rect l="l" t="t" r="r" b="b"/>
              <a:pathLst>
                <a:path w="10715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40"/>
            <p:cNvSpPr/>
            <p:nvPr/>
          </p:nvSpPr>
          <p:spPr>
            <a:xfrm>
              <a:off x="2974170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40"/>
            <p:cNvSpPr/>
            <p:nvPr/>
          </p:nvSpPr>
          <p:spPr>
            <a:xfrm>
              <a:off x="3122086" y="277320"/>
              <a:ext cx="147916" cy="166400"/>
            </a:xfrm>
            <a:custGeom>
              <a:avLst/>
              <a:gdLst/>
              <a:ahLst/>
              <a:cxnLst/>
              <a:rect l="l" t="t" r="r" b="b"/>
              <a:pathLst>
                <a:path w="9523" h="10713" extrusionOk="0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40"/>
            <p:cNvSpPr/>
            <p:nvPr/>
          </p:nvSpPr>
          <p:spPr>
            <a:xfrm>
              <a:off x="3269986" y="277320"/>
              <a:ext cx="147932" cy="166400"/>
            </a:xfrm>
            <a:custGeom>
              <a:avLst/>
              <a:gdLst/>
              <a:ahLst/>
              <a:cxnLst/>
              <a:rect l="l" t="t" r="r" b="b"/>
              <a:pathLst>
                <a:path w="9524" h="10713" extrusionOk="0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40"/>
            <p:cNvSpPr/>
            <p:nvPr/>
          </p:nvSpPr>
          <p:spPr>
            <a:xfrm>
              <a:off x="2530406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40"/>
            <p:cNvSpPr/>
            <p:nvPr/>
          </p:nvSpPr>
          <p:spPr>
            <a:xfrm>
              <a:off x="2678322" y="129404"/>
              <a:ext cx="129448" cy="147932"/>
            </a:xfrm>
            <a:custGeom>
              <a:avLst/>
              <a:gdLst/>
              <a:ahLst/>
              <a:cxnLst/>
              <a:rect l="l" t="t" r="r" b="b"/>
              <a:pathLst>
                <a:path w="833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40"/>
            <p:cNvSpPr/>
            <p:nvPr/>
          </p:nvSpPr>
          <p:spPr>
            <a:xfrm>
              <a:off x="2807755" y="129404"/>
              <a:ext cx="166431" cy="147932"/>
            </a:xfrm>
            <a:custGeom>
              <a:avLst/>
              <a:gdLst/>
              <a:ahLst/>
              <a:cxnLst/>
              <a:rect l="l" t="t" r="r" b="b"/>
              <a:pathLst>
                <a:path w="10715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40"/>
            <p:cNvSpPr/>
            <p:nvPr/>
          </p:nvSpPr>
          <p:spPr>
            <a:xfrm>
              <a:off x="2974170" y="129404"/>
              <a:ext cx="147932" cy="147932"/>
            </a:xfrm>
            <a:custGeom>
              <a:avLst/>
              <a:gdLst/>
              <a:ahLst/>
              <a:cxnLst/>
              <a:rect l="l" t="t" r="r" b="b"/>
              <a:pathLst>
                <a:path w="9524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40"/>
            <p:cNvSpPr/>
            <p:nvPr/>
          </p:nvSpPr>
          <p:spPr>
            <a:xfrm>
              <a:off x="3122086" y="129404"/>
              <a:ext cx="147916" cy="147932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40"/>
            <p:cNvSpPr/>
            <p:nvPr/>
          </p:nvSpPr>
          <p:spPr>
            <a:xfrm>
              <a:off x="2530406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40"/>
            <p:cNvSpPr/>
            <p:nvPr/>
          </p:nvSpPr>
          <p:spPr>
            <a:xfrm>
              <a:off x="2678322" y="-12"/>
              <a:ext cx="129448" cy="129432"/>
            </a:xfrm>
            <a:custGeom>
              <a:avLst/>
              <a:gdLst/>
              <a:ahLst/>
              <a:cxnLst/>
              <a:rect l="l" t="t" r="r" b="b"/>
              <a:pathLst>
                <a:path w="833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40"/>
            <p:cNvSpPr/>
            <p:nvPr/>
          </p:nvSpPr>
          <p:spPr>
            <a:xfrm>
              <a:off x="2807755" y="-12"/>
              <a:ext cx="166431" cy="129432"/>
            </a:xfrm>
            <a:custGeom>
              <a:avLst/>
              <a:gdLst/>
              <a:ahLst/>
              <a:cxnLst/>
              <a:rect l="l" t="t" r="r" b="b"/>
              <a:pathLst>
                <a:path w="10715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40"/>
            <p:cNvSpPr/>
            <p:nvPr/>
          </p:nvSpPr>
          <p:spPr>
            <a:xfrm>
              <a:off x="2974170" y="-12"/>
              <a:ext cx="147932" cy="129432"/>
            </a:xfrm>
            <a:custGeom>
              <a:avLst/>
              <a:gdLst/>
              <a:ahLst/>
              <a:cxnLst/>
              <a:rect l="l" t="t" r="r" b="b"/>
              <a:pathLst>
                <a:path w="9524" h="8333" extrusionOk="0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7" name="Google Shape;9057;p40"/>
          <p:cNvGrpSpPr/>
          <p:nvPr/>
        </p:nvGrpSpPr>
        <p:grpSpPr>
          <a:xfrm flipH="1">
            <a:off x="5379766" y="4043133"/>
            <a:ext cx="1096772" cy="1164857"/>
            <a:chOff x="7230575" y="3501811"/>
            <a:chExt cx="1540410" cy="1636035"/>
          </a:xfrm>
        </p:grpSpPr>
        <p:grpSp>
          <p:nvGrpSpPr>
            <p:cNvPr id="9058" name="Google Shape;9058;p40"/>
            <p:cNvGrpSpPr/>
            <p:nvPr/>
          </p:nvGrpSpPr>
          <p:grpSpPr>
            <a:xfrm>
              <a:off x="7655512" y="4362305"/>
              <a:ext cx="775528" cy="775540"/>
              <a:chOff x="7655512" y="4362305"/>
              <a:chExt cx="775528" cy="775540"/>
            </a:xfrm>
          </p:grpSpPr>
          <p:sp>
            <p:nvSpPr>
              <p:cNvPr id="9059" name="Google Shape;9059;p40"/>
              <p:cNvSpPr/>
              <p:nvPr/>
            </p:nvSpPr>
            <p:spPr>
              <a:xfrm flipH="1">
                <a:off x="7825485" y="5042204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0" name="Google Shape;9060;p40"/>
              <p:cNvSpPr/>
              <p:nvPr/>
            </p:nvSpPr>
            <p:spPr>
              <a:xfrm flipH="1">
                <a:off x="7921094" y="5042204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1" name="Google Shape;9061;p40"/>
              <p:cNvSpPr/>
              <p:nvPr/>
            </p:nvSpPr>
            <p:spPr>
              <a:xfrm flipH="1">
                <a:off x="7995449" y="5042204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2" name="Google Shape;9062;p40"/>
              <p:cNvSpPr/>
              <p:nvPr/>
            </p:nvSpPr>
            <p:spPr>
              <a:xfrm flipH="1">
                <a:off x="8080438" y="5042204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3" name="Google Shape;9063;p40"/>
              <p:cNvSpPr/>
              <p:nvPr/>
            </p:nvSpPr>
            <p:spPr>
              <a:xfrm flipH="1">
                <a:off x="7825485" y="495721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4" name="Google Shape;9064;p40"/>
              <p:cNvSpPr/>
              <p:nvPr/>
            </p:nvSpPr>
            <p:spPr>
              <a:xfrm flipH="1">
                <a:off x="7921094" y="495721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5" name="Google Shape;9065;p40"/>
              <p:cNvSpPr/>
              <p:nvPr/>
            </p:nvSpPr>
            <p:spPr>
              <a:xfrm flipH="1">
                <a:off x="7995449" y="495721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6" name="Google Shape;9066;p40"/>
              <p:cNvSpPr/>
              <p:nvPr/>
            </p:nvSpPr>
            <p:spPr>
              <a:xfrm flipH="1">
                <a:off x="8080438" y="495721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7" name="Google Shape;9067;p40"/>
              <p:cNvSpPr/>
              <p:nvPr/>
            </p:nvSpPr>
            <p:spPr>
              <a:xfrm flipH="1">
                <a:off x="7825485" y="4872228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8" name="Google Shape;9068;p40"/>
              <p:cNvSpPr/>
              <p:nvPr/>
            </p:nvSpPr>
            <p:spPr>
              <a:xfrm flipH="1">
                <a:off x="7921094" y="4872228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9" name="Google Shape;9069;p40"/>
              <p:cNvSpPr/>
              <p:nvPr/>
            </p:nvSpPr>
            <p:spPr>
              <a:xfrm flipH="1">
                <a:off x="7995449" y="4872228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0" name="Google Shape;9070;p40"/>
              <p:cNvSpPr/>
              <p:nvPr/>
            </p:nvSpPr>
            <p:spPr>
              <a:xfrm flipH="1">
                <a:off x="8080438" y="4872228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1" name="Google Shape;9071;p40"/>
              <p:cNvSpPr/>
              <p:nvPr/>
            </p:nvSpPr>
            <p:spPr>
              <a:xfrm flipH="1">
                <a:off x="7825485" y="4787235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2" name="Google Shape;9072;p40"/>
              <p:cNvSpPr/>
              <p:nvPr/>
            </p:nvSpPr>
            <p:spPr>
              <a:xfrm flipH="1">
                <a:off x="7921094" y="4787235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3" name="Google Shape;9073;p40"/>
              <p:cNvSpPr/>
              <p:nvPr/>
            </p:nvSpPr>
            <p:spPr>
              <a:xfrm flipH="1">
                <a:off x="7995449" y="478723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4" name="Google Shape;9074;p40"/>
              <p:cNvSpPr/>
              <p:nvPr/>
            </p:nvSpPr>
            <p:spPr>
              <a:xfrm flipH="1">
                <a:off x="8080438" y="4787235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5" name="Google Shape;9075;p40"/>
              <p:cNvSpPr/>
              <p:nvPr/>
            </p:nvSpPr>
            <p:spPr>
              <a:xfrm flipH="1">
                <a:off x="7825485" y="4702251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6" name="Google Shape;9076;p40"/>
              <p:cNvSpPr/>
              <p:nvPr/>
            </p:nvSpPr>
            <p:spPr>
              <a:xfrm flipH="1">
                <a:off x="7921094" y="4702251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7" name="Google Shape;9077;p40"/>
              <p:cNvSpPr/>
              <p:nvPr/>
            </p:nvSpPr>
            <p:spPr>
              <a:xfrm flipH="1">
                <a:off x="7995449" y="4702251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8" name="Google Shape;9078;p40"/>
              <p:cNvSpPr/>
              <p:nvPr/>
            </p:nvSpPr>
            <p:spPr>
              <a:xfrm flipH="1">
                <a:off x="8080438" y="4702251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9" name="Google Shape;9079;p40"/>
              <p:cNvSpPr/>
              <p:nvPr/>
            </p:nvSpPr>
            <p:spPr>
              <a:xfrm flipH="1">
                <a:off x="7655512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0" name="Google Shape;9080;p40"/>
              <p:cNvSpPr/>
              <p:nvPr/>
            </p:nvSpPr>
            <p:spPr>
              <a:xfrm flipH="1">
                <a:off x="7740496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1" name="Google Shape;9081;p40"/>
              <p:cNvSpPr/>
              <p:nvPr/>
            </p:nvSpPr>
            <p:spPr>
              <a:xfrm flipH="1">
                <a:off x="7825485" y="4617267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2" name="Google Shape;9082;p40"/>
              <p:cNvSpPr/>
              <p:nvPr/>
            </p:nvSpPr>
            <p:spPr>
              <a:xfrm flipH="1">
                <a:off x="7921094" y="4617267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3" name="Google Shape;9083;p40"/>
              <p:cNvSpPr/>
              <p:nvPr/>
            </p:nvSpPr>
            <p:spPr>
              <a:xfrm flipH="1">
                <a:off x="7995449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4" name="Google Shape;9084;p40"/>
              <p:cNvSpPr/>
              <p:nvPr/>
            </p:nvSpPr>
            <p:spPr>
              <a:xfrm flipH="1">
                <a:off x="8080438" y="4617267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5" name="Google Shape;9085;p40"/>
              <p:cNvSpPr/>
              <p:nvPr/>
            </p:nvSpPr>
            <p:spPr>
              <a:xfrm flipH="1">
                <a:off x="8176054" y="4617267"/>
                <a:ext cx="7439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6" name="Google Shape;9086;p40"/>
              <p:cNvSpPr/>
              <p:nvPr/>
            </p:nvSpPr>
            <p:spPr>
              <a:xfrm flipH="1">
                <a:off x="8250417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7" name="Google Shape;9087;p40"/>
              <p:cNvSpPr/>
              <p:nvPr/>
            </p:nvSpPr>
            <p:spPr>
              <a:xfrm flipH="1">
                <a:off x="8335399" y="4617267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8" name="Google Shape;9088;p40"/>
              <p:cNvSpPr/>
              <p:nvPr/>
            </p:nvSpPr>
            <p:spPr>
              <a:xfrm flipH="1">
                <a:off x="7655512" y="4532274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9" name="Google Shape;9089;p40"/>
              <p:cNvSpPr/>
              <p:nvPr/>
            </p:nvSpPr>
            <p:spPr>
              <a:xfrm flipH="1">
                <a:off x="7995449" y="4532274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0" name="Google Shape;9090;p40"/>
              <p:cNvSpPr/>
              <p:nvPr/>
            </p:nvSpPr>
            <p:spPr>
              <a:xfrm flipH="1">
                <a:off x="8335399" y="4532274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1" name="Google Shape;9091;p40"/>
              <p:cNvSpPr/>
              <p:nvPr/>
            </p:nvSpPr>
            <p:spPr>
              <a:xfrm flipH="1">
                <a:off x="7655512" y="4447290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2" name="Google Shape;9092;p40"/>
              <p:cNvSpPr/>
              <p:nvPr/>
            </p:nvSpPr>
            <p:spPr>
              <a:xfrm flipH="1">
                <a:off x="7995449" y="4447290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3" name="Google Shape;9093;p40"/>
              <p:cNvSpPr/>
              <p:nvPr/>
            </p:nvSpPr>
            <p:spPr>
              <a:xfrm flipH="1">
                <a:off x="8335399" y="4447290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4" name="Google Shape;9094;p40"/>
              <p:cNvSpPr/>
              <p:nvPr/>
            </p:nvSpPr>
            <p:spPr>
              <a:xfrm flipH="1">
                <a:off x="7655512" y="4362305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5" name="Google Shape;9095;p40"/>
              <p:cNvSpPr/>
              <p:nvPr/>
            </p:nvSpPr>
            <p:spPr>
              <a:xfrm flipH="1">
                <a:off x="7995449" y="436230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6" name="Google Shape;9096;p40"/>
              <p:cNvSpPr/>
              <p:nvPr/>
            </p:nvSpPr>
            <p:spPr>
              <a:xfrm flipH="1">
                <a:off x="8335399" y="4362305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97" name="Google Shape;9097;p40"/>
            <p:cNvSpPr/>
            <p:nvPr/>
          </p:nvSpPr>
          <p:spPr>
            <a:xfrm flipH="1">
              <a:off x="7315559" y="3767391"/>
              <a:ext cx="85020" cy="8502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40"/>
            <p:cNvSpPr/>
            <p:nvPr/>
          </p:nvSpPr>
          <p:spPr>
            <a:xfrm flipH="1">
              <a:off x="7655512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40"/>
            <p:cNvSpPr/>
            <p:nvPr/>
          </p:nvSpPr>
          <p:spPr>
            <a:xfrm flipH="1">
              <a:off x="8080438" y="3671779"/>
              <a:ext cx="95649" cy="95641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40"/>
            <p:cNvSpPr/>
            <p:nvPr/>
          </p:nvSpPr>
          <p:spPr>
            <a:xfrm flipH="1">
              <a:off x="8685973" y="3597414"/>
              <a:ext cx="85012" cy="95641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40"/>
            <p:cNvSpPr/>
            <p:nvPr/>
          </p:nvSpPr>
          <p:spPr>
            <a:xfrm flipH="1">
              <a:off x="8685973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40"/>
            <p:cNvSpPr/>
            <p:nvPr/>
          </p:nvSpPr>
          <p:spPr>
            <a:xfrm flipH="1">
              <a:off x="8176054" y="3501811"/>
              <a:ext cx="74390" cy="95633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40"/>
            <p:cNvSpPr/>
            <p:nvPr/>
          </p:nvSpPr>
          <p:spPr>
            <a:xfrm flipH="1">
              <a:off x="8250417" y="3501811"/>
              <a:ext cx="85012" cy="95633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04" name="Google Shape;9104;p40"/>
            <p:cNvGrpSpPr/>
            <p:nvPr/>
          </p:nvGrpSpPr>
          <p:grpSpPr>
            <a:xfrm>
              <a:off x="7230575" y="3501811"/>
              <a:ext cx="1540410" cy="860514"/>
              <a:chOff x="7230575" y="3501811"/>
              <a:chExt cx="1540410" cy="860514"/>
            </a:xfrm>
          </p:grpSpPr>
          <p:sp>
            <p:nvSpPr>
              <p:cNvPr id="9105" name="Google Shape;9105;p40"/>
              <p:cNvSpPr/>
              <p:nvPr/>
            </p:nvSpPr>
            <p:spPr>
              <a:xfrm flipH="1">
                <a:off x="731555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6" name="Google Shape;9106;p40"/>
              <p:cNvSpPr/>
              <p:nvPr/>
            </p:nvSpPr>
            <p:spPr>
              <a:xfrm flipH="1">
                <a:off x="7400551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7" name="Google Shape;9107;p40"/>
              <p:cNvSpPr/>
              <p:nvPr/>
            </p:nvSpPr>
            <p:spPr>
              <a:xfrm flipH="1">
                <a:off x="7485535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4" y="1088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8" name="Google Shape;9108;p40"/>
              <p:cNvSpPr/>
              <p:nvPr/>
            </p:nvSpPr>
            <p:spPr>
              <a:xfrm flipH="1">
                <a:off x="7570520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9" name="Google Shape;9109;p40"/>
              <p:cNvSpPr/>
              <p:nvPr/>
            </p:nvSpPr>
            <p:spPr>
              <a:xfrm flipH="1">
                <a:off x="7655512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0" name="Google Shape;9110;p40"/>
              <p:cNvSpPr/>
              <p:nvPr/>
            </p:nvSpPr>
            <p:spPr>
              <a:xfrm flipH="1">
                <a:off x="7740496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1" name="Google Shape;9111;p40"/>
              <p:cNvSpPr/>
              <p:nvPr/>
            </p:nvSpPr>
            <p:spPr>
              <a:xfrm flipH="1">
                <a:off x="7825485" y="4277321"/>
                <a:ext cx="95633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2" name="Google Shape;9112;p40"/>
              <p:cNvSpPr/>
              <p:nvPr/>
            </p:nvSpPr>
            <p:spPr>
              <a:xfrm flipH="1">
                <a:off x="7921094" y="4277321"/>
                <a:ext cx="7438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9523" y="1088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3" name="Google Shape;9113;p40"/>
              <p:cNvSpPr/>
              <p:nvPr/>
            </p:nvSpPr>
            <p:spPr>
              <a:xfrm flipH="1">
                <a:off x="799544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4" name="Google Shape;9114;p40"/>
              <p:cNvSpPr/>
              <p:nvPr/>
            </p:nvSpPr>
            <p:spPr>
              <a:xfrm flipH="1">
                <a:off x="8080438" y="4277321"/>
                <a:ext cx="95649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7" y="1088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5" name="Google Shape;9115;p40"/>
              <p:cNvSpPr/>
              <p:nvPr/>
            </p:nvSpPr>
            <p:spPr>
              <a:xfrm flipH="1">
                <a:off x="8176054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6" name="Google Shape;9116;p40"/>
              <p:cNvSpPr/>
              <p:nvPr/>
            </p:nvSpPr>
            <p:spPr>
              <a:xfrm flipH="1">
                <a:off x="825041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7" name="Google Shape;9117;p40"/>
              <p:cNvSpPr/>
              <p:nvPr/>
            </p:nvSpPr>
            <p:spPr>
              <a:xfrm flipH="1">
                <a:off x="833539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8" name="Google Shape;9118;p40"/>
              <p:cNvSpPr/>
              <p:nvPr/>
            </p:nvSpPr>
            <p:spPr>
              <a:xfrm flipH="1">
                <a:off x="8431015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9" name="Google Shape;9119;p40"/>
              <p:cNvSpPr/>
              <p:nvPr/>
            </p:nvSpPr>
            <p:spPr>
              <a:xfrm flipH="1">
                <a:off x="850537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0" name="Google Shape;9120;p40"/>
              <p:cNvSpPr/>
              <p:nvPr/>
            </p:nvSpPr>
            <p:spPr>
              <a:xfrm flipH="1">
                <a:off x="859035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1" name="Google Shape;9121;p40"/>
              <p:cNvSpPr/>
              <p:nvPr/>
            </p:nvSpPr>
            <p:spPr>
              <a:xfrm flipH="1">
                <a:off x="731555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2" name="Google Shape;9122;p40"/>
              <p:cNvSpPr/>
              <p:nvPr/>
            </p:nvSpPr>
            <p:spPr>
              <a:xfrm flipH="1">
                <a:off x="7400551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3" name="Google Shape;9123;p40"/>
              <p:cNvSpPr/>
              <p:nvPr/>
            </p:nvSpPr>
            <p:spPr>
              <a:xfrm flipH="1">
                <a:off x="7485535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4" name="Google Shape;9124;p40"/>
              <p:cNvSpPr/>
              <p:nvPr/>
            </p:nvSpPr>
            <p:spPr>
              <a:xfrm flipH="1">
                <a:off x="7570520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5" name="Google Shape;9125;p40"/>
              <p:cNvSpPr/>
              <p:nvPr/>
            </p:nvSpPr>
            <p:spPr>
              <a:xfrm flipH="1">
                <a:off x="7655512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6" name="Google Shape;9126;p40"/>
              <p:cNvSpPr/>
              <p:nvPr/>
            </p:nvSpPr>
            <p:spPr>
              <a:xfrm flipH="1">
                <a:off x="7740496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7" name="Google Shape;9127;p40"/>
              <p:cNvSpPr/>
              <p:nvPr/>
            </p:nvSpPr>
            <p:spPr>
              <a:xfrm flipH="1">
                <a:off x="7825485" y="4181710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8" name="Google Shape;9128;p40"/>
              <p:cNvSpPr/>
              <p:nvPr/>
            </p:nvSpPr>
            <p:spPr>
              <a:xfrm flipH="1">
                <a:off x="7921094" y="4181710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9" name="Google Shape;9129;p40"/>
              <p:cNvSpPr/>
              <p:nvPr/>
            </p:nvSpPr>
            <p:spPr>
              <a:xfrm flipH="1">
                <a:off x="799544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0" name="Google Shape;9130;p40"/>
              <p:cNvSpPr/>
              <p:nvPr/>
            </p:nvSpPr>
            <p:spPr>
              <a:xfrm flipH="1">
                <a:off x="8080438" y="4181710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1" name="Google Shape;9131;p40"/>
              <p:cNvSpPr/>
              <p:nvPr/>
            </p:nvSpPr>
            <p:spPr>
              <a:xfrm flipH="1">
                <a:off x="8176054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2" name="Google Shape;9132;p40"/>
              <p:cNvSpPr/>
              <p:nvPr/>
            </p:nvSpPr>
            <p:spPr>
              <a:xfrm flipH="1">
                <a:off x="825041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3" name="Google Shape;9133;p40"/>
              <p:cNvSpPr/>
              <p:nvPr/>
            </p:nvSpPr>
            <p:spPr>
              <a:xfrm flipH="1">
                <a:off x="833539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4" name="Google Shape;9134;p40"/>
              <p:cNvSpPr/>
              <p:nvPr/>
            </p:nvSpPr>
            <p:spPr>
              <a:xfrm flipH="1">
                <a:off x="8431015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5" name="Google Shape;9135;p40"/>
              <p:cNvSpPr/>
              <p:nvPr/>
            </p:nvSpPr>
            <p:spPr>
              <a:xfrm flipH="1">
                <a:off x="850537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6" name="Google Shape;9136;p40"/>
              <p:cNvSpPr/>
              <p:nvPr/>
            </p:nvSpPr>
            <p:spPr>
              <a:xfrm flipH="1">
                <a:off x="859035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7" name="Google Shape;9137;p40"/>
              <p:cNvSpPr/>
              <p:nvPr/>
            </p:nvSpPr>
            <p:spPr>
              <a:xfrm flipH="1">
                <a:off x="731555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8" name="Google Shape;9138;p40"/>
              <p:cNvSpPr/>
              <p:nvPr/>
            </p:nvSpPr>
            <p:spPr>
              <a:xfrm flipH="1">
                <a:off x="7400551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9" name="Google Shape;9139;p40"/>
              <p:cNvSpPr/>
              <p:nvPr/>
            </p:nvSpPr>
            <p:spPr>
              <a:xfrm flipH="1">
                <a:off x="7485535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0" name="Google Shape;9140;p40"/>
              <p:cNvSpPr/>
              <p:nvPr/>
            </p:nvSpPr>
            <p:spPr>
              <a:xfrm flipH="1">
                <a:off x="7570520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1" name="Google Shape;9141;p40"/>
              <p:cNvSpPr/>
              <p:nvPr/>
            </p:nvSpPr>
            <p:spPr>
              <a:xfrm flipH="1">
                <a:off x="7655512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2" name="Google Shape;9142;p40"/>
              <p:cNvSpPr/>
              <p:nvPr/>
            </p:nvSpPr>
            <p:spPr>
              <a:xfrm flipH="1">
                <a:off x="7740496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3" name="Google Shape;9143;p40"/>
              <p:cNvSpPr/>
              <p:nvPr/>
            </p:nvSpPr>
            <p:spPr>
              <a:xfrm flipH="1">
                <a:off x="7825485" y="4107344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4" name="Google Shape;9144;p40"/>
              <p:cNvSpPr/>
              <p:nvPr/>
            </p:nvSpPr>
            <p:spPr>
              <a:xfrm flipH="1">
                <a:off x="7921094" y="4107344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9523" y="952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5" name="Google Shape;9145;p40"/>
              <p:cNvSpPr/>
              <p:nvPr/>
            </p:nvSpPr>
            <p:spPr>
              <a:xfrm flipH="1">
                <a:off x="799544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6" name="Google Shape;9146;p40"/>
              <p:cNvSpPr/>
              <p:nvPr/>
            </p:nvSpPr>
            <p:spPr>
              <a:xfrm flipH="1">
                <a:off x="8080438" y="410734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7" name="Google Shape;9147;p40"/>
              <p:cNvSpPr/>
              <p:nvPr/>
            </p:nvSpPr>
            <p:spPr>
              <a:xfrm flipH="1">
                <a:off x="8176054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8" name="Google Shape;9148;p40"/>
              <p:cNvSpPr/>
              <p:nvPr/>
            </p:nvSpPr>
            <p:spPr>
              <a:xfrm flipH="1">
                <a:off x="825041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9" name="Google Shape;9149;p40"/>
              <p:cNvSpPr/>
              <p:nvPr/>
            </p:nvSpPr>
            <p:spPr>
              <a:xfrm flipH="1">
                <a:off x="833539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0" name="Google Shape;9150;p40"/>
              <p:cNvSpPr/>
              <p:nvPr/>
            </p:nvSpPr>
            <p:spPr>
              <a:xfrm flipH="1">
                <a:off x="8431015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1" name="Google Shape;9151;p40"/>
              <p:cNvSpPr/>
              <p:nvPr/>
            </p:nvSpPr>
            <p:spPr>
              <a:xfrm flipH="1">
                <a:off x="850537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2" name="Google Shape;9152;p40"/>
              <p:cNvSpPr/>
              <p:nvPr/>
            </p:nvSpPr>
            <p:spPr>
              <a:xfrm flipH="1">
                <a:off x="859035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3" name="Google Shape;9153;p40"/>
              <p:cNvSpPr/>
              <p:nvPr/>
            </p:nvSpPr>
            <p:spPr>
              <a:xfrm flipH="1">
                <a:off x="731555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4" name="Google Shape;9154;p40"/>
              <p:cNvSpPr/>
              <p:nvPr/>
            </p:nvSpPr>
            <p:spPr>
              <a:xfrm flipH="1">
                <a:off x="7400551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5" name="Google Shape;9155;p40"/>
              <p:cNvSpPr/>
              <p:nvPr/>
            </p:nvSpPr>
            <p:spPr>
              <a:xfrm flipH="1">
                <a:off x="7485535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6" name="Google Shape;9156;p40"/>
              <p:cNvSpPr/>
              <p:nvPr/>
            </p:nvSpPr>
            <p:spPr>
              <a:xfrm flipH="1">
                <a:off x="7570520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7" name="Google Shape;9157;p40"/>
              <p:cNvSpPr/>
              <p:nvPr/>
            </p:nvSpPr>
            <p:spPr>
              <a:xfrm flipH="1">
                <a:off x="7655512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8" name="Google Shape;9158;p40"/>
              <p:cNvSpPr/>
              <p:nvPr/>
            </p:nvSpPr>
            <p:spPr>
              <a:xfrm flipH="1">
                <a:off x="7740496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9" name="Google Shape;9159;p40"/>
              <p:cNvSpPr/>
              <p:nvPr/>
            </p:nvSpPr>
            <p:spPr>
              <a:xfrm flipH="1">
                <a:off x="7825485" y="402235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0" name="Google Shape;9160;p40"/>
              <p:cNvSpPr/>
              <p:nvPr/>
            </p:nvSpPr>
            <p:spPr>
              <a:xfrm flipH="1">
                <a:off x="7921094" y="402235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1" name="Google Shape;9161;p40"/>
              <p:cNvSpPr/>
              <p:nvPr/>
            </p:nvSpPr>
            <p:spPr>
              <a:xfrm flipH="1">
                <a:off x="799544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2" name="Google Shape;9162;p40"/>
              <p:cNvSpPr/>
              <p:nvPr/>
            </p:nvSpPr>
            <p:spPr>
              <a:xfrm flipH="1">
                <a:off x="8080438" y="402235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3" name="Google Shape;9163;p40"/>
              <p:cNvSpPr/>
              <p:nvPr/>
            </p:nvSpPr>
            <p:spPr>
              <a:xfrm flipH="1">
                <a:off x="8176054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4" name="Google Shape;9164;p40"/>
              <p:cNvSpPr/>
              <p:nvPr/>
            </p:nvSpPr>
            <p:spPr>
              <a:xfrm flipH="1">
                <a:off x="825041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5" name="Google Shape;9165;p40"/>
              <p:cNvSpPr/>
              <p:nvPr/>
            </p:nvSpPr>
            <p:spPr>
              <a:xfrm flipH="1">
                <a:off x="833539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6" name="Google Shape;9166;p40"/>
              <p:cNvSpPr/>
              <p:nvPr/>
            </p:nvSpPr>
            <p:spPr>
              <a:xfrm flipH="1">
                <a:off x="8431015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7" name="Google Shape;9167;p40"/>
              <p:cNvSpPr/>
              <p:nvPr/>
            </p:nvSpPr>
            <p:spPr>
              <a:xfrm flipH="1">
                <a:off x="850537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8" name="Google Shape;9168;p40"/>
              <p:cNvSpPr/>
              <p:nvPr/>
            </p:nvSpPr>
            <p:spPr>
              <a:xfrm flipH="1">
                <a:off x="859035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9" name="Google Shape;9169;p40"/>
              <p:cNvSpPr/>
              <p:nvPr/>
            </p:nvSpPr>
            <p:spPr>
              <a:xfrm flipH="1">
                <a:off x="731555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0" name="Google Shape;9170;p40"/>
              <p:cNvSpPr/>
              <p:nvPr/>
            </p:nvSpPr>
            <p:spPr>
              <a:xfrm flipH="1">
                <a:off x="7400551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1" name="Google Shape;9171;p40"/>
              <p:cNvSpPr/>
              <p:nvPr/>
            </p:nvSpPr>
            <p:spPr>
              <a:xfrm flipH="1">
                <a:off x="7485535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2" name="Google Shape;9172;p40"/>
              <p:cNvSpPr/>
              <p:nvPr/>
            </p:nvSpPr>
            <p:spPr>
              <a:xfrm flipH="1">
                <a:off x="7570520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3" name="Google Shape;9173;p40"/>
              <p:cNvSpPr/>
              <p:nvPr/>
            </p:nvSpPr>
            <p:spPr>
              <a:xfrm flipH="1">
                <a:off x="7655512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4" name="Google Shape;9174;p40"/>
              <p:cNvSpPr/>
              <p:nvPr/>
            </p:nvSpPr>
            <p:spPr>
              <a:xfrm flipH="1">
                <a:off x="7740496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5" name="Google Shape;9175;p40"/>
              <p:cNvSpPr/>
              <p:nvPr/>
            </p:nvSpPr>
            <p:spPr>
              <a:xfrm flipH="1">
                <a:off x="7825485" y="3926748"/>
                <a:ext cx="95633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6" name="Google Shape;9176;p40"/>
              <p:cNvSpPr/>
              <p:nvPr/>
            </p:nvSpPr>
            <p:spPr>
              <a:xfrm flipH="1">
                <a:off x="7921094" y="3926748"/>
                <a:ext cx="7438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7" name="Google Shape;9177;p40"/>
              <p:cNvSpPr/>
              <p:nvPr/>
            </p:nvSpPr>
            <p:spPr>
              <a:xfrm flipH="1">
                <a:off x="799544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8" name="Google Shape;9178;p40"/>
              <p:cNvSpPr/>
              <p:nvPr/>
            </p:nvSpPr>
            <p:spPr>
              <a:xfrm flipH="1">
                <a:off x="8080438" y="3926748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9" name="Google Shape;9179;p40"/>
              <p:cNvSpPr/>
              <p:nvPr/>
            </p:nvSpPr>
            <p:spPr>
              <a:xfrm flipH="1">
                <a:off x="8176054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0" name="Google Shape;9180;p40"/>
              <p:cNvSpPr/>
              <p:nvPr/>
            </p:nvSpPr>
            <p:spPr>
              <a:xfrm flipH="1">
                <a:off x="825041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1" name="Google Shape;9181;p40"/>
              <p:cNvSpPr/>
              <p:nvPr/>
            </p:nvSpPr>
            <p:spPr>
              <a:xfrm flipH="1">
                <a:off x="833539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2" name="Google Shape;9182;p40"/>
              <p:cNvSpPr/>
              <p:nvPr/>
            </p:nvSpPr>
            <p:spPr>
              <a:xfrm flipH="1">
                <a:off x="8431015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3" name="Google Shape;9183;p40"/>
              <p:cNvSpPr/>
              <p:nvPr/>
            </p:nvSpPr>
            <p:spPr>
              <a:xfrm flipH="1">
                <a:off x="850537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4" name="Google Shape;9184;p40"/>
              <p:cNvSpPr/>
              <p:nvPr/>
            </p:nvSpPr>
            <p:spPr>
              <a:xfrm flipH="1">
                <a:off x="859035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5" name="Google Shape;9185;p40"/>
              <p:cNvSpPr/>
              <p:nvPr/>
            </p:nvSpPr>
            <p:spPr>
              <a:xfrm flipH="1">
                <a:off x="731555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6" name="Google Shape;9186;p40"/>
              <p:cNvSpPr/>
              <p:nvPr/>
            </p:nvSpPr>
            <p:spPr>
              <a:xfrm flipH="1">
                <a:off x="7400551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7" name="Google Shape;9187;p40"/>
              <p:cNvSpPr/>
              <p:nvPr/>
            </p:nvSpPr>
            <p:spPr>
              <a:xfrm flipH="1">
                <a:off x="7485535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4" y="952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8" name="Google Shape;9188;p40"/>
              <p:cNvSpPr/>
              <p:nvPr/>
            </p:nvSpPr>
            <p:spPr>
              <a:xfrm flipH="1">
                <a:off x="7570520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9" name="Google Shape;9189;p40"/>
              <p:cNvSpPr/>
              <p:nvPr/>
            </p:nvSpPr>
            <p:spPr>
              <a:xfrm flipH="1">
                <a:off x="7655512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0" name="Google Shape;9190;p40"/>
              <p:cNvSpPr/>
              <p:nvPr/>
            </p:nvSpPr>
            <p:spPr>
              <a:xfrm flipH="1">
                <a:off x="7740496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1" name="Google Shape;9191;p40"/>
              <p:cNvSpPr/>
              <p:nvPr/>
            </p:nvSpPr>
            <p:spPr>
              <a:xfrm flipH="1">
                <a:off x="7825485" y="3852383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2" name="Google Shape;9192;p40"/>
              <p:cNvSpPr/>
              <p:nvPr/>
            </p:nvSpPr>
            <p:spPr>
              <a:xfrm flipH="1">
                <a:off x="7921094" y="3852383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9523" y="952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3" name="Google Shape;9193;p40"/>
              <p:cNvSpPr/>
              <p:nvPr/>
            </p:nvSpPr>
            <p:spPr>
              <a:xfrm flipH="1">
                <a:off x="799544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4" name="Google Shape;9194;p40"/>
              <p:cNvSpPr/>
              <p:nvPr/>
            </p:nvSpPr>
            <p:spPr>
              <a:xfrm flipH="1">
                <a:off x="8080438" y="3852383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7" y="952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5" name="Google Shape;9195;p40"/>
              <p:cNvSpPr/>
              <p:nvPr/>
            </p:nvSpPr>
            <p:spPr>
              <a:xfrm flipH="1">
                <a:off x="8176054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6" name="Google Shape;9196;p40"/>
              <p:cNvSpPr/>
              <p:nvPr/>
            </p:nvSpPr>
            <p:spPr>
              <a:xfrm flipH="1">
                <a:off x="825041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7" name="Google Shape;9197;p40"/>
              <p:cNvSpPr/>
              <p:nvPr/>
            </p:nvSpPr>
            <p:spPr>
              <a:xfrm flipH="1">
                <a:off x="833539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8" name="Google Shape;9198;p40"/>
              <p:cNvSpPr/>
              <p:nvPr/>
            </p:nvSpPr>
            <p:spPr>
              <a:xfrm flipH="1">
                <a:off x="8431015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9" name="Google Shape;9199;p40"/>
              <p:cNvSpPr/>
              <p:nvPr/>
            </p:nvSpPr>
            <p:spPr>
              <a:xfrm flipH="1">
                <a:off x="850537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0" name="Google Shape;9200;p40"/>
              <p:cNvSpPr/>
              <p:nvPr/>
            </p:nvSpPr>
            <p:spPr>
              <a:xfrm flipH="1">
                <a:off x="859035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1" name="Google Shape;9201;p40"/>
              <p:cNvSpPr/>
              <p:nvPr/>
            </p:nvSpPr>
            <p:spPr>
              <a:xfrm flipH="1">
                <a:off x="7230575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2" name="Google Shape;9202;p40"/>
              <p:cNvSpPr/>
              <p:nvPr/>
            </p:nvSpPr>
            <p:spPr>
              <a:xfrm flipH="1">
                <a:off x="7230575" y="411796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3" name="Google Shape;9203;p40"/>
              <p:cNvSpPr/>
              <p:nvPr/>
            </p:nvSpPr>
            <p:spPr>
              <a:xfrm flipH="1">
                <a:off x="7230575" y="4022352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4" name="Google Shape;9204;p40"/>
              <p:cNvSpPr/>
              <p:nvPr/>
            </p:nvSpPr>
            <p:spPr>
              <a:xfrm flipH="1">
                <a:off x="7230575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5" name="Google Shape;9205;p40"/>
              <p:cNvSpPr/>
              <p:nvPr/>
            </p:nvSpPr>
            <p:spPr>
              <a:xfrm flipH="1">
                <a:off x="7230575" y="3863002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6" name="Google Shape;9206;p40"/>
              <p:cNvSpPr/>
              <p:nvPr/>
            </p:nvSpPr>
            <p:spPr>
              <a:xfrm flipH="1">
                <a:off x="7400551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7" name="Google Shape;9207;p40"/>
              <p:cNvSpPr/>
              <p:nvPr/>
            </p:nvSpPr>
            <p:spPr>
              <a:xfrm flipH="1">
                <a:off x="7485535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8" name="Google Shape;9208;p40"/>
              <p:cNvSpPr/>
              <p:nvPr/>
            </p:nvSpPr>
            <p:spPr>
              <a:xfrm flipH="1">
                <a:off x="7570520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9" name="Google Shape;9209;p40"/>
              <p:cNvSpPr/>
              <p:nvPr/>
            </p:nvSpPr>
            <p:spPr>
              <a:xfrm flipH="1">
                <a:off x="7740496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0" name="Google Shape;9210;p40"/>
              <p:cNvSpPr/>
              <p:nvPr/>
            </p:nvSpPr>
            <p:spPr>
              <a:xfrm flipH="1">
                <a:off x="7825485" y="3767391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1" name="Google Shape;9211;p40"/>
              <p:cNvSpPr/>
              <p:nvPr/>
            </p:nvSpPr>
            <p:spPr>
              <a:xfrm flipH="1">
                <a:off x="7921094" y="3767391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2" name="Google Shape;9212;p40"/>
              <p:cNvSpPr/>
              <p:nvPr/>
            </p:nvSpPr>
            <p:spPr>
              <a:xfrm flipH="1">
                <a:off x="7995449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3" name="Google Shape;9213;p40"/>
              <p:cNvSpPr/>
              <p:nvPr/>
            </p:nvSpPr>
            <p:spPr>
              <a:xfrm flipH="1">
                <a:off x="8080438" y="3767391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4" name="Google Shape;9214;p40"/>
              <p:cNvSpPr/>
              <p:nvPr/>
            </p:nvSpPr>
            <p:spPr>
              <a:xfrm flipH="1">
                <a:off x="8176054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5" name="Google Shape;9215;p40"/>
              <p:cNvSpPr/>
              <p:nvPr/>
            </p:nvSpPr>
            <p:spPr>
              <a:xfrm flipH="1">
                <a:off x="825041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6" name="Google Shape;9216;p40"/>
              <p:cNvSpPr/>
              <p:nvPr/>
            </p:nvSpPr>
            <p:spPr>
              <a:xfrm flipH="1">
                <a:off x="833539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7" name="Google Shape;9217;p40"/>
              <p:cNvSpPr/>
              <p:nvPr/>
            </p:nvSpPr>
            <p:spPr>
              <a:xfrm flipH="1">
                <a:off x="8431015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8" name="Google Shape;9218;p40"/>
              <p:cNvSpPr/>
              <p:nvPr/>
            </p:nvSpPr>
            <p:spPr>
              <a:xfrm flipH="1">
                <a:off x="850537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9" name="Google Shape;9219;p40"/>
              <p:cNvSpPr/>
              <p:nvPr/>
            </p:nvSpPr>
            <p:spPr>
              <a:xfrm flipH="1">
                <a:off x="859035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0" name="Google Shape;9220;p40"/>
              <p:cNvSpPr/>
              <p:nvPr/>
            </p:nvSpPr>
            <p:spPr>
              <a:xfrm flipH="1">
                <a:off x="8176054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1" name="Google Shape;9221;p40"/>
              <p:cNvSpPr/>
              <p:nvPr/>
            </p:nvSpPr>
            <p:spPr>
              <a:xfrm flipH="1">
                <a:off x="825041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2" name="Google Shape;9222;p40"/>
              <p:cNvSpPr/>
              <p:nvPr/>
            </p:nvSpPr>
            <p:spPr>
              <a:xfrm flipH="1">
                <a:off x="833539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3" name="Google Shape;9223;p40"/>
              <p:cNvSpPr/>
              <p:nvPr/>
            </p:nvSpPr>
            <p:spPr>
              <a:xfrm flipH="1">
                <a:off x="8431015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4" name="Google Shape;9224;p40"/>
              <p:cNvSpPr/>
              <p:nvPr/>
            </p:nvSpPr>
            <p:spPr>
              <a:xfrm flipH="1">
                <a:off x="850537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5" name="Google Shape;9225;p40"/>
              <p:cNvSpPr/>
              <p:nvPr/>
            </p:nvSpPr>
            <p:spPr>
              <a:xfrm flipH="1">
                <a:off x="859035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6" name="Google Shape;9226;p40"/>
              <p:cNvSpPr/>
              <p:nvPr/>
            </p:nvSpPr>
            <p:spPr>
              <a:xfrm flipH="1">
                <a:off x="8080438" y="359741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7" name="Google Shape;9227;p40"/>
              <p:cNvSpPr/>
              <p:nvPr/>
            </p:nvSpPr>
            <p:spPr>
              <a:xfrm flipH="1">
                <a:off x="8176054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8" name="Google Shape;9228;p40"/>
              <p:cNvSpPr/>
              <p:nvPr/>
            </p:nvSpPr>
            <p:spPr>
              <a:xfrm flipH="1">
                <a:off x="825041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9" name="Google Shape;9229;p40"/>
              <p:cNvSpPr/>
              <p:nvPr/>
            </p:nvSpPr>
            <p:spPr>
              <a:xfrm flipH="1">
                <a:off x="833539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0" name="Google Shape;9230;p40"/>
              <p:cNvSpPr/>
              <p:nvPr/>
            </p:nvSpPr>
            <p:spPr>
              <a:xfrm flipH="1">
                <a:off x="8431015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1" name="Google Shape;9231;p40"/>
              <p:cNvSpPr/>
              <p:nvPr/>
            </p:nvSpPr>
            <p:spPr>
              <a:xfrm flipH="1">
                <a:off x="850537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2" name="Google Shape;9232;p40"/>
              <p:cNvSpPr/>
              <p:nvPr/>
            </p:nvSpPr>
            <p:spPr>
              <a:xfrm flipH="1">
                <a:off x="859035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3" name="Google Shape;9233;p40"/>
              <p:cNvSpPr/>
              <p:nvPr/>
            </p:nvSpPr>
            <p:spPr>
              <a:xfrm flipH="1">
                <a:off x="8685973" y="3693026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4" name="Google Shape;9234;p40"/>
              <p:cNvSpPr/>
              <p:nvPr/>
            </p:nvSpPr>
            <p:spPr>
              <a:xfrm flipH="1">
                <a:off x="8685973" y="3852383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5" name="Google Shape;9235;p40"/>
              <p:cNvSpPr/>
              <p:nvPr/>
            </p:nvSpPr>
            <p:spPr>
              <a:xfrm flipH="1">
                <a:off x="8685973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6" name="Google Shape;9236;p40"/>
              <p:cNvSpPr/>
              <p:nvPr/>
            </p:nvSpPr>
            <p:spPr>
              <a:xfrm flipH="1">
                <a:off x="8685973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7" name="Google Shape;9237;p40"/>
              <p:cNvSpPr/>
              <p:nvPr/>
            </p:nvSpPr>
            <p:spPr>
              <a:xfrm flipH="1">
                <a:off x="8685973" y="4107344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8" name="Google Shape;9238;p40"/>
              <p:cNvSpPr/>
              <p:nvPr/>
            </p:nvSpPr>
            <p:spPr>
              <a:xfrm flipH="1">
                <a:off x="8685973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9" name="Google Shape;9239;p40"/>
              <p:cNvSpPr/>
              <p:nvPr/>
            </p:nvSpPr>
            <p:spPr>
              <a:xfrm flipH="1">
                <a:off x="8080438" y="3501811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0" name="Google Shape;9240;p40"/>
              <p:cNvSpPr/>
              <p:nvPr/>
            </p:nvSpPr>
            <p:spPr>
              <a:xfrm flipH="1">
                <a:off x="833539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1" name="Google Shape;9241;p40"/>
              <p:cNvSpPr/>
              <p:nvPr/>
            </p:nvSpPr>
            <p:spPr>
              <a:xfrm flipH="1">
                <a:off x="8431015" y="3501811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2" name="Google Shape;9242;p40"/>
              <p:cNvSpPr/>
              <p:nvPr/>
            </p:nvSpPr>
            <p:spPr>
              <a:xfrm flipH="1">
                <a:off x="8505377" y="3501811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3" name="Google Shape;9243;p40"/>
              <p:cNvSpPr/>
              <p:nvPr/>
            </p:nvSpPr>
            <p:spPr>
              <a:xfrm flipH="1">
                <a:off x="859035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44" name="Google Shape;9244;p40"/>
          <p:cNvGrpSpPr/>
          <p:nvPr/>
        </p:nvGrpSpPr>
        <p:grpSpPr>
          <a:xfrm flipH="1">
            <a:off x="6585531" y="4534204"/>
            <a:ext cx="717183" cy="761705"/>
            <a:chOff x="6163859" y="4325295"/>
            <a:chExt cx="1007280" cy="1069810"/>
          </a:xfrm>
        </p:grpSpPr>
        <p:sp>
          <p:nvSpPr>
            <p:cNvPr id="9245" name="Google Shape;9245;p40"/>
            <p:cNvSpPr/>
            <p:nvPr/>
          </p:nvSpPr>
          <p:spPr>
            <a:xfrm>
              <a:off x="6719586" y="5332558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40"/>
            <p:cNvSpPr/>
            <p:nvPr/>
          </p:nvSpPr>
          <p:spPr>
            <a:xfrm>
              <a:off x="6670963" y="5332558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40"/>
            <p:cNvSpPr/>
            <p:nvPr/>
          </p:nvSpPr>
          <p:spPr>
            <a:xfrm>
              <a:off x="6615387" y="5332558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40"/>
            <p:cNvSpPr/>
            <p:nvPr/>
          </p:nvSpPr>
          <p:spPr>
            <a:xfrm>
              <a:off x="6552862" y="5332558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40"/>
            <p:cNvSpPr/>
            <p:nvPr/>
          </p:nvSpPr>
          <p:spPr>
            <a:xfrm>
              <a:off x="6719586" y="5276982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40"/>
            <p:cNvSpPr/>
            <p:nvPr/>
          </p:nvSpPr>
          <p:spPr>
            <a:xfrm>
              <a:off x="6670963" y="5276982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40"/>
            <p:cNvSpPr/>
            <p:nvPr/>
          </p:nvSpPr>
          <p:spPr>
            <a:xfrm>
              <a:off x="6615387" y="527698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40"/>
            <p:cNvSpPr/>
            <p:nvPr/>
          </p:nvSpPr>
          <p:spPr>
            <a:xfrm>
              <a:off x="6552862" y="5276982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40"/>
            <p:cNvSpPr/>
            <p:nvPr/>
          </p:nvSpPr>
          <p:spPr>
            <a:xfrm>
              <a:off x="6719586" y="522141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40"/>
            <p:cNvSpPr/>
            <p:nvPr/>
          </p:nvSpPr>
          <p:spPr>
            <a:xfrm>
              <a:off x="6670963" y="522141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40"/>
            <p:cNvSpPr/>
            <p:nvPr/>
          </p:nvSpPr>
          <p:spPr>
            <a:xfrm>
              <a:off x="6615387" y="522141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40"/>
            <p:cNvSpPr/>
            <p:nvPr/>
          </p:nvSpPr>
          <p:spPr>
            <a:xfrm>
              <a:off x="6552862" y="522141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40"/>
            <p:cNvSpPr/>
            <p:nvPr/>
          </p:nvSpPr>
          <p:spPr>
            <a:xfrm>
              <a:off x="6719586" y="5165834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40"/>
            <p:cNvSpPr/>
            <p:nvPr/>
          </p:nvSpPr>
          <p:spPr>
            <a:xfrm>
              <a:off x="6670963" y="5165834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40"/>
            <p:cNvSpPr/>
            <p:nvPr/>
          </p:nvSpPr>
          <p:spPr>
            <a:xfrm>
              <a:off x="6615387" y="5165834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40"/>
            <p:cNvSpPr/>
            <p:nvPr/>
          </p:nvSpPr>
          <p:spPr>
            <a:xfrm>
              <a:off x="6552862" y="5165834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40"/>
            <p:cNvSpPr/>
            <p:nvPr/>
          </p:nvSpPr>
          <p:spPr>
            <a:xfrm>
              <a:off x="6719586" y="5110263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40"/>
            <p:cNvSpPr/>
            <p:nvPr/>
          </p:nvSpPr>
          <p:spPr>
            <a:xfrm>
              <a:off x="6670963" y="5110263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40"/>
            <p:cNvSpPr/>
            <p:nvPr/>
          </p:nvSpPr>
          <p:spPr>
            <a:xfrm>
              <a:off x="6615387" y="5110263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40"/>
            <p:cNvSpPr/>
            <p:nvPr/>
          </p:nvSpPr>
          <p:spPr>
            <a:xfrm>
              <a:off x="6552862" y="5110263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40"/>
            <p:cNvSpPr/>
            <p:nvPr/>
          </p:nvSpPr>
          <p:spPr>
            <a:xfrm>
              <a:off x="6837677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40"/>
            <p:cNvSpPr/>
            <p:nvPr/>
          </p:nvSpPr>
          <p:spPr>
            <a:xfrm>
              <a:off x="6782101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40"/>
            <p:cNvSpPr/>
            <p:nvPr/>
          </p:nvSpPr>
          <p:spPr>
            <a:xfrm>
              <a:off x="6719586" y="505469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40"/>
            <p:cNvSpPr/>
            <p:nvPr/>
          </p:nvSpPr>
          <p:spPr>
            <a:xfrm>
              <a:off x="6670963" y="505469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40"/>
            <p:cNvSpPr/>
            <p:nvPr/>
          </p:nvSpPr>
          <p:spPr>
            <a:xfrm>
              <a:off x="6615387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40"/>
            <p:cNvSpPr/>
            <p:nvPr/>
          </p:nvSpPr>
          <p:spPr>
            <a:xfrm>
              <a:off x="6552862" y="505469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40"/>
            <p:cNvSpPr/>
            <p:nvPr/>
          </p:nvSpPr>
          <p:spPr>
            <a:xfrm>
              <a:off x="6504240" y="5054691"/>
              <a:ext cx="48649" cy="55595"/>
            </a:xfrm>
            <a:custGeom>
              <a:avLst/>
              <a:gdLst/>
              <a:ahLst/>
              <a:cxnLst/>
              <a:rect l="l" t="t" r="r" b="b"/>
              <a:pathLst>
                <a:path w="9525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40"/>
            <p:cNvSpPr/>
            <p:nvPr/>
          </p:nvSpPr>
          <p:spPr>
            <a:xfrm>
              <a:off x="6448669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40"/>
            <p:cNvSpPr/>
            <p:nvPr/>
          </p:nvSpPr>
          <p:spPr>
            <a:xfrm>
              <a:off x="6386148" y="5054691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40"/>
            <p:cNvSpPr/>
            <p:nvPr/>
          </p:nvSpPr>
          <p:spPr>
            <a:xfrm>
              <a:off x="6837677" y="499911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40"/>
            <p:cNvSpPr/>
            <p:nvPr/>
          </p:nvSpPr>
          <p:spPr>
            <a:xfrm>
              <a:off x="6615387" y="4999115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40"/>
            <p:cNvSpPr/>
            <p:nvPr/>
          </p:nvSpPr>
          <p:spPr>
            <a:xfrm>
              <a:off x="6386148" y="4999115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40"/>
            <p:cNvSpPr/>
            <p:nvPr/>
          </p:nvSpPr>
          <p:spPr>
            <a:xfrm>
              <a:off x="6837677" y="494354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40"/>
            <p:cNvSpPr/>
            <p:nvPr/>
          </p:nvSpPr>
          <p:spPr>
            <a:xfrm>
              <a:off x="6615387" y="4943544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40"/>
            <p:cNvSpPr/>
            <p:nvPr/>
          </p:nvSpPr>
          <p:spPr>
            <a:xfrm>
              <a:off x="6386148" y="4943544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40"/>
            <p:cNvSpPr/>
            <p:nvPr/>
          </p:nvSpPr>
          <p:spPr>
            <a:xfrm>
              <a:off x="6837677" y="4887972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40"/>
            <p:cNvSpPr/>
            <p:nvPr/>
          </p:nvSpPr>
          <p:spPr>
            <a:xfrm>
              <a:off x="6615387" y="488797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40"/>
            <p:cNvSpPr/>
            <p:nvPr/>
          </p:nvSpPr>
          <p:spPr>
            <a:xfrm>
              <a:off x="6386148" y="4887972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40"/>
            <p:cNvSpPr/>
            <p:nvPr/>
          </p:nvSpPr>
          <p:spPr>
            <a:xfrm>
              <a:off x="705996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40"/>
            <p:cNvSpPr/>
            <p:nvPr/>
          </p:nvSpPr>
          <p:spPr>
            <a:xfrm>
              <a:off x="7004396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40"/>
            <p:cNvSpPr/>
            <p:nvPr/>
          </p:nvSpPr>
          <p:spPr>
            <a:xfrm>
              <a:off x="6948824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4" y="1088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40"/>
            <p:cNvSpPr/>
            <p:nvPr/>
          </p:nvSpPr>
          <p:spPr>
            <a:xfrm>
              <a:off x="6893248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40"/>
            <p:cNvSpPr/>
            <p:nvPr/>
          </p:nvSpPr>
          <p:spPr>
            <a:xfrm>
              <a:off x="6837677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40"/>
            <p:cNvSpPr/>
            <p:nvPr/>
          </p:nvSpPr>
          <p:spPr>
            <a:xfrm>
              <a:off x="6782101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40"/>
            <p:cNvSpPr/>
            <p:nvPr/>
          </p:nvSpPr>
          <p:spPr>
            <a:xfrm>
              <a:off x="6719586" y="4832401"/>
              <a:ext cx="62541" cy="55590"/>
            </a:xfrm>
            <a:custGeom>
              <a:avLst/>
              <a:gdLst/>
              <a:ahLst/>
              <a:cxnLst/>
              <a:rect l="l" t="t" r="r" b="b"/>
              <a:pathLst>
                <a:path w="1224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40"/>
            <p:cNvSpPr/>
            <p:nvPr/>
          </p:nvSpPr>
          <p:spPr>
            <a:xfrm>
              <a:off x="6670963" y="4832401"/>
              <a:ext cx="48644" cy="55590"/>
            </a:xfrm>
            <a:custGeom>
              <a:avLst/>
              <a:gdLst/>
              <a:ahLst/>
              <a:cxnLst/>
              <a:rect l="l" t="t" r="r" b="b"/>
              <a:pathLst>
                <a:path w="9524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9523" y="1088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40"/>
            <p:cNvSpPr/>
            <p:nvPr/>
          </p:nvSpPr>
          <p:spPr>
            <a:xfrm>
              <a:off x="661538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40"/>
            <p:cNvSpPr/>
            <p:nvPr/>
          </p:nvSpPr>
          <p:spPr>
            <a:xfrm>
              <a:off x="6552862" y="4832401"/>
              <a:ext cx="62552" cy="55590"/>
            </a:xfrm>
            <a:custGeom>
              <a:avLst/>
              <a:gdLst/>
              <a:ahLst/>
              <a:cxnLst/>
              <a:rect l="l" t="t" r="r" b="b"/>
              <a:pathLst>
                <a:path w="12247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7" y="1088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40"/>
            <p:cNvSpPr/>
            <p:nvPr/>
          </p:nvSpPr>
          <p:spPr>
            <a:xfrm>
              <a:off x="6504240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40"/>
            <p:cNvSpPr/>
            <p:nvPr/>
          </p:nvSpPr>
          <p:spPr>
            <a:xfrm>
              <a:off x="6448669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40"/>
            <p:cNvSpPr/>
            <p:nvPr/>
          </p:nvSpPr>
          <p:spPr>
            <a:xfrm>
              <a:off x="6386148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40"/>
            <p:cNvSpPr/>
            <p:nvPr/>
          </p:nvSpPr>
          <p:spPr>
            <a:xfrm>
              <a:off x="6337521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40"/>
            <p:cNvSpPr/>
            <p:nvPr/>
          </p:nvSpPr>
          <p:spPr>
            <a:xfrm>
              <a:off x="6281950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40"/>
            <p:cNvSpPr/>
            <p:nvPr/>
          </p:nvSpPr>
          <p:spPr>
            <a:xfrm>
              <a:off x="6219430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40"/>
            <p:cNvSpPr/>
            <p:nvPr/>
          </p:nvSpPr>
          <p:spPr>
            <a:xfrm>
              <a:off x="705996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40"/>
            <p:cNvSpPr/>
            <p:nvPr/>
          </p:nvSpPr>
          <p:spPr>
            <a:xfrm>
              <a:off x="7004396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40"/>
            <p:cNvSpPr/>
            <p:nvPr/>
          </p:nvSpPr>
          <p:spPr>
            <a:xfrm>
              <a:off x="6948824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40"/>
            <p:cNvSpPr/>
            <p:nvPr/>
          </p:nvSpPr>
          <p:spPr>
            <a:xfrm>
              <a:off x="6893248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40"/>
            <p:cNvSpPr/>
            <p:nvPr/>
          </p:nvSpPr>
          <p:spPr>
            <a:xfrm>
              <a:off x="6837677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40"/>
            <p:cNvSpPr/>
            <p:nvPr/>
          </p:nvSpPr>
          <p:spPr>
            <a:xfrm>
              <a:off x="6782101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40"/>
            <p:cNvSpPr/>
            <p:nvPr/>
          </p:nvSpPr>
          <p:spPr>
            <a:xfrm>
              <a:off x="6719586" y="4769881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40"/>
            <p:cNvSpPr/>
            <p:nvPr/>
          </p:nvSpPr>
          <p:spPr>
            <a:xfrm>
              <a:off x="6670963" y="4769881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40"/>
            <p:cNvSpPr/>
            <p:nvPr/>
          </p:nvSpPr>
          <p:spPr>
            <a:xfrm>
              <a:off x="661538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40"/>
            <p:cNvSpPr/>
            <p:nvPr/>
          </p:nvSpPr>
          <p:spPr>
            <a:xfrm>
              <a:off x="6552862" y="4769881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40"/>
            <p:cNvSpPr/>
            <p:nvPr/>
          </p:nvSpPr>
          <p:spPr>
            <a:xfrm>
              <a:off x="6504240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40"/>
            <p:cNvSpPr/>
            <p:nvPr/>
          </p:nvSpPr>
          <p:spPr>
            <a:xfrm>
              <a:off x="6448669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40"/>
            <p:cNvSpPr/>
            <p:nvPr/>
          </p:nvSpPr>
          <p:spPr>
            <a:xfrm>
              <a:off x="6386148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40"/>
            <p:cNvSpPr/>
            <p:nvPr/>
          </p:nvSpPr>
          <p:spPr>
            <a:xfrm>
              <a:off x="6337521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40"/>
            <p:cNvSpPr/>
            <p:nvPr/>
          </p:nvSpPr>
          <p:spPr>
            <a:xfrm>
              <a:off x="6281950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40"/>
            <p:cNvSpPr/>
            <p:nvPr/>
          </p:nvSpPr>
          <p:spPr>
            <a:xfrm>
              <a:off x="6219430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40"/>
            <p:cNvSpPr/>
            <p:nvPr/>
          </p:nvSpPr>
          <p:spPr>
            <a:xfrm>
              <a:off x="705996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40"/>
            <p:cNvSpPr/>
            <p:nvPr/>
          </p:nvSpPr>
          <p:spPr>
            <a:xfrm>
              <a:off x="7004396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40"/>
            <p:cNvSpPr/>
            <p:nvPr/>
          </p:nvSpPr>
          <p:spPr>
            <a:xfrm>
              <a:off x="6948824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40"/>
            <p:cNvSpPr/>
            <p:nvPr/>
          </p:nvSpPr>
          <p:spPr>
            <a:xfrm>
              <a:off x="6893248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40"/>
            <p:cNvSpPr/>
            <p:nvPr/>
          </p:nvSpPr>
          <p:spPr>
            <a:xfrm>
              <a:off x="6837677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40"/>
            <p:cNvSpPr/>
            <p:nvPr/>
          </p:nvSpPr>
          <p:spPr>
            <a:xfrm>
              <a:off x="6782101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40"/>
            <p:cNvSpPr/>
            <p:nvPr/>
          </p:nvSpPr>
          <p:spPr>
            <a:xfrm>
              <a:off x="6719586" y="4721253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40"/>
            <p:cNvSpPr/>
            <p:nvPr/>
          </p:nvSpPr>
          <p:spPr>
            <a:xfrm>
              <a:off x="6670963" y="4721253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9523" y="952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40"/>
            <p:cNvSpPr/>
            <p:nvPr/>
          </p:nvSpPr>
          <p:spPr>
            <a:xfrm>
              <a:off x="661538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40"/>
            <p:cNvSpPr/>
            <p:nvPr/>
          </p:nvSpPr>
          <p:spPr>
            <a:xfrm>
              <a:off x="6552862" y="4721253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40"/>
            <p:cNvSpPr/>
            <p:nvPr/>
          </p:nvSpPr>
          <p:spPr>
            <a:xfrm>
              <a:off x="6504240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40"/>
            <p:cNvSpPr/>
            <p:nvPr/>
          </p:nvSpPr>
          <p:spPr>
            <a:xfrm>
              <a:off x="6448669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40"/>
            <p:cNvSpPr/>
            <p:nvPr/>
          </p:nvSpPr>
          <p:spPr>
            <a:xfrm>
              <a:off x="6386148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40"/>
            <p:cNvSpPr/>
            <p:nvPr/>
          </p:nvSpPr>
          <p:spPr>
            <a:xfrm>
              <a:off x="6337521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40"/>
            <p:cNvSpPr/>
            <p:nvPr/>
          </p:nvSpPr>
          <p:spPr>
            <a:xfrm>
              <a:off x="6281950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40"/>
            <p:cNvSpPr/>
            <p:nvPr/>
          </p:nvSpPr>
          <p:spPr>
            <a:xfrm>
              <a:off x="6219430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40"/>
            <p:cNvSpPr/>
            <p:nvPr/>
          </p:nvSpPr>
          <p:spPr>
            <a:xfrm>
              <a:off x="705996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40"/>
            <p:cNvSpPr/>
            <p:nvPr/>
          </p:nvSpPr>
          <p:spPr>
            <a:xfrm>
              <a:off x="7004396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40"/>
            <p:cNvSpPr/>
            <p:nvPr/>
          </p:nvSpPr>
          <p:spPr>
            <a:xfrm>
              <a:off x="6948824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40"/>
            <p:cNvSpPr/>
            <p:nvPr/>
          </p:nvSpPr>
          <p:spPr>
            <a:xfrm>
              <a:off x="6893248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40"/>
            <p:cNvSpPr/>
            <p:nvPr/>
          </p:nvSpPr>
          <p:spPr>
            <a:xfrm>
              <a:off x="6837677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40"/>
            <p:cNvSpPr/>
            <p:nvPr/>
          </p:nvSpPr>
          <p:spPr>
            <a:xfrm>
              <a:off x="6782101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40"/>
            <p:cNvSpPr/>
            <p:nvPr/>
          </p:nvSpPr>
          <p:spPr>
            <a:xfrm>
              <a:off x="6719586" y="4665677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40"/>
            <p:cNvSpPr/>
            <p:nvPr/>
          </p:nvSpPr>
          <p:spPr>
            <a:xfrm>
              <a:off x="6670963" y="4665677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40"/>
            <p:cNvSpPr/>
            <p:nvPr/>
          </p:nvSpPr>
          <p:spPr>
            <a:xfrm>
              <a:off x="661538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40"/>
            <p:cNvSpPr/>
            <p:nvPr/>
          </p:nvSpPr>
          <p:spPr>
            <a:xfrm>
              <a:off x="6552862" y="4665677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40"/>
            <p:cNvSpPr/>
            <p:nvPr/>
          </p:nvSpPr>
          <p:spPr>
            <a:xfrm>
              <a:off x="6504240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40"/>
            <p:cNvSpPr/>
            <p:nvPr/>
          </p:nvSpPr>
          <p:spPr>
            <a:xfrm>
              <a:off x="644866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40"/>
            <p:cNvSpPr/>
            <p:nvPr/>
          </p:nvSpPr>
          <p:spPr>
            <a:xfrm>
              <a:off x="6386148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40"/>
            <p:cNvSpPr/>
            <p:nvPr/>
          </p:nvSpPr>
          <p:spPr>
            <a:xfrm>
              <a:off x="6337521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40"/>
            <p:cNvSpPr/>
            <p:nvPr/>
          </p:nvSpPr>
          <p:spPr>
            <a:xfrm>
              <a:off x="6281950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40"/>
            <p:cNvSpPr/>
            <p:nvPr/>
          </p:nvSpPr>
          <p:spPr>
            <a:xfrm>
              <a:off x="6219430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40"/>
            <p:cNvSpPr/>
            <p:nvPr/>
          </p:nvSpPr>
          <p:spPr>
            <a:xfrm>
              <a:off x="705996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40"/>
            <p:cNvSpPr/>
            <p:nvPr/>
          </p:nvSpPr>
          <p:spPr>
            <a:xfrm>
              <a:off x="7004396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40"/>
            <p:cNvSpPr/>
            <p:nvPr/>
          </p:nvSpPr>
          <p:spPr>
            <a:xfrm>
              <a:off x="6948824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40"/>
            <p:cNvSpPr/>
            <p:nvPr/>
          </p:nvSpPr>
          <p:spPr>
            <a:xfrm>
              <a:off x="6893248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40"/>
            <p:cNvSpPr/>
            <p:nvPr/>
          </p:nvSpPr>
          <p:spPr>
            <a:xfrm>
              <a:off x="6837677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40"/>
            <p:cNvSpPr/>
            <p:nvPr/>
          </p:nvSpPr>
          <p:spPr>
            <a:xfrm>
              <a:off x="6782101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40"/>
            <p:cNvSpPr/>
            <p:nvPr/>
          </p:nvSpPr>
          <p:spPr>
            <a:xfrm>
              <a:off x="6719586" y="4603162"/>
              <a:ext cx="62541" cy="62541"/>
            </a:xfrm>
            <a:custGeom>
              <a:avLst/>
              <a:gdLst/>
              <a:ahLst/>
              <a:cxnLst/>
              <a:rect l="l" t="t" r="r" b="b"/>
              <a:pathLst>
                <a:path w="1224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40"/>
            <p:cNvSpPr/>
            <p:nvPr/>
          </p:nvSpPr>
          <p:spPr>
            <a:xfrm>
              <a:off x="6670963" y="4603162"/>
              <a:ext cx="48644" cy="62541"/>
            </a:xfrm>
            <a:custGeom>
              <a:avLst/>
              <a:gdLst/>
              <a:ahLst/>
              <a:cxnLst/>
              <a:rect l="l" t="t" r="r" b="b"/>
              <a:pathLst>
                <a:path w="9524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40"/>
            <p:cNvSpPr/>
            <p:nvPr/>
          </p:nvSpPr>
          <p:spPr>
            <a:xfrm>
              <a:off x="661538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40"/>
            <p:cNvSpPr/>
            <p:nvPr/>
          </p:nvSpPr>
          <p:spPr>
            <a:xfrm>
              <a:off x="6552862" y="4603162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40"/>
            <p:cNvSpPr/>
            <p:nvPr/>
          </p:nvSpPr>
          <p:spPr>
            <a:xfrm>
              <a:off x="6504240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40"/>
            <p:cNvSpPr/>
            <p:nvPr/>
          </p:nvSpPr>
          <p:spPr>
            <a:xfrm>
              <a:off x="6448669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40"/>
            <p:cNvSpPr/>
            <p:nvPr/>
          </p:nvSpPr>
          <p:spPr>
            <a:xfrm>
              <a:off x="6386148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40"/>
            <p:cNvSpPr/>
            <p:nvPr/>
          </p:nvSpPr>
          <p:spPr>
            <a:xfrm>
              <a:off x="6337521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40"/>
            <p:cNvSpPr/>
            <p:nvPr/>
          </p:nvSpPr>
          <p:spPr>
            <a:xfrm>
              <a:off x="6281950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40"/>
            <p:cNvSpPr/>
            <p:nvPr/>
          </p:nvSpPr>
          <p:spPr>
            <a:xfrm>
              <a:off x="6219430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40"/>
            <p:cNvSpPr/>
            <p:nvPr/>
          </p:nvSpPr>
          <p:spPr>
            <a:xfrm>
              <a:off x="705996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40"/>
            <p:cNvSpPr/>
            <p:nvPr/>
          </p:nvSpPr>
          <p:spPr>
            <a:xfrm>
              <a:off x="7004396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40"/>
            <p:cNvSpPr/>
            <p:nvPr/>
          </p:nvSpPr>
          <p:spPr>
            <a:xfrm>
              <a:off x="6948824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4" y="952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40"/>
            <p:cNvSpPr/>
            <p:nvPr/>
          </p:nvSpPr>
          <p:spPr>
            <a:xfrm>
              <a:off x="6893248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40"/>
            <p:cNvSpPr/>
            <p:nvPr/>
          </p:nvSpPr>
          <p:spPr>
            <a:xfrm>
              <a:off x="6837677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40"/>
            <p:cNvSpPr/>
            <p:nvPr/>
          </p:nvSpPr>
          <p:spPr>
            <a:xfrm>
              <a:off x="6782101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40"/>
            <p:cNvSpPr/>
            <p:nvPr/>
          </p:nvSpPr>
          <p:spPr>
            <a:xfrm>
              <a:off x="6719586" y="4554534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40"/>
            <p:cNvSpPr/>
            <p:nvPr/>
          </p:nvSpPr>
          <p:spPr>
            <a:xfrm>
              <a:off x="6670963" y="4554534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40"/>
            <p:cNvSpPr/>
            <p:nvPr/>
          </p:nvSpPr>
          <p:spPr>
            <a:xfrm>
              <a:off x="661538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40"/>
            <p:cNvSpPr/>
            <p:nvPr/>
          </p:nvSpPr>
          <p:spPr>
            <a:xfrm>
              <a:off x="6552862" y="4554534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7" y="952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40"/>
            <p:cNvSpPr/>
            <p:nvPr/>
          </p:nvSpPr>
          <p:spPr>
            <a:xfrm>
              <a:off x="6504240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40"/>
            <p:cNvSpPr/>
            <p:nvPr/>
          </p:nvSpPr>
          <p:spPr>
            <a:xfrm>
              <a:off x="6448669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40"/>
            <p:cNvSpPr/>
            <p:nvPr/>
          </p:nvSpPr>
          <p:spPr>
            <a:xfrm>
              <a:off x="6386148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40"/>
            <p:cNvSpPr/>
            <p:nvPr/>
          </p:nvSpPr>
          <p:spPr>
            <a:xfrm>
              <a:off x="6337521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40"/>
            <p:cNvSpPr/>
            <p:nvPr/>
          </p:nvSpPr>
          <p:spPr>
            <a:xfrm>
              <a:off x="6281950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40"/>
            <p:cNvSpPr/>
            <p:nvPr/>
          </p:nvSpPr>
          <p:spPr>
            <a:xfrm>
              <a:off x="6219430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40"/>
            <p:cNvSpPr/>
            <p:nvPr/>
          </p:nvSpPr>
          <p:spPr>
            <a:xfrm>
              <a:off x="705996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40"/>
            <p:cNvSpPr/>
            <p:nvPr/>
          </p:nvSpPr>
          <p:spPr>
            <a:xfrm>
              <a:off x="7115543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40"/>
            <p:cNvSpPr/>
            <p:nvPr/>
          </p:nvSpPr>
          <p:spPr>
            <a:xfrm>
              <a:off x="7115543" y="4728197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40"/>
            <p:cNvSpPr/>
            <p:nvPr/>
          </p:nvSpPr>
          <p:spPr>
            <a:xfrm>
              <a:off x="7115543" y="466567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40"/>
            <p:cNvSpPr/>
            <p:nvPr/>
          </p:nvSpPr>
          <p:spPr>
            <a:xfrm>
              <a:off x="7115543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40"/>
            <p:cNvSpPr/>
            <p:nvPr/>
          </p:nvSpPr>
          <p:spPr>
            <a:xfrm>
              <a:off x="7115543" y="4561478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40"/>
            <p:cNvSpPr/>
            <p:nvPr/>
          </p:nvSpPr>
          <p:spPr>
            <a:xfrm>
              <a:off x="7004396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40"/>
            <p:cNvSpPr/>
            <p:nvPr/>
          </p:nvSpPr>
          <p:spPr>
            <a:xfrm>
              <a:off x="6948824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40"/>
            <p:cNvSpPr/>
            <p:nvPr/>
          </p:nvSpPr>
          <p:spPr>
            <a:xfrm>
              <a:off x="6893248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40"/>
            <p:cNvSpPr/>
            <p:nvPr/>
          </p:nvSpPr>
          <p:spPr>
            <a:xfrm>
              <a:off x="6837677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40"/>
            <p:cNvSpPr/>
            <p:nvPr/>
          </p:nvSpPr>
          <p:spPr>
            <a:xfrm>
              <a:off x="6782101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40"/>
            <p:cNvSpPr/>
            <p:nvPr/>
          </p:nvSpPr>
          <p:spPr>
            <a:xfrm>
              <a:off x="6719586" y="4498958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40"/>
            <p:cNvSpPr/>
            <p:nvPr/>
          </p:nvSpPr>
          <p:spPr>
            <a:xfrm>
              <a:off x="6670963" y="4498958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40"/>
            <p:cNvSpPr/>
            <p:nvPr/>
          </p:nvSpPr>
          <p:spPr>
            <a:xfrm>
              <a:off x="661538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40"/>
            <p:cNvSpPr/>
            <p:nvPr/>
          </p:nvSpPr>
          <p:spPr>
            <a:xfrm>
              <a:off x="6552862" y="4498958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40"/>
            <p:cNvSpPr/>
            <p:nvPr/>
          </p:nvSpPr>
          <p:spPr>
            <a:xfrm>
              <a:off x="6504240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40"/>
            <p:cNvSpPr/>
            <p:nvPr/>
          </p:nvSpPr>
          <p:spPr>
            <a:xfrm>
              <a:off x="644866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40"/>
            <p:cNvSpPr/>
            <p:nvPr/>
          </p:nvSpPr>
          <p:spPr>
            <a:xfrm>
              <a:off x="6386148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40"/>
            <p:cNvSpPr/>
            <p:nvPr/>
          </p:nvSpPr>
          <p:spPr>
            <a:xfrm>
              <a:off x="6337521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40"/>
            <p:cNvSpPr/>
            <p:nvPr/>
          </p:nvSpPr>
          <p:spPr>
            <a:xfrm>
              <a:off x="6281950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40"/>
            <p:cNvSpPr/>
            <p:nvPr/>
          </p:nvSpPr>
          <p:spPr>
            <a:xfrm>
              <a:off x="6219430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40"/>
            <p:cNvSpPr/>
            <p:nvPr/>
          </p:nvSpPr>
          <p:spPr>
            <a:xfrm>
              <a:off x="6552862" y="4436437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40"/>
            <p:cNvSpPr/>
            <p:nvPr/>
          </p:nvSpPr>
          <p:spPr>
            <a:xfrm>
              <a:off x="6504240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40"/>
            <p:cNvSpPr/>
            <p:nvPr/>
          </p:nvSpPr>
          <p:spPr>
            <a:xfrm>
              <a:off x="6448669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40"/>
            <p:cNvSpPr/>
            <p:nvPr/>
          </p:nvSpPr>
          <p:spPr>
            <a:xfrm>
              <a:off x="6386148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40"/>
            <p:cNvSpPr/>
            <p:nvPr/>
          </p:nvSpPr>
          <p:spPr>
            <a:xfrm>
              <a:off x="6337521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40"/>
            <p:cNvSpPr/>
            <p:nvPr/>
          </p:nvSpPr>
          <p:spPr>
            <a:xfrm>
              <a:off x="6281950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40"/>
            <p:cNvSpPr/>
            <p:nvPr/>
          </p:nvSpPr>
          <p:spPr>
            <a:xfrm>
              <a:off x="6219430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40"/>
            <p:cNvSpPr/>
            <p:nvPr/>
          </p:nvSpPr>
          <p:spPr>
            <a:xfrm>
              <a:off x="6552862" y="4387810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40"/>
            <p:cNvSpPr/>
            <p:nvPr/>
          </p:nvSpPr>
          <p:spPr>
            <a:xfrm>
              <a:off x="6504240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40"/>
            <p:cNvSpPr/>
            <p:nvPr/>
          </p:nvSpPr>
          <p:spPr>
            <a:xfrm>
              <a:off x="6448669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40"/>
            <p:cNvSpPr/>
            <p:nvPr/>
          </p:nvSpPr>
          <p:spPr>
            <a:xfrm>
              <a:off x="6386148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40"/>
            <p:cNvSpPr/>
            <p:nvPr/>
          </p:nvSpPr>
          <p:spPr>
            <a:xfrm>
              <a:off x="6337521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40"/>
            <p:cNvSpPr/>
            <p:nvPr/>
          </p:nvSpPr>
          <p:spPr>
            <a:xfrm>
              <a:off x="6281950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40"/>
            <p:cNvSpPr/>
            <p:nvPr/>
          </p:nvSpPr>
          <p:spPr>
            <a:xfrm>
              <a:off x="6219430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40"/>
            <p:cNvSpPr/>
            <p:nvPr/>
          </p:nvSpPr>
          <p:spPr>
            <a:xfrm>
              <a:off x="6163859" y="4387810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40"/>
            <p:cNvSpPr/>
            <p:nvPr/>
          </p:nvSpPr>
          <p:spPr>
            <a:xfrm>
              <a:off x="6163859" y="445033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40"/>
            <p:cNvSpPr/>
            <p:nvPr/>
          </p:nvSpPr>
          <p:spPr>
            <a:xfrm>
              <a:off x="616385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40"/>
            <p:cNvSpPr/>
            <p:nvPr/>
          </p:nvSpPr>
          <p:spPr>
            <a:xfrm>
              <a:off x="6163859" y="455453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40"/>
            <p:cNvSpPr/>
            <p:nvPr/>
          </p:nvSpPr>
          <p:spPr>
            <a:xfrm>
              <a:off x="6163859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40"/>
            <p:cNvSpPr/>
            <p:nvPr/>
          </p:nvSpPr>
          <p:spPr>
            <a:xfrm>
              <a:off x="616385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40"/>
            <p:cNvSpPr/>
            <p:nvPr/>
          </p:nvSpPr>
          <p:spPr>
            <a:xfrm>
              <a:off x="6163859" y="4721253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40"/>
            <p:cNvSpPr/>
            <p:nvPr/>
          </p:nvSpPr>
          <p:spPr>
            <a:xfrm>
              <a:off x="6163859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40"/>
            <p:cNvSpPr/>
            <p:nvPr/>
          </p:nvSpPr>
          <p:spPr>
            <a:xfrm>
              <a:off x="6552862" y="4325295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40"/>
            <p:cNvSpPr/>
            <p:nvPr/>
          </p:nvSpPr>
          <p:spPr>
            <a:xfrm>
              <a:off x="6504240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40"/>
            <p:cNvSpPr/>
            <p:nvPr/>
          </p:nvSpPr>
          <p:spPr>
            <a:xfrm>
              <a:off x="6448669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40"/>
            <p:cNvSpPr/>
            <p:nvPr/>
          </p:nvSpPr>
          <p:spPr>
            <a:xfrm>
              <a:off x="6386148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40"/>
            <p:cNvSpPr/>
            <p:nvPr/>
          </p:nvSpPr>
          <p:spPr>
            <a:xfrm>
              <a:off x="6337521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40"/>
            <p:cNvSpPr/>
            <p:nvPr/>
          </p:nvSpPr>
          <p:spPr>
            <a:xfrm>
              <a:off x="6281950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40"/>
            <p:cNvSpPr/>
            <p:nvPr/>
          </p:nvSpPr>
          <p:spPr>
            <a:xfrm>
              <a:off x="6219430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5127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9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0" name="Google Shape;9430;p41"/>
          <p:cNvSpPr txBox="1">
            <a:spLocks noGrp="1"/>
          </p:cNvSpPr>
          <p:nvPr>
            <p:ph type="body" idx="1"/>
          </p:nvPr>
        </p:nvSpPr>
        <p:spPr>
          <a:xfrm>
            <a:off x="2438550" y="1595750"/>
            <a:ext cx="4266900" cy="14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chemeClr val="accent6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31" name="Google Shape;9431;p4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432" name="Google Shape;9432;p41"/>
          <p:cNvGrpSpPr/>
          <p:nvPr/>
        </p:nvGrpSpPr>
        <p:grpSpPr>
          <a:xfrm flipH="1">
            <a:off x="229866" y="3976383"/>
            <a:ext cx="1096772" cy="1164857"/>
            <a:chOff x="7230575" y="3501811"/>
            <a:chExt cx="1540410" cy="1636035"/>
          </a:xfrm>
        </p:grpSpPr>
        <p:grpSp>
          <p:nvGrpSpPr>
            <p:cNvPr id="9433" name="Google Shape;9433;p41"/>
            <p:cNvGrpSpPr/>
            <p:nvPr/>
          </p:nvGrpSpPr>
          <p:grpSpPr>
            <a:xfrm>
              <a:off x="7655512" y="4362305"/>
              <a:ext cx="775528" cy="775540"/>
              <a:chOff x="7655512" y="4362305"/>
              <a:chExt cx="775528" cy="775540"/>
            </a:xfrm>
          </p:grpSpPr>
          <p:sp>
            <p:nvSpPr>
              <p:cNvPr id="9434" name="Google Shape;9434;p41"/>
              <p:cNvSpPr/>
              <p:nvPr/>
            </p:nvSpPr>
            <p:spPr>
              <a:xfrm flipH="1">
                <a:off x="7825485" y="5042204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5" name="Google Shape;9435;p41"/>
              <p:cNvSpPr/>
              <p:nvPr/>
            </p:nvSpPr>
            <p:spPr>
              <a:xfrm flipH="1">
                <a:off x="7921094" y="5042204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6" name="Google Shape;9436;p41"/>
              <p:cNvSpPr/>
              <p:nvPr/>
            </p:nvSpPr>
            <p:spPr>
              <a:xfrm flipH="1">
                <a:off x="7995449" y="5042204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7" name="Google Shape;9437;p41"/>
              <p:cNvSpPr/>
              <p:nvPr/>
            </p:nvSpPr>
            <p:spPr>
              <a:xfrm flipH="1">
                <a:off x="8080438" y="5042204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8" name="Google Shape;9438;p41"/>
              <p:cNvSpPr/>
              <p:nvPr/>
            </p:nvSpPr>
            <p:spPr>
              <a:xfrm flipH="1">
                <a:off x="7825485" y="495721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9" name="Google Shape;9439;p41"/>
              <p:cNvSpPr/>
              <p:nvPr/>
            </p:nvSpPr>
            <p:spPr>
              <a:xfrm flipH="1">
                <a:off x="7921094" y="495721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0" name="Google Shape;9440;p41"/>
              <p:cNvSpPr/>
              <p:nvPr/>
            </p:nvSpPr>
            <p:spPr>
              <a:xfrm flipH="1">
                <a:off x="7995449" y="495721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1" name="Google Shape;9441;p41"/>
              <p:cNvSpPr/>
              <p:nvPr/>
            </p:nvSpPr>
            <p:spPr>
              <a:xfrm flipH="1">
                <a:off x="8080438" y="495721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2" name="Google Shape;9442;p41"/>
              <p:cNvSpPr/>
              <p:nvPr/>
            </p:nvSpPr>
            <p:spPr>
              <a:xfrm flipH="1">
                <a:off x="7825485" y="4872228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3" name="Google Shape;9443;p41"/>
              <p:cNvSpPr/>
              <p:nvPr/>
            </p:nvSpPr>
            <p:spPr>
              <a:xfrm flipH="1">
                <a:off x="7921094" y="4872228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4" name="Google Shape;9444;p41"/>
              <p:cNvSpPr/>
              <p:nvPr/>
            </p:nvSpPr>
            <p:spPr>
              <a:xfrm flipH="1">
                <a:off x="7995449" y="4872228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5" name="Google Shape;9445;p41"/>
              <p:cNvSpPr/>
              <p:nvPr/>
            </p:nvSpPr>
            <p:spPr>
              <a:xfrm flipH="1">
                <a:off x="8080438" y="4872228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6" name="Google Shape;9446;p41"/>
              <p:cNvSpPr/>
              <p:nvPr/>
            </p:nvSpPr>
            <p:spPr>
              <a:xfrm flipH="1">
                <a:off x="7825485" y="4787235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7" name="Google Shape;9447;p41"/>
              <p:cNvSpPr/>
              <p:nvPr/>
            </p:nvSpPr>
            <p:spPr>
              <a:xfrm flipH="1">
                <a:off x="7921094" y="4787235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8" name="Google Shape;9448;p41"/>
              <p:cNvSpPr/>
              <p:nvPr/>
            </p:nvSpPr>
            <p:spPr>
              <a:xfrm flipH="1">
                <a:off x="7995449" y="478723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9" name="Google Shape;9449;p41"/>
              <p:cNvSpPr/>
              <p:nvPr/>
            </p:nvSpPr>
            <p:spPr>
              <a:xfrm flipH="1">
                <a:off x="8080438" y="4787235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0" name="Google Shape;9450;p41"/>
              <p:cNvSpPr/>
              <p:nvPr/>
            </p:nvSpPr>
            <p:spPr>
              <a:xfrm flipH="1">
                <a:off x="7825485" y="4702251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1" name="Google Shape;9451;p41"/>
              <p:cNvSpPr/>
              <p:nvPr/>
            </p:nvSpPr>
            <p:spPr>
              <a:xfrm flipH="1">
                <a:off x="7921094" y="4702251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2" name="Google Shape;9452;p41"/>
              <p:cNvSpPr/>
              <p:nvPr/>
            </p:nvSpPr>
            <p:spPr>
              <a:xfrm flipH="1">
                <a:off x="7995449" y="4702251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3" name="Google Shape;9453;p41"/>
              <p:cNvSpPr/>
              <p:nvPr/>
            </p:nvSpPr>
            <p:spPr>
              <a:xfrm flipH="1">
                <a:off x="8080438" y="4702251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4" name="Google Shape;9454;p41"/>
              <p:cNvSpPr/>
              <p:nvPr/>
            </p:nvSpPr>
            <p:spPr>
              <a:xfrm flipH="1">
                <a:off x="7655512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5" name="Google Shape;9455;p41"/>
              <p:cNvSpPr/>
              <p:nvPr/>
            </p:nvSpPr>
            <p:spPr>
              <a:xfrm flipH="1">
                <a:off x="7740496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6" name="Google Shape;9456;p41"/>
              <p:cNvSpPr/>
              <p:nvPr/>
            </p:nvSpPr>
            <p:spPr>
              <a:xfrm flipH="1">
                <a:off x="7825485" y="4617267"/>
                <a:ext cx="95633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7" name="Google Shape;9457;p41"/>
              <p:cNvSpPr/>
              <p:nvPr/>
            </p:nvSpPr>
            <p:spPr>
              <a:xfrm flipH="1">
                <a:off x="7921094" y="4617267"/>
                <a:ext cx="7438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8" name="Google Shape;9458;p41"/>
              <p:cNvSpPr/>
              <p:nvPr/>
            </p:nvSpPr>
            <p:spPr>
              <a:xfrm flipH="1">
                <a:off x="7995449" y="4617267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9" name="Google Shape;9459;p41"/>
              <p:cNvSpPr/>
              <p:nvPr/>
            </p:nvSpPr>
            <p:spPr>
              <a:xfrm flipH="1">
                <a:off x="8080438" y="4617267"/>
                <a:ext cx="95649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0" name="Google Shape;9460;p41"/>
              <p:cNvSpPr/>
              <p:nvPr/>
            </p:nvSpPr>
            <p:spPr>
              <a:xfrm flipH="1">
                <a:off x="8176054" y="4617267"/>
                <a:ext cx="7439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1" name="Google Shape;9461;p41"/>
              <p:cNvSpPr/>
              <p:nvPr/>
            </p:nvSpPr>
            <p:spPr>
              <a:xfrm flipH="1">
                <a:off x="8250417" y="4617267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2" name="Google Shape;9462;p41"/>
              <p:cNvSpPr/>
              <p:nvPr/>
            </p:nvSpPr>
            <p:spPr>
              <a:xfrm flipH="1">
                <a:off x="8335399" y="4617267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3" name="Google Shape;9463;p41"/>
              <p:cNvSpPr/>
              <p:nvPr/>
            </p:nvSpPr>
            <p:spPr>
              <a:xfrm flipH="1">
                <a:off x="7655512" y="4532274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4" name="Google Shape;9464;p41"/>
              <p:cNvSpPr/>
              <p:nvPr/>
            </p:nvSpPr>
            <p:spPr>
              <a:xfrm flipH="1">
                <a:off x="7995449" y="4532274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5" name="Google Shape;9465;p41"/>
              <p:cNvSpPr/>
              <p:nvPr/>
            </p:nvSpPr>
            <p:spPr>
              <a:xfrm flipH="1">
                <a:off x="8335399" y="4532274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6" name="Google Shape;9466;p41"/>
              <p:cNvSpPr/>
              <p:nvPr/>
            </p:nvSpPr>
            <p:spPr>
              <a:xfrm flipH="1">
                <a:off x="7655512" y="4447290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7" name="Google Shape;9467;p41"/>
              <p:cNvSpPr/>
              <p:nvPr/>
            </p:nvSpPr>
            <p:spPr>
              <a:xfrm flipH="1">
                <a:off x="7995449" y="4447290"/>
                <a:ext cx="85020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8" name="Google Shape;9468;p41"/>
              <p:cNvSpPr/>
              <p:nvPr/>
            </p:nvSpPr>
            <p:spPr>
              <a:xfrm flipH="1">
                <a:off x="8335399" y="4447290"/>
                <a:ext cx="95641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5" extrusionOk="0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9" name="Google Shape;9469;p41"/>
              <p:cNvSpPr/>
              <p:nvPr/>
            </p:nvSpPr>
            <p:spPr>
              <a:xfrm flipH="1">
                <a:off x="7655512" y="4362305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0" name="Google Shape;9470;p41"/>
              <p:cNvSpPr/>
              <p:nvPr/>
            </p:nvSpPr>
            <p:spPr>
              <a:xfrm flipH="1">
                <a:off x="7995449" y="4362305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1" name="Google Shape;9471;p41"/>
              <p:cNvSpPr/>
              <p:nvPr/>
            </p:nvSpPr>
            <p:spPr>
              <a:xfrm flipH="1">
                <a:off x="8335399" y="4362305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2" name="Google Shape;9472;p41"/>
            <p:cNvSpPr/>
            <p:nvPr/>
          </p:nvSpPr>
          <p:spPr>
            <a:xfrm flipH="1">
              <a:off x="7315559" y="3767391"/>
              <a:ext cx="85020" cy="8502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41"/>
            <p:cNvSpPr/>
            <p:nvPr/>
          </p:nvSpPr>
          <p:spPr>
            <a:xfrm flipH="1">
              <a:off x="7655512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41"/>
            <p:cNvSpPr/>
            <p:nvPr/>
          </p:nvSpPr>
          <p:spPr>
            <a:xfrm flipH="1">
              <a:off x="8080438" y="3671779"/>
              <a:ext cx="95649" cy="95641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41"/>
            <p:cNvSpPr/>
            <p:nvPr/>
          </p:nvSpPr>
          <p:spPr>
            <a:xfrm flipH="1">
              <a:off x="8685973" y="3597414"/>
              <a:ext cx="85012" cy="95641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41"/>
            <p:cNvSpPr/>
            <p:nvPr/>
          </p:nvSpPr>
          <p:spPr>
            <a:xfrm flipH="1">
              <a:off x="8685973" y="3767391"/>
              <a:ext cx="85012" cy="8502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41"/>
            <p:cNvSpPr/>
            <p:nvPr/>
          </p:nvSpPr>
          <p:spPr>
            <a:xfrm flipH="1">
              <a:off x="8176054" y="3501811"/>
              <a:ext cx="74390" cy="95633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41"/>
            <p:cNvSpPr/>
            <p:nvPr/>
          </p:nvSpPr>
          <p:spPr>
            <a:xfrm flipH="1">
              <a:off x="8250417" y="3501811"/>
              <a:ext cx="85012" cy="95633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79" name="Google Shape;9479;p41"/>
            <p:cNvGrpSpPr/>
            <p:nvPr/>
          </p:nvGrpSpPr>
          <p:grpSpPr>
            <a:xfrm>
              <a:off x="7230575" y="3501811"/>
              <a:ext cx="1540410" cy="860514"/>
              <a:chOff x="7230575" y="3501811"/>
              <a:chExt cx="1540410" cy="860514"/>
            </a:xfrm>
          </p:grpSpPr>
          <p:sp>
            <p:nvSpPr>
              <p:cNvPr id="9480" name="Google Shape;9480;p41"/>
              <p:cNvSpPr/>
              <p:nvPr/>
            </p:nvSpPr>
            <p:spPr>
              <a:xfrm flipH="1">
                <a:off x="731555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1" name="Google Shape;9481;p41"/>
              <p:cNvSpPr/>
              <p:nvPr/>
            </p:nvSpPr>
            <p:spPr>
              <a:xfrm flipH="1">
                <a:off x="7400551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2" name="Google Shape;9482;p41"/>
              <p:cNvSpPr/>
              <p:nvPr/>
            </p:nvSpPr>
            <p:spPr>
              <a:xfrm flipH="1">
                <a:off x="7485535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4" y="1088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3" name="Google Shape;9483;p41"/>
              <p:cNvSpPr/>
              <p:nvPr/>
            </p:nvSpPr>
            <p:spPr>
              <a:xfrm flipH="1">
                <a:off x="7570520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4" name="Google Shape;9484;p41"/>
              <p:cNvSpPr/>
              <p:nvPr/>
            </p:nvSpPr>
            <p:spPr>
              <a:xfrm flipH="1">
                <a:off x="7655512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5" name="Google Shape;9485;p41"/>
              <p:cNvSpPr/>
              <p:nvPr/>
            </p:nvSpPr>
            <p:spPr>
              <a:xfrm flipH="1">
                <a:off x="7740496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6" name="Google Shape;9486;p41"/>
              <p:cNvSpPr/>
              <p:nvPr/>
            </p:nvSpPr>
            <p:spPr>
              <a:xfrm flipH="1">
                <a:off x="7825485" y="4277321"/>
                <a:ext cx="95633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7" name="Google Shape;9487;p41"/>
              <p:cNvSpPr/>
              <p:nvPr/>
            </p:nvSpPr>
            <p:spPr>
              <a:xfrm flipH="1">
                <a:off x="7921094" y="4277321"/>
                <a:ext cx="7438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9523" y="1088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8" name="Google Shape;9488;p41"/>
              <p:cNvSpPr/>
              <p:nvPr/>
            </p:nvSpPr>
            <p:spPr>
              <a:xfrm flipH="1">
                <a:off x="7995449" y="4277321"/>
                <a:ext cx="8502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9" name="Google Shape;9489;p41"/>
              <p:cNvSpPr/>
              <p:nvPr/>
            </p:nvSpPr>
            <p:spPr>
              <a:xfrm flipH="1">
                <a:off x="8080438" y="4277321"/>
                <a:ext cx="95649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7" y="1088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0" name="Google Shape;9490;p41"/>
              <p:cNvSpPr/>
              <p:nvPr/>
            </p:nvSpPr>
            <p:spPr>
              <a:xfrm flipH="1">
                <a:off x="8176054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1" name="Google Shape;9491;p41"/>
              <p:cNvSpPr/>
              <p:nvPr/>
            </p:nvSpPr>
            <p:spPr>
              <a:xfrm flipH="1">
                <a:off x="825041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2" name="Google Shape;9492;p41"/>
              <p:cNvSpPr/>
              <p:nvPr/>
            </p:nvSpPr>
            <p:spPr>
              <a:xfrm flipH="1">
                <a:off x="833539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3" name="Google Shape;9493;p41"/>
              <p:cNvSpPr/>
              <p:nvPr/>
            </p:nvSpPr>
            <p:spPr>
              <a:xfrm flipH="1">
                <a:off x="8431015" y="4277321"/>
                <a:ext cx="74390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4" extrusionOk="0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4" name="Google Shape;9494;p41"/>
              <p:cNvSpPr/>
              <p:nvPr/>
            </p:nvSpPr>
            <p:spPr>
              <a:xfrm flipH="1">
                <a:off x="8505377" y="4277321"/>
                <a:ext cx="850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5" name="Google Shape;9495;p41"/>
              <p:cNvSpPr/>
              <p:nvPr/>
            </p:nvSpPr>
            <p:spPr>
              <a:xfrm flipH="1">
                <a:off x="8590359" y="4277321"/>
                <a:ext cx="95641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4" extrusionOk="0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6" name="Google Shape;9496;p41"/>
              <p:cNvSpPr/>
              <p:nvPr/>
            </p:nvSpPr>
            <p:spPr>
              <a:xfrm flipH="1">
                <a:off x="731555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7" name="Google Shape;9497;p41"/>
              <p:cNvSpPr/>
              <p:nvPr/>
            </p:nvSpPr>
            <p:spPr>
              <a:xfrm flipH="1">
                <a:off x="7400551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8" name="Google Shape;9498;p41"/>
              <p:cNvSpPr/>
              <p:nvPr/>
            </p:nvSpPr>
            <p:spPr>
              <a:xfrm flipH="1">
                <a:off x="7485535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9" name="Google Shape;9499;p41"/>
              <p:cNvSpPr/>
              <p:nvPr/>
            </p:nvSpPr>
            <p:spPr>
              <a:xfrm flipH="1">
                <a:off x="7570520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0" name="Google Shape;9500;p41"/>
              <p:cNvSpPr/>
              <p:nvPr/>
            </p:nvSpPr>
            <p:spPr>
              <a:xfrm flipH="1">
                <a:off x="7655512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1" name="Google Shape;9501;p41"/>
              <p:cNvSpPr/>
              <p:nvPr/>
            </p:nvSpPr>
            <p:spPr>
              <a:xfrm flipH="1">
                <a:off x="7740496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2" name="Google Shape;9502;p41"/>
              <p:cNvSpPr/>
              <p:nvPr/>
            </p:nvSpPr>
            <p:spPr>
              <a:xfrm flipH="1">
                <a:off x="7825485" y="4181710"/>
                <a:ext cx="95633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3" name="Google Shape;9503;p41"/>
              <p:cNvSpPr/>
              <p:nvPr/>
            </p:nvSpPr>
            <p:spPr>
              <a:xfrm flipH="1">
                <a:off x="7921094" y="4181710"/>
                <a:ext cx="7438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4" name="Google Shape;9504;p41"/>
              <p:cNvSpPr/>
              <p:nvPr/>
            </p:nvSpPr>
            <p:spPr>
              <a:xfrm flipH="1">
                <a:off x="7995449" y="4181710"/>
                <a:ext cx="8502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5" name="Google Shape;9505;p41"/>
              <p:cNvSpPr/>
              <p:nvPr/>
            </p:nvSpPr>
            <p:spPr>
              <a:xfrm flipH="1">
                <a:off x="8080438" y="4181710"/>
                <a:ext cx="95649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6" name="Google Shape;9506;p41"/>
              <p:cNvSpPr/>
              <p:nvPr/>
            </p:nvSpPr>
            <p:spPr>
              <a:xfrm flipH="1">
                <a:off x="8176054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7" name="Google Shape;9507;p41"/>
              <p:cNvSpPr/>
              <p:nvPr/>
            </p:nvSpPr>
            <p:spPr>
              <a:xfrm flipH="1">
                <a:off x="825041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8" name="Google Shape;9508;p41"/>
              <p:cNvSpPr/>
              <p:nvPr/>
            </p:nvSpPr>
            <p:spPr>
              <a:xfrm flipH="1">
                <a:off x="833539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9" name="Google Shape;9509;p41"/>
              <p:cNvSpPr/>
              <p:nvPr/>
            </p:nvSpPr>
            <p:spPr>
              <a:xfrm flipH="1">
                <a:off x="8431015" y="4181710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0" name="Google Shape;9510;p41"/>
              <p:cNvSpPr/>
              <p:nvPr/>
            </p:nvSpPr>
            <p:spPr>
              <a:xfrm flipH="1">
                <a:off x="8505377" y="4181710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1" name="Google Shape;9511;p41"/>
              <p:cNvSpPr/>
              <p:nvPr/>
            </p:nvSpPr>
            <p:spPr>
              <a:xfrm flipH="1">
                <a:off x="8590359" y="4181710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2" name="Google Shape;9512;p41"/>
              <p:cNvSpPr/>
              <p:nvPr/>
            </p:nvSpPr>
            <p:spPr>
              <a:xfrm flipH="1">
                <a:off x="731555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3" name="Google Shape;9513;p41"/>
              <p:cNvSpPr/>
              <p:nvPr/>
            </p:nvSpPr>
            <p:spPr>
              <a:xfrm flipH="1">
                <a:off x="7400551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4" name="Google Shape;9514;p41"/>
              <p:cNvSpPr/>
              <p:nvPr/>
            </p:nvSpPr>
            <p:spPr>
              <a:xfrm flipH="1">
                <a:off x="7485535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5" name="Google Shape;9515;p41"/>
              <p:cNvSpPr/>
              <p:nvPr/>
            </p:nvSpPr>
            <p:spPr>
              <a:xfrm flipH="1">
                <a:off x="7570520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6" name="Google Shape;9516;p41"/>
              <p:cNvSpPr/>
              <p:nvPr/>
            </p:nvSpPr>
            <p:spPr>
              <a:xfrm flipH="1">
                <a:off x="7655512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7" name="Google Shape;9517;p41"/>
              <p:cNvSpPr/>
              <p:nvPr/>
            </p:nvSpPr>
            <p:spPr>
              <a:xfrm flipH="1">
                <a:off x="7740496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8" name="Google Shape;9518;p41"/>
              <p:cNvSpPr/>
              <p:nvPr/>
            </p:nvSpPr>
            <p:spPr>
              <a:xfrm flipH="1">
                <a:off x="7825485" y="4107344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9" name="Google Shape;9519;p41"/>
              <p:cNvSpPr/>
              <p:nvPr/>
            </p:nvSpPr>
            <p:spPr>
              <a:xfrm flipH="1">
                <a:off x="7921094" y="4107344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9523" y="952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0" name="Google Shape;9520;p41"/>
              <p:cNvSpPr/>
              <p:nvPr/>
            </p:nvSpPr>
            <p:spPr>
              <a:xfrm flipH="1">
                <a:off x="7995449" y="4107344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1" name="Google Shape;9521;p41"/>
              <p:cNvSpPr/>
              <p:nvPr/>
            </p:nvSpPr>
            <p:spPr>
              <a:xfrm flipH="1">
                <a:off x="8080438" y="410734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2" name="Google Shape;9522;p41"/>
              <p:cNvSpPr/>
              <p:nvPr/>
            </p:nvSpPr>
            <p:spPr>
              <a:xfrm flipH="1">
                <a:off x="8176054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3" name="Google Shape;9523;p41"/>
              <p:cNvSpPr/>
              <p:nvPr/>
            </p:nvSpPr>
            <p:spPr>
              <a:xfrm flipH="1">
                <a:off x="825041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4" name="Google Shape;9524;p41"/>
              <p:cNvSpPr/>
              <p:nvPr/>
            </p:nvSpPr>
            <p:spPr>
              <a:xfrm flipH="1">
                <a:off x="833539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5" name="Google Shape;9525;p41"/>
              <p:cNvSpPr/>
              <p:nvPr/>
            </p:nvSpPr>
            <p:spPr>
              <a:xfrm flipH="1">
                <a:off x="8431015" y="410734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6" name="Google Shape;9526;p41"/>
              <p:cNvSpPr/>
              <p:nvPr/>
            </p:nvSpPr>
            <p:spPr>
              <a:xfrm flipH="1">
                <a:off x="8505377" y="410734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7" name="Google Shape;9527;p41"/>
              <p:cNvSpPr/>
              <p:nvPr/>
            </p:nvSpPr>
            <p:spPr>
              <a:xfrm flipH="1">
                <a:off x="8590359" y="410734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8" name="Google Shape;9528;p41"/>
              <p:cNvSpPr/>
              <p:nvPr/>
            </p:nvSpPr>
            <p:spPr>
              <a:xfrm flipH="1">
                <a:off x="731555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9" name="Google Shape;9529;p41"/>
              <p:cNvSpPr/>
              <p:nvPr/>
            </p:nvSpPr>
            <p:spPr>
              <a:xfrm flipH="1">
                <a:off x="7400551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0" name="Google Shape;9530;p41"/>
              <p:cNvSpPr/>
              <p:nvPr/>
            </p:nvSpPr>
            <p:spPr>
              <a:xfrm flipH="1">
                <a:off x="7485535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1" name="Google Shape;9531;p41"/>
              <p:cNvSpPr/>
              <p:nvPr/>
            </p:nvSpPr>
            <p:spPr>
              <a:xfrm flipH="1">
                <a:off x="7570520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2" name="Google Shape;9532;p41"/>
              <p:cNvSpPr/>
              <p:nvPr/>
            </p:nvSpPr>
            <p:spPr>
              <a:xfrm flipH="1">
                <a:off x="7655512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3" name="Google Shape;9533;p41"/>
              <p:cNvSpPr/>
              <p:nvPr/>
            </p:nvSpPr>
            <p:spPr>
              <a:xfrm flipH="1">
                <a:off x="7740496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4" name="Google Shape;9534;p41"/>
              <p:cNvSpPr/>
              <p:nvPr/>
            </p:nvSpPr>
            <p:spPr>
              <a:xfrm flipH="1">
                <a:off x="7825485" y="4022352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5" name="Google Shape;9535;p41"/>
              <p:cNvSpPr/>
              <p:nvPr/>
            </p:nvSpPr>
            <p:spPr>
              <a:xfrm flipH="1">
                <a:off x="7921094" y="4022352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6" name="Google Shape;9536;p41"/>
              <p:cNvSpPr/>
              <p:nvPr/>
            </p:nvSpPr>
            <p:spPr>
              <a:xfrm flipH="1">
                <a:off x="7995449" y="4022352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7" name="Google Shape;9537;p41"/>
              <p:cNvSpPr/>
              <p:nvPr/>
            </p:nvSpPr>
            <p:spPr>
              <a:xfrm flipH="1">
                <a:off x="8080438" y="4022352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8" name="Google Shape;9538;p41"/>
              <p:cNvSpPr/>
              <p:nvPr/>
            </p:nvSpPr>
            <p:spPr>
              <a:xfrm flipH="1">
                <a:off x="8176054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9" name="Google Shape;9539;p41"/>
              <p:cNvSpPr/>
              <p:nvPr/>
            </p:nvSpPr>
            <p:spPr>
              <a:xfrm flipH="1">
                <a:off x="825041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0" name="Google Shape;9540;p41"/>
              <p:cNvSpPr/>
              <p:nvPr/>
            </p:nvSpPr>
            <p:spPr>
              <a:xfrm flipH="1">
                <a:off x="833539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1" name="Google Shape;9541;p41"/>
              <p:cNvSpPr/>
              <p:nvPr/>
            </p:nvSpPr>
            <p:spPr>
              <a:xfrm flipH="1">
                <a:off x="8431015" y="4022352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2" name="Google Shape;9542;p41"/>
              <p:cNvSpPr/>
              <p:nvPr/>
            </p:nvSpPr>
            <p:spPr>
              <a:xfrm flipH="1">
                <a:off x="8505377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3" name="Google Shape;9543;p41"/>
              <p:cNvSpPr/>
              <p:nvPr/>
            </p:nvSpPr>
            <p:spPr>
              <a:xfrm flipH="1">
                <a:off x="8590359" y="4022352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4" name="Google Shape;9544;p41"/>
              <p:cNvSpPr/>
              <p:nvPr/>
            </p:nvSpPr>
            <p:spPr>
              <a:xfrm flipH="1">
                <a:off x="731555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5" name="Google Shape;9545;p41"/>
              <p:cNvSpPr/>
              <p:nvPr/>
            </p:nvSpPr>
            <p:spPr>
              <a:xfrm flipH="1">
                <a:off x="7400551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6" name="Google Shape;9546;p41"/>
              <p:cNvSpPr/>
              <p:nvPr/>
            </p:nvSpPr>
            <p:spPr>
              <a:xfrm flipH="1">
                <a:off x="7485535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7" name="Google Shape;9547;p41"/>
              <p:cNvSpPr/>
              <p:nvPr/>
            </p:nvSpPr>
            <p:spPr>
              <a:xfrm flipH="1">
                <a:off x="7570520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8" name="Google Shape;9548;p41"/>
              <p:cNvSpPr/>
              <p:nvPr/>
            </p:nvSpPr>
            <p:spPr>
              <a:xfrm flipH="1">
                <a:off x="7655512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9" name="Google Shape;9549;p41"/>
              <p:cNvSpPr/>
              <p:nvPr/>
            </p:nvSpPr>
            <p:spPr>
              <a:xfrm flipH="1">
                <a:off x="7740496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0" name="Google Shape;9550;p41"/>
              <p:cNvSpPr/>
              <p:nvPr/>
            </p:nvSpPr>
            <p:spPr>
              <a:xfrm flipH="1">
                <a:off x="7825485" y="3926748"/>
                <a:ext cx="95633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1" name="Google Shape;9551;p41"/>
              <p:cNvSpPr/>
              <p:nvPr/>
            </p:nvSpPr>
            <p:spPr>
              <a:xfrm flipH="1">
                <a:off x="7921094" y="3926748"/>
                <a:ext cx="7438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2" name="Google Shape;9552;p41"/>
              <p:cNvSpPr/>
              <p:nvPr/>
            </p:nvSpPr>
            <p:spPr>
              <a:xfrm flipH="1">
                <a:off x="7995449" y="3926748"/>
                <a:ext cx="8502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3" name="Google Shape;9553;p41"/>
              <p:cNvSpPr/>
              <p:nvPr/>
            </p:nvSpPr>
            <p:spPr>
              <a:xfrm flipH="1">
                <a:off x="8080438" y="3926748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4" name="Google Shape;9554;p41"/>
              <p:cNvSpPr/>
              <p:nvPr/>
            </p:nvSpPr>
            <p:spPr>
              <a:xfrm flipH="1">
                <a:off x="8176054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5" name="Google Shape;9555;p41"/>
              <p:cNvSpPr/>
              <p:nvPr/>
            </p:nvSpPr>
            <p:spPr>
              <a:xfrm flipH="1">
                <a:off x="825041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6" name="Google Shape;9556;p41"/>
              <p:cNvSpPr/>
              <p:nvPr/>
            </p:nvSpPr>
            <p:spPr>
              <a:xfrm flipH="1">
                <a:off x="833539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7" name="Google Shape;9557;p41"/>
              <p:cNvSpPr/>
              <p:nvPr/>
            </p:nvSpPr>
            <p:spPr>
              <a:xfrm flipH="1">
                <a:off x="8431015" y="3926748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8" name="Google Shape;9558;p41"/>
              <p:cNvSpPr/>
              <p:nvPr/>
            </p:nvSpPr>
            <p:spPr>
              <a:xfrm flipH="1">
                <a:off x="8505377" y="3926748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9" name="Google Shape;9559;p41"/>
              <p:cNvSpPr/>
              <p:nvPr/>
            </p:nvSpPr>
            <p:spPr>
              <a:xfrm flipH="1">
                <a:off x="8590359" y="3926748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0" name="Google Shape;9560;p41"/>
              <p:cNvSpPr/>
              <p:nvPr/>
            </p:nvSpPr>
            <p:spPr>
              <a:xfrm flipH="1">
                <a:off x="731555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1" name="Google Shape;9561;p41"/>
              <p:cNvSpPr/>
              <p:nvPr/>
            </p:nvSpPr>
            <p:spPr>
              <a:xfrm flipH="1">
                <a:off x="7400551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2" name="Google Shape;9562;p41"/>
              <p:cNvSpPr/>
              <p:nvPr/>
            </p:nvSpPr>
            <p:spPr>
              <a:xfrm flipH="1">
                <a:off x="7485535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4" y="952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3" name="Google Shape;9563;p41"/>
              <p:cNvSpPr/>
              <p:nvPr/>
            </p:nvSpPr>
            <p:spPr>
              <a:xfrm flipH="1">
                <a:off x="7570520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4" name="Google Shape;9564;p41"/>
              <p:cNvSpPr/>
              <p:nvPr/>
            </p:nvSpPr>
            <p:spPr>
              <a:xfrm flipH="1">
                <a:off x="7655512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5" name="Google Shape;9565;p41"/>
              <p:cNvSpPr/>
              <p:nvPr/>
            </p:nvSpPr>
            <p:spPr>
              <a:xfrm flipH="1">
                <a:off x="7740496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6" name="Google Shape;9566;p41"/>
              <p:cNvSpPr/>
              <p:nvPr/>
            </p:nvSpPr>
            <p:spPr>
              <a:xfrm flipH="1">
                <a:off x="7825485" y="3852383"/>
                <a:ext cx="95633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7" name="Google Shape;9567;p41"/>
              <p:cNvSpPr/>
              <p:nvPr/>
            </p:nvSpPr>
            <p:spPr>
              <a:xfrm flipH="1">
                <a:off x="7921094" y="3852383"/>
                <a:ext cx="7438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9523" y="952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8" name="Google Shape;9568;p41"/>
              <p:cNvSpPr/>
              <p:nvPr/>
            </p:nvSpPr>
            <p:spPr>
              <a:xfrm flipH="1">
                <a:off x="7995449" y="3852383"/>
                <a:ext cx="8502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9" name="Google Shape;9569;p41"/>
              <p:cNvSpPr/>
              <p:nvPr/>
            </p:nvSpPr>
            <p:spPr>
              <a:xfrm flipH="1">
                <a:off x="8080438" y="3852383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7" y="952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0" name="Google Shape;9570;p41"/>
              <p:cNvSpPr/>
              <p:nvPr/>
            </p:nvSpPr>
            <p:spPr>
              <a:xfrm flipH="1">
                <a:off x="8176054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1" name="Google Shape;9571;p41"/>
              <p:cNvSpPr/>
              <p:nvPr/>
            </p:nvSpPr>
            <p:spPr>
              <a:xfrm flipH="1">
                <a:off x="825041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2" name="Google Shape;9572;p41"/>
              <p:cNvSpPr/>
              <p:nvPr/>
            </p:nvSpPr>
            <p:spPr>
              <a:xfrm flipH="1">
                <a:off x="833539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3" name="Google Shape;9573;p41"/>
              <p:cNvSpPr/>
              <p:nvPr/>
            </p:nvSpPr>
            <p:spPr>
              <a:xfrm flipH="1">
                <a:off x="8431015" y="3852383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4" name="Google Shape;9574;p41"/>
              <p:cNvSpPr/>
              <p:nvPr/>
            </p:nvSpPr>
            <p:spPr>
              <a:xfrm flipH="1">
                <a:off x="8505377" y="385238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5" name="Google Shape;9575;p41"/>
              <p:cNvSpPr/>
              <p:nvPr/>
            </p:nvSpPr>
            <p:spPr>
              <a:xfrm flipH="1">
                <a:off x="8590359" y="3852383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6" name="Google Shape;9576;p41"/>
              <p:cNvSpPr/>
              <p:nvPr/>
            </p:nvSpPr>
            <p:spPr>
              <a:xfrm flipH="1">
                <a:off x="7230575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7" name="Google Shape;9577;p41"/>
              <p:cNvSpPr/>
              <p:nvPr/>
            </p:nvSpPr>
            <p:spPr>
              <a:xfrm flipH="1">
                <a:off x="7230575" y="4117963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8" name="Google Shape;9578;p41"/>
              <p:cNvSpPr/>
              <p:nvPr/>
            </p:nvSpPr>
            <p:spPr>
              <a:xfrm flipH="1">
                <a:off x="7230575" y="4022352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9" name="Google Shape;9579;p41"/>
              <p:cNvSpPr/>
              <p:nvPr/>
            </p:nvSpPr>
            <p:spPr>
              <a:xfrm flipH="1">
                <a:off x="7230575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0" name="Google Shape;9580;p41"/>
              <p:cNvSpPr/>
              <p:nvPr/>
            </p:nvSpPr>
            <p:spPr>
              <a:xfrm flipH="1">
                <a:off x="7230575" y="3863002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1" name="Google Shape;9581;p41"/>
              <p:cNvSpPr/>
              <p:nvPr/>
            </p:nvSpPr>
            <p:spPr>
              <a:xfrm flipH="1">
                <a:off x="7400551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2" name="Google Shape;9582;p41"/>
              <p:cNvSpPr/>
              <p:nvPr/>
            </p:nvSpPr>
            <p:spPr>
              <a:xfrm flipH="1">
                <a:off x="7485535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3" name="Google Shape;9583;p41"/>
              <p:cNvSpPr/>
              <p:nvPr/>
            </p:nvSpPr>
            <p:spPr>
              <a:xfrm flipH="1">
                <a:off x="7570520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4" name="Google Shape;9584;p41"/>
              <p:cNvSpPr/>
              <p:nvPr/>
            </p:nvSpPr>
            <p:spPr>
              <a:xfrm flipH="1">
                <a:off x="7740496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5" name="Google Shape;9585;p41"/>
              <p:cNvSpPr/>
              <p:nvPr/>
            </p:nvSpPr>
            <p:spPr>
              <a:xfrm flipH="1">
                <a:off x="7825485" y="3767391"/>
                <a:ext cx="95633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6" name="Google Shape;9586;p41"/>
              <p:cNvSpPr/>
              <p:nvPr/>
            </p:nvSpPr>
            <p:spPr>
              <a:xfrm flipH="1">
                <a:off x="7921094" y="3767391"/>
                <a:ext cx="7438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7" name="Google Shape;9587;p41"/>
              <p:cNvSpPr/>
              <p:nvPr/>
            </p:nvSpPr>
            <p:spPr>
              <a:xfrm flipH="1">
                <a:off x="7995449" y="3767391"/>
                <a:ext cx="8502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8" name="Google Shape;9588;p41"/>
              <p:cNvSpPr/>
              <p:nvPr/>
            </p:nvSpPr>
            <p:spPr>
              <a:xfrm flipH="1">
                <a:off x="8080438" y="3767391"/>
                <a:ext cx="95649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9" name="Google Shape;9589;p41"/>
              <p:cNvSpPr/>
              <p:nvPr/>
            </p:nvSpPr>
            <p:spPr>
              <a:xfrm flipH="1">
                <a:off x="8176054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0" name="Google Shape;9590;p41"/>
              <p:cNvSpPr/>
              <p:nvPr/>
            </p:nvSpPr>
            <p:spPr>
              <a:xfrm flipH="1">
                <a:off x="825041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1" name="Google Shape;9591;p41"/>
              <p:cNvSpPr/>
              <p:nvPr/>
            </p:nvSpPr>
            <p:spPr>
              <a:xfrm flipH="1">
                <a:off x="833539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2" name="Google Shape;9592;p41"/>
              <p:cNvSpPr/>
              <p:nvPr/>
            </p:nvSpPr>
            <p:spPr>
              <a:xfrm flipH="1">
                <a:off x="8431015" y="3767391"/>
                <a:ext cx="74390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886" extrusionOk="0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3" name="Google Shape;9593;p41"/>
              <p:cNvSpPr/>
              <p:nvPr/>
            </p:nvSpPr>
            <p:spPr>
              <a:xfrm flipH="1">
                <a:off x="8505377" y="3767391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4" name="Google Shape;9594;p41"/>
              <p:cNvSpPr/>
              <p:nvPr/>
            </p:nvSpPr>
            <p:spPr>
              <a:xfrm flipH="1">
                <a:off x="8590359" y="3767391"/>
                <a:ext cx="95641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5" name="Google Shape;9595;p41"/>
              <p:cNvSpPr/>
              <p:nvPr/>
            </p:nvSpPr>
            <p:spPr>
              <a:xfrm flipH="1">
                <a:off x="8176054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6" name="Google Shape;9596;p41"/>
              <p:cNvSpPr/>
              <p:nvPr/>
            </p:nvSpPr>
            <p:spPr>
              <a:xfrm flipH="1">
                <a:off x="825041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7" name="Google Shape;9597;p41"/>
              <p:cNvSpPr/>
              <p:nvPr/>
            </p:nvSpPr>
            <p:spPr>
              <a:xfrm flipH="1">
                <a:off x="833539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8" name="Google Shape;9598;p41"/>
              <p:cNvSpPr/>
              <p:nvPr/>
            </p:nvSpPr>
            <p:spPr>
              <a:xfrm flipH="1">
                <a:off x="8431015" y="3671779"/>
                <a:ext cx="74390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6" extrusionOk="0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9" name="Google Shape;9599;p41"/>
              <p:cNvSpPr/>
              <p:nvPr/>
            </p:nvSpPr>
            <p:spPr>
              <a:xfrm flipH="1">
                <a:off x="8505377" y="3671779"/>
                <a:ext cx="85012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0" name="Google Shape;9600;p41"/>
              <p:cNvSpPr/>
              <p:nvPr/>
            </p:nvSpPr>
            <p:spPr>
              <a:xfrm flipH="1">
                <a:off x="8590359" y="3671779"/>
                <a:ext cx="95641" cy="95641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6" extrusionOk="0">
                    <a:moveTo>
                      <a:pt x="0" y="1"/>
                    </a:moveTo>
                    <a:lnTo>
                      <a:pt x="0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1" name="Google Shape;9601;p41"/>
              <p:cNvSpPr/>
              <p:nvPr/>
            </p:nvSpPr>
            <p:spPr>
              <a:xfrm flipH="1">
                <a:off x="8080438" y="3597414"/>
                <a:ext cx="95649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2" name="Google Shape;9602;p41"/>
              <p:cNvSpPr/>
              <p:nvPr/>
            </p:nvSpPr>
            <p:spPr>
              <a:xfrm flipH="1">
                <a:off x="8176054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3" name="Google Shape;9603;p41"/>
              <p:cNvSpPr/>
              <p:nvPr/>
            </p:nvSpPr>
            <p:spPr>
              <a:xfrm flipH="1">
                <a:off x="825041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4" name="Google Shape;9604;p41"/>
              <p:cNvSpPr/>
              <p:nvPr/>
            </p:nvSpPr>
            <p:spPr>
              <a:xfrm flipH="1">
                <a:off x="833539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5" name="Google Shape;9605;p41"/>
              <p:cNvSpPr/>
              <p:nvPr/>
            </p:nvSpPr>
            <p:spPr>
              <a:xfrm flipH="1">
                <a:off x="8431015" y="3597414"/>
                <a:ext cx="74390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 extrusionOk="0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6" name="Google Shape;9606;p41"/>
              <p:cNvSpPr/>
              <p:nvPr/>
            </p:nvSpPr>
            <p:spPr>
              <a:xfrm flipH="1">
                <a:off x="8505377" y="3597414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7" name="Google Shape;9607;p41"/>
              <p:cNvSpPr/>
              <p:nvPr/>
            </p:nvSpPr>
            <p:spPr>
              <a:xfrm flipH="1">
                <a:off x="8590359" y="3597414"/>
                <a:ext cx="95641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9525" extrusionOk="0">
                    <a:moveTo>
                      <a:pt x="0" y="1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8" name="Google Shape;9608;p41"/>
              <p:cNvSpPr/>
              <p:nvPr/>
            </p:nvSpPr>
            <p:spPr>
              <a:xfrm flipH="1">
                <a:off x="8685973" y="3693026"/>
                <a:ext cx="85012" cy="7439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9525" extrusionOk="0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9" name="Google Shape;9609;p41"/>
              <p:cNvSpPr/>
              <p:nvPr/>
            </p:nvSpPr>
            <p:spPr>
              <a:xfrm flipH="1">
                <a:off x="8685973" y="3852383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0" name="Google Shape;9610;p41"/>
              <p:cNvSpPr/>
              <p:nvPr/>
            </p:nvSpPr>
            <p:spPr>
              <a:xfrm flipH="1">
                <a:off x="8685973" y="3937368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1" name="Google Shape;9611;p41"/>
              <p:cNvSpPr/>
              <p:nvPr/>
            </p:nvSpPr>
            <p:spPr>
              <a:xfrm flipH="1">
                <a:off x="8685973" y="4022352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2" name="Google Shape;9612;p41"/>
              <p:cNvSpPr/>
              <p:nvPr/>
            </p:nvSpPr>
            <p:spPr>
              <a:xfrm flipH="1">
                <a:off x="8685973" y="4107344"/>
                <a:ext cx="85012" cy="85012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5" extrusionOk="0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3" name="Google Shape;9613;p41"/>
              <p:cNvSpPr/>
              <p:nvPr/>
            </p:nvSpPr>
            <p:spPr>
              <a:xfrm flipH="1">
                <a:off x="8685973" y="4192329"/>
                <a:ext cx="85012" cy="85020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0886" extrusionOk="0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4" name="Google Shape;9614;p41"/>
              <p:cNvSpPr/>
              <p:nvPr/>
            </p:nvSpPr>
            <p:spPr>
              <a:xfrm flipH="1">
                <a:off x="8080438" y="3501811"/>
                <a:ext cx="95649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5" name="Google Shape;9615;p41"/>
              <p:cNvSpPr/>
              <p:nvPr/>
            </p:nvSpPr>
            <p:spPr>
              <a:xfrm flipH="1">
                <a:off x="833539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6" name="Google Shape;9616;p41"/>
              <p:cNvSpPr/>
              <p:nvPr/>
            </p:nvSpPr>
            <p:spPr>
              <a:xfrm flipH="1">
                <a:off x="8431015" y="3501811"/>
                <a:ext cx="74390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2245" extrusionOk="0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7" name="Google Shape;9617;p41"/>
              <p:cNvSpPr/>
              <p:nvPr/>
            </p:nvSpPr>
            <p:spPr>
              <a:xfrm flipH="1">
                <a:off x="8505377" y="3501811"/>
                <a:ext cx="85012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0885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8" name="Google Shape;9618;p41"/>
              <p:cNvSpPr/>
              <p:nvPr/>
            </p:nvSpPr>
            <p:spPr>
              <a:xfrm flipH="1">
                <a:off x="8590359" y="3501811"/>
                <a:ext cx="95641" cy="95633"/>
              </a:xfrm>
              <a:custGeom>
                <a:avLst/>
                <a:gdLst/>
                <a:ahLst/>
                <a:cxnLst/>
                <a:rect l="l" t="t" r="r" b="b"/>
                <a:pathLst>
                  <a:path w="12246" h="12245" extrusionOk="0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19" name="Google Shape;9619;p41"/>
          <p:cNvGrpSpPr/>
          <p:nvPr/>
        </p:nvGrpSpPr>
        <p:grpSpPr>
          <a:xfrm flipH="1">
            <a:off x="1435631" y="4467454"/>
            <a:ext cx="717183" cy="761705"/>
            <a:chOff x="6163859" y="4325295"/>
            <a:chExt cx="1007280" cy="1069810"/>
          </a:xfrm>
        </p:grpSpPr>
        <p:sp>
          <p:nvSpPr>
            <p:cNvPr id="9620" name="Google Shape;9620;p41"/>
            <p:cNvSpPr/>
            <p:nvPr/>
          </p:nvSpPr>
          <p:spPr>
            <a:xfrm>
              <a:off x="6719586" y="5332558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41"/>
            <p:cNvSpPr/>
            <p:nvPr/>
          </p:nvSpPr>
          <p:spPr>
            <a:xfrm>
              <a:off x="6670963" y="5332558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41"/>
            <p:cNvSpPr/>
            <p:nvPr/>
          </p:nvSpPr>
          <p:spPr>
            <a:xfrm>
              <a:off x="6615387" y="5332558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41"/>
            <p:cNvSpPr/>
            <p:nvPr/>
          </p:nvSpPr>
          <p:spPr>
            <a:xfrm>
              <a:off x="6552862" y="5332558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41"/>
            <p:cNvSpPr/>
            <p:nvPr/>
          </p:nvSpPr>
          <p:spPr>
            <a:xfrm>
              <a:off x="6719586" y="5276982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41"/>
            <p:cNvSpPr/>
            <p:nvPr/>
          </p:nvSpPr>
          <p:spPr>
            <a:xfrm>
              <a:off x="6670963" y="5276982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41"/>
            <p:cNvSpPr/>
            <p:nvPr/>
          </p:nvSpPr>
          <p:spPr>
            <a:xfrm>
              <a:off x="6615387" y="527698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41"/>
            <p:cNvSpPr/>
            <p:nvPr/>
          </p:nvSpPr>
          <p:spPr>
            <a:xfrm>
              <a:off x="6552862" y="5276982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41"/>
            <p:cNvSpPr/>
            <p:nvPr/>
          </p:nvSpPr>
          <p:spPr>
            <a:xfrm>
              <a:off x="6719586" y="522141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41"/>
            <p:cNvSpPr/>
            <p:nvPr/>
          </p:nvSpPr>
          <p:spPr>
            <a:xfrm>
              <a:off x="6670963" y="522141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41"/>
            <p:cNvSpPr/>
            <p:nvPr/>
          </p:nvSpPr>
          <p:spPr>
            <a:xfrm>
              <a:off x="6615387" y="522141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41"/>
            <p:cNvSpPr/>
            <p:nvPr/>
          </p:nvSpPr>
          <p:spPr>
            <a:xfrm>
              <a:off x="6552862" y="522141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41"/>
            <p:cNvSpPr/>
            <p:nvPr/>
          </p:nvSpPr>
          <p:spPr>
            <a:xfrm>
              <a:off x="6719586" y="5165834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41"/>
            <p:cNvSpPr/>
            <p:nvPr/>
          </p:nvSpPr>
          <p:spPr>
            <a:xfrm>
              <a:off x="6670963" y="5165834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41"/>
            <p:cNvSpPr/>
            <p:nvPr/>
          </p:nvSpPr>
          <p:spPr>
            <a:xfrm>
              <a:off x="6615387" y="5165834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41"/>
            <p:cNvSpPr/>
            <p:nvPr/>
          </p:nvSpPr>
          <p:spPr>
            <a:xfrm>
              <a:off x="6552862" y="5165834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41"/>
            <p:cNvSpPr/>
            <p:nvPr/>
          </p:nvSpPr>
          <p:spPr>
            <a:xfrm>
              <a:off x="6719586" y="5110263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41"/>
            <p:cNvSpPr/>
            <p:nvPr/>
          </p:nvSpPr>
          <p:spPr>
            <a:xfrm>
              <a:off x="6670963" y="5110263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41"/>
            <p:cNvSpPr/>
            <p:nvPr/>
          </p:nvSpPr>
          <p:spPr>
            <a:xfrm>
              <a:off x="6615387" y="5110263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41"/>
            <p:cNvSpPr/>
            <p:nvPr/>
          </p:nvSpPr>
          <p:spPr>
            <a:xfrm>
              <a:off x="6552862" y="5110263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41"/>
            <p:cNvSpPr/>
            <p:nvPr/>
          </p:nvSpPr>
          <p:spPr>
            <a:xfrm>
              <a:off x="6837677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41"/>
            <p:cNvSpPr/>
            <p:nvPr/>
          </p:nvSpPr>
          <p:spPr>
            <a:xfrm>
              <a:off x="6782101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41"/>
            <p:cNvSpPr/>
            <p:nvPr/>
          </p:nvSpPr>
          <p:spPr>
            <a:xfrm>
              <a:off x="6719586" y="5054691"/>
              <a:ext cx="62541" cy="55595"/>
            </a:xfrm>
            <a:custGeom>
              <a:avLst/>
              <a:gdLst/>
              <a:ahLst/>
              <a:cxnLst/>
              <a:rect l="l" t="t" r="r" b="b"/>
              <a:pathLst>
                <a:path w="1224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41"/>
            <p:cNvSpPr/>
            <p:nvPr/>
          </p:nvSpPr>
          <p:spPr>
            <a:xfrm>
              <a:off x="6670963" y="5054691"/>
              <a:ext cx="48644" cy="55595"/>
            </a:xfrm>
            <a:custGeom>
              <a:avLst/>
              <a:gdLst/>
              <a:ahLst/>
              <a:cxnLst/>
              <a:rect l="l" t="t" r="r" b="b"/>
              <a:pathLst>
                <a:path w="9524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41"/>
            <p:cNvSpPr/>
            <p:nvPr/>
          </p:nvSpPr>
          <p:spPr>
            <a:xfrm>
              <a:off x="6615387" y="5054691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41"/>
            <p:cNvSpPr/>
            <p:nvPr/>
          </p:nvSpPr>
          <p:spPr>
            <a:xfrm>
              <a:off x="6552862" y="5054691"/>
              <a:ext cx="62552" cy="55595"/>
            </a:xfrm>
            <a:custGeom>
              <a:avLst/>
              <a:gdLst/>
              <a:ahLst/>
              <a:cxnLst/>
              <a:rect l="l" t="t" r="r" b="b"/>
              <a:pathLst>
                <a:path w="12247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41"/>
            <p:cNvSpPr/>
            <p:nvPr/>
          </p:nvSpPr>
          <p:spPr>
            <a:xfrm>
              <a:off x="6504240" y="5054691"/>
              <a:ext cx="48649" cy="55595"/>
            </a:xfrm>
            <a:custGeom>
              <a:avLst/>
              <a:gdLst/>
              <a:ahLst/>
              <a:cxnLst/>
              <a:rect l="l" t="t" r="r" b="b"/>
              <a:pathLst>
                <a:path w="9525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41"/>
            <p:cNvSpPr/>
            <p:nvPr/>
          </p:nvSpPr>
          <p:spPr>
            <a:xfrm>
              <a:off x="6448669" y="5054691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41"/>
            <p:cNvSpPr/>
            <p:nvPr/>
          </p:nvSpPr>
          <p:spPr>
            <a:xfrm>
              <a:off x="6386148" y="5054691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41"/>
            <p:cNvSpPr/>
            <p:nvPr/>
          </p:nvSpPr>
          <p:spPr>
            <a:xfrm>
              <a:off x="6837677" y="499911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41"/>
            <p:cNvSpPr/>
            <p:nvPr/>
          </p:nvSpPr>
          <p:spPr>
            <a:xfrm>
              <a:off x="6615387" y="4999115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41"/>
            <p:cNvSpPr/>
            <p:nvPr/>
          </p:nvSpPr>
          <p:spPr>
            <a:xfrm>
              <a:off x="6386148" y="4999115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41"/>
            <p:cNvSpPr/>
            <p:nvPr/>
          </p:nvSpPr>
          <p:spPr>
            <a:xfrm>
              <a:off x="6837677" y="494354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41"/>
            <p:cNvSpPr/>
            <p:nvPr/>
          </p:nvSpPr>
          <p:spPr>
            <a:xfrm>
              <a:off x="6615387" y="4943544"/>
              <a:ext cx="55600" cy="55595"/>
            </a:xfrm>
            <a:custGeom>
              <a:avLst/>
              <a:gdLst/>
              <a:ahLst/>
              <a:cxnLst/>
              <a:rect l="l" t="t" r="r" b="b"/>
              <a:pathLst>
                <a:path w="1088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41"/>
            <p:cNvSpPr/>
            <p:nvPr/>
          </p:nvSpPr>
          <p:spPr>
            <a:xfrm>
              <a:off x="6386148" y="4943544"/>
              <a:ext cx="62546" cy="55595"/>
            </a:xfrm>
            <a:custGeom>
              <a:avLst/>
              <a:gdLst/>
              <a:ahLst/>
              <a:cxnLst/>
              <a:rect l="l" t="t" r="r" b="b"/>
              <a:pathLst>
                <a:path w="12246" h="10885" extrusionOk="0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41"/>
            <p:cNvSpPr/>
            <p:nvPr/>
          </p:nvSpPr>
          <p:spPr>
            <a:xfrm>
              <a:off x="6837677" y="4887972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41"/>
            <p:cNvSpPr/>
            <p:nvPr/>
          </p:nvSpPr>
          <p:spPr>
            <a:xfrm>
              <a:off x="6615387" y="4887972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41"/>
            <p:cNvSpPr/>
            <p:nvPr/>
          </p:nvSpPr>
          <p:spPr>
            <a:xfrm>
              <a:off x="6386148" y="4887972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41"/>
            <p:cNvSpPr/>
            <p:nvPr/>
          </p:nvSpPr>
          <p:spPr>
            <a:xfrm>
              <a:off x="705996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41"/>
            <p:cNvSpPr/>
            <p:nvPr/>
          </p:nvSpPr>
          <p:spPr>
            <a:xfrm>
              <a:off x="7004396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41"/>
            <p:cNvSpPr/>
            <p:nvPr/>
          </p:nvSpPr>
          <p:spPr>
            <a:xfrm>
              <a:off x="6948824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4" y="1088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41"/>
            <p:cNvSpPr/>
            <p:nvPr/>
          </p:nvSpPr>
          <p:spPr>
            <a:xfrm>
              <a:off x="6893248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41"/>
            <p:cNvSpPr/>
            <p:nvPr/>
          </p:nvSpPr>
          <p:spPr>
            <a:xfrm>
              <a:off x="6837677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41"/>
            <p:cNvSpPr/>
            <p:nvPr/>
          </p:nvSpPr>
          <p:spPr>
            <a:xfrm>
              <a:off x="6782101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41"/>
            <p:cNvSpPr/>
            <p:nvPr/>
          </p:nvSpPr>
          <p:spPr>
            <a:xfrm>
              <a:off x="6719586" y="4832401"/>
              <a:ext cx="62541" cy="55590"/>
            </a:xfrm>
            <a:custGeom>
              <a:avLst/>
              <a:gdLst/>
              <a:ahLst/>
              <a:cxnLst/>
              <a:rect l="l" t="t" r="r" b="b"/>
              <a:pathLst>
                <a:path w="1224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41"/>
            <p:cNvSpPr/>
            <p:nvPr/>
          </p:nvSpPr>
          <p:spPr>
            <a:xfrm>
              <a:off x="6670963" y="4832401"/>
              <a:ext cx="48644" cy="55590"/>
            </a:xfrm>
            <a:custGeom>
              <a:avLst/>
              <a:gdLst/>
              <a:ahLst/>
              <a:cxnLst/>
              <a:rect l="l" t="t" r="r" b="b"/>
              <a:pathLst>
                <a:path w="9524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9523" y="1088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41"/>
            <p:cNvSpPr/>
            <p:nvPr/>
          </p:nvSpPr>
          <p:spPr>
            <a:xfrm>
              <a:off x="6615387" y="4832401"/>
              <a:ext cx="55600" cy="55590"/>
            </a:xfrm>
            <a:custGeom>
              <a:avLst/>
              <a:gdLst/>
              <a:ahLst/>
              <a:cxnLst/>
              <a:rect l="l" t="t" r="r" b="b"/>
              <a:pathLst>
                <a:path w="1088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41"/>
            <p:cNvSpPr/>
            <p:nvPr/>
          </p:nvSpPr>
          <p:spPr>
            <a:xfrm>
              <a:off x="6552862" y="4832401"/>
              <a:ext cx="62552" cy="55590"/>
            </a:xfrm>
            <a:custGeom>
              <a:avLst/>
              <a:gdLst/>
              <a:ahLst/>
              <a:cxnLst/>
              <a:rect l="l" t="t" r="r" b="b"/>
              <a:pathLst>
                <a:path w="12247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7" y="1088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41"/>
            <p:cNvSpPr/>
            <p:nvPr/>
          </p:nvSpPr>
          <p:spPr>
            <a:xfrm>
              <a:off x="6504240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41"/>
            <p:cNvSpPr/>
            <p:nvPr/>
          </p:nvSpPr>
          <p:spPr>
            <a:xfrm>
              <a:off x="6448669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41"/>
            <p:cNvSpPr/>
            <p:nvPr/>
          </p:nvSpPr>
          <p:spPr>
            <a:xfrm>
              <a:off x="6386148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41"/>
            <p:cNvSpPr/>
            <p:nvPr/>
          </p:nvSpPr>
          <p:spPr>
            <a:xfrm>
              <a:off x="6337521" y="4832401"/>
              <a:ext cx="48649" cy="55590"/>
            </a:xfrm>
            <a:custGeom>
              <a:avLst/>
              <a:gdLst/>
              <a:ahLst/>
              <a:cxnLst/>
              <a:rect l="l" t="t" r="r" b="b"/>
              <a:pathLst>
                <a:path w="9525" h="10884" extrusionOk="0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41"/>
            <p:cNvSpPr/>
            <p:nvPr/>
          </p:nvSpPr>
          <p:spPr>
            <a:xfrm>
              <a:off x="6281950" y="4832401"/>
              <a:ext cx="55595" cy="55590"/>
            </a:xfrm>
            <a:custGeom>
              <a:avLst/>
              <a:gdLst/>
              <a:ahLst/>
              <a:cxnLst/>
              <a:rect l="l" t="t" r="r" b="b"/>
              <a:pathLst>
                <a:path w="10885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41"/>
            <p:cNvSpPr/>
            <p:nvPr/>
          </p:nvSpPr>
          <p:spPr>
            <a:xfrm>
              <a:off x="6219430" y="4832401"/>
              <a:ext cx="62546" cy="55590"/>
            </a:xfrm>
            <a:custGeom>
              <a:avLst/>
              <a:gdLst/>
              <a:ahLst/>
              <a:cxnLst/>
              <a:rect l="l" t="t" r="r" b="b"/>
              <a:pathLst>
                <a:path w="12246" h="10884" extrusionOk="0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41"/>
            <p:cNvSpPr/>
            <p:nvPr/>
          </p:nvSpPr>
          <p:spPr>
            <a:xfrm>
              <a:off x="705996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41"/>
            <p:cNvSpPr/>
            <p:nvPr/>
          </p:nvSpPr>
          <p:spPr>
            <a:xfrm>
              <a:off x="7004396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41"/>
            <p:cNvSpPr/>
            <p:nvPr/>
          </p:nvSpPr>
          <p:spPr>
            <a:xfrm>
              <a:off x="6948824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41"/>
            <p:cNvSpPr/>
            <p:nvPr/>
          </p:nvSpPr>
          <p:spPr>
            <a:xfrm>
              <a:off x="6893248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41"/>
            <p:cNvSpPr/>
            <p:nvPr/>
          </p:nvSpPr>
          <p:spPr>
            <a:xfrm>
              <a:off x="6837677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41"/>
            <p:cNvSpPr/>
            <p:nvPr/>
          </p:nvSpPr>
          <p:spPr>
            <a:xfrm>
              <a:off x="6782101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41"/>
            <p:cNvSpPr/>
            <p:nvPr/>
          </p:nvSpPr>
          <p:spPr>
            <a:xfrm>
              <a:off x="6719586" y="4769881"/>
              <a:ext cx="62541" cy="62546"/>
            </a:xfrm>
            <a:custGeom>
              <a:avLst/>
              <a:gdLst/>
              <a:ahLst/>
              <a:cxnLst/>
              <a:rect l="l" t="t" r="r" b="b"/>
              <a:pathLst>
                <a:path w="1224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41"/>
            <p:cNvSpPr/>
            <p:nvPr/>
          </p:nvSpPr>
          <p:spPr>
            <a:xfrm>
              <a:off x="6670963" y="4769881"/>
              <a:ext cx="48644" cy="62546"/>
            </a:xfrm>
            <a:custGeom>
              <a:avLst/>
              <a:gdLst/>
              <a:ahLst/>
              <a:cxnLst/>
              <a:rect l="l" t="t" r="r" b="b"/>
              <a:pathLst>
                <a:path w="9524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41"/>
            <p:cNvSpPr/>
            <p:nvPr/>
          </p:nvSpPr>
          <p:spPr>
            <a:xfrm>
              <a:off x="6615387" y="4769881"/>
              <a:ext cx="55600" cy="62546"/>
            </a:xfrm>
            <a:custGeom>
              <a:avLst/>
              <a:gdLst/>
              <a:ahLst/>
              <a:cxnLst/>
              <a:rect l="l" t="t" r="r" b="b"/>
              <a:pathLst>
                <a:path w="1088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41"/>
            <p:cNvSpPr/>
            <p:nvPr/>
          </p:nvSpPr>
          <p:spPr>
            <a:xfrm>
              <a:off x="6552862" y="4769881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41"/>
            <p:cNvSpPr/>
            <p:nvPr/>
          </p:nvSpPr>
          <p:spPr>
            <a:xfrm>
              <a:off x="6504240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41"/>
            <p:cNvSpPr/>
            <p:nvPr/>
          </p:nvSpPr>
          <p:spPr>
            <a:xfrm>
              <a:off x="6448669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41"/>
            <p:cNvSpPr/>
            <p:nvPr/>
          </p:nvSpPr>
          <p:spPr>
            <a:xfrm>
              <a:off x="6386148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41"/>
            <p:cNvSpPr/>
            <p:nvPr/>
          </p:nvSpPr>
          <p:spPr>
            <a:xfrm>
              <a:off x="6337521" y="4769881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41"/>
            <p:cNvSpPr/>
            <p:nvPr/>
          </p:nvSpPr>
          <p:spPr>
            <a:xfrm>
              <a:off x="6281950" y="4769881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41"/>
            <p:cNvSpPr/>
            <p:nvPr/>
          </p:nvSpPr>
          <p:spPr>
            <a:xfrm>
              <a:off x="6219430" y="4769881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41"/>
            <p:cNvSpPr/>
            <p:nvPr/>
          </p:nvSpPr>
          <p:spPr>
            <a:xfrm>
              <a:off x="705996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41"/>
            <p:cNvSpPr/>
            <p:nvPr/>
          </p:nvSpPr>
          <p:spPr>
            <a:xfrm>
              <a:off x="7004396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41"/>
            <p:cNvSpPr/>
            <p:nvPr/>
          </p:nvSpPr>
          <p:spPr>
            <a:xfrm>
              <a:off x="6948824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41"/>
            <p:cNvSpPr/>
            <p:nvPr/>
          </p:nvSpPr>
          <p:spPr>
            <a:xfrm>
              <a:off x="6893248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41"/>
            <p:cNvSpPr/>
            <p:nvPr/>
          </p:nvSpPr>
          <p:spPr>
            <a:xfrm>
              <a:off x="6837677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41"/>
            <p:cNvSpPr/>
            <p:nvPr/>
          </p:nvSpPr>
          <p:spPr>
            <a:xfrm>
              <a:off x="6782101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41"/>
            <p:cNvSpPr/>
            <p:nvPr/>
          </p:nvSpPr>
          <p:spPr>
            <a:xfrm>
              <a:off x="6719586" y="4721253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41"/>
            <p:cNvSpPr/>
            <p:nvPr/>
          </p:nvSpPr>
          <p:spPr>
            <a:xfrm>
              <a:off x="6670963" y="4721253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9523" y="952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41"/>
            <p:cNvSpPr/>
            <p:nvPr/>
          </p:nvSpPr>
          <p:spPr>
            <a:xfrm>
              <a:off x="6615387" y="4721253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41"/>
            <p:cNvSpPr/>
            <p:nvPr/>
          </p:nvSpPr>
          <p:spPr>
            <a:xfrm>
              <a:off x="6552862" y="4721253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41"/>
            <p:cNvSpPr/>
            <p:nvPr/>
          </p:nvSpPr>
          <p:spPr>
            <a:xfrm>
              <a:off x="6504240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41"/>
            <p:cNvSpPr/>
            <p:nvPr/>
          </p:nvSpPr>
          <p:spPr>
            <a:xfrm>
              <a:off x="6448669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41"/>
            <p:cNvSpPr/>
            <p:nvPr/>
          </p:nvSpPr>
          <p:spPr>
            <a:xfrm>
              <a:off x="6386148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41"/>
            <p:cNvSpPr/>
            <p:nvPr/>
          </p:nvSpPr>
          <p:spPr>
            <a:xfrm>
              <a:off x="6337521" y="4721253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41"/>
            <p:cNvSpPr/>
            <p:nvPr/>
          </p:nvSpPr>
          <p:spPr>
            <a:xfrm>
              <a:off x="6281950" y="4721253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41"/>
            <p:cNvSpPr/>
            <p:nvPr/>
          </p:nvSpPr>
          <p:spPr>
            <a:xfrm>
              <a:off x="6219430" y="4721253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41"/>
            <p:cNvSpPr/>
            <p:nvPr/>
          </p:nvSpPr>
          <p:spPr>
            <a:xfrm>
              <a:off x="705996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41"/>
            <p:cNvSpPr/>
            <p:nvPr/>
          </p:nvSpPr>
          <p:spPr>
            <a:xfrm>
              <a:off x="7004396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41"/>
            <p:cNvSpPr/>
            <p:nvPr/>
          </p:nvSpPr>
          <p:spPr>
            <a:xfrm>
              <a:off x="6948824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41"/>
            <p:cNvSpPr/>
            <p:nvPr/>
          </p:nvSpPr>
          <p:spPr>
            <a:xfrm>
              <a:off x="6893248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41"/>
            <p:cNvSpPr/>
            <p:nvPr/>
          </p:nvSpPr>
          <p:spPr>
            <a:xfrm>
              <a:off x="6837677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41"/>
            <p:cNvSpPr/>
            <p:nvPr/>
          </p:nvSpPr>
          <p:spPr>
            <a:xfrm>
              <a:off x="6782101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41"/>
            <p:cNvSpPr/>
            <p:nvPr/>
          </p:nvSpPr>
          <p:spPr>
            <a:xfrm>
              <a:off x="6719586" y="4665677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41"/>
            <p:cNvSpPr/>
            <p:nvPr/>
          </p:nvSpPr>
          <p:spPr>
            <a:xfrm>
              <a:off x="6670963" y="4665677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41"/>
            <p:cNvSpPr/>
            <p:nvPr/>
          </p:nvSpPr>
          <p:spPr>
            <a:xfrm>
              <a:off x="6615387" y="4665677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41"/>
            <p:cNvSpPr/>
            <p:nvPr/>
          </p:nvSpPr>
          <p:spPr>
            <a:xfrm>
              <a:off x="6552862" y="4665677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41"/>
            <p:cNvSpPr/>
            <p:nvPr/>
          </p:nvSpPr>
          <p:spPr>
            <a:xfrm>
              <a:off x="6504240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41"/>
            <p:cNvSpPr/>
            <p:nvPr/>
          </p:nvSpPr>
          <p:spPr>
            <a:xfrm>
              <a:off x="644866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41"/>
            <p:cNvSpPr/>
            <p:nvPr/>
          </p:nvSpPr>
          <p:spPr>
            <a:xfrm>
              <a:off x="6386148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41"/>
            <p:cNvSpPr/>
            <p:nvPr/>
          </p:nvSpPr>
          <p:spPr>
            <a:xfrm>
              <a:off x="6337521" y="4665677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41"/>
            <p:cNvSpPr/>
            <p:nvPr/>
          </p:nvSpPr>
          <p:spPr>
            <a:xfrm>
              <a:off x="6281950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41"/>
            <p:cNvSpPr/>
            <p:nvPr/>
          </p:nvSpPr>
          <p:spPr>
            <a:xfrm>
              <a:off x="6219430" y="4665677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41"/>
            <p:cNvSpPr/>
            <p:nvPr/>
          </p:nvSpPr>
          <p:spPr>
            <a:xfrm>
              <a:off x="705996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41"/>
            <p:cNvSpPr/>
            <p:nvPr/>
          </p:nvSpPr>
          <p:spPr>
            <a:xfrm>
              <a:off x="7004396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41"/>
            <p:cNvSpPr/>
            <p:nvPr/>
          </p:nvSpPr>
          <p:spPr>
            <a:xfrm>
              <a:off x="6948824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41"/>
            <p:cNvSpPr/>
            <p:nvPr/>
          </p:nvSpPr>
          <p:spPr>
            <a:xfrm>
              <a:off x="6893248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41"/>
            <p:cNvSpPr/>
            <p:nvPr/>
          </p:nvSpPr>
          <p:spPr>
            <a:xfrm>
              <a:off x="6837677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41"/>
            <p:cNvSpPr/>
            <p:nvPr/>
          </p:nvSpPr>
          <p:spPr>
            <a:xfrm>
              <a:off x="6782101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41"/>
            <p:cNvSpPr/>
            <p:nvPr/>
          </p:nvSpPr>
          <p:spPr>
            <a:xfrm>
              <a:off x="6719586" y="4603162"/>
              <a:ext cx="62541" cy="62541"/>
            </a:xfrm>
            <a:custGeom>
              <a:avLst/>
              <a:gdLst/>
              <a:ahLst/>
              <a:cxnLst/>
              <a:rect l="l" t="t" r="r" b="b"/>
              <a:pathLst>
                <a:path w="1224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41"/>
            <p:cNvSpPr/>
            <p:nvPr/>
          </p:nvSpPr>
          <p:spPr>
            <a:xfrm>
              <a:off x="6670963" y="4603162"/>
              <a:ext cx="48644" cy="62541"/>
            </a:xfrm>
            <a:custGeom>
              <a:avLst/>
              <a:gdLst/>
              <a:ahLst/>
              <a:cxnLst/>
              <a:rect l="l" t="t" r="r" b="b"/>
              <a:pathLst>
                <a:path w="9524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41"/>
            <p:cNvSpPr/>
            <p:nvPr/>
          </p:nvSpPr>
          <p:spPr>
            <a:xfrm>
              <a:off x="6615387" y="4603162"/>
              <a:ext cx="55600" cy="62541"/>
            </a:xfrm>
            <a:custGeom>
              <a:avLst/>
              <a:gdLst/>
              <a:ahLst/>
              <a:cxnLst/>
              <a:rect l="l" t="t" r="r" b="b"/>
              <a:pathLst>
                <a:path w="1088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41"/>
            <p:cNvSpPr/>
            <p:nvPr/>
          </p:nvSpPr>
          <p:spPr>
            <a:xfrm>
              <a:off x="6552862" y="4603162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41"/>
            <p:cNvSpPr/>
            <p:nvPr/>
          </p:nvSpPr>
          <p:spPr>
            <a:xfrm>
              <a:off x="6504240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41"/>
            <p:cNvSpPr/>
            <p:nvPr/>
          </p:nvSpPr>
          <p:spPr>
            <a:xfrm>
              <a:off x="6448669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41"/>
            <p:cNvSpPr/>
            <p:nvPr/>
          </p:nvSpPr>
          <p:spPr>
            <a:xfrm>
              <a:off x="6386148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41"/>
            <p:cNvSpPr/>
            <p:nvPr/>
          </p:nvSpPr>
          <p:spPr>
            <a:xfrm>
              <a:off x="6337521" y="4603162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41"/>
            <p:cNvSpPr/>
            <p:nvPr/>
          </p:nvSpPr>
          <p:spPr>
            <a:xfrm>
              <a:off x="6281950" y="4603162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41"/>
            <p:cNvSpPr/>
            <p:nvPr/>
          </p:nvSpPr>
          <p:spPr>
            <a:xfrm>
              <a:off x="6219430" y="4603162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41"/>
            <p:cNvSpPr/>
            <p:nvPr/>
          </p:nvSpPr>
          <p:spPr>
            <a:xfrm>
              <a:off x="705996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41"/>
            <p:cNvSpPr/>
            <p:nvPr/>
          </p:nvSpPr>
          <p:spPr>
            <a:xfrm>
              <a:off x="7004396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41"/>
            <p:cNvSpPr/>
            <p:nvPr/>
          </p:nvSpPr>
          <p:spPr>
            <a:xfrm>
              <a:off x="6948824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4" y="952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41"/>
            <p:cNvSpPr/>
            <p:nvPr/>
          </p:nvSpPr>
          <p:spPr>
            <a:xfrm>
              <a:off x="6893248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41"/>
            <p:cNvSpPr/>
            <p:nvPr/>
          </p:nvSpPr>
          <p:spPr>
            <a:xfrm>
              <a:off x="6837677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41"/>
            <p:cNvSpPr/>
            <p:nvPr/>
          </p:nvSpPr>
          <p:spPr>
            <a:xfrm>
              <a:off x="6782101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41"/>
            <p:cNvSpPr/>
            <p:nvPr/>
          </p:nvSpPr>
          <p:spPr>
            <a:xfrm>
              <a:off x="6719586" y="4554534"/>
              <a:ext cx="62541" cy="48649"/>
            </a:xfrm>
            <a:custGeom>
              <a:avLst/>
              <a:gdLst/>
              <a:ahLst/>
              <a:cxnLst/>
              <a:rect l="l" t="t" r="r" b="b"/>
              <a:pathLst>
                <a:path w="1224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41"/>
            <p:cNvSpPr/>
            <p:nvPr/>
          </p:nvSpPr>
          <p:spPr>
            <a:xfrm>
              <a:off x="6670963" y="4554534"/>
              <a:ext cx="48644" cy="48649"/>
            </a:xfrm>
            <a:custGeom>
              <a:avLst/>
              <a:gdLst/>
              <a:ahLst/>
              <a:cxnLst/>
              <a:rect l="l" t="t" r="r" b="b"/>
              <a:pathLst>
                <a:path w="9524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41"/>
            <p:cNvSpPr/>
            <p:nvPr/>
          </p:nvSpPr>
          <p:spPr>
            <a:xfrm>
              <a:off x="6615387" y="4554534"/>
              <a:ext cx="55600" cy="48649"/>
            </a:xfrm>
            <a:custGeom>
              <a:avLst/>
              <a:gdLst/>
              <a:ahLst/>
              <a:cxnLst/>
              <a:rect l="l" t="t" r="r" b="b"/>
              <a:pathLst>
                <a:path w="1088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41"/>
            <p:cNvSpPr/>
            <p:nvPr/>
          </p:nvSpPr>
          <p:spPr>
            <a:xfrm>
              <a:off x="6552862" y="4554534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7" y="952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41"/>
            <p:cNvSpPr/>
            <p:nvPr/>
          </p:nvSpPr>
          <p:spPr>
            <a:xfrm>
              <a:off x="6504240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41"/>
            <p:cNvSpPr/>
            <p:nvPr/>
          </p:nvSpPr>
          <p:spPr>
            <a:xfrm>
              <a:off x="6448669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41"/>
            <p:cNvSpPr/>
            <p:nvPr/>
          </p:nvSpPr>
          <p:spPr>
            <a:xfrm>
              <a:off x="6386148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41"/>
            <p:cNvSpPr/>
            <p:nvPr/>
          </p:nvSpPr>
          <p:spPr>
            <a:xfrm>
              <a:off x="6337521" y="4554534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41"/>
            <p:cNvSpPr/>
            <p:nvPr/>
          </p:nvSpPr>
          <p:spPr>
            <a:xfrm>
              <a:off x="6281950" y="4554534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41"/>
            <p:cNvSpPr/>
            <p:nvPr/>
          </p:nvSpPr>
          <p:spPr>
            <a:xfrm>
              <a:off x="6219430" y="4554534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41"/>
            <p:cNvSpPr/>
            <p:nvPr/>
          </p:nvSpPr>
          <p:spPr>
            <a:xfrm>
              <a:off x="705996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41"/>
            <p:cNvSpPr/>
            <p:nvPr/>
          </p:nvSpPr>
          <p:spPr>
            <a:xfrm>
              <a:off x="7115543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41"/>
            <p:cNvSpPr/>
            <p:nvPr/>
          </p:nvSpPr>
          <p:spPr>
            <a:xfrm>
              <a:off x="7115543" y="4728197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41"/>
            <p:cNvSpPr/>
            <p:nvPr/>
          </p:nvSpPr>
          <p:spPr>
            <a:xfrm>
              <a:off x="7115543" y="466567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41"/>
            <p:cNvSpPr/>
            <p:nvPr/>
          </p:nvSpPr>
          <p:spPr>
            <a:xfrm>
              <a:off x="7115543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41"/>
            <p:cNvSpPr/>
            <p:nvPr/>
          </p:nvSpPr>
          <p:spPr>
            <a:xfrm>
              <a:off x="7115543" y="4561478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41"/>
            <p:cNvSpPr/>
            <p:nvPr/>
          </p:nvSpPr>
          <p:spPr>
            <a:xfrm>
              <a:off x="7004396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41"/>
            <p:cNvSpPr/>
            <p:nvPr/>
          </p:nvSpPr>
          <p:spPr>
            <a:xfrm>
              <a:off x="6948824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41"/>
            <p:cNvSpPr/>
            <p:nvPr/>
          </p:nvSpPr>
          <p:spPr>
            <a:xfrm>
              <a:off x="6893248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41"/>
            <p:cNvSpPr/>
            <p:nvPr/>
          </p:nvSpPr>
          <p:spPr>
            <a:xfrm>
              <a:off x="6837677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41"/>
            <p:cNvSpPr/>
            <p:nvPr/>
          </p:nvSpPr>
          <p:spPr>
            <a:xfrm>
              <a:off x="6782101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41"/>
            <p:cNvSpPr/>
            <p:nvPr/>
          </p:nvSpPr>
          <p:spPr>
            <a:xfrm>
              <a:off x="6719586" y="4498958"/>
              <a:ext cx="62541" cy="55600"/>
            </a:xfrm>
            <a:custGeom>
              <a:avLst/>
              <a:gdLst/>
              <a:ahLst/>
              <a:cxnLst/>
              <a:rect l="l" t="t" r="r" b="b"/>
              <a:pathLst>
                <a:path w="1224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41"/>
            <p:cNvSpPr/>
            <p:nvPr/>
          </p:nvSpPr>
          <p:spPr>
            <a:xfrm>
              <a:off x="6670963" y="4498958"/>
              <a:ext cx="48644" cy="55600"/>
            </a:xfrm>
            <a:custGeom>
              <a:avLst/>
              <a:gdLst/>
              <a:ahLst/>
              <a:cxnLst/>
              <a:rect l="l" t="t" r="r" b="b"/>
              <a:pathLst>
                <a:path w="9524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41"/>
            <p:cNvSpPr/>
            <p:nvPr/>
          </p:nvSpPr>
          <p:spPr>
            <a:xfrm>
              <a:off x="6615387" y="4498958"/>
              <a:ext cx="55600" cy="55600"/>
            </a:xfrm>
            <a:custGeom>
              <a:avLst/>
              <a:gdLst/>
              <a:ahLst/>
              <a:cxnLst/>
              <a:rect l="l" t="t" r="r" b="b"/>
              <a:pathLst>
                <a:path w="1088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41"/>
            <p:cNvSpPr/>
            <p:nvPr/>
          </p:nvSpPr>
          <p:spPr>
            <a:xfrm>
              <a:off x="6552862" y="4498958"/>
              <a:ext cx="62552" cy="55600"/>
            </a:xfrm>
            <a:custGeom>
              <a:avLst/>
              <a:gdLst/>
              <a:ahLst/>
              <a:cxnLst/>
              <a:rect l="l" t="t" r="r" b="b"/>
              <a:pathLst>
                <a:path w="12247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41"/>
            <p:cNvSpPr/>
            <p:nvPr/>
          </p:nvSpPr>
          <p:spPr>
            <a:xfrm>
              <a:off x="6504240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41"/>
            <p:cNvSpPr/>
            <p:nvPr/>
          </p:nvSpPr>
          <p:spPr>
            <a:xfrm>
              <a:off x="644866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41"/>
            <p:cNvSpPr/>
            <p:nvPr/>
          </p:nvSpPr>
          <p:spPr>
            <a:xfrm>
              <a:off x="6386148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41"/>
            <p:cNvSpPr/>
            <p:nvPr/>
          </p:nvSpPr>
          <p:spPr>
            <a:xfrm>
              <a:off x="6337521" y="4498958"/>
              <a:ext cx="48649" cy="55600"/>
            </a:xfrm>
            <a:custGeom>
              <a:avLst/>
              <a:gdLst/>
              <a:ahLst/>
              <a:cxnLst/>
              <a:rect l="l" t="t" r="r" b="b"/>
              <a:pathLst>
                <a:path w="9525" h="10886" extrusionOk="0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41"/>
            <p:cNvSpPr/>
            <p:nvPr/>
          </p:nvSpPr>
          <p:spPr>
            <a:xfrm>
              <a:off x="6281950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41"/>
            <p:cNvSpPr/>
            <p:nvPr/>
          </p:nvSpPr>
          <p:spPr>
            <a:xfrm>
              <a:off x="6219430" y="4498958"/>
              <a:ext cx="62546" cy="55600"/>
            </a:xfrm>
            <a:custGeom>
              <a:avLst/>
              <a:gdLst/>
              <a:ahLst/>
              <a:cxnLst/>
              <a:rect l="l" t="t" r="r" b="b"/>
              <a:pathLst>
                <a:path w="12246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41"/>
            <p:cNvSpPr/>
            <p:nvPr/>
          </p:nvSpPr>
          <p:spPr>
            <a:xfrm>
              <a:off x="6552862" y="4436437"/>
              <a:ext cx="62552" cy="62546"/>
            </a:xfrm>
            <a:custGeom>
              <a:avLst/>
              <a:gdLst/>
              <a:ahLst/>
              <a:cxnLst/>
              <a:rect l="l" t="t" r="r" b="b"/>
              <a:pathLst>
                <a:path w="12247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41"/>
            <p:cNvSpPr/>
            <p:nvPr/>
          </p:nvSpPr>
          <p:spPr>
            <a:xfrm>
              <a:off x="6504240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41"/>
            <p:cNvSpPr/>
            <p:nvPr/>
          </p:nvSpPr>
          <p:spPr>
            <a:xfrm>
              <a:off x="6448669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41"/>
            <p:cNvSpPr/>
            <p:nvPr/>
          </p:nvSpPr>
          <p:spPr>
            <a:xfrm>
              <a:off x="6386148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41"/>
            <p:cNvSpPr/>
            <p:nvPr/>
          </p:nvSpPr>
          <p:spPr>
            <a:xfrm>
              <a:off x="6337521" y="4436437"/>
              <a:ext cx="48649" cy="62546"/>
            </a:xfrm>
            <a:custGeom>
              <a:avLst/>
              <a:gdLst/>
              <a:ahLst/>
              <a:cxnLst/>
              <a:rect l="l" t="t" r="r" b="b"/>
              <a:pathLst>
                <a:path w="9525" h="12246" extrusionOk="0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41"/>
            <p:cNvSpPr/>
            <p:nvPr/>
          </p:nvSpPr>
          <p:spPr>
            <a:xfrm>
              <a:off x="6281950" y="4436437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41"/>
            <p:cNvSpPr/>
            <p:nvPr/>
          </p:nvSpPr>
          <p:spPr>
            <a:xfrm>
              <a:off x="6219430" y="4436437"/>
              <a:ext cx="62546" cy="62546"/>
            </a:xfrm>
            <a:custGeom>
              <a:avLst/>
              <a:gdLst/>
              <a:ahLst/>
              <a:cxnLst/>
              <a:rect l="l" t="t" r="r" b="b"/>
              <a:pathLst>
                <a:path w="12246" h="12246" extrusionOk="0">
                  <a:moveTo>
                    <a:pt x="0" y="1"/>
                  </a:moveTo>
                  <a:lnTo>
                    <a:pt x="0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41"/>
            <p:cNvSpPr/>
            <p:nvPr/>
          </p:nvSpPr>
          <p:spPr>
            <a:xfrm>
              <a:off x="6552862" y="4387810"/>
              <a:ext cx="62552" cy="48649"/>
            </a:xfrm>
            <a:custGeom>
              <a:avLst/>
              <a:gdLst/>
              <a:ahLst/>
              <a:cxnLst/>
              <a:rect l="l" t="t" r="r" b="b"/>
              <a:pathLst>
                <a:path w="12247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41"/>
            <p:cNvSpPr/>
            <p:nvPr/>
          </p:nvSpPr>
          <p:spPr>
            <a:xfrm>
              <a:off x="6504240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41"/>
            <p:cNvSpPr/>
            <p:nvPr/>
          </p:nvSpPr>
          <p:spPr>
            <a:xfrm>
              <a:off x="6448669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41"/>
            <p:cNvSpPr/>
            <p:nvPr/>
          </p:nvSpPr>
          <p:spPr>
            <a:xfrm>
              <a:off x="6386148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41"/>
            <p:cNvSpPr/>
            <p:nvPr/>
          </p:nvSpPr>
          <p:spPr>
            <a:xfrm>
              <a:off x="6337521" y="4387810"/>
              <a:ext cx="48649" cy="48649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41"/>
            <p:cNvSpPr/>
            <p:nvPr/>
          </p:nvSpPr>
          <p:spPr>
            <a:xfrm>
              <a:off x="6281950" y="438781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41"/>
            <p:cNvSpPr/>
            <p:nvPr/>
          </p:nvSpPr>
          <p:spPr>
            <a:xfrm>
              <a:off x="6219430" y="4387810"/>
              <a:ext cx="62546" cy="48649"/>
            </a:xfrm>
            <a:custGeom>
              <a:avLst/>
              <a:gdLst/>
              <a:ahLst/>
              <a:cxnLst/>
              <a:rect l="l" t="t" r="r" b="b"/>
              <a:pathLst>
                <a:path w="12246" h="9525" extrusionOk="0">
                  <a:moveTo>
                    <a:pt x="0" y="1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41"/>
            <p:cNvSpPr/>
            <p:nvPr/>
          </p:nvSpPr>
          <p:spPr>
            <a:xfrm>
              <a:off x="6163859" y="4387810"/>
              <a:ext cx="55595" cy="62546"/>
            </a:xfrm>
            <a:custGeom>
              <a:avLst/>
              <a:gdLst/>
              <a:ahLst/>
              <a:cxnLst/>
              <a:rect l="l" t="t" r="r" b="b"/>
              <a:pathLst>
                <a:path w="10885" h="12246" extrusionOk="0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41"/>
            <p:cNvSpPr/>
            <p:nvPr/>
          </p:nvSpPr>
          <p:spPr>
            <a:xfrm>
              <a:off x="6163859" y="4450330"/>
              <a:ext cx="55595" cy="48649"/>
            </a:xfrm>
            <a:custGeom>
              <a:avLst/>
              <a:gdLst/>
              <a:ahLst/>
              <a:cxnLst/>
              <a:rect l="l" t="t" r="r" b="b"/>
              <a:pathLst>
                <a:path w="10885" h="9525" extrusionOk="0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41"/>
            <p:cNvSpPr/>
            <p:nvPr/>
          </p:nvSpPr>
          <p:spPr>
            <a:xfrm>
              <a:off x="6163859" y="4498958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41"/>
            <p:cNvSpPr/>
            <p:nvPr/>
          </p:nvSpPr>
          <p:spPr>
            <a:xfrm>
              <a:off x="6163859" y="4554534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41"/>
            <p:cNvSpPr/>
            <p:nvPr/>
          </p:nvSpPr>
          <p:spPr>
            <a:xfrm>
              <a:off x="6163859" y="4610106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41"/>
            <p:cNvSpPr/>
            <p:nvPr/>
          </p:nvSpPr>
          <p:spPr>
            <a:xfrm>
              <a:off x="6163859" y="4665677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41"/>
            <p:cNvSpPr/>
            <p:nvPr/>
          </p:nvSpPr>
          <p:spPr>
            <a:xfrm>
              <a:off x="6163859" y="4721253"/>
              <a:ext cx="55595" cy="55595"/>
            </a:xfrm>
            <a:custGeom>
              <a:avLst/>
              <a:gdLst/>
              <a:ahLst/>
              <a:cxnLst/>
              <a:rect l="l" t="t" r="r" b="b"/>
              <a:pathLst>
                <a:path w="10885" h="10885" extrusionOk="0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41"/>
            <p:cNvSpPr/>
            <p:nvPr/>
          </p:nvSpPr>
          <p:spPr>
            <a:xfrm>
              <a:off x="6163859" y="4776825"/>
              <a:ext cx="55595" cy="55600"/>
            </a:xfrm>
            <a:custGeom>
              <a:avLst/>
              <a:gdLst/>
              <a:ahLst/>
              <a:cxnLst/>
              <a:rect l="l" t="t" r="r" b="b"/>
              <a:pathLst>
                <a:path w="10885" h="10886" extrusionOk="0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41"/>
            <p:cNvSpPr/>
            <p:nvPr/>
          </p:nvSpPr>
          <p:spPr>
            <a:xfrm>
              <a:off x="6552862" y="4325295"/>
              <a:ext cx="62552" cy="62541"/>
            </a:xfrm>
            <a:custGeom>
              <a:avLst/>
              <a:gdLst/>
              <a:ahLst/>
              <a:cxnLst/>
              <a:rect l="l" t="t" r="r" b="b"/>
              <a:pathLst>
                <a:path w="12247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41"/>
            <p:cNvSpPr/>
            <p:nvPr/>
          </p:nvSpPr>
          <p:spPr>
            <a:xfrm>
              <a:off x="6504240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41"/>
            <p:cNvSpPr/>
            <p:nvPr/>
          </p:nvSpPr>
          <p:spPr>
            <a:xfrm>
              <a:off x="6448669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41"/>
            <p:cNvSpPr/>
            <p:nvPr/>
          </p:nvSpPr>
          <p:spPr>
            <a:xfrm>
              <a:off x="6386148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41"/>
            <p:cNvSpPr/>
            <p:nvPr/>
          </p:nvSpPr>
          <p:spPr>
            <a:xfrm>
              <a:off x="6337521" y="4325295"/>
              <a:ext cx="48649" cy="62541"/>
            </a:xfrm>
            <a:custGeom>
              <a:avLst/>
              <a:gdLst/>
              <a:ahLst/>
              <a:cxnLst/>
              <a:rect l="l" t="t" r="r" b="b"/>
              <a:pathLst>
                <a:path w="9525" h="12245" extrusionOk="0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41"/>
            <p:cNvSpPr/>
            <p:nvPr/>
          </p:nvSpPr>
          <p:spPr>
            <a:xfrm>
              <a:off x="6281950" y="4325295"/>
              <a:ext cx="55595" cy="62541"/>
            </a:xfrm>
            <a:custGeom>
              <a:avLst/>
              <a:gdLst/>
              <a:ahLst/>
              <a:cxnLst/>
              <a:rect l="l" t="t" r="r" b="b"/>
              <a:pathLst>
                <a:path w="10885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41"/>
            <p:cNvSpPr/>
            <p:nvPr/>
          </p:nvSpPr>
          <p:spPr>
            <a:xfrm>
              <a:off x="6219430" y="4325295"/>
              <a:ext cx="62546" cy="62541"/>
            </a:xfrm>
            <a:custGeom>
              <a:avLst/>
              <a:gdLst/>
              <a:ahLst/>
              <a:cxnLst/>
              <a:rect l="l" t="t" r="r" b="b"/>
              <a:pathLst>
                <a:path w="12246" h="12245" extrusionOk="0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3378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accent6"/>
        </a:solidFill>
        <a:effectLst/>
      </p:bgPr>
    </p:bg>
    <p:spTree>
      <p:nvGrpSpPr>
        <p:cNvPr id="1" name="Shape 9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5" name="Google Shape;9805;p4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06" name="Google Shape;9806;p42"/>
          <p:cNvSpPr txBox="1">
            <a:spLocks noGrp="1"/>
          </p:cNvSpPr>
          <p:nvPr>
            <p:ph type="title" idx="2"/>
          </p:nvPr>
        </p:nvSpPr>
        <p:spPr>
          <a:xfrm flipH="1">
            <a:off x="4978865" y="1860250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07" name="Google Shape;9807;p42"/>
          <p:cNvSpPr txBox="1">
            <a:spLocks noGrp="1"/>
          </p:cNvSpPr>
          <p:nvPr>
            <p:ph type="subTitle" idx="1"/>
          </p:nvPr>
        </p:nvSpPr>
        <p:spPr>
          <a:xfrm flipH="1">
            <a:off x="5225465" y="2205750"/>
            <a:ext cx="2595600" cy="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08" name="Google Shape;9808;p42"/>
          <p:cNvSpPr txBox="1">
            <a:spLocks noGrp="1"/>
          </p:cNvSpPr>
          <p:nvPr>
            <p:ph type="title" idx="3"/>
          </p:nvPr>
        </p:nvSpPr>
        <p:spPr>
          <a:xfrm flipH="1">
            <a:off x="4978875" y="3622425"/>
            <a:ext cx="30888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09" name="Google Shape;9809;p42"/>
          <p:cNvSpPr txBox="1">
            <a:spLocks noGrp="1"/>
          </p:cNvSpPr>
          <p:nvPr>
            <p:ph type="subTitle" idx="4"/>
          </p:nvPr>
        </p:nvSpPr>
        <p:spPr>
          <a:xfrm flipH="1">
            <a:off x="5225469" y="3967930"/>
            <a:ext cx="2595600" cy="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709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t point 1">
  <p:cSld name="Maint point 1">
    <p:spTree>
      <p:nvGrpSpPr>
        <p:cNvPr id="1" name="Shape 9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1" name="Google Shape;9811;p43"/>
          <p:cNvSpPr txBox="1">
            <a:spLocks noGrp="1"/>
          </p:cNvSpPr>
          <p:nvPr>
            <p:ph type="title"/>
          </p:nvPr>
        </p:nvSpPr>
        <p:spPr>
          <a:xfrm>
            <a:off x="1812600" y="1266825"/>
            <a:ext cx="5518800" cy="2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9812" name="Google Shape;9812;p43"/>
          <p:cNvGrpSpPr/>
          <p:nvPr/>
        </p:nvGrpSpPr>
        <p:grpSpPr>
          <a:xfrm>
            <a:off x="8269395" y="2895949"/>
            <a:ext cx="322757" cy="2247555"/>
            <a:chOff x="5916125" y="1916625"/>
            <a:chExt cx="203350" cy="1416050"/>
          </a:xfrm>
        </p:grpSpPr>
        <p:sp>
          <p:nvSpPr>
            <p:cNvPr id="9813" name="Google Shape;9813;p43"/>
            <p:cNvSpPr/>
            <p:nvPr/>
          </p:nvSpPr>
          <p:spPr>
            <a:xfrm>
              <a:off x="5994150" y="268172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43"/>
            <p:cNvSpPr/>
            <p:nvPr/>
          </p:nvSpPr>
          <p:spPr>
            <a:xfrm>
              <a:off x="5994150" y="2633825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7"/>
                  </a:lnTo>
                  <a:lnTo>
                    <a:pt x="1904" y="1917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43"/>
            <p:cNvSpPr/>
            <p:nvPr/>
          </p:nvSpPr>
          <p:spPr>
            <a:xfrm>
              <a:off x="5994150" y="272962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43"/>
            <p:cNvSpPr/>
            <p:nvPr/>
          </p:nvSpPr>
          <p:spPr>
            <a:xfrm>
              <a:off x="5994150" y="277690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7"/>
                  </a:lnTo>
                  <a:lnTo>
                    <a:pt x="1904" y="1917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43"/>
            <p:cNvSpPr/>
            <p:nvPr/>
          </p:nvSpPr>
          <p:spPr>
            <a:xfrm>
              <a:off x="5994150" y="249105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43"/>
            <p:cNvSpPr/>
            <p:nvPr/>
          </p:nvSpPr>
          <p:spPr>
            <a:xfrm>
              <a:off x="5994150" y="244345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5"/>
                  </a:lnTo>
                  <a:lnTo>
                    <a:pt x="1904" y="1905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43"/>
            <p:cNvSpPr/>
            <p:nvPr/>
          </p:nvSpPr>
          <p:spPr>
            <a:xfrm>
              <a:off x="5994150" y="253865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43"/>
            <p:cNvSpPr/>
            <p:nvPr/>
          </p:nvSpPr>
          <p:spPr>
            <a:xfrm>
              <a:off x="5994150" y="2586550"/>
              <a:ext cx="47600" cy="47600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43"/>
            <p:cNvSpPr/>
            <p:nvPr/>
          </p:nvSpPr>
          <p:spPr>
            <a:xfrm>
              <a:off x="5994150" y="23003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5"/>
                  </a:lnTo>
                  <a:lnTo>
                    <a:pt x="1904" y="1905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43"/>
            <p:cNvSpPr/>
            <p:nvPr/>
          </p:nvSpPr>
          <p:spPr>
            <a:xfrm>
              <a:off x="5994150" y="2252500"/>
              <a:ext cx="47600" cy="47600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43"/>
            <p:cNvSpPr/>
            <p:nvPr/>
          </p:nvSpPr>
          <p:spPr>
            <a:xfrm>
              <a:off x="5994150" y="2347975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43"/>
            <p:cNvSpPr/>
            <p:nvPr/>
          </p:nvSpPr>
          <p:spPr>
            <a:xfrm>
              <a:off x="5994150" y="2395575"/>
              <a:ext cx="47600" cy="47600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43"/>
            <p:cNvSpPr/>
            <p:nvPr/>
          </p:nvSpPr>
          <p:spPr>
            <a:xfrm>
              <a:off x="5994150" y="210970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7"/>
                  </a:lnTo>
                  <a:lnTo>
                    <a:pt x="1904" y="1917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43"/>
            <p:cNvSpPr/>
            <p:nvPr/>
          </p:nvSpPr>
          <p:spPr>
            <a:xfrm>
              <a:off x="5994150" y="2061825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43"/>
            <p:cNvSpPr/>
            <p:nvPr/>
          </p:nvSpPr>
          <p:spPr>
            <a:xfrm>
              <a:off x="5994150" y="215730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43"/>
            <p:cNvSpPr/>
            <p:nvPr/>
          </p:nvSpPr>
          <p:spPr>
            <a:xfrm>
              <a:off x="5994150" y="220490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43"/>
            <p:cNvSpPr/>
            <p:nvPr/>
          </p:nvSpPr>
          <p:spPr>
            <a:xfrm>
              <a:off x="5994150" y="305915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43"/>
            <p:cNvSpPr/>
            <p:nvPr/>
          </p:nvSpPr>
          <p:spPr>
            <a:xfrm>
              <a:off x="5994150" y="301155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5"/>
                  </a:lnTo>
                  <a:lnTo>
                    <a:pt x="1904" y="1905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43"/>
            <p:cNvSpPr/>
            <p:nvPr/>
          </p:nvSpPr>
          <p:spPr>
            <a:xfrm>
              <a:off x="5994150" y="310675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43"/>
            <p:cNvSpPr/>
            <p:nvPr/>
          </p:nvSpPr>
          <p:spPr>
            <a:xfrm>
              <a:off x="5994150" y="28684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43"/>
            <p:cNvSpPr/>
            <p:nvPr/>
          </p:nvSpPr>
          <p:spPr>
            <a:xfrm>
              <a:off x="5994150" y="2820900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43"/>
            <p:cNvSpPr/>
            <p:nvPr/>
          </p:nvSpPr>
          <p:spPr>
            <a:xfrm>
              <a:off x="5994150" y="2916075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43"/>
            <p:cNvSpPr/>
            <p:nvPr/>
          </p:nvSpPr>
          <p:spPr>
            <a:xfrm>
              <a:off x="5994150" y="2963975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43"/>
            <p:cNvSpPr/>
            <p:nvPr/>
          </p:nvSpPr>
          <p:spPr>
            <a:xfrm>
              <a:off x="5994150" y="31892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43"/>
            <p:cNvSpPr/>
            <p:nvPr/>
          </p:nvSpPr>
          <p:spPr>
            <a:xfrm>
              <a:off x="5994150" y="3141700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43"/>
            <p:cNvSpPr/>
            <p:nvPr/>
          </p:nvSpPr>
          <p:spPr>
            <a:xfrm>
              <a:off x="5994150" y="32371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43"/>
            <p:cNvSpPr/>
            <p:nvPr/>
          </p:nvSpPr>
          <p:spPr>
            <a:xfrm>
              <a:off x="5994150" y="3284775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43"/>
            <p:cNvSpPr/>
            <p:nvPr/>
          </p:nvSpPr>
          <p:spPr>
            <a:xfrm>
              <a:off x="6003475" y="191662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7"/>
                  </a:lnTo>
                  <a:lnTo>
                    <a:pt x="1157" y="1157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43"/>
            <p:cNvSpPr/>
            <p:nvPr/>
          </p:nvSpPr>
          <p:spPr>
            <a:xfrm>
              <a:off x="6003475" y="194555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0"/>
                  </a:moveTo>
                  <a:lnTo>
                    <a:pt x="1" y="1157"/>
                  </a:lnTo>
                  <a:lnTo>
                    <a:pt x="1157" y="1157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43"/>
            <p:cNvSpPr/>
            <p:nvPr/>
          </p:nvSpPr>
          <p:spPr>
            <a:xfrm>
              <a:off x="6003475" y="1974475"/>
              <a:ext cx="28950" cy="29225"/>
            </a:xfrm>
            <a:custGeom>
              <a:avLst/>
              <a:gdLst/>
              <a:ahLst/>
              <a:cxnLst/>
              <a:rect l="l" t="t" r="r" b="b"/>
              <a:pathLst>
                <a:path w="1158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1157" y="1169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43"/>
            <p:cNvSpPr/>
            <p:nvPr/>
          </p:nvSpPr>
          <p:spPr>
            <a:xfrm>
              <a:off x="5974550" y="194555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0"/>
                  </a:moveTo>
                  <a:lnTo>
                    <a:pt x="1" y="1157"/>
                  </a:lnTo>
                  <a:lnTo>
                    <a:pt x="1158" y="1157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43"/>
            <p:cNvSpPr/>
            <p:nvPr/>
          </p:nvSpPr>
          <p:spPr>
            <a:xfrm>
              <a:off x="5974550" y="1974475"/>
              <a:ext cx="28950" cy="29225"/>
            </a:xfrm>
            <a:custGeom>
              <a:avLst/>
              <a:gdLst/>
              <a:ahLst/>
              <a:cxnLst/>
              <a:rect l="l" t="t" r="r" b="b"/>
              <a:pathLst>
                <a:path w="1158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1158" y="1169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43"/>
            <p:cNvSpPr/>
            <p:nvPr/>
          </p:nvSpPr>
          <p:spPr>
            <a:xfrm>
              <a:off x="5945050" y="1974475"/>
              <a:ext cx="28925" cy="29225"/>
            </a:xfrm>
            <a:custGeom>
              <a:avLst/>
              <a:gdLst/>
              <a:ahLst/>
              <a:cxnLst/>
              <a:rect l="l" t="t" r="r" b="b"/>
              <a:pathLst>
                <a:path w="115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1157" y="1169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43"/>
            <p:cNvSpPr/>
            <p:nvPr/>
          </p:nvSpPr>
          <p:spPr>
            <a:xfrm>
              <a:off x="5916125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0" y="1"/>
                  </a:moveTo>
                  <a:lnTo>
                    <a:pt x="0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43"/>
            <p:cNvSpPr/>
            <p:nvPr/>
          </p:nvSpPr>
          <p:spPr>
            <a:xfrm>
              <a:off x="6032400" y="1945550"/>
              <a:ext cx="29225" cy="28950"/>
            </a:xfrm>
            <a:custGeom>
              <a:avLst/>
              <a:gdLst/>
              <a:ahLst/>
              <a:cxnLst/>
              <a:rect l="l" t="t" r="r" b="b"/>
              <a:pathLst>
                <a:path w="1169" h="1158" extrusionOk="0">
                  <a:moveTo>
                    <a:pt x="0" y="0"/>
                  </a:moveTo>
                  <a:lnTo>
                    <a:pt x="0" y="1157"/>
                  </a:lnTo>
                  <a:lnTo>
                    <a:pt x="1169" y="1157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43"/>
            <p:cNvSpPr/>
            <p:nvPr/>
          </p:nvSpPr>
          <p:spPr>
            <a:xfrm>
              <a:off x="6032400" y="1974475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1169" y="1169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43"/>
            <p:cNvSpPr/>
            <p:nvPr/>
          </p:nvSpPr>
          <p:spPr>
            <a:xfrm>
              <a:off x="6061300" y="1974475"/>
              <a:ext cx="29250" cy="29225"/>
            </a:xfrm>
            <a:custGeom>
              <a:avLst/>
              <a:gdLst/>
              <a:ahLst/>
              <a:cxnLst/>
              <a:rect l="l" t="t" r="r" b="b"/>
              <a:pathLst>
                <a:path w="1170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1170" y="1169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43"/>
            <p:cNvSpPr/>
            <p:nvPr/>
          </p:nvSpPr>
          <p:spPr>
            <a:xfrm>
              <a:off x="6003475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43"/>
            <p:cNvSpPr/>
            <p:nvPr/>
          </p:nvSpPr>
          <p:spPr>
            <a:xfrm>
              <a:off x="5974550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58" y="1158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43"/>
            <p:cNvSpPr/>
            <p:nvPr/>
          </p:nvSpPr>
          <p:spPr>
            <a:xfrm>
              <a:off x="5945050" y="2003975"/>
              <a:ext cx="28925" cy="28950"/>
            </a:xfrm>
            <a:custGeom>
              <a:avLst/>
              <a:gdLst/>
              <a:ahLst/>
              <a:cxnLst/>
              <a:rect l="l" t="t" r="r" b="b"/>
              <a:pathLst>
                <a:path w="1157" h="1158" extrusionOk="0">
                  <a:moveTo>
                    <a:pt x="0" y="1"/>
                  </a:moveTo>
                  <a:lnTo>
                    <a:pt x="0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43"/>
            <p:cNvSpPr/>
            <p:nvPr/>
          </p:nvSpPr>
          <p:spPr>
            <a:xfrm>
              <a:off x="6032400" y="2003975"/>
              <a:ext cx="29225" cy="28950"/>
            </a:xfrm>
            <a:custGeom>
              <a:avLst/>
              <a:gdLst/>
              <a:ahLst/>
              <a:cxnLst/>
              <a:rect l="l" t="t" r="r" b="b"/>
              <a:pathLst>
                <a:path w="1169" h="1158" extrusionOk="0">
                  <a:moveTo>
                    <a:pt x="0" y="1"/>
                  </a:moveTo>
                  <a:lnTo>
                    <a:pt x="0" y="1158"/>
                  </a:lnTo>
                  <a:lnTo>
                    <a:pt x="1169" y="1158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43"/>
            <p:cNvSpPr/>
            <p:nvPr/>
          </p:nvSpPr>
          <p:spPr>
            <a:xfrm>
              <a:off x="6003475" y="203290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7"/>
                  </a:lnTo>
                  <a:lnTo>
                    <a:pt x="1157" y="1157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43"/>
            <p:cNvSpPr/>
            <p:nvPr/>
          </p:nvSpPr>
          <p:spPr>
            <a:xfrm>
              <a:off x="5974550" y="203290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7"/>
                  </a:lnTo>
                  <a:lnTo>
                    <a:pt x="1158" y="115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43"/>
            <p:cNvSpPr/>
            <p:nvPr/>
          </p:nvSpPr>
          <p:spPr>
            <a:xfrm>
              <a:off x="6032400" y="2032900"/>
              <a:ext cx="29225" cy="28950"/>
            </a:xfrm>
            <a:custGeom>
              <a:avLst/>
              <a:gdLst/>
              <a:ahLst/>
              <a:cxnLst/>
              <a:rect l="l" t="t" r="r" b="b"/>
              <a:pathLst>
                <a:path w="1169" h="1158" extrusionOk="0">
                  <a:moveTo>
                    <a:pt x="0" y="1"/>
                  </a:moveTo>
                  <a:lnTo>
                    <a:pt x="0" y="1157"/>
                  </a:lnTo>
                  <a:lnTo>
                    <a:pt x="1169" y="1157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43"/>
            <p:cNvSpPr/>
            <p:nvPr/>
          </p:nvSpPr>
          <p:spPr>
            <a:xfrm>
              <a:off x="6061300" y="2003975"/>
              <a:ext cx="29250" cy="28950"/>
            </a:xfrm>
            <a:custGeom>
              <a:avLst/>
              <a:gdLst/>
              <a:ahLst/>
              <a:cxnLst/>
              <a:rect l="l" t="t" r="r" b="b"/>
              <a:pathLst>
                <a:path w="1170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70" y="1158"/>
                  </a:lnTo>
                  <a:lnTo>
                    <a:pt x="11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43"/>
            <p:cNvSpPr/>
            <p:nvPr/>
          </p:nvSpPr>
          <p:spPr>
            <a:xfrm>
              <a:off x="6090525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9" name="Google Shape;9859;p43"/>
          <p:cNvGrpSpPr/>
          <p:nvPr/>
        </p:nvGrpSpPr>
        <p:grpSpPr>
          <a:xfrm rot="10800000" flipH="1">
            <a:off x="551845" y="-1"/>
            <a:ext cx="322757" cy="2247555"/>
            <a:chOff x="5916125" y="1916625"/>
            <a:chExt cx="203350" cy="1416050"/>
          </a:xfrm>
        </p:grpSpPr>
        <p:sp>
          <p:nvSpPr>
            <p:cNvPr id="9860" name="Google Shape;9860;p43"/>
            <p:cNvSpPr/>
            <p:nvPr/>
          </p:nvSpPr>
          <p:spPr>
            <a:xfrm>
              <a:off x="5994150" y="268172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43"/>
            <p:cNvSpPr/>
            <p:nvPr/>
          </p:nvSpPr>
          <p:spPr>
            <a:xfrm>
              <a:off x="5994150" y="2633825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7"/>
                  </a:lnTo>
                  <a:lnTo>
                    <a:pt x="1904" y="1917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43"/>
            <p:cNvSpPr/>
            <p:nvPr/>
          </p:nvSpPr>
          <p:spPr>
            <a:xfrm>
              <a:off x="5994150" y="272962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43"/>
            <p:cNvSpPr/>
            <p:nvPr/>
          </p:nvSpPr>
          <p:spPr>
            <a:xfrm>
              <a:off x="5994150" y="277690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7"/>
                  </a:lnTo>
                  <a:lnTo>
                    <a:pt x="1904" y="1917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43"/>
            <p:cNvSpPr/>
            <p:nvPr/>
          </p:nvSpPr>
          <p:spPr>
            <a:xfrm>
              <a:off x="5994150" y="249105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43"/>
            <p:cNvSpPr/>
            <p:nvPr/>
          </p:nvSpPr>
          <p:spPr>
            <a:xfrm>
              <a:off x="5994150" y="244345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5"/>
                  </a:lnTo>
                  <a:lnTo>
                    <a:pt x="1904" y="1905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43"/>
            <p:cNvSpPr/>
            <p:nvPr/>
          </p:nvSpPr>
          <p:spPr>
            <a:xfrm>
              <a:off x="5994150" y="253865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43"/>
            <p:cNvSpPr/>
            <p:nvPr/>
          </p:nvSpPr>
          <p:spPr>
            <a:xfrm>
              <a:off x="5994150" y="2586550"/>
              <a:ext cx="47600" cy="47600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43"/>
            <p:cNvSpPr/>
            <p:nvPr/>
          </p:nvSpPr>
          <p:spPr>
            <a:xfrm>
              <a:off x="5994150" y="23003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5"/>
                  </a:lnTo>
                  <a:lnTo>
                    <a:pt x="1904" y="1905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43"/>
            <p:cNvSpPr/>
            <p:nvPr/>
          </p:nvSpPr>
          <p:spPr>
            <a:xfrm>
              <a:off x="5994150" y="2252500"/>
              <a:ext cx="47600" cy="47600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43"/>
            <p:cNvSpPr/>
            <p:nvPr/>
          </p:nvSpPr>
          <p:spPr>
            <a:xfrm>
              <a:off x="5994150" y="2347975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43"/>
            <p:cNvSpPr/>
            <p:nvPr/>
          </p:nvSpPr>
          <p:spPr>
            <a:xfrm>
              <a:off x="5994150" y="2395575"/>
              <a:ext cx="47600" cy="47600"/>
            </a:xfrm>
            <a:custGeom>
              <a:avLst/>
              <a:gdLst/>
              <a:ahLst/>
              <a:cxnLst/>
              <a:rect l="l" t="t" r="r" b="b"/>
              <a:pathLst>
                <a:path w="1904" h="1904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43"/>
            <p:cNvSpPr/>
            <p:nvPr/>
          </p:nvSpPr>
          <p:spPr>
            <a:xfrm>
              <a:off x="5994150" y="210970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7"/>
                  </a:lnTo>
                  <a:lnTo>
                    <a:pt x="1904" y="1917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43"/>
            <p:cNvSpPr/>
            <p:nvPr/>
          </p:nvSpPr>
          <p:spPr>
            <a:xfrm>
              <a:off x="5994150" y="2061825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43"/>
            <p:cNvSpPr/>
            <p:nvPr/>
          </p:nvSpPr>
          <p:spPr>
            <a:xfrm>
              <a:off x="5994150" y="215730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43"/>
            <p:cNvSpPr/>
            <p:nvPr/>
          </p:nvSpPr>
          <p:spPr>
            <a:xfrm>
              <a:off x="5994150" y="220490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43"/>
            <p:cNvSpPr/>
            <p:nvPr/>
          </p:nvSpPr>
          <p:spPr>
            <a:xfrm>
              <a:off x="5994150" y="305915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1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43"/>
            <p:cNvSpPr/>
            <p:nvPr/>
          </p:nvSpPr>
          <p:spPr>
            <a:xfrm>
              <a:off x="5994150" y="3011550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5"/>
                  </a:lnTo>
                  <a:lnTo>
                    <a:pt x="1904" y="1905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43"/>
            <p:cNvSpPr/>
            <p:nvPr/>
          </p:nvSpPr>
          <p:spPr>
            <a:xfrm>
              <a:off x="5994150" y="3106750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43"/>
            <p:cNvSpPr/>
            <p:nvPr/>
          </p:nvSpPr>
          <p:spPr>
            <a:xfrm>
              <a:off x="5994150" y="28684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43"/>
            <p:cNvSpPr/>
            <p:nvPr/>
          </p:nvSpPr>
          <p:spPr>
            <a:xfrm>
              <a:off x="5994150" y="2820900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43"/>
            <p:cNvSpPr/>
            <p:nvPr/>
          </p:nvSpPr>
          <p:spPr>
            <a:xfrm>
              <a:off x="5994150" y="2916075"/>
              <a:ext cx="47600" cy="47925"/>
            </a:xfrm>
            <a:custGeom>
              <a:avLst/>
              <a:gdLst/>
              <a:ahLst/>
              <a:cxnLst/>
              <a:rect l="l" t="t" r="r" b="b"/>
              <a:pathLst>
                <a:path w="1904" h="1917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43"/>
            <p:cNvSpPr/>
            <p:nvPr/>
          </p:nvSpPr>
          <p:spPr>
            <a:xfrm>
              <a:off x="5994150" y="2963975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43"/>
            <p:cNvSpPr/>
            <p:nvPr/>
          </p:nvSpPr>
          <p:spPr>
            <a:xfrm>
              <a:off x="5994150" y="31892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1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8C5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43"/>
            <p:cNvSpPr/>
            <p:nvPr/>
          </p:nvSpPr>
          <p:spPr>
            <a:xfrm>
              <a:off x="5994150" y="3141700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43"/>
            <p:cNvSpPr/>
            <p:nvPr/>
          </p:nvSpPr>
          <p:spPr>
            <a:xfrm>
              <a:off x="5994150" y="3237175"/>
              <a:ext cx="47600" cy="47625"/>
            </a:xfrm>
            <a:custGeom>
              <a:avLst/>
              <a:gdLst/>
              <a:ahLst/>
              <a:cxnLst/>
              <a:rect l="l" t="t" r="r" b="b"/>
              <a:pathLst>
                <a:path w="1904" h="1905" extrusionOk="0">
                  <a:moveTo>
                    <a:pt x="0" y="0"/>
                  </a:moveTo>
                  <a:lnTo>
                    <a:pt x="0" y="1904"/>
                  </a:lnTo>
                  <a:lnTo>
                    <a:pt x="1904" y="190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D88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43"/>
            <p:cNvSpPr/>
            <p:nvPr/>
          </p:nvSpPr>
          <p:spPr>
            <a:xfrm>
              <a:off x="5994150" y="3284775"/>
              <a:ext cx="47600" cy="47900"/>
            </a:xfrm>
            <a:custGeom>
              <a:avLst/>
              <a:gdLst/>
              <a:ahLst/>
              <a:cxnLst/>
              <a:rect l="l" t="t" r="r" b="b"/>
              <a:pathLst>
                <a:path w="1904" h="1916" extrusionOk="0">
                  <a:moveTo>
                    <a:pt x="0" y="0"/>
                  </a:moveTo>
                  <a:lnTo>
                    <a:pt x="0" y="1916"/>
                  </a:lnTo>
                  <a:lnTo>
                    <a:pt x="1904" y="1916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43"/>
            <p:cNvSpPr/>
            <p:nvPr/>
          </p:nvSpPr>
          <p:spPr>
            <a:xfrm>
              <a:off x="6003475" y="191662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7"/>
                  </a:lnTo>
                  <a:lnTo>
                    <a:pt x="1157" y="1157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43"/>
            <p:cNvSpPr/>
            <p:nvPr/>
          </p:nvSpPr>
          <p:spPr>
            <a:xfrm>
              <a:off x="6003475" y="194555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0"/>
                  </a:moveTo>
                  <a:lnTo>
                    <a:pt x="1" y="1157"/>
                  </a:lnTo>
                  <a:lnTo>
                    <a:pt x="1157" y="1157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43"/>
            <p:cNvSpPr/>
            <p:nvPr/>
          </p:nvSpPr>
          <p:spPr>
            <a:xfrm>
              <a:off x="6003475" y="1974475"/>
              <a:ext cx="28950" cy="29225"/>
            </a:xfrm>
            <a:custGeom>
              <a:avLst/>
              <a:gdLst/>
              <a:ahLst/>
              <a:cxnLst/>
              <a:rect l="l" t="t" r="r" b="b"/>
              <a:pathLst>
                <a:path w="1158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1157" y="1169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43"/>
            <p:cNvSpPr/>
            <p:nvPr/>
          </p:nvSpPr>
          <p:spPr>
            <a:xfrm>
              <a:off x="5974550" y="194555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0"/>
                  </a:moveTo>
                  <a:lnTo>
                    <a:pt x="1" y="1157"/>
                  </a:lnTo>
                  <a:lnTo>
                    <a:pt x="1158" y="1157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43"/>
            <p:cNvSpPr/>
            <p:nvPr/>
          </p:nvSpPr>
          <p:spPr>
            <a:xfrm>
              <a:off x="5974550" y="1974475"/>
              <a:ext cx="28950" cy="29225"/>
            </a:xfrm>
            <a:custGeom>
              <a:avLst/>
              <a:gdLst/>
              <a:ahLst/>
              <a:cxnLst/>
              <a:rect l="l" t="t" r="r" b="b"/>
              <a:pathLst>
                <a:path w="1158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1158" y="1169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43"/>
            <p:cNvSpPr/>
            <p:nvPr/>
          </p:nvSpPr>
          <p:spPr>
            <a:xfrm>
              <a:off x="5945050" y="1974475"/>
              <a:ext cx="28925" cy="29225"/>
            </a:xfrm>
            <a:custGeom>
              <a:avLst/>
              <a:gdLst/>
              <a:ahLst/>
              <a:cxnLst/>
              <a:rect l="l" t="t" r="r" b="b"/>
              <a:pathLst>
                <a:path w="115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1157" y="1169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43"/>
            <p:cNvSpPr/>
            <p:nvPr/>
          </p:nvSpPr>
          <p:spPr>
            <a:xfrm>
              <a:off x="5916125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0" y="1"/>
                  </a:moveTo>
                  <a:lnTo>
                    <a:pt x="0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43"/>
            <p:cNvSpPr/>
            <p:nvPr/>
          </p:nvSpPr>
          <p:spPr>
            <a:xfrm>
              <a:off x="6032400" y="1945550"/>
              <a:ext cx="29225" cy="28950"/>
            </a:xfrm>
            <a:custGeom>
              <a:avLst/>
              <a:gdLst/>
              <a:ahLst/>
              <a:cxnLst/>
              <a:rect l="l" t="t" r="r" b="b"/>
              <a:pathLst>
                <a:path w="1169" h="1158" extrusionOk="0">
                  <a:moveTo>
                    <a:pt x="0" y="0"/>
                  </a:moveTo>
                  <a:lnTo>
                    <a:pt x="0" y="1157"/>
                  </a:lnTo>
                  <a:lnTo>
                    <a:pt x="1169" y="1157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43"/>
            <p:cNvSpPr/>
            <p:nvPr/>
          </p:nvSpPr>
          <p:spPr>
            <a:xfrm>
              <a:off x="6032400" y="1974475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1169" y="1169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43"/>
            <p:cNvSpPr/>
            <p:nvPr/>
          </p:nvSpPr>
          <p:spPr>
            <a:xfrm>
              <a:off x="6061300" y="1974475"/>
              <a:ext cx="29250" cy="29225"/>
            </a:xfrm>
            <a:custGeom>
              <a:avLst/>
              <a:gdLst/>
              <a:ahLst/>
              <a:cxnLst/>
              <a:rect l="l" t="t" r="r" b="b"/>
              <a:pathLst>
                <a:path w="1170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1170" y="1169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43"/>
            <p:cNvSpPr/>
            <p:nvPr/>
          </p:nvSpPr>
          <p:spPr>
            <a:xfrm>
              <a:off x="6003475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43"/>
            <p:cNvSpPr/>
            <p:nvPr/>
          </p:nvSpPr>
          <p:spPr>
            <a:xfrm>
              <a:off x="5974550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58" y="1158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43"/>
            <p:cNvSpPr/>
            <p:nvPr/>
          </p:nvSpPr>
          <p:spPr>
            <a:xfrm>
              <a:off x="5945050" y="2003975"/>
              <a:ext cx="28925" cy="28950"/>
            </a:xfrm>
            <a:custGeom>
              <a:avLst/>
              <a:gdLst/>
              <a:ahLst/>
              <a:cxnLst/>
              <a:rect l="l" t="t" r="r" b="b"/>
              <a:pathLst>
                <a:path w="1157" h="1158" extrusionOk="0">
                  <a:moveTo>
                    <a:pt x="0" y="1"/>
                  </a:moveTo>
                  <a:lnTo>
                    <a:pt x="0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43"/>
            <p:cNvSpPr/>
            <p:nvPr/>
          </p:nvSpPr>
          <p:spPr>
            <a:xfrm>
              <a:off x="6032400" y="2003975"/>
              <a:ext cx="29225" cy="28950"/>
            </a:xfrm>
            <a:custGeom>
              <a:avLst/>
              <a:gdLst/>
              <a:ahLst/>
              <a:cxnLst/>
              <a:rect l="l" t="t" r="r" b="b"/>
              <a:pathLst>
                <a:path w="1169" h="1158" extrusionOk="0">
                  <a:moveTo>
                    <a:pt x="0" y="1"/>
                  </a:moveTo>
                  <a:lnTo>
                    <a:pt x="0" y="1158"/>
                  </a:lnTo>
                  <a:lnTo>
                    <a:pt x="1169" y="1158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43"/>
            <p:cNvSpPr/>
            <p:nvPr/>
          </p:nvSpPr>
          <p:spPr>
            <a:xfrm>
              <a:off x="6003475" y="203290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7"/>
                  </a:lnTo>
                  <a:lnTo>
                    <a:pt x="1157" y="1157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D88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43"/>
            <p:cNvSpPr/>
            <p:nvPr/>
          </p:nvSpPr>
          <p:spPr>
            <a:xfrm>
              <a:off x="5974550" y="2032900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7"/>
                  </a:lnTo>
                  <a:lnTo>
                    <a:pt x="1158" y="115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43"/>
            <p:cNvSpPr/>
            <p:nvPr/>
          </p:nvSpPr>
          <p:spPr>
            <a:xfrm>
              <a:off x="6032400" y="2032900"/>
              <a:ext cx="29225" cy="28950"/>
            </a:xfrm>
            <a:custGeom>
              <a:avLst/>
              <a:gdLst/>
              <a:ahLst/>
              <a:cxnLst/>
              <a:rect l="l" t="t" r="r" b="b"/>
              <a:pathLst>
                <a:path w="1169" h="1158" extrusionOk="0">
                  <a:moveTo>
                    <a:pt x="0" y="1"/>
                  </a:moveTo>
                  <a:lnTo>
                    <a:pt x="0" y="1157"/>
                  </a:lnTo>
                  <a:lnTo>
                    <a:pt x="1169" y="1157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43"/>
            <p:cNvSpPr/>
            <p:nvPr/>
          </p:nvSpPr>
          <p:spPr>
            <a:xfrm>
              <a:off x="6061300" y="2003975"/>
              <a:ext cx="29250" cy="28950"/>
            </a:xfrm>
            <a:custGeom>
              <a:avLst/>
              <a:gdLst/>
              <a:ahLst/>
              <a:cxnLst/>
              <a:rect l="l" t="t" r="r" b="b"/>
              <a:pathLst>
                <a:path w="1170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70" y="1158"/>
                  </a:lnTo>
                  <a:lnTo>
                    <a:pt x="11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43"/>
            <p:cNvSpPr/>
            <p:nvPr/>
          </p:nvSpPr>
          <p:spPr>
            <a:xfrm>
              <a:off x="6090525" y="2003975"/>
              <a:ext cx="28950" cy="28950"/>
            </a:xfrm>
            <a:custGeom>
              <a:avLst/>
              <a:gdLst/>
              <a:ahLst/>
              <a:cxnLst/>
              <a:rect l="l" t="t" r="r" b="b"/>
              <a:pathLst>
                <a:path w="1158" h="1158" extrusionOk="0">
                  <a:moveTo>
                    <a:pt x="1" y="1"/>
                  </a:moveTo>
                  <a:lnTo>
                    <a:pt x="1" y="1158"/>
                  </a:lnTo>
                  <a:lnTo>
                    <a:pt x="1157" y="115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E5A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6" name="Google Shape;9906;p43"/>
          <p:cNvGrpSpPr/>
          <p:nvPr/>
        </p:nvGrpSpPr>
        <p:grpSpPr>
          <a:xfrm>
            <a:off x="302103" y="3881626"/>
            <a:ext cx="831787" cy="721972"/>
            <a:chOff x="2788951" y="3310126"/>
            <a:chExt cx="831787" cy="721972"/>
          </a:xfrm>
        </p:grpSpPr>
        <p:sp>
          <p:nvSpPr>
            <p:cNvPr id="9907" name="Google Shape;9907;p43"/>
            <p:cNvSpPr/>
            <p:nvPr/>
          </p:nvSpPr>
          <p:spPr>
            <a:xfrm>
              <a:off x="3412729" y="3947714"/>
              <a:ext cx="110973" cy="84385"/>
            </a:xfrm>
            <a:custGeom>
              <a:avLst/>
              <a:gdLst/>
              <a:ahLst/>
              <a:cxnLst/>
              <a:rect l="l" t="t" r="r" b="b"/>
              <a:pathLst>
                <a:path w="3177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3176" y="2415"/>
                  </a:lnTo>
                  <a:lnTo>
                    <a:pt x="3176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43"/>
            <p:cNvSpPr/>
            <p:nvPr/>
          </p:nvSpPr>
          <p:spPr>
            <a:xfrm>
              <a:off x="3315694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2779" y="241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43"/>
            <p:cNvSpPr/>
            <p:nvPr/>
          </p:nvSpPr>
          <p:spPr>
            <a:xfrm>
              <a:off x="3204826" y="3947714"/>
              <a:ext cx="110903" cy="84385"/>
            </a:xfrm>
            <a:custGeom>
              <a:avLst/>
              <a:gdLst/>
              <a:ahLst/>
              <a:cxnLst/>
              <a:rect l="l" t="t" r="r" b="b"/>
              <a:pathLst>
                <a:path w="3175" h="2416" extrusionOk="0">
                  <a:moveTo>
                    <a:pt x="0" y="1"/>
                  </a:moveTo>
                  <a:lnTo>
                    <a:pt x="0" y="2415"/>
                  </a:lnTo>
                  <a:lnTo>
                    <a:pt x="3175" y="2415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43"/>
            <p:cNvSpPr/>
            <p:nvPr/>
          </p:nvSpPr>
          <p:spPr>
            <a:xfrm>
              <a:off x="3107791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0" y="1"/>
                  </a:moveTo>
                  <a:lnTo>
                    <a:pt x="0" y="2415"/>
                  </a:lnTo>
                  <a:lnTo>
                    <a:pt x="2778" y="2415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43"/>
            <p:cNvSpPr/>
            <p:nvPr/>
          </p:nvSpPr>
          <p:spPr>
            <a:xfrm>
              <a:off x="2996888" y="3947714"/>
              <a:ext cx="110938" cy="84385"/>
            </a:xfrm>
            <a:custGeom>
              <a:avLst/>
              <a:gdLst/>
              <a:ahLst/>
              <a:cxnLst/>
              <a:rect l="l" t="t" r="r" b="b"/>
              <a:pathLst>
                <a:path w="3176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3175" y="2415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43"/>
            <p:cNvSpPr/>
            <p:nvPr/>
          </p:nvSpPr>
          <p:spPr>
            <a:xfrm>
              <a:off x="2899853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2779" y="241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43"/>
            <p:cNvSpPr/>
            <p:nvPr/>
          </p:nvSpPr>
          <p:spPr>
            <a:xfrm>
              <a:off x="3412729" y="3836850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43"/>
            <p:cNvSpPr/>
            <p:nvPr/>
          </p:nvSpPr>
          <p:spPr>
            <a:xfrm>
              <a:off x="3315694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43"/>
            <p:cNvSpPr/>
            <p:nvPr/>
          </p:nvSpPr>
          <p:spPr>
            <a:xfrm>
              <a:off x="3204826" y="3836850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43"/>
            <p:cNvSpPr/>
            <p:nvPr/>
          </p:nvSpPr>
          <p:spPr>
            <a:xfrm>
              <a:off x="3107791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43"/>
            <p:cNvSpPr/>
            <p:nvPr/>
          </p:nvSpPr>
          <p:spPr>
            <a:xfrm>
              <a:off x="2996888" y="3836850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43"/>
            <p:cNvSpPr/>
            <p:nvPr/>
          </p:nvSpPr>
          <p:spPr>
            <a:xfrm>
              <a:off x="2899853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43"/>
            <p:cNvSpPr/>
            <p:nvPr/>
          </p:nvSpPr>
          <p:spPr>
            <a:xfrm>
              <a:off x="3412729" y="3739819"/>
              <a:ext cx="110973" cy="97064"/>
            </a:xfrm>
            <a:custGeom>
              <a:avLst/>
              <a:gdLst/>
              <a:ahLst/>
              <a:cxnLst/>
              <a:rect l="l" t="t" r="r" b="b"/>
              <a:pathLst>
                <a:path w="3177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43"/>
            <p:cNvSpPr/>
            <p:nvPr/>
          </p:nvSpPr>
          <p:spPr>
            <a:xfrm>
              <a:off x="3315694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43"/>
            <p:cNvSpPr/>
            <p:nvPr/>
          </p:nvSpPr>
          <p:spPr>
            <a:xfrm>
              <a:off x="3204826" y="3739819"/>
              <a:ext cx="110903" cy="97064"/>
            </a:xfrm>
            <a:custGeom>
              <a:avLst/>
              <a:gdLst/>
              <a:ahLst/>
              <a:cxnLst/>
              <a:rect l="l" t="t" r="r" b="b"/>
              <a:pathLst>
                <a:path w="3175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43"/>
            <p:cNvSpPr/>
            <p:nvPr/>
          </p:nvSpPr>
          <p:spPr>
            <a:xfrm>
              <a:off x="3107791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43"/>
            <p:cNvSpPr/>
            <p:nvPr/>
          </p:nvSpPr>
          <p:spPr>
            <a:xfrm>
              <a:off x="2996888" y="3739819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43"/>
            <p:cNvSpPr/>
            <p:nvPr/>
          </p:nvSpPr>
          <p:spPr>
            <a:xfrm>
              <a:off x="2899853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43"/>
            <p:cNvSpPr/>
            <p:nvPr/>
          </p:nvSpPr>
          <p:spPr>
            <a:xfrm>
              <a:off x="3412729" y="3628885"/>
              <a:ext cx="110973" cy="110965"/>
            </a:xfrm>
            <a:custGeom>
              <a:avLst/>
              <a:gdLst/>
              <a:ahLst/>
              <a:cxnLst/>
              <a:rect l="l" t="t" r="r" b="b"/>
              <a:pathLst>
                <a:path w="3177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3176" y="3176"/>
                  </a:lnTo>
                  <a:lnTo>
                    <a:pt x="3176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43"/>
            <p:cNvSpPr/>
            <p:nvPr/>
          </p:nvSpPr>
          <p:spPr>
            <a:xfrm>
              <a:off x="3315694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43"/>
            <p:cNvSpPr/>
            <p:nvPr/>
          </p:nvSpPr>
          <p:spPr>
            <a:xfrm>
              <a:off x="3204826" y="3628885"/>
              <a:ext cx="110903" cy="110965"/>
            </a:xfrm>
            <a:custGeom>
              <a:avLst/>
              <a:gdLst/>
              <a:ahLst/>
              <a:cxnLst/>
              <a:rect l="l" t="t" r="r" b="b"/>
              <a:pathLst>
                <a:path w="3175" h="3177" extrusionOk="0">
                  <a:moveTo>
                    <a:pt x="0" y="1"/>
                  </a:moveTo>
                  <a:lnTo>
                    <a:pt x="0" y="3176"/>
                  </a:lnTo>
                  <a:lnTo>
                    <a:pt x="3175" y="3176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43"/>
            <p:cNvSpPr/>
            <p:nvPr/>
          </p:nvSpPr>
          <p:spPr>
            <a:xfrm>
              <a:off x="3107791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0" y="1"/>
                  </a:moveTo>
                  <a:lnTo>
                    <a:pt x="0" y="3176"/>
                  </a:lnTo>
                  <a:lnTo>
                    <a:pt x="2778" y="3176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43"/>
            <p:cNvSpPr/>
            <p:nvPr/>
          </p:nvSpPr>
          <p:spPr>
            <a:xfrm>
              <a:off x="2996888" y="3628885"/>
              <a:ext cx="110938" cy="110965"/>
            </a:xfrm>
            <a:custGeom>
              <a:avLst/>
              <a:gdLst/>
              <a:ahLst/>
              <a:cxnLst/>
              <a:rect l="l" t="t" r="r" b="b"/>
              <a:pathLst>
                <a:path w="3176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3175" y="3176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43"/>
            <p:cNvSpPr/>
            <p:nvPr/>
          </p:nvSpPr>
          <p:spPr>
            <a:xfrm>
              <a:off x="2899853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43"/>
            <p:cNvSpPr/>
            <p:nvPr/>
          </p:nvSpPr>
          <p:spPr>
            <a:xfrm>
              <a:off x="3523667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43"/>
            <p:cNvSpPr/>
            <p:nvPr/>
          </p:nvSpPr>
          <p:spPr>
            <a:xfrm>
              <a:off x="3412729" y="3518022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43"/>
            <p:cNvSpPr/>
            <p:nvPr/>
          </p:nvSpPr>
          <p:spPr>
            <a:xfrm>
              <a:off x="3315694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43"/>
            <p:cNvSpPr/>
            <p:nvPr/>
          </p:nvSpPr>
          <p:spPr>
            <a:xfrm>
              <a:off x="3204826" y="3518022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43"/>
            <p:cNvSpPr/>
            <p:nvPr/>
          </p:nvSpPr>
          <p:spPr>
            <a:xfrm>
              <a:off x="3107791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43"/>
            <p:cNvSpPr/>
            <p:nvPr/>
          </p:nvSpPr>
          <p:spPr>
            <a:xfrm>
              <a:off x="2996888" y="3518022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43"/>
            <p:cNvSpPr/>
            <p:nvPr/>
          </p:nvSpPr>
          <p:spPr>
            <a:xfrm>
              <a:off x="2899853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43"/>
            <p:cNvSpPr/>
            <p:nvPr/>
          </p:nvSpPr>
          <p:spPr>
            <a:xfrm>
              <a:off x="2788951" y="3518022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43"/>
            <p:cNvSpPr/>
            <p:nvPr/>
          </p:nvSpPr>
          <p:spPr>
            <a:xfrm>
              <a:off x="3523667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43"/>
            <p:cNvSpPr/>
            <p:nvPr/>
          </p:nvSpPr>
          <p:spPr>
            <a:xfrm>
              <a:off x="3412729" y="3420990"/>
              <a:ext cx="110973" cy="97064"/>
            </a:xfrm>
            <a:custGeom>
              <a:avLst/>
              <a:gdLst/>
              <a:ahLst/>
              <a:cxnLst/>
              <a:rect l="l" t="t" r="r" b="b"/>
              <a:pathLst>
                <a:path w="3177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43"/>
            <p:cNvSpPr/>
            <p:nvPr/>
          </p:nvSpPr>
          <p:spPr>
            <a:xfrm>
              <a:off x="3315694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43"/>
            <p:cNvSpPr/>
            <p:nvPr/>
          </p:nvSpPr>
          <p:spPr>
            <a:xfrm>
              <a:off x="3204826" y="3420990"/>
              <a:ext cx="110903" cy="97064"/>
            </a:xfrm>
            <a:custGeom>
              <a:avLst/>
              <a:gdLst/>
              <a:ahLst/>
              <a:cxnLst/>
              <a:rect l="l" t="t" r="r" b="b"/>
              <a:pathLst>
                <a:path w="3175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43"/>
            <p:cNvSpPr/>
            <p:nvPr/>
          </p:nvSpPr>
          <p:spPr>
            <a:xfrm>
              <a:off x="3107791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43"/>
            <p:cNvSpPr/>
            <p:nvPr/>
          </p:nvSpPr>
          <p:spPr>
            <a:xfrm>
              <a:off x="2996888" y="3420990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43"/>
            <p:cNvSpPr/>
            <p:nvPr/>
          </p:nvSpPr>
          <p:spPr>
            <a:xfrm>
              <a:off x="2899853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43"/>
            <p:cNvSpPr/>
            <p:nvPr/>
          </p:nvSpPr>
          <p:spPr>
            <a:xfrm>
              <a:off x="2788951" y="3420990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43"/>
            <p:cNvSpPr/>
            <p:nvPr/>
          </p:nvSpPr>
          <p:spPr>
            <a:xfrm>
              <a:off x="3523667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2778" y="3174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43"/>
            <p:cNvSpPr/>
            <p:nvPr/>
          </p:nvSpPr>
          <p:spPr>
            <a:xfrm>
              <a:off x="3412729" y="3310126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3176" y="31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43"/>
            <p:cNvSpPr/>
            <p:nvPr/>
          </p:nvSpPr>
          <p:spPr>
            <a:xfrm>
              <a:off x="3315694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2779" y="317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43"/>
            <p:cNvSpPr/>
            <p:nvPr/>
          </p:nvSpPr>
          <p:spPr>
            <a:xfrm>
              <a:off x="3204826" y="3310126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3175" y="3174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43"/>
            <p:cNvSpPr/>
            <p:nvPr/>
          </p:nvSpPr>
          <p:spPr>
            <a:xfrm>
              <a:off x="3107791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2778" y="3174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43"/>
            <p:cNvSpPr/>
            <p:nvPr/>
          </p:nvSpPr>
          <p:spPr>
            <a:xfrm>
              <a:off x="2996888" y="3310126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3175" y="3174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43"/>
            <p:cNvSpPr/>
            <p:nvPr/>
          </p:nvSpPr>
          <p:spPr>
            <a:xfrm>
              <a:off x="2899853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2779" y="317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43"/>
            <p:cNvSpPr/>
            <p:nvPr/>
          </p:nvSpPr>
          <p:spPr>
            <a:xfrm>
              <a:off x="2788951" y="3310126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3176" y="31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5" name="Google Shape;9955;p43"/>
          <p:cNvGrpSpPr/>
          <p:nvPr/>
        </p:nvGrpSpPr>
        <p:grpSpPr>
          <a:xfrm>
            <a:off x="-98650" y="4610925"/>
            <a:ext cx="9242700" cy="1302100"/>
            <a:chOff x="-98650" y="4010850"/>
            <a:chExt cx="9242700" cy="1302100"/>
          </a:xfrm>
        </p:grpSpPr>
        <p:sp>
          <p:nvSpPr>
            <p:cNvPr id="9956" name="Google Shape;9956;p43"/>
            <p:cNvSpPr/>
            <p:nvPr/>
          </p:nvSpPr>
          <p:spPr>
            <a:xfrm>
              <a:off x="-98650" y="4010850"/>
              <a:ext cx="9242700" cy="5670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43"/>
            <p:cNvSpPr/>
            <p:nvPr/>
          </p:nvSpPr>
          <p:spPr>
            <a:xfrm>
              <a:off x="-98650" y="4584050"/>
              <a:ext cx="9242700" cy="1557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43"/>
            <p:cNvSpPr/>
            <p:nvPr/>
          </p:nvSpPr>
          <p:spPr>
            <a:xfrm>
              <a:off x="-98650" y="4745950"/>
              <a:ext cx="9242700" cy="5670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9" name="Google Shape;9959;p43"/>
          <p:cNvGrpSpPr/>
          <p:nvPr/>
        </p:nvGrpSpPr>
        <p:grpSpPr>
          <a:xfrm flipH="1">
            <a:off x="8014878" y="1"/>
            <a:ext cx="831787" cy="721972"/>
            <a:chOff x="2788951" y="3310126"/>
            <a:chExt cx="831787" cy="721972"/>
          </a:xfrm>
        </p:grpSpPr>
        <p:sp>
          <p:nvSpPr>
            <p:cNvPr id="9960" name="Google Shape;9960;p43"/>
            <p:cNvSpPr/>
            <p:nvPr/>
          </p:nvSpPr>
          <p:spPr>
            <a:xfrm>
              <a:off x="3412729" y="3947714"/>
              <a:ext cx="110973" cy="84385"/>
            </a:xfrm>
            <a:custGeom>
              <a:avLst/>
              <a:gdLst/>
              <a:ahLst/>
              <a:cxnLst/>
              <a:rect l="l" t="t" r="r" b="b"/>
              <a:pathLst>
                <a:path w="3177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3176" y="2415"/>
                  </a:lnTo>
                  <a:lnTo>
                    <a:pt x="3176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43"/>
            <p:cNvSpPr/>
            <p:nvPr/>
          </p:nvSpPr>
          <p:spPr>
            <a:xfrm>
              <a:off x="3315694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2779" y="241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43"/>
            <p:cNvSpPr/>
            <p:nvPr/>
          </p:nvSpPr>
          <p:spPr>
            <a:xfrm>
              <a:off x="3204826" y="3947714"/>
              <a:ext cx="110903" cy="84385"/>
            </a:xfrm>
            <a:custGeom>
              <a:avLst/>
              <a:gdLst/>
              <a:ahLst/>
              <a:cxnLst/>
              <a:rect l="l" t="t" r="r" b="b"/>
              <a:pathLst>
                <a:path w="3175" h="2416" extrusionOk="0">
                  <a:moveTo>
                    <a:pt x="0" y="1"/>
                  </a:moveTo>
                  <a:lnTo>
                    <a:pt x="0" y="2415"/>
                  </a:lnTo>
                  <a:lnTo>
                    <a:pt x="3175" y="2415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43"/>
            <p:cNvSpPr/>
            <p:nvPr/>
          </p:nvSpPr>
          <p:spPr>
            <a:xfrm>
              <a:off x="3107791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0" y="1"/>
                  </a:moveTo>
                  <a:lnTo>
                    <a:pt x="0" y="2415"/>
                  </a:lnTo>
                  <a:lnTo>
                    <a:pt x="2778" y="2415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43"/>
            <p:cNvSpPr/>
            <p:nvPr/>
          </p:nvSpPr>
          <p:spPr>
            <a:xfrm>
              <a:off x="2996888" y="3947714"/>
              <a:ext cx="110938" cy="84385"/>
            </a:xfrm>
            <a:custGeom>
              <a:avLst/>
              <a:gdLst/>
              <a:ahLst/>
              <a:cxnLst/>
              <a:rect l="l" t="t" r="r" b="b"/>
              <a:pathLst>
                <a:path w="3176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3175" y="2415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43"/>
            <p:cNvSpPr/>
            <p:nvPr/>
          </p:nvSpPr>
          <p:spPr>
            <a:xfrm>
              <a:off x="2899853" y="3947714"/>
              <a:ext cx="97070" cy="84385"/>
            </a:xfrm>
            <a:custGeom>
              <a:avLst/>
              <a:gdLst/>
              <a:ahLst/>
              <a:cxnLst/>
              <a:rect l="l" t="t" r="r" b="b"/>
              <a:pathLst>
                <a:path w="2779" h="2416" extrusionOk="0">
                  <a:moveTo>
                    <a:pt x="1" y="1"/>
                  </a:moveTo>
                  <a:lnTo>
                    <a:pt x="1" y="2415"/>
                  </a:lnTo>
                  <a:lnTo>
                    <a:pt x="2779" y="241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43"/>
            <p:cNvSpPr/>
            <p:nvPr/>
          </p:nvSpPr>
          <p:spPr>
            <a:xfrm>
              <a:off x="3412729" y="3836850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43"/>
            <p:cNvSpPr/>
            <p:nvPr/>
          </p:nvSpPr>
          <p:spPr>
            <a:xfrm>
              <a:off x="3315694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43"/>
            <p:cNvSpPr/>
            <p:nvPr/>
          </p:nvSpPr>
          <p:spPr>
            <a:xfrm>
              <a:off x="3204826" y="3836850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43"/>
            <p:cNvSpPr/>
            <p:nvPr/>
          </p:nvSpPr>
          <p:spPr>
            <a:xfrm>
              <a:off x="3107791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43"/>
            <p:cNvSpPr/>
            <p:nvPr/>
          </p:nvSpPr>
          <p:spPr>
            <a:xfrm>
              <a:off x="2996888" y="3836850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43"/>
            <p:cNvSpPr/>
            <p:nvPr/>
          </p:nvSpPr>
          <p:spPr>
            <a:xfrm>
              <a:off x="2899853" y="3836850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43"/>
            <p:cNvSpPr/>
            <p:nvPr/>
          </p:nvSpPr>
          <p:spPr>
            <a:xfrm>
              <a:off x="3412729" y="3739819"/>
              <a:ext cx="110973" cy="97064"/>
            </a:xfrm>
            <a:custGeom>
              <a:avLst/>
              <a:gdLst/>
              <a:ahLst/>
              <a:cxnLst/>
              <a:rect l="l" t="t" r="r" b="b"/>
              <a:pathLst>
                <a:path w="3177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43"/>
            <p:cNvSpPr/>
            <p:nvPr/>
          </p:nvSpPr>
          <p:spPr>
            <a:xfrm>
              <a:off x="3315694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43"/>
            <p:cNvSpPr/>
            <p:nvPr/>
          </p:nvSpPr>
          <p:spPr>
            <a:xfrm>
              <a:off x="3204826" y="3739819"/>
              <a:ext cx="110903" cy="97064"/>
            </a:xfrm>
            <a:custGeom>
              <a:avLst/>
              <a:gdLst/>
              <a:ahLst/>
              <a:cxnLst/>
              <a:rect l="l" t="t" r="r" b="b"/>
              <a:pathLst>
                <a:path w="3175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43"/>
            <p:cNvSpPr/>
            <p:nvPr/>
          </p:nvSpPr>
          <p:spPr>
            <a:xfrm>
              <a:off x="3107791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43"/>
            <p:cNvSpPr/>
            <p:nvPr/>
          </p:nvSpPr>
          <p:spPr>
            <a:xfrm>
              <a:off x="2996888" y="3739819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43"/>
            <p:cNvSpPr/>
            <p:nvPr/>
          </p:nvSpPr>
          <p:spPr>
            <a:xfrm>
              <a:off x="2899853" y="3739819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43"/>
            <p:cNvSpPr/>
            <p:nvPr/>
          </p:nvSpPr>
          <p:spPr>
            <a:xfrm>
              <a:off x="3412729" y="3628885"/>
              <a:ext cx="110973" cy="110965"/>
            </a:xfrm>
            <a:custGeom>
              <a:avLst/>
              <a:gdLst/>
              <a:ahLst/>
              <a:cxnLst/>
              <a:rect l="l" t="t" r="r" b="b"/>
              <a:pathLst>
                <a:path w="3177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3176" y="3176"/>
                  </a:lnTo>
                  <a:lnTo>
                    <a:pt x="3176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43"/>
            <p:cNvSpPr/>
            <p:nvPr/>
          </p:nvSpPr>
          <p:spPr>
            <a:xfrm>
              <a:off x="3315694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43"/>
            <p:cNvSpPr/>
            <p:nvPr/>
          </p:nvSpPr>
          <p:spPr>
            <a:xfrm>
              <a:off x="3204826" y="3628885"/>
              <a:ext cx="110903" cy="110965"/>
            </a:xfrm>
            <a:custGeom>
              <a:avLst/>
              <a:gdLst/>
              <a:ahLst/>
              <a:cxnLst/>
              <a:rect l="l" t="t" r="r" b="b"/>
              <a:pathLst>
                <a:path w="3175" h="3177" extrusionOk="0">
                  <a:moveTo>
                    <a:pt x="0" y="1"/>
                  </a:moveTo>
                  <a:lnTo>
                    <a:pt x="0" y="3176"/>
                  </a:lnTo>
                  <a:lnTo>
                    <a:pt x="3175" y="3176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43"/>
            <p:cNvSpPr/>
            <p:nvPr/>
          </p:nvSpPr>
          <p:spPr>
            <a:xfrm>
              <a:off x="3107791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0" y="1"/>
                  </a:moveTo>
                  <a:lnTo>
                    <a:pt x="0" y="3176"/>
                  </a:lnTo>
                  <a:lnTo>
                    <a:pt x="2778" y="3176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43"/>
            <p:cNvSpPr/>
            <p:nvPr/>
          </p:nvSpPr>
          <p:spPr>
            <a:xfrm>
              <a:off x="2996888" y="3628885"/>
              <a:ext cx="110938" cy="110965"/>
            </a:xfrm>
            <a:custGeom>
              <a:avLst/>
              <a:gdLst/>
              <a:ahLst/>
              <a:cxnLst/>
              <a:rect l="l" t="t" r="r" b="b"/>
              <a:pathLst>
                <a:path w="3176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3175" y="3176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43"/>
            <p:cNvSpPr/>
            <p:nvPr/>
          </p:nvSpPr>
          <p:spPr>
            <a:xfrm>
              <a:off x="2899853" y="3628885"/>
              <a:ext cx="97070" cy="110965"/>
            </a:xfrm>
            <a:custGeom>
              <a:avLst/>
              <a:gdLst/>
              <a:ahLst/>
              <a:cxnLst/>
              <a:rect l="l" t="t" r="r" b="b"/>
              <a:pathLst>
                <a:path w="2779" h="3177" extrusionOk="0">
                  <a:moveTo>
                    <a:pt x="1" y="1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43"/>
            <p:cNvSpPr/>
            <p:nvPr/>
          </p:nvSpPr>
          <p:spPr>
            <a:xfrm>
              <a:off x="3523667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43"/>
            <p:cNvSpPr/>
            <p:nvPr/>
          </p:nvSpPr>
          <p:spPr>
            <a:xfrm>
              <a:off x="3412729" y="3518022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43"/>
            <p:cNvSpPr/>
            <p:nvPr/>
          </p:nvSpPr>
          <p:spPr>
            <a:xfrm>
              <a:off x="3315694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43"/>
            <p:cNvSpPr/>
            <p:nvPr/>
          </p:nvSpPr>
          <p:spPr>
            <a:xfrm>
              <a:off x="3204826" y="3518022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43"/>
            <p:cNvSpPr/>
            <p:nvPr/>
          </p:nvSpPr>
          <p:spPr>
            <a:xfrm>
              <a:off x="3107791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2778" y="3175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43"/>
            <p:cNvSpPr/>
            <p:nvPr/>
          </p:nvSpPr>
          <p:spPr>
            <a:xfrm>
              <a:off x="2996888" y="3518022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3175" y="31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43"/>
            <p:cNvSpPr/>
            <p:nvPr/>
          </p:nvSpPr>
          <p:spPr>
            <a:xfrm>
              <a:off x="2899853" y="3518022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43"/>
            <p:cNvSpPr/>
            <p:nvPr/>
          </p:nvSpPr>
          <p:spPr>
            <a:xfrm>
              <a:off x="2788951" y="3518022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0" y="0"/>
                  </a:moveTo>
                  <a:lnTo>
                    <a:pt x="0" y="3175"/>
                  </a:lnTo>
                  <a:lnTo>
                    <a:pt x="3176" y="3175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43"/>
            <p:cNvSpPr/>
            <p:nvPr/>
          </p:nvSpPr>
          <p:spPr>
            <a:xfrm>
              <a:off x="3523667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43"/>
            <p:cNvSpPr/>
            <p:nvPr/>
          </p:nvSpPr>
          <p:spPr>
            <a:xfrm>
              <a:off x="3412729" y="3420990"/>
              <a:ext cx="110973" cy="97064"/>
            </a:xfrm>
            <a:custGeom>
              <a:avLst/>
              <a:gdLst/>
              <a:ahLst/>
              <a:cxnLst/>
              <a:rect l="l" t="t" r="r" b="b"/>
              <a:pathLst>
                <a:path w="3177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43"/>
            <p:cNvSpPr/>
            <p:nvPr/>
          </p:nvSpPr>
          <p:spPr>
            <a:xfrm>
              <a:off x="3315694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43"/>
            <p:cNvSpPr/>
            <p:nvPr/>
          </p:nvSpPr>
          <p:spPr>
            <a:xfrm>
              <a:off x="3204826" y="3420990"/>
              <a:ext cx="110903" cy="97064"/>
            </a:xfrm>
            <a:custGeom>
              <a:avLst/>
              <a:gdLst/>
              <a:ahLst/>
              <a:cxnLst/>
              <a:rect l="l" t="t" r="r" b="b"/>
              <a:pathLst>
                <a:path w="3175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43"/>
            <p:cNvSpPr/>
            <p:nvPr/>
          </p:nvSpPr>
          <p:spPr>
            <a:xfrm>
              <a:off x="3107791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2778" y="2778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43"/>
            <p:cNvSpPr/>
            <p:nvPr/>
          </p:nvSpPr>
          <p:spPr>
            <a:xfrm>
              <a:off x="2996888" y="3420990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3175" y="2778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43"/>
            <p:cNvSpPr/>
            <p:nvPr/>
          </p:nvSpPr>
          <p:spPr>
            <a:xfrm>
              <a:off x="2899853" y="3420990"/>
              <a:ext cx="97070" cy="97064"/>
            </a:xfrm>
            <a:custGeom>
              <a:avLst/>
              <a:gdLst/>
              <a:ahLst/>
              <a:cxnLst/>
              <a:rect l="l" t="t" r="r" b="b"/>
              <a:pathLst>
                <a:path w="2779" h="2779" extrusionOk="0">
                  <a:moveTo>
                    <a:pt x="1" y="0"/>
                  </a:moveTo>
                  <a:lnTo>
                    <a:pt x="1" y="2778"/>
                  </a:lnTo>
                  <a:lnTo>
                    <a:pt x="2779" y="2778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43"/>
            <p:cNvSpPr/>
            <p:nvPr/>
          </p:nvSpPr>
          <p:spPr>
            <a:xfrm>
              <a:off x="2788951" y="3420990"/>
              <a:ext cx="110938" cy="97064"/>
            </a:xfrm>
            <a:custGeom>
              <a:avLst/>
              <a:gdLst/>
              <a:ahLst/>
              <a:cxnLst/>
              <a:rect l="l" t="t" r="r" b="b"/>
              <a:pathLst>
                <a:path w="3176" h="2779" extrusionOk="0">
                  <a:moveTo>
                    <a:pt x="0" y="0"/>
                  </a:moveTo>
                  <a:lnTo>
                    <a:pt x="0" y="2778"/>
                  </a:lnTo>
                  <a:lnTo>
                    <a:pt x="3176" y="2778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43"/>
            <p:cNvSpPr/>
            <p:nvPr/>
          </p:nvSpPr>
          <p:spPr>
            <a:xfrm>
              <a:off x="3523667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2778" y="3174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43"/>
            <p:cNvSpPr/>
            <p:nvPr/>
          </p:nvSpPr>
          <p:spPr>
            <a:xfrm>
              <a:off x="3412729" y="3310126"/>
              <a:ext cx="110973" cy="110895"/>
            </a:xfrm>
            <a:custGeom>
              <a:avLst/>
              <a:gdLst/>
              <a:ahLst/>
              <a:cxnLst/>
              <a:rect l="l" t="t" r="r" b="b"/>
              <a:pathLst>
                <a:path w="3177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3176" y="31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43"/>
            <p:cNvSpPr/>
            <p:nvPr/>
          </p:nvSpPr>
          <p:spPr>
            <a:xfrm>
              <a:off x="3315694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2779" y="317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43"/>
            <p:cNvSpPr/>
            <p:nvPr/>
          </p:nvSpPr>
          <p:spPr>
            <a:xfrm>
              <a:off x="3204826" y="3310126"/>
              <a:ext cx="110903" cy="110895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3175" y="3174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43"/>
            <p:cNvSpPr/>
            <p:nvPr/>
          </p:nvSpPr>
          <p:spPr>
            <a:xfrm>
              <a:off x="3107791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2778" y="3174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43"/>
            <p:cNvSpPr/>
            <p:nvPr/>
          </p:nvSpPr>
          <p:spPr>
            <a:xfrm>
              <a:off x="2996888" y="3310126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3175" y="3174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43"/>
            <p:cNvSpPr/>
            <p:nvPr/>
          </p:nvSpPr>
          <p:spPr>
            <a:xfrm>
              <a:off x="2899853" y="3310126"/>
              <a:ext cx="97070" cy="110895"/>
            </a:xfrm>
            <a:custGeom>
              <a:avLst/>
              <a:gdLst/>
              <a:ahLst/>
              <a:cxnLst/>
              <a:rect l="l" t="t" r="r" b="b"/>
              <a:pathLst>
                <a:path w="2779" h="3175" extrusionOk="0">
                  <a:moveTo>
                    <a:pt x="1" y="0"/>
                  </a:moveTo>
                  <a:lnTo>
                    <a:pt x="1" y="3174"/>
                  </a:lnTo>
                  <a:lnTo>
                    <a:pt x="2779" y="3174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43"/>
            <p:cNvSpPr/>
            <p:nvPr/>
          </p:nvSpPr>
          <p:spPr>
            <a:xfrm>
              <a:off x="2788951" y="3310126"/>
              <a:ext cx="110938" cy="110895"/>
            </a:xfrm>
            <a:custGeom>
              <a:avLst/>
              <a:gdLst/>
              <a:ahLst/>
              <a:cxnLst/>
              <a:rect l="l" t="t" r="r" b="b"/>
              <a:pathLst>
                <a:path w="3176" h="3175" extrusionOk="0">
                  <a:moveTo>
                    <a:pt x="0" y="0"/>
                  </a:moveTo>
                  <a:lnTo>
                    <a:pt x="0" y="3174"/>
                  </a:lnTo>
                  <a:lnTo>
                    <a:pt x="3176" y="31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8" name="Google Shape;10008;p43"/>
          <p:cNvSpPr/>
          <p:nvPr/>
        </p:nvSpPr>
        <p:spPr>
          <a:xfrm>
            <a:off x="3852900" y="4543425"/>
            <a:ext cx="1438200" cy="1368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20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0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0" name="Google Shape;10010;p44"/>
          <p:cNvSpPr txBox="1">
            <a:spLocks noGrp="1"/>
          </p:cNvSpPr>
          <p:nvPr>
            <p:ph type="title" hasCustomPrompt="1"/>
          </p:nvPr>
        </p:nvSpPr>
        <p:spPr>
          <a:xfrm>
            <a:off x="713225" y="2897275"/>
            <a:ext cx="7717500" cy="8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11" name="Google Shape;10011;p44"/>
          <p:cNvSpPr txBox="1">
            <a:spLocks noGrp="1"/>
          </p:cNvSpPr>
          <p:nvPr>
            <p:ph type="body" idx="1"/>
          </p:nvPr>
        </p:nvSpPr>
        <p:spPr>
          <a:xfrm>
            <a:off x="1949075" y="3761825"/>
            <a:ext cx="5245800" cy="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lt2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012" name="Google Shape;10012;p44"/>
          <p:cNvSpPr/>
          <p:nvPr/>
        </p:nvSpPr>
        <p:spPr>
          <a:xfrm rot="-5400000">
            <a:off x="4557603" y="3280422"/>
            <a:ext cx="28800" cy="2944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3" name="Google Shape;10013;p44"/>
          <p:cNvSpPr/>
          <p:nvPr/>
        </p:nvSpPr>
        <p:spPr>
          <a:xfrm rot="-5400000">
            <a:off x="2393850" y="4711272"/>
            <a:ext cx="95400" cy="82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4" name="Google Shape;10014;p44"/>
          <p:cNvSpPr/>
          <p:nvPr/>
        </p:nvSpPr>
        <p:spPr>
          <a:xfrm rot="5400000">
            <a:off x="6654750" y="4711272"/>
            <a:ext cx="95400" cy="82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994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10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6" name="Google Shape;10016;p45"/>
          <p:cNvSpPr txBox="1">
            <a:spLocks noGrp="1"/>
          </p:cNvSpPr>
          <p:nvPr>
            <p:ph type="title"/>
          </p:nvPr>
        </p:nvSpPr>
        <p:spPr>
          <a:xfrm>
            <a:off x="1072700" y="3263107"/>
            <a:ext cx="3257400" cy="8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241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10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8" name="Google Shape;10018;p46"/>
          <p:cNvSpPr txBox="1">
            <a:spLocks noGrp="1"/>
          </p:cNvSpPr>
          <p:nvPr>
            <p:ph type="body" idx="1"/>
          </p:nvPr>
        </p:nvSpPr>
        <p:spPr>
          <a:xfrm>
            <a:off x="616975" y="1302400"/>
            <a:ext cx="3974100" cy="3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19" name="Google Shape;10019;p46"/>
          <p:cNvSpPr txBox="1">
            <a:spLocks noGrp="1"/>
          </p:cNvSpPr>
          <p:nvPr>
            <p:ph type="body" idx="2"/>
          </p:nvPr>
        </p:nvSpPr>
        <p:spPr>
          <a:xfrm>
            <a:off x="4419600" y="1302400"/>
            <a:ext cx="4114800" cy="3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20" name="Google Shape;10020;p4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544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6">
  <p:cSld name="Title and two columns 6">
    <p:spTree>
      <p:nvGrpSpPr>
        <p:cNvPr id="1" name="Shape 10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2" name="Google Shape;10022;p47"/>
          <p:cNvSpPr txBox="1">
            <a:spLocks noGrp="1"/>
          </p:cNvSpPr>
          <p:nvPr>
            <p:ph type="body" idx="1"/>
          </p:nvPr>
        </p:nvSpPr>
        <p:spPr>
          <a:xfrm>
            <a:off x="1365688" y="1302400"/>
            <a:ext cx="3974100" cy="3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23" name="Google Shape;10023;p47"/>
          <p:cNvSpPr txBox="1">
            <a:spLocks noGrp="1"/>
          </p:cNvSpPr>
          <p:nvPr>
            <p:ph type="body" idx="2"/>
          </p:nvPr>
        </p:nvSpPr>
        <p:spPr>
          <a:xfrm>
            <a:off x="5168313" y="1302400"/>
            <a:ext cx="2610000" cy="3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24" name="Google Shape;10024;p4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12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5807" y="36476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>
            <a:off x="7856224" y="3174842"/>
            <a:ext cx="1546747" cy="299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6935">
            <a:off x="576847" y="3595463"/>
            <a:ext cx="2136486" cy="306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99260">
            <a:off x="154486" y="-968873"/>
            <a:ext cx="2567680" cy="300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68884">
            <a:off x="7550838" y="2694676"/>
            <a:ext cx="2619321" cy="24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679008" y="-984424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804275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2"/>
          </p:nvPr>
        </p:nvSpPr>
        <p:spPr>
          <a:xfrm>
            <a:off x="804275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3"/>
          </p:nvPr>
        </p:nvSpPr>
        <p:spPr>
          <a:xfrm>
            <a:off x="3315576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4"/>
          </p:nvPr>
        </p:nvSpPr>
        <p:spPr>
          <a:xfrm>
            <a:off x="5826875" y="3229375"/>
            <a:ext cx="25113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5"/>
          </p:nvPr>
        </p:nvSpPr>
        <p:spPr>
          <a:xfrm>
            <a:off x="3315576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6"/>
          </p:nvPr>
        </p:nvSpPr>
        <p:spPr>
          <a:xfrm>
            <a:off x="5826875" y="2429250"/>
            <a:ext cx="2511300" cy="80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298">
            <a:off x="-1658652" y="2618690"/>
            <a:ext cx="2721528" cy="256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41918">
            <a:off x="-539882" y="3549483"/>
            <a:ext cx="1905824" cy="27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44981">
            <a:off x="7780805" y="771350"/>
            <a:ext cx="3692093" cy="311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7200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2"/>
          </p:nvPr>
        </p:nvSpPr>
        <p:spPr>
          <a:xfrm>
            <a:off x="720000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3"/>
          </p:nvPr>
        </p:nvSpPr>
        <p:spPr>
          <a:xfrm>
            <a:off x="4611902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4"/>
          </p:nvPr>
        </p:nvSpPr>
        <p:spPr>
          <a:xfrm>
            <a:off x="720000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5"/>
          </p:nvPr>
        </p:nvSpPr>
        <p:spPr>
          <a:xfrm>
            <a:off x="4611902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6"/>
          </p:nvPr>
        </p:nvSpPr>
        <p:spPr>
          <a:xfrm>
            <a:off x="7200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7"/>
          </p:nvPr>
        </p:nvSpPr>
        <p:spPr>
          <a:xfrm>
            <a:off x="46119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8"/>
          </p:nvPr>
        </p:nvSpPr>
        <p:spPr>
          <a:xfrm>
            <a:off x="46119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77930">
            <a:off x="-1025250" y="540174"/>
            <a:ext cx="1626010" cy="282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 l="29505" t="14292" r="19588" b="13775"/>
          <a:stretch/>
        </p:blipFill>
        <p:spPr>
          <a:xfrm rot="448361">
            <a:off x="-581025" y="3212137"/>
            <a:ext cx="1295401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78402">
            <a:off x="7933872" y="2860675"/>
            <a:ext cx="2167449" cy="32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77388">
            <a:off x="8404439" y="787888"/>
            <a:ext cx="2058849" cy="233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8" r:id="rId7"/>
    <p:sldLayoutId id="2147483661" r:id="rId8"/>
    <p:sldLayoutId id="2147483663" r:id="rId9"/>
    <p:sldLayoutId id="2147483664" r:id="rId10"/>
    <p:sldLayoutId id="2147483669" r:id="rId11"/>
    <p:sldLayoutId id="2147483670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rbitron ExtraBold"/>
              <a:buNone/>
              <a:defRPr sz="2800">
                <a:solidFill>
                  <a:schemeClr val="accent1"/>
                </a:solidFill>
                <a:latin typeface="Orbitron ExtraBold"/>
                <a:ea typeface="Orbitron ExtraBold"/>
                <a:cs typeface="Orbitron ExtraBold"/>
                <a:sym typeface="Orbitro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dvent Pro Medium"/>
              <a:buChar char="●"/>
              <a:defRPr sz="1800"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 Medium"/>
              <a:buChar char="○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 Medium"/>
              <a:buChar char="■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 Medium"/>
              <a:buChar char="●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 Medium"/>
              <a:buChar char="○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 Medium"/>
              <a:buChar char="■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 Medium"/>
              <a:buChar char="●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dvent Pro Medium"/>
              <a:buChar char="○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dvent Pro Medium"/>
              <a:buChar char="■"/>
              <a:defRPr>
                <a:solidFill>
                  <a:schemeClr val="accent1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1459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  <p:sldLayoutId id="2147483720" r:id="rId43"/>
    <p:sldLayoutId id="2147483721" r:id="rId44"/>
    <p:sldLayoutId id="2147483722" r:id="rId45"/>
    <p:sldLayoutId id="2147483723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l="5100" r="-5100"/>
          <a:stretch/>
        </p:blipFill>
        <p:spPr>
          <a:xfrm>
            <a:off x="8100724" y="-730625"/>
            <a:ext cx="2028225" cy="320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1447799" y="873000"/>
            <a:ext cx="6132648" cy="28112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bg2">
                    <a:lumMod val="50000"/>
                  </a:schemeClr>
                </a:solidFill>
              </a:rPr>
              <a:t>BÀI 3:</a:t>
            </a:r>
            <a:br>
              <a:rPr lang="vi-VN" sz="5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vi-VN" sz="5400" dirty="0">
                <a:solidFill>
                  <a:schemeClr val="bg2">
                    <a:lumMod val="50000"/>
                  </a:schemeClr>
                </a:solidFill>
              </a:rPr>
              <a:t>YÊU THƯƠNG VÀ CHIA SẺ</a:t>
            </a:r>
            <a:endParaRPr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1"/>
          </p:nvPr>
        </p:nvSpPr>
        <p:spPr>
          <a:xfrm>
            <a:off x="1730850" y="4106374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 Math" panose="02040503050406030204" pitchFamily="18" charset="0"/>
                <a:ea typeface="Cambria Math" panose="02040503050406030204" pitchFamily="18" charset="0"/>
              </a:rPr>
              <a:t>Ngữ văn 6 - Kết nối tri thức với cuộc sống 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l="789" t="3420" r="-789" b="-3420"/>
          <a:stretch/>
        </p:blipFill>
        <p:spPr>
          <a:xfrm rot="-4446265">
            <a:off x="4412220" y="-1879201"/>
            <a:ext cx="3293485" cy="267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23549">
            <a:off x="5527984" y="4020135"/>
            <a:ext cx="2408919" cy="2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24280">
            <a:off x="-1141913" y="3506033"/>
            <a:ext cx="3373792" cy="2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3D1F016-65FF-F7D1-0769-6FE9EA1E5A02}"/>
              </a:ext>
            </a:extLst>
          </p:cNvPr>
          <p:cNvSpPr/>
          <p:nvPr/>
        </p:nvSpPr>
        <p:spPr>
          <a:xfrm>
            <a:off x="1877187" y="143056"/>
            <a:ext cx="5440396" cy="77180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C01066-781C-3334-D687-DD4A5E1FF881}"/>
              </a:ext>
            </a:extLst>
          </p:cNvPr>
          <p:cNvSpPr/>
          <p:nvPr/>
        </p:nvSpPr>
        <p:spPr>
          <a:xfrm>
            <a:off x="6502395" y="2167317"/>
            <a:ext cx="2577809" cy="28670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BC15F8-F8CD-CC36-597A-2A05C4BA93DF}"/>
              </a:ext>
            </a:extLst>
          </p:cNvPr>
          <p:cNvSpPr/>
          <p:nvPr/>
        </p:nvSpPr>
        <p:spPr>
          <a:xfrm>
            <a:off x="3920835" y="2143720"/>
            <a:ext cx="2395201" cy="28670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924067-EAA4-04E7-B0E8-11B409219B05}"/>
              </a:ext>
            </a:extLst>
          </p:cNvPr>
          <p:cNvSpPr/>
          <p:nvPr/>
        </p:nvSpPr>
        <p:spPr>
          <a:xfrm>
            <a:off x="121731" y="2167317"/>
            <a:ext cx="3609243" cy="28670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BE9565-D8D7-5751-505D-43A4ED4665B1}"/>
              </a:ext>
            </a:extLst>
          </p:cNvPr>
          <p:cNvSpPr/>
          <p:nvPr/>
        </p:nvSpPr>
        <p:spPr>
          <a:xfrm>
            <a:off x="7011706" y="1752474"/>
            <a:ext cx="1522974" cy="543613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439942-1192-EA4B-28EE-9879E7077BF3}"/>
              </a:ext>
            </a:extLst>
          </p:cNvPr>
          <p:cNvSpPr/>
          <p:nvPr/>
        </p:nvSpPr>
        <p:spPr>
          <a:xfrm>
            <a:off x="4300048" y="1762242"/>
            <a:ext cx="1522974" cy="543613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C0EA76-44EF-EB9A-4674-97060CE3B3A5}"/>
              </a:ext>
            </a:extLst>
          </p:cNvPr>
          <p:cNvSpPr/>
          <p:nvPr/>
        </p:nvSpPr>
        <p:spPr>
          <a:xfrm>
            <a:off x="1084964" y="1745286"/>
            <a:ext cx="1522974" cy="543613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Google Shape;272;p34"/>
          <p:cNvSpPr txBox="1">
            <a:spLocks noGrp="1"/>
          </p:cNvSpPr>
          <p:nvPr>
            <p:ph type="subTitle" idx="1"/>
          </p:nvPr>
        </p:nvSpPr>
        <p:spPr>
          <a:xfrm>
            <a:off x="621537" y="1596542"/>
            <a:ext cx="25113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u="sng" dirty="0"/>
              <a:t>TIẾT 1</a:t>
            </a:r>
            <a:endParaRPr u="sng" dirty="0"/>
          </a:p>
        </p:txBody>
      </p:sp>
      <p:sp>
        <p:nvSpPr>
          <p:cNvPr id="273" name="Google Shape;273;p34"/>
          <p:cNvSpPr txBox="1">
            <a:spLocks noGrp="1"/>
          </p:cNvSpPr>
          <p:nvPr>
            <p:ph type="subTitle" idx="5"/>
          </p:nvPr>
        </p:nvSpPr>
        <p:spPr>
          <a:xfrm>
            <a:off x="3754714" y="1610351"/>
            <a:ext cx="25113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u="sng" dirty="0"/>
              <a:t>TIẾT 2</a:t>
            </a:r>
            <a:endParaRPr u="sng" dirty="0"/>
          </a:p>
        </p:txBody>
      </p:sp>
      <p:sp>
        <p:nvSpPr>
          <p:cNvPr id="274" name="Google Shape;274;p34"/>
          <p:cNvSpPr txBox="1">
            <a:spLocks noGrp="1"/>
          </p:cNvSpPr>
          <p:nvPr>
            <p:ph type="subTitle" idx="6"/>
          </p:nvPr>
        </p:nvSpPr>
        <p:spPr>
          <a:xfrm>
            <a:off x="6517697" y="1593242"/>
            <a:ext cx="2511300" cy="80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u="sng" dirty="0"/>
              <a:t>TIẾT 3</a:t>
            </a:r>
            <a:endParaRPr u="sng" dirty="0"/>
          </a:p>
        </p:txBody>
      </p:sp>
      <p:sp>
        <p:nvSpPr>
          <p:cNvPr id="275" name="Google Shape;275;p34"/>
          <p:cNvSpPr txBox="1">
            <a:spLocks noGrp="1"/>
          </p:cNvSpPr>
          <p:nvPr>
            <p:ph type="title"/>
          </p:nvPr>
        </p:nvSpPr>
        <p:spPr>
          <a:xfrm>
            <a:off x="820907" y="109854"/>
            <a:ext cx="7704000" cy="917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CẤU TRÚC VĂN BẢN 1:</a:t>
            </a:r>
            <a:br>
              <a:rPr lang="vi-VN" sz="2400" dirty="0"/>
            </a:br>
            <a:r>
              <a:rPr lang="vi-VN" sz="2400" dirty="0"/>
              <a:t>CÔ BÉ BÁN DIÊM (AN-ĐÉC-XEN)</a:t>
            </a:r>
            <a:endParaRPr sz="2400" dirty="0"/>
          </a:p>
        </p:txBody>
      </p:sp>
      <p:sp>
        <p:nvSpPr>
          <p:cNvPr id="276" name="Google Shape;276;p34"/>
          <p:cNvSpPr txBox="1">
            <a:spLocks noGrp="1"/>
          </p:cNvSpPr>
          <p:nvPr>
            <p:ph type="subTitle" idx="2"/>
          </p:nvPr>
        </p:nvSpPr>
        <p:spPr>
          <a:xfrm>
            <a:off x="92531" y="2357289"/>
            <a:ext cx="3719679" cy="3283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367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Tri thức Ngữ văn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67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Đọc và tìm hiểu chung VB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67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Người kể chuyện trong văn bản</a:t>
            </a:r>
          </a:p>
          <a:p>
            <a:pPr marL="0" marR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Nhân vật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67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Nhân vật trung tâm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129EE-6E46-52FB-902E-4B9CE665AB2C}"/>
              </a:ext>
            </a:extLst>
          </p:cNvPr>
          <p:cNvSpPr txBox="1"/>
          <p:nvPr/>
        </p:nvSpPr>
        <p:spPr>
          <a:xfrm>
            <a:off x="3757338" y="2790393"/>
            <a:ext cx="2651878" cy="136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367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Nhân vật trung tâm (tiếp)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67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Các nhân vật khác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31107-49B2-6F8E-011D-8C6A6CD05A88}"/>
              </a:ext>
            </a:extLst>
          </p:cNvPr>
          <p:cNvSpPr txBox="1"/>
          <p:nvPr/>
        </p:nvSpPr>
        <p:spPr>
          <a:xfrm>
            <a:off x="6502396" y="2710930"/>
            <a:ext cx="2519872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367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Bài học gợi ra từ văn bản</a:t>
            </a:r>
          </a:p>
          <a:p>
            <a:pPr marL="15367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Luyện tập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IV. Vận dụng</a:t>
            </a:r>
            <a:endParaRPr lang="en-US" sz="2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C30E5D-725E-4AD7-9B52-7C87BEB5B731}"/>
              </a:ext>
            </a:extLst>
          </p:cNvPr>
          <p:cNvCxnSpPr>
            <a:cxnSpLocks/>
            <a:stCxn id="275" idx="2"/>
          </p:cNvCxnSpPr>
          <p:nvPr/>
        </p:nvCxnSpPr>
        <p:spPr>
          <a:xfrm>
            <a:off x="4672907" y="1027553"/>
            <a:ext cx="262289" cy="7283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8BA12B-B307-CA9D-7DE5-978FDD29B22B}"/>
              </a:ext>
            </a:extLst>
          </p:cNvPr>
          <p:cNvCxnSpPr>
            <a:cxnSpLocks/>
            <a:stCxn id="275" idx="2"/>
          </p:cNvCxnSpPr>
          <p:nvPr/>
        </p:nvCxnSpPr>
        <p:spPr>
          <a:xfrm flipH="1">
            <a:off x="1846451" y="1027553"/>
            <a:ext cx="2826456" cy="6907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63DD3E-3305-0A00-46DB-D7BA4AAC701C}"/>
              </a:ext>
            </a:extLst>
          </p:cNvPr>
          <p:cNvCxnSpPr>
            <a:cxnSpLocks/>
            <a:stCxn id="275" idx="2"/>
          </p:cNvCxnSpPr>
          <p:nvPr/>
        </p:nvCxnSpPr>
        <p:spPr>
          <a:xfrm>
            <a:off x="4672907" y="1027553"/>
            <a:ext cx="3009486" cy="6804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build="p"/>
      <p:bldP spid="273" grpId="0" build="p"/>
      <p:bldP spid="274" grpId="0" build="p"/>
      <p:bldP spid="275" grpId="0"/>
      <p:bldP spid="276" grpId="0" build="p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0962F1-506D-E90A-011A-DA8643A9E67D}"/>
              </a:ext>
            </a:extLst>
          </p:cNvPr>
          <p:cNvSpPr/>
          <p:nvPr/>
        </p:nvSpPr>
        <p:spPr>
          <a:xfrm>
            <a:off x="2202499" y="1793676"/>
            <a:ext cx="4739002" cy="225598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8">
            <a:off x="1265661" y="-950624"/>
            <a:ext cx="1260964" cy="247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7">
            <a:off x="7399400" y="2930085"/>
            <a:ext cx="1841082" cy="356278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 THỨC </a:t>
            </a:r>
            <a:b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 VĂN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 idx="2"/>
          </p:nvPr>
        </p:nvSpPr>
        <p:spPr>
          <a:xfrm>
            <a:off x="3691950" y="774026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3983">
            <a:off x="-985123" y="3215411"/>
            <a:ext cx="4208679" cy="29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35037">
            <a:off x="-1177217" y="-683164"/>
            <a:ext cx="3784691" cy="31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71128">
            <a:off x="5001485" y="3808933"/>
            <a:ext cx="2717575" cy="2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287245">
            <a:off x="5326532" y="-1482901"/>
            <a:ext cx="4350185" cy="27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550429">
            <a:off x="1333524" y="-1382399"/>
            <a:ext cx="2803817" cy="264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5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29757">
            <a:off x="7747627" y="-1136801"/>
            <a:ext cx="2635923" cy="30876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8E46C9-6920-9E12-E58B-769EDC782EF1}"/>
              </a:ext>
            </a:extLst>
          </p:cNvPr>
          <p:cNvSpPr txBox="1"/>
          <p:nvPr/>
        </p:nvSpPr>
        <p:spPr>
          <a:xfrm>
            <a:off x="1536433" y="1060723"/>
            <a:ext cx="6622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NHIỆM VỤ ĐÃ GIAO VỀ NHÀ:</a:t>
            </a:r>
          </a:p>
          <a:p>
            <a:pPr algn="ctr"/>
            <a:endParaRPr lang="vi-VN" sz="2400" b="1" dirty="0">
              <a:latin typeface="+mj-lt"/>
            </a:endParaRPr>
          </a:p>
          <a:p>
            <a:pPr algn="ctr"/>
            <a:r>
              <a:rPr lang="vi-VN" sz="2600" dirty="0">
                <a:latin typeface="+mj-lt"/>
              </a:rPr>
              <a:t>Đọc mục Tri thức Ngữ văn ở SGK/60 tìm hiểu về nội dung </a:t>
            </a:r>
            <a:r>
              <a:rPr lang="vi-VN" sz="2600" dirty="0">
                <a:solidFill>
                  <a:srgbClr val="0070C0"/>
                </a:solidFill>
                <a:latin typeface="+mj-lt"/>
              </a:rPr>
              <a:t>miêu tả nhân vật trong truyện kể.</a:t>
            </a:r>
            <a:endParaRPr lang="en-US" sz="2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Picture 2" descr="Hình ảnh Tình Bạn Và Tình Bạn Tình Bạn Bè Bạn Nước Ngoài Nhóm Chụp ảnh Bằng  Tay Hoạt Hình đa Quốc Gia PNG , Clipart, Chơi Cùng Nhau, Hoa Văn Trang">
            <a:extLst>
              <a:ext uri="{FF2B5EF4-FFF2-40B4-BE49-F238E27FC236}">
                <a16:creationId xmlns:a16="http://schemas.microsoft.com/office/drawing/2014/main" id="{CA2AAB7C-7D11-6F85-F4F2-E33FA329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36" y="2911881"/>
            <a:ext cx="2054525" cy="2054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562;p48">
            <a:extLst>
              <a:ext uri="{FF2B5EF4-FFF2-40B4-BE49-F238E27FC236}">
                <a16:creationId xmlns:a16="http://schemas.microsoft.com/office/drawing/2014/main" id="{4BB2F280-67CC-605B-CD68-6C296B595CB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372" y="72354"/>
            <a:ext cx="1742950" cy="22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Lời chúc 8/3 cho bạn bè hay và ý nghĩa nhất">
            <a:extLst>
              <a:ext uri="{FF2B5EF4-FFF2-40B4-BE49-F238E27FC236}">
                <a16:creationId xmlns:a16="http://schemas.microsoft.com/office/drawing/2014/main" id="{30B5CD34-9F81-11F1-0ACC-AC4E1784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13" y="3212887"/>
            <a:ext cx="2143441" cy="1452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Phim Hoạt Hình Diêm Người Jane Bút Yêu Thương Hộp Văn Bản PNG , Hoạt  Hình, Dễ Thương, Màu PNG miễn phí tải tập tin PSDComment và Vector">
            <a:extLst>
              <a:ext uri="{FF2B5EF4-FFF2-40B4-BE49-F238E27FC236}">
                <a16:creationId xmlns:a16="http://schemas.microsoft.com/office/drawing/2014/main" id="{35ECC6E6-37C7-333F-2DE6-12D9FD1D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44" y="2996695"/>
            <a:ext cx="2054526" cy="2054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9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3000"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29757">
            <a:off x="7747627" y="-1136801"/>
            <a:ext cx="2635923" cy="3087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883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" name="Google Shape;10291;p55"/>
          <p:cNvSpPr/>
          <p:nvPr/>
        </p:nvSpPr>
        <p:spPr>
          <a:xfrm>
            <a:off x="2000251" y="1179099"/>
            <a:ext cx="6625906" cy="3593987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92" name="Google Shape;10292;p55"/>
          <p:cNvSpPr txBox="1">
            <a:spLocks noGrp="1"/>
          </p:cNvSpPr>
          <p:nvPr>
            <p:ph type="title"/>
          </p:nvPr>
        </p:nvSpPr>
        <p:spPr>
          <a:xfrm>
            <a:off x="311700" y="3704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TRÒ CHƠI Ô CHỮ KÌ DIỆU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293" name="Google Shape;10293;p55"/>
          <p:cNvSpPr txBox="1">
            <a:spLocks noGrp="1"/>
          </p:cNvSpPr>
          <p:nvPr>
            <p:ph type="body" idx="1"/>
          </p:nvPr>
        </p:nvSpPr>
        <p:spPr>
          <a:xfrm>
            <a:off x="2000251" y="1343406"/>
            <a:ext cx="6724895" cy="27867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Chia lớp thành 4 nhóm, sau mỗi câu hỏi, nhóm có HS giơ tay nhanh nhất sẽ giành quyền trả lời. </a:t>
            </a:r>
          </a:p>
          <a:p>
            <a:pPr marL="0" marR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Nếu HS trả lời đúng, đội đó được điểm. </a:t>
            </a:r>
          </a:p>
          <a:p>
            <a:pPr marL="0" marR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Nếu HS trả lời sai, nhường quyền trả lời cho HS của nhóm khác. </a:t>
            </a:r>
          </a:p>
          <a:p>
            <a:pPr marL="0" marR="0" indent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Phần thắng sẽ thuộc về nhóm có điểm cao nhất.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94" name="Google Shape;10294;p55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295" name="Google Shape;10295;p55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6" name="Google Shape;10296;p55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7" name="Google Shape;10297;p55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8" name="Google Shape;10298;p55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99" name="Google Shape;10299;p55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00" name="Google Shape;10300;p55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1" name="Google Shape;10301;p55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2" name="Google Shape;10302;p55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3" name="Google Shape;10303;p55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2B2708-392C-0947-4F5D-8A989EE85380}"/>
              </a:ext>
            </a:extLst>
          </p:cNvPr>
          <p:cNvSpPr txBox="1"/>
          <p:nvPr/>
        </p:nvSpPr>
        <p:spPr>
          <a:xfrm>
            <a:off x="311700" y="1767302"/>
            <a:ext cx="1499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LUẬT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D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CHƠI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D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2" grpId="0"/>
      <p:bldP spid="10293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095AA2-6067-CDBF-491D-D47429804059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310" name="Google Shape;10310;p56"/>
          <p:cNvGrpSpPr/>
          <p:nvPr/>
        </p:nvGrpSpPr>
        <p:grpSpPr>
          <a:xfrm>
            <a:off x="2258981" y="1164624"/>
            <a:ext cx="5872053" cy="3394799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CÂU 1</a:t>
            </a:r>
            <a:endParaRPr sz="2400"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2562583" y="1589166"/>
            <a:ext cx="5368143" cy="1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 yếu tố như </a:t>
            </a:r>
            <a:r>
              <a:rPr lang="vi-VN" sz="28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gương mặt, ánh mắt, làn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vi-VN" sz="28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hình, mái tóc, trang phục</a:t>
            </a:r>
            <a:r>
              <a:rPr lang="vi-VN" sz="2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thuộc về phương diện nào của nhân vật?</a:t>
            </a:r>
            <a:endParaRPr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7136375" y="3970929"/>
            <a:ext cx="420462" cy="1139521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0DBD91-BAF8-752E-C8BD-D13CF7C1D861}"/>
              </a:ext>
            </a:extLst>
          </p:cNvPr>
          <p:cNvSpPr txBox="1"/>
          <p:nvPr/>
        </p:nvSpPr>
        <p:spPr>
          <a:xfrm>
            <a:off x="661181" y="1745972"/>
            <a:ext cx="795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9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E095AA2-6067-CDBF-491D-D47429804059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310" name="Google Shape;10310;p56"/>
          <p:cNvGrpSpPr/>
          <p:nvPr/>
        </p:nvGrpSpPr>
        <p:grpSpPr>
          <a:xfrm>
            <a:off x="2353628" y="1159362"/>
            <a:ext cx="5872053" cy="3394799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CÂU 1</a:t>
            </a:r>
            <a:endParaRPr sz="2400"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3009858" y="1873812"/>
            <a:ext cx="4717537" cy="1129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Ạ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4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endParaRPr sz="4800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7136375" y="3970929"/>
            <a:ext cx="420462" cy="1139521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0DBD91-BAF8-752E-C8BD-D13CF7C1D861}"/>
              </a:ext>
            </a:extLst>
          </p:cNvPr>
          <p:cNvSpPr txBox="1"/>
          <p:nvPr/>
        </p:nvSpPr>
        <p:spPr>
          <a:xfrm>
            <a:off x="661181" y="1745972"/>
            <a:ext cx="795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9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9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0" name="Google Shape;10310;p56"/>
          <p:cNvGrpSpPr/>
          <p:nvPr/>
        </p:nvGrpSpPr>
        <p:grpSpPr>
          <a:xfrm>
            <a:off x="1991036" y="1074665"/>
            <a:ext cx="6130515" cy="3205673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CÂU 2</a:t>
            </a:r>
            <a:endParaRPr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2223858" y="1476053"/>
            <a:ext cx="5688568" cy="1790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 động </a:t>
            </a:r>
            <a:r>
              <a:rPr lang="vi-VN" sz="2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 những </a:t>
            </a:r>
            <a:r>
              <a:rPr lang="vi-VN" sz="28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cử chỉ, việc làm </a:t>
            </a:r>
            <a:r>
              <a:rPr lang="vi-VN" sz="2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thể hiện ......... của nhân vật với bản thân và thế giới xung quanh.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6960375" y="3717275"/>
            <a:ext cx="442939" cy="1415410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671FDC0-3383-701A-974C-D8D4102AF5BE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61526-4E09-FA6B-4B23-8B4B66CD6686}"/>
              </a:ext>
            </a:extLst>
          </p:cNvPr>
          <p:cNvSpPr txBox="1"/>
          <p:nvPr/>
        </p:nvSpPr>
        <p:spPr>
          <a:xfrm>
            <a:off x="511671" y="1745972"/>
            <a:ext cx="102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9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91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0" name="Google Shape;10310;p56"/>
          <p:cNvGrpSpPr/>
          <p:nvPr/>
        </p:nvGrpSpPr>
        <p:grpSpPr>
          <a:xfrm>
            <a:off x="2178058" y="1204826"/>
            <a:ext cx="6130515" cy="3205673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CÂU 2</a:t>
            </a:r>
            <a:endParaRPr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2515443" y="1797241"/>
            <a:ext cx="5688568" cy="12600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Á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5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Ử</a:t>
            </a:r>
            <a:endParaRPr lang="en-US" sz="5400" u="sng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6960375" y="3717275"/>
            <a:ext cx="442939" cy="1415410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671FDC0-3383-701A-974C-D8D4102AF5BE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61526-4E09-FA6B-4B23-8B4B66CD6686}"/>
              </a:ext>
            </a:extLst>
          </p:cNvPr>
          <p:cNvSpPr txBox="1"/>
          <p:nvPr/>
        </p:nvSpPr>
        <p:spPr>
          <a:xfrm>
            <a:off x="511671" y="1745972"/>
            <a:ext cx="102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9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4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0" name="Google Shape;10310;p56"/>
          <p:cNvGrpSpPr/>
          <p:nvPr/>
        </p:nvGrpSpPr>
        <p:grpSpPr>
          <a:xfrm>
            <a:off x="1991036" y="1074665"/>
            <a:ext cx="6130515" cy="3205673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CÂU 3</a:t>
            </a:r>
            <a:endParaRPr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2339915" y="1443277"/>
            <a:ext cx="5541398" cy="1790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Ngôn ngữ là lời nói của nhân vật, được xây dựng ở cả hai hình thức </a:t>
            </a:r>
            <a:r>
              <a:rPr lang="vi-VN" sz="28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đối thoại</a:t>
            </a:r>
            <a:r>
              <a:rPr lang="vi-VN" sz="2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và .........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6960375" y="3717275"/>
            <a:ext cx="442939" cy="1415410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671FDC0-3383-701A-974C-D8D4102AF5BE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61526-4E09-FA6B-4B23-8B4B66CD6686}"/>
              </a:ext>
            </a:extLst>
          </p:cNvPr>
          <p:cNvSpPr txBox="1"/>
          <p:nvPr/>
        </p:nvSpPr>
        <p:spPr>
          <a:xfrm>
            <a:off x="511671" y="1745972"/>
            <a:ext cx="102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8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</a:blip>
          <a:srcRect/>
          <a:tile tx="0" ty="0" sx="100000" sy="100000" flip="none" algn="tl"/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3511255" y="135869"/>
            <a:ext cx="7702550" cy="573088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</a:p>
        </p:txBody>
      </p:sp>
      <p:grpSp>
        <p:nvGrpSpPr>
          <p:cNvPr id="252" name="Google Shape;252;p33"/>
          <p:cNvGrpSpPr/>
          <p:nvPr/>
        </p:nvGrpSpPr>
        <p:grpSpPr>
          <a:xfrm>
            <a:off x="8552039" y="4597283"/>
            <a:ext cx="410785" cy="410348"/>
            <a:chOff x="1309875" y="1499912"/>
            <a:chExt cx="359015" cy="358633"/>
          </a:xfrm>
        </p:grpSpPr>
        <p:sp>
          <p:nvSpPr>
            <p:cNvPr id="253" name="Google Shape;253;p33"/>
            <p:cNvSpPr/>
            <p:nvPr/>
          </p:nvSpPr>
          <p:spPr>
            <a:xfrm>
              <a:off x="1309875" y="1499912"/>
              <a:ext cx="133708" cy="204665"/>
            </a:xfrm>
            <a:custGeom>
              <a:avLst/>
              <a:gdLst/>
              <a:ahLst/>
              <a:cxnLst/>
              <a:rect l="l" t="t" r="r" b="b"/>
              <a:pathLst>
                <a:path w="4204" h="6435" extrusionOk="0">
                  <a:moveTo>
                    <a:pt x="1310" y="0"/>
                  </a:moveTo>
                  <a:cubicBezTo>
                    <a:pt x="608" y="0"/>
                    <a:pt x="24" y="560"/>
                    <a:pt x="24" y="1274"/>
                  </a:cubicBezTo>
                  <a:cubicBezTo>
                    <a:pt x="36" y="6323"/>
                    <a:pt x="0" y="6037"/>
                    <a:pt x="72" y="6311"/>
                  </a:cubicBezTo>
                  <a:cubicBezTo>
                    <a:pt x="82" y="6381"/>
                    <a:pt x="152" y="6435"/>
                    <a:pt x="231" y="6435"/>
                  </a:cubicBezTo>
                  <a:cubicBezTo>
                    <a:pt x="246" y="6435"/>
                    <a:pt x="260" y="6433"/>
                    <a:pt x="274" y="6430"/>
                  </a:cubicBezTo>
                  <a:cubicBezTo>
                    <a:pt x="370" y="6394"/>
                    <a:pt x="429" y="6311"/>
                    <a:pt x="393" y="6215"/>
                  </a:cubicBezTo>
                  <a:cubicBezTo>
                    <a:pt x="358" y="6013"/>
                    <a:pt x="381" y="6180"/>
                    <a:pt x="370" y="1262"/>
                  </a:cubicBezTo>
                  <a:cubicBezTo>
                    <a:pt x="370" y="739"/>
                    <a:pt x="786" y="322"/>
                    <a:pt x="1310" y="322"/>
                  </a:cubicBezTo>
                  <a:lnTo>
                    <a:pt x="4049" y="322"/>
                  </a:lnTo>
                  <a:cubicBezTo>
                    <a:pt x="4132" y="322"/>
                    <a:pt x="4203" y="250"/>
                    <a:pt x="4203" y="167"/>
                  </a:cubicBezTo>
                  <a:cubicBezTo>
                    <a:pt x="4203" y="72"/>
                    <a:pt x="4132" y="0"/>
                    <a:pt x="4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1454524" y="1499912"/>
              <a:ext cx="213602" cy="123467"/>
            </a:xfrm>
            <a:custGeom>
              <a:avLst/>
              <a:gdLst/>
              <a:ahLst/>
              <a:cxnLst/>
              <a:rect l="l" t="t" r="r" b="b"/>
              <a:pathLst>
                <a:path w="6716" h="388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5430" y="322"/>
                  </a:lnTo>
                  <a:cubicBezTo>
                    <a:pt x="5954" y="322"/>
                    <a:pt x="6371" y="739"/>
                    <a:pt x="6371" y="1262"/>
                  </a:cubicBezTo>
                  <a:lnTo>
                    <a:pt x="6371" y="3715"/>
                  </a:lnTo>
                  <a:cubicBezTo>
                    <a:pt x="6371" y="3810"/>
                    <a:pt x="6442" y="3882"/>
                    <a:pt x="6537" y="3882"/>
                  </a:cubicBezTo>
                  <a:cubicBezTo>
                    <a:pt x="6621" y="3882"/>
                    <a:pt x="6704" y="3810"/>
                    <a:pt x="6704" y="3715"/>
                  </a:cubicBezTo>
                  <a:lnTo>
                    <a:pt x="6704" y="1262"/>
                  </a:lnTo>
                  <a:cubicBezTo>
                    <a:pt x="6716" y="584"/>
                    <a:pt x="6144" y="0"/>
                    <a:pt x="5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1322756" y="1634701"/>
              <a:ext cx="346134" cy="223844"/>
            </a:xfrm>
            <a:custGeom>
              <a:avLst/>
              <a:gdLst/>
              <a:ahLst/>
              <a:cxnLst/>
              <a:rect l="l" t="t" r="r" b="b"/>
              <a:pathLst>
                <a:path w="10883" h="7038" extrusionOk="0">
                  <a:moveTo>
                    <a:pt x="5930" y="3037"/>
                  </a:moveTo>
                  <a:lnTo>
                    <a:pt x="5930" y="5656"/>
                  </a:lnTo>
                  <a:lnTo>
                    <a:pt x="4560" y="5656"/>
                  </a:lnTo>
                  <a:lnTo>
                    <a:pt x="4560" y="3037"/>
                  </a:lnTo>
                  <a:close/>
                  <a:moveTo>
                    <a:pt x="7370" y="5990"/>
                  </a:moveTo>
                  <a:cubicBezTo>
                    <a:pt x="7549" y="5990"/>
                    <a:pt x="7716" y="6133"/>
                    <a:pt x="7716" y="6323"/>
                  </a:cubicBezTo>
                  <a:lnTo>
                    <a:pt x="7716" y="6383"/>
                  </a:lnTo>
                  <a:cubicBezTo>
                    <a:pt x="7716" y="6561"/>
                    <a:pt x="7573" y="6728"/>
                    <a:pt x="7370" y="6728"/>
                  </a:cubicBezTo>
                  <a:lnTo>
                    <a:pt x="3120" y="6728"/>
                  </a:lnTo>
                  <a:cubicBezTo>
                    <a:pt x="2941" y="6728"/>
                    <a:pt x="2774" y="6585"/>
                    <a:pt x="2774" y="6383"/>
                  </a:cubicBezTo>
                  <a:lnTo>
                    <a:pt x="2774" y="6323"/>
                  </a:lnTo>
                  <a:cubicBezTo>
                    <a:pt x="2774" y="6145"/>
                    <a:pt x="2929" y="5990"/>
                    <a:pt x="3120" y="5990"/>
                  </a:cubicBezTo>
                  <a:close/>
                  <a:moveTo>
                    <a:pt x="10692" y="1"/>
                  </a:moveTo>
                  <a:cubicBezTo>
                    <a:pt x="10597" y="1"/>
                    <a:pt x="10525" y="72"/>
                    <a:pt x="10525" y="168"/>
                  </a:cubicBezTo>
                  <a:lnTo>
                    <a:pt x="10525" y="1763"/>
                  </a:lnTo>
                  <a:cubicBezTo>
                    <a:pt x="10525" y="2275"/>
                    <a:pt x="10109" y="2692"/>
                    <a:pt x="9585" y="2692"/>
                  </a:cubicBezTo>
                  <a:lnTo>
                    <a:pt x="917" y="2692"/>
                  </a:lnTo>
                  <a:cubicBezTo>
                    <a:pt x="691" y="2692"/>
                    <a:pt x="465" y="2608"/>
                    <a:pt x="298" y="2454"/>
                  </a:cubicBezTo>
                  <a:cubicBezTo>
                    <a:pt x="265" y="2426"/>
                    <a:pt x="225" y="2412"/>
                    <a:pt x="185" y="2412"/>
                  </a:cubicBezTo>
                  <a:cubicBezTo>
                    <a:pt x="138" y="2412"/>
                    <a:pt x="92" y="2432"/>
                    <a:pt x="60" y="2477"/>
                  </a:cubicBezTo>
                  <a:cubicBezTo>
                    <a:pt x="0" y="2549"/>
                    <a:pt x="0" y="2656"/>
                    <a:pt x="84" y="2716"/>
                  </a:cubicBezTo>
                  <a:cubicBezTo>
                    <a:pt x="322" y="2918"/>
                    <a:pt x="619" y="3025"/>
                    <a:pt x="917" y="3025"/>
                  </a:cubicBezTo>
                  <a:lnTo>
                    <a:pt x="4227" y="3025"/>
                  </a:lnTo>
                  <a:lnTo>
                    <a:pt x="4227" y="5644"/>
                  </a:lnTo>
                  <a:lnTo>
                    <a:pt x="3132" y="5644"/>
                  </a:lnTo>
                  <a:cubicBezTo>
                    <a:pt x="2763" y="5644"/>
                    <a:pt x="2465" y="5942"/>
                    <a:pt x="2465" y="6311"/>
                  </a:cubicBezTo>
                  <a:lnTo>
                    <a:pt x="2465" y="6371"/>
                  </a:lnTo>
                  <a:cubicBezTo>
                    <a:pt x="2465" y="6740"/>
                    <a:pt x="2763" y="7038"/>
                    <a:pt x="3132" y="7038"/>
                  </a:cubicBezTo>
                  <a:lnTo>
                    <a:pt x="7394" y="7038"/>
                  </a:lnTo>
                  <a:cubicBezTo>
                    <a:pt x="7763" y="7038"/>
                    <a:pt x="8061" y="6740"/>
                    <a:pt x="8061" y="6371"/>
                  </a:cubicBezTo>
                  <a:lnTo>
                    <a:pt x="8061" y="6311"/>
                  </a:lnTo>
                  <a:cubicBezTo>
                    <a:pt x="8061" y="5942"/>
                    <a:pt x="7763" y="5644"/>
                    <a:pt x="7394" y="5644"/>
                  </a:cubicBezTo>
                  <a:lnTo>
                    <a:pt x="6287" y="5644"/>
                  </a:lnTo>
                  <a:lnTo>
                    <a:pt x="6287" y="3037"/>
                  </a:lnTo>
                  <a:lnTo>
                    <a:pt x="9609" y="3037"/>
                  </a:lnTo>
                  <a:cubicBezTo>
                    <a:pt x="10311" y="3037"/>
                    <a:pt x="10883" y="2477"/>
                    <a:pt x="10883" y="1751"/>
                  </a:cubicBezTo>
                  <a:lnTo>
                    <a:pt x="10883" y="168"/>
                  </a:lnTo>
                  <a:cubicBezTo>
                    <a:pt x="10859" y="72"/>
                    <a:pt x="10787" y="1"/>
                    <a:pt x="10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1331852" y="1519217"/>
              <a:ext cx="191243" cy="140514"/>
            </a:xfrm>
            <a:custGeom>
              <a:avLst/>
              <a:gdLst/>
              <a:ahLst/>
              <a:cxnLst/>
              <a:rect l="l" t="t" r="r" b="b"/>
              <a:pathLst>
                <a:path w="6013" h="4418" extrusionOk="0">
                  <a:moveTo>
                    <a:pt x="869" y="1"/>
                  </a:moveTo>
                  <a:cubicBezTo>
                    <a:pt x="393" y="1"/>
                    <a:pt x="0" y="393"/>
                    <a:pt x="0" y="870"/>
                  </a:cubicBezTo>
                  <a:lnTo>
                    <a:pt x="0" y="4263"/>
                  </a:lnTo>
                  <a:cubicBezTo>
                    <a:pt x="0" y="4346"/>
                    <a:pt x="83" y="4418"/>
                    <a:pt x="167" y="4418"/>
                  </a:cubicBezTo>
                  <a:cubicBezTo>
                    <a:pt x="262" y="4418"/>
                    <a:pt x="333" y="4346"/>
                    <a:pt x="333" y="4263"/>
                  </a:cubicBezTo>
                  <a:lnTo>
                    <a:pt x="333" y="870"/>
                  </a:lnTo>
                  <a:cubicBezTo>
                    <a:pt x="333" y="572"/>
                    <a:pt x="572" y="334"/>
                    <a:pt x="869" y="334"/>
                  </a:cubicBezTo>
                  <a:lnTo>
                    <a:pt x="5834" y="334"/>
                  </a:lnTo>
                  <a:cubicBezTo>
                    <a:pt x="5929" y="334"/>
                    <a:pt x="6001" y="251"/>
                    <a:pt x="6001" y="167"/>
                  </a:cubicBezTo>
                  <a:cubicBezTo>
                    <a:pt x="6013" y="72"/>
                    <a:pt x="5929" y="1"/>
                    <a:pt x="5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1331852" y="1519217"/>
              <a:ext cx="315442" cy="190512"/>
            </a:xfrm>
            <a:custGeom>
              <a:avLst/>
              <a:gdLst/>
              <a:ahLst/>
              <a:cxnLst/>
              <a:rect l="l" t="t" r="r" b="b"/>
              <a:pathLst>
                <a:path w="9918" h="5990" extrusionOk="0">
                  <a:moveTo>
                    <a:pt x="6513" y="1"/>
                  </a:moveTo>
                  <a:cubicBezTo>
                    <a:pt x="6418" y="1"/>
                    <a:pt x="6346" y="72"/>
                    <a:pt x="6346" y="167"/>
                  </a:cubicBezTo>
                  <a:cubicBezTo>
                    <a:pt x="6346" y="251"/>
                    <a:pt x="6418" y="322"/>
                    <a:pt x="6513" y="322"/>
                  </a:cubicBezTo>
                  <a:lnTo>
                    <a:pt x="9049" y="322"/>
                  </a:lnTo>
                  <a:cubicBezTo>
                    <a:pt x="9346" y="322"/>
                    <a:pt x="9585" y="560"/>
                    <a:pt x="9585" y="870"/>
                  </a:cubicBezTo>
                  <a:lnTo>
                    <a:pt x="9585" y="5120"/>
                  </a:lnTo>
                  <a:cubicBezTo>
                    <a:pt x="9585" y="5418"/>
                    <a:pt x="9346" y="5656"/>
                    <a:pt x="9049" y="5656"/>
                  </a:cubicBezTo>
                  <a:lnTo>
                    <a:pt x="869" y="5656"/>
                  </a:lnTo>
                  <a:cubicBezTo>
                    <a:pt x="572" y="5656"/>
                    <a:pt x="333" y="5418"/>
                    <a:pt x="333" y="5120"/>
                  </a:cubicBezTo>
                  <a:lnTo>
                    <a:pt x="333" y="4930"/>
                  </a:lnTo>
                  <a:cubicBezTo>
                    <a:pt x="333" y="4834"/>
                    <a:pt x="262" y="4763"/>
                    <a:pt x="167" y="4763"/>
                  </a:cubicBezTo>
                  <a:cubicBezTo>
                    <a:pt x="71" y="4763"/>
                    <a:pt x="0" y="4834"/>
                    <a:pt x="0" y="4930"/>
                  </a:cubicBezTo>
                  <a:lnTo>
                    <a:pt x="0" y="5120"/>
                  </a:lnTo>
                  <a:cubicBezTo>
                    <a:pt x="0" y="5596"/>
                    <a:pt x="393" y="5989"/>
                    <a:pt x="869" y="5989"/>
                  </a:cubicBezTo>
                  <a:lnTo>
                    <a:pt x="9049" y="5989"/>
                  </a:lnTo>
                  <a:cubicBezTo>
                    <a:pt x="9525" y="5989"/>
                    <a:pt x="9918" y="5596"/>
                    <a:pt x="9918" y="5120"/>
                  </a:cubicBezTo>
                  <a:lnTo>
                    <a:pt x="9918" y="870"/>
                  </a:lnTo>
                  <a:cubicBezTo>
                    <a:pt x="9918" y="393"/>
                    <a:pt x="9525" y="1"/>
                    <a:pt x="9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1587056" y="16691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1471190" y="1538523"/>
              <a:ext cx="160965" cy="141278"/>
            </a:xfrm>
            <a:custGeom>
              <a:avLst/>
              <a:gdLst/>
              <a:ahLst/>
              <a:cxnLst/>
              <a:rect l="l" t="t" r="r" b="b"/>
              <a:pathLst>
                <a:path w="5061" h="4442" extrusionOk="0">
                  <a:moveTo>
                    <a:pt x="2489" y="346"/>
                  </a:moveTo>
                  <a:lnTo>
                    <a:pt x="1536" y="1096"/>
                  </a:lnTo>
                  <a:lnTo>
                    <a:pt x="548" y="346"/>
                  </a:lnTo>
                  <a:close/>
                  <a:moveTo>
                    <a:pt x="322" y="596"/>
                  </a:moveTo>
                  <a:lnTo>
                    <a:pt x="1251" y="1299"/>
                  </a:lnTo>
                  <a:lnTo>
                    <a:pt x="322" y="2013"/>
                  </a:lnTo>
                  <a:lnTo>
                    <a:pt x="322" y="596"/>
                  </a:lnTo>
                  <a:close/>
                  <a:moveTo>
                    <a:pt x="2739" y="584"/>
                  </a:moveTo>
                  <a:lnTo>
                    <a:pt x="2739" y="2013"/>
                  </a:lnTo>
                  <a:lnTo>
                    <a:pt x="1810" y="1299"/>
                  </a:lnTo>
                  <a:lnTo>
                    <a:pt x="2739" y="584"/>
                  </a:lnTo>
                  <a:close/>
                  <a:moveTo>
                    <a:pt x="1536" y="1501"/>
                  </a:moveTo>
                  <a:lnTo>
                    <a:pt x="2525" y="2263"/>
                  </a:lnTo>
                  <a:lnTo>
                    <a:pt x="548" y="2263"/>
                  </a:lnTo>
                  <a:lnTo>
                    <a:pt x="1536" y="1501"/>
                  </a:lnTo>
                  <a:close/>
                  <a:moveTo>
                    <a:pt x="3239" y="2680"/>
                  </a:moveTo>
                  <a:lnTo>
                    <a:pt x="3239" y="2680"/>
                  </a:lnTo>
                  <a:cubicBezTo>
                    <a:pt x="3261" y="2702"/>
                    <a:pt x="4644" y="3120"/>
                    <a:pt x="4644" y="3120"/>
                  </a:cubicBezTo>
                  <a:cubicBezTo>
                    <a:pt x="4639" y="3122"/>
                    <a:pt x="4637" y="3122"/>
                    <a:pt x="4636" y="3122"/>
                  </a:cubicBezTo>
                  <a:cubicBezTo>
                    <a:pt x="4636" y="3122"/>
                    <a:pt x="4642" y="3120"/>
                    <a:pt x="4640" y="3120"/>
                  </a:cubicBezTo>
                  <a:cubicBezTo>
                    <a:pt x="4636" y="3120"/>
                    <a:pt x="4565" y="3136"/>
                    <a:pt x="4049" y="3263"/>
                  </a:cubicBezTo>
                  <a:cubicBezTo>
                    <a:pt x="3930" y="3287"/>
                    <a:pt x="3834" y="3382"/>
                    <a:pt x="3811" y="3501"/>
                  </a:cubicBezTo>
                  <a:cubicBezTo>
                    <a:pt x="3686" y="3957"/>
                    <a:pt x="3662" y="4068"/>
                    <a:pt x="3659" y="4091"/>
                  </a:cubicBezTo>
                  <a:lnTo>
                    <a:pt x="3659" y="4091"/>
                  </a:lnTo>
                  <a:cubicBezTo>
                    <a:pt x="3658" y="4092"/>
                    <a:pt x="3657" y="4094"/>
                    <a:pt x="3656" y="4097"/>
                  </a:cubicBezTo>
                  <a:cubicBezTo>
                    <a:pt x="3656" y="4085"/>
                    <a:pt x="3620" y="3954"/>
                    <a:pt x="3239" y="2680"/>
                  </a:cubicBezTo>
                  <a:close/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lnTo>
                    <a:pt x="1" y="2263"/>
                  </a:lnTo>
                  <a:cubicBezTo>
                    <a:pt x="1" y="2442"/>
                    <a:pt x="143" y="2596"/>
                    <a:pt x="322" y="2596"/>
                  </a:cubicBezTo>
                  <a:lnTo>
                    <a:pt x="2739" y="2596"/>
                  </a:lnTo>
                  <a:cubicBezTo>
                    <a:pt x="2810" y="2596"/>
                    <a:pt x="2882" y="2561"/>
                    <a:pt x="2941" y="2513"/>
                  </a:cubicBezTo>
                  <a:lnTo>
                    <a:pt x="2941" y="2513"/>
                  </a:lnTo>
                  <a:cubicBezTo>
                    <a:pt x="2894" y="2596"/>
                    <a:pt x="2882" y="2692"/>
                    <a:pt x="2918" y="2787"/>
                  </a:cubicBezTo>
                  <a:lnTo>
                    <a:pt x="3334" y="4204"/>
                  </a:lnTo>
                  <a:cubicBezTo>
                    <a:pt x="3375" y="4362"/>
                    <a:pt x="3511" y="4442"/>
                    <a:pt x="3650" y="4442"/>
                  </a:cubicBezTo>
                  <a:cubicBezTo>
                    <a:pt x="3793" y="4442"/>
                    <a:pt x="3941" y="4356"/>
                    <a:pt x="3989" y="4180"/>
                  </a:cubicBezTo>
                  <a:lnTo>
                    <a:pt x="4132" y="3585"/>
                  </a:lnTo>
                  <a:lnTo>
                    <a:pt x="4727" y="3442"/>
                  </a:lnTo>
                  <a:cubicBezTo>
                    <a:pt x="5061" y="3358"/>
                    <a:pt x="5061" y="2894"/>
                    <a:pt x="4727" y="2787"/>
                  </a:cubicBezTo>
                  <a:lnTo>
                    <a:pt x="3322" y="2370"/>
                  </a:lnTo>
                  <a:cubicBezTo>
                    <a:pt x="3290" y="2363"/>
                    <a:pt x="3256" y="2359"/>
                    <a:pt x="3223" y="2359"/>
                  </a:cubicBezTo>
                  <a:cubicBezTo>
                    <a:pt x="3147" y="2359"/>
                    <a:pt x="3075" y="2380"/>
                    <a:pt x="3025" y="2430"/>
                  </a:cubicBezTo>
                  <a:cubicBezTo>
                    <a:pt x="3096" y="2299"/>
                    <a:pt x="3049" y="2334"/>
                    <a:pt x="3060" y="334"/>
                  </a:cubicBezTo>
                  <a:cubicBezTo>
                    <a:pt x="3060" y="287"/>
                    <a:pt x="3060" y="251"/>
                    <a:pt x="3049" y="215"/>
                  </a:cubicBezTo>
                  <a:cubicBezTo>
                    <a:pt x="3049" y="179"/>
                    <a:pt x="3037" y="156"/>
                    <a:pt x="3025" y="132"/>
                  </a:cubicBezTo>
                  <a:cubicBezTo>
                    <a:pt x="3001" y="120"/>
                    <a:pt x="2989" y="108"/>
                    <a:pt x="2977" y="108"/>
                  </a:cubicBezTo>
                  <a:cubicBezTo>
                    <a:pt x="2918" y="48"/>
                    <a:pt x="2822" y="1"/>
                    <a:pt x="2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1354943" y="1540049"/>
              <a:ext cx="124230" cy="148847"/>
            </a:xfrm>
            <a:custGeom>
              <a:avLst/>
              <a:gdLst/>
              <a:ahLst/>
              <a:cxnLst/>
              <a:rect l="l" t="t" r="r" b="b"/>
              <a:pathLst>
                <a:path w="3906" h="4680" extrusionOk="0">
                  <a:moveTo>
                    <a:pt x="1834" y="0"/>
                  </a:moveTo>
                  <a:cubicBezTo>
                    <a:pt x="1489" y="0"/>
                    <a:pt x="1179" y="227"/>
                    <a:pt x="1072" y="548"/>
                  </a:cubicBezTo>
                  <a:cubicBezTo>
                    <a:pt x="0" y="3929"/>
                    <a:pt x="24" y="3751"/>
                    <a:pt x="24" y="3941"/>
                  </a:cubicBezTo>
                  <a:cubicBezTo>
                    <a:pt x="24" y="4346"/>
                    <a:pt x="346" y="4680"/>
                    <a:pt x="750" y="4680"/>
                  </a:cubicBezTo>
                  <a:cubicBezTo>
                    <a:pt x="1060" y="4680"/>
                    <a:pt x="1346" y="4477"/>
                    <a:pt x="1429" y="4168"/>
                  </a:cubicBezTo>
                  <a:lnTo>
                    <a:pt x="1524" y="3882"/>
                  </a:lnTo>
                  <a:cubicBezTo>
                    <a:pt x="1572" y="3739"/>
                    <a:pt x="1703" y="3644"/>
                    <a:pt x="1846" y="3644"/>
                  </a:cubicBezTo>
                  <a:lnTo>
                    <a:pt x="2024" y="3644"/>
                  </a:lnTo>
                  <a:cubicBezTo>
                    <a:pt x="2179" y="3644"/>
                    <a:pt x="2310" y="3739"/>
                    <a:pt x="2358" y="3882"/>
                  </a:cubicBezTo>
                  <a:lnTo>
                    <a:pt x="2441" y="4168"/>
                  </a:lnTo>
                  <a:cubicBezTo>
                    <a:pt x="2548" y="4465"/>
                    <a:pt x="2822" y="4680"/>
                    <a:pt x="3132" y="4680"/>
                  </a:cubicBezTo>
                  <a:cubicBezTo>
                    <a:pt x="3536" y="4680"/>
                    <a:pt x="3858" y="4346"/>
                    <a:pt x="3858" y="3941"/>
                  </a:cubicBezTo>
                  <a:cubicBezTo>
                    <a:pt x="3906" y="3751"/>
                    <a:pt x="3858" y="3739"/>
                    <a:pt x="3489" y="2501"/>
                  </a:cubicBezTo>
                  <a:cubicBezTo>
                    <a:pt x="3470" y="2424"/>
                    <a:pt x="3405" y="2386"/>
                    <a:pt x="3337" y="2386"/>
                  </a:cubicBezTo>
                  <a:cubicBezTo>
                    <a:pt x="3320" y="2386"/>
                    <a:pt x="3303" y="2389"/>
                    <a:pt x="3286" y="2394"/>
                  </a:cubicBezTo>
                  <a:cubicBezTo>
                    <a:pt x="3191" y="2429"/>
                    <a:pt x="3144" y="2513"/>
                    <a:pt x="3179" y="2608"/>
                  </a:cubicBezTo>
                  <a:cubicBezTo>
                    <a:pt x="3584" y="3882"/>
                    <a:pt x="3596" y="3834"/>
                    <a:pt x="3596" y="3941"/>
                  </a:cubicBezTo>
                  <a:cubicBezTo>
                    <a:pt x="3596" y="4168"/>
                    <a:pt x="3417" y="4334"/>
                    <a:pt x="3203" y="4334"/>
                  </a:cubicBezTo>
                  <a:cubicBezTo>
                    <a:pt x="3048" y="4334"/>
                    <a:pt x="2894" y="4227"/>
                    <a:pt x="2834" y="4060"/>
                  </a:cubicBezTo>
                  <a:lnTo>
                    <a:pt x="2751" y="3787"/>
                  </a:lnTo>
                  <a:cubicBezTo>
                    <a:pt x="2655" y="3501"/>
                    <a:pt x="2393" y="3310"/>
                    <a:pt x="2096" y="3310"/>
                  </a:cubicBezTo>
                  <a:lnTo>
                    <a:pt x="1882" y="3310"/>
                  </a:lnTo>
                  <a:cubicBezTo>
                    <a:pt x="1584" y="3310"/>
                    <a:pt x="1334" y="3501"/>
                    <a:pt x="1227" y="3787"/>
                  </a:cubicBezTo>
                  <a:lnTo>
                    <a:pt x="1143" y="4084"/>
                  </a:lnTo>
                  <a:cubicBezTo>
                    <a:pt x="1084" y="4239"/>
                    <a:pt x="929" y="4346"/>
                    <a:pt x="762" y="4346"/>
                  </a:cubicBezTo>
                  <a:cubicBezTo>
                    <a:pt x="500" y="4346"/>
                    <a:pt x="298" y="4096"/>
                    <a:pt x="393" y="3822"/>
                  </a:cubicBezTo>
                  <a:lnTo>
                    <a:pt x="1417" y="655"/>
                  </a:lnTo>
                  <a:cubicBezTo>
                    <a:pt x="1477" y="465"/>
                    <a:pt x="1655" y="346"/>
                    <a:pt x="1846" y="346"/>
                  </a:cubicBezTo>
                  <a:lnTo>
                    <a:pt x="2084" y="346"/>
                  </a:lnTo>
                  <a:cubicBezTo>
                    <a:pt x="2286" y="346"/>
                    <a:pt x="2465" y="477"/>
                    <a:pt x="2524" y="655"/>
                  </a:cubicBezTo>
                  <a:lnTo>
                    <a:pt x="2941" y="1965"/>
                  </a:lnTo>
                  <a:cubicBezTo>
                    <a:pt x="2960" y="2041"/>
                    <a:pt x="3025" y="2079"/>
                    <a:pt x="3093" y="2079"/>
                  </a:cubicBezTo>
                  <a:cubicBezTo>
                    <a:pt x="3110" y="2079"/>
                    <a:pt x="3127" y="2077"/>
                    <a:pt x="3144" y="2072"/>
                  </a:cubicBezTo>
                  <a:cubicBezTo>
                    <a:pt x="3239" y="2036"/>
                    <a:pt x="3275" y="1953"/>
                    <a:pt x="3251" y="1858"/>
                  </a:cubicBezTo>
                  <a:lnTo>
                    <a:pt x="2834" y="548"/>
                  </a:lnTo>
                  <a:cubicBezTo>
                    <a:pt x="2727" y="227"/>
                    <a:pt x="2417" y="0"/>
                    <a:pt x="2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1399629" y="1581714"/>
              <a:ext cx="37148" cy="52669"/>
            </a:xfrm>
            <a:custGeom>
              <a:avLst/>
              <a:gdLst/>
              <a:ahLst/>
              <a:cxnLst/>
              <a:rect l="l" t="t" r="r" b="b"/>
              <a:pathLst>
                <a:path w="1168" h="1656" extrusionOk="0">
                  <a:moveTo>
                    <a:pt x="596" y="738"/>
                  </a:moveTo>
                  <a:lnTo>
                    <a:pt x="774" y="1310"/>
                  </a:lnTo>
                  <a:lnTo>
                    <a:pt x="417" y="1310"/>
                  </a:lnTo>
                  <a:lnTo>
                    <a:pt x="596" y="738"/>
                  </a:lnTo>
                  <a:close/>
                  <a:moveTo>
                    <a:pt x="584" y="0"/>
                  </a:moveTo>
                  <a:cubicBezTo>
                    <a:pt x="512" y="0"/>
                    <a:pt x="453" y="48"/>
                    <a:pt x="417" y="119"/>
                  </a:cubicBezTo>
                  <a:lnTo>
                    <a:pt x="36" y="1429"/>
                  </a:lnTo>
                  <a:cubicBezTo>
                    <a:pt x="0" y="1536"/>
                    <a:pt x="72" y="1655"/>
                    <a:pt x="191" y="1655"/>
                  </a:cubicBezTo>
                  <a:lnTo>
                    <a:pt x="1000" y="1655"/>
                  </a:lnTo>
                  <a:cubicBezTo>
                    <a:pt x="1060" y="1655"/>
                    <a:pt x="1108" y="1619"/>
                    <a:pt x="1131" y="1584"/>
                  </a:cubicBezTo>
                  <a:cubicBezTo>
                    <a:pt x="1167" y="1536"/>
                    <a:pt x="1167" y="1488"/>
                    <a:pt x="1143" y="1429"/>
                  </a:cubicBezTo>
                  <a:lnTo>
                    <a:pt x="750" y="119"/>
                  </a:lnTo>
                  <a:cubicBezTo>
                    <a:pt x="727" y="48"/>
                    <a:pt x="655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C68573B-C30F-62D3-2D1A-F1F09EE71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9016030"/>
              </p:ext>
            </p:extLst>
          </p:nvPr>
        </p:nvGraphicFramePr>
        <p:xfrm>
          <a:off x="634310" y="560813"/>
          <a:ext cx="803298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Hình ảnh Tình Bạn Và Tình Bạn Tình Bạn Bè Bạn Nước Ngoài Nhóm Chụp ảnh Bằng  Tay Hoạt Hình đa Quốc Gia PNG , Clipart, Chơi Cùng Nhau, Hoa Văn Trang">
            <a:extLst>
              <a:ext uri="{FF2B5EF4-FFF2-40B4-BE49-F238E27FC236}">
                <a16:creationId xmlns:a16="http://schemas.microsoft.com/office/drawing/2014/main" id="{12B4AFC7-17C5-7BF2-0F4B-4D64DD6D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3" y="55921"/>
            <a:ext cx="1567315" cy="1567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Graphic spid="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0" name="Google Shape;10310;p56"/>
          <p:cNvGrpSpPr/>
          <p:nvPr/>
        </p:nvGrpSpPr>
        <p:grpSpPr>
          <a:xfrm>
            <a:off x="1991036" y="1074665"/>
            <a:ext cx="6130515" cy="3205673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CÂU 3</a:t>
            </a:r>
            <a:endParaRPr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2553951" y="1524371"/>
            <a:ext cx="5139868" cy="1790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60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lang="vi-VN" sz="60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60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60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60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vi-VN" sz="60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Ạ</a:t>
            </a:r>
            <a:r>
              <a:rPr lang="vi-VN" sz="60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endParaRPr lang="en-US" sz="5400" u="sng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6960375" y="3717275"/>
            <a:ext cx="442939" cy="1415410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671FDC0-3383-701A-974C-D8D4102AF5BE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61526-4E09-FA6B-4B23-8B4B66CD6686}"/>
              </a:ext>
            </a:extLst>
          </p:cNvPr>
          <p:cNvSpPr txBox="1"/>
          <p:nvPr/>
        </p:nvSpPr>
        <p:spPr>
          <a:xfrm>
            <a:off x="511671" y="1745972"/>
            <a:ext cx="102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8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2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0" name="Google Shape;10310;p56"/>
          <p:cNvGrpSpPr/>
          <p:nvPr/>
        </p:nvGrpSpPr>
        <p:grpSpPr>
          <a:xfrm>
            <a:off x="1991036" y="1074665"/>
            <a:ext cx="6130515" cy="3205673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CÂU 4</a:t>
            </a:r>
            <a:endParaRPr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2339915" y="1077406"/>
            <a:ext cx="5541398" cy="2413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38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Cảm xúc, tình cảm, suy nghĩ</a:t>
            </a:r>
            <a:r>
              <a:rPr lang="vi-VN" sz="38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của nhân vật được gọi chung là gì?</a:t>
            </a:r>
            <a:endParaRPr lang="en-US" sz="38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6960375" y="3717275"/>
            <a:ext cx="442939" cy="1415410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671FDC0-3383-701A-974C-D8D4102AF5BE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61526-4E09-FA6B-4B23-8B4B66CD6686}"/>
              </a:ext>
            </a:extLst>
          </p:cNvPr>
          <p:cNvSpPr txBox="1"/>
          <p:nvPr/>
        </p:nvSpPr>
        <p:spPr>
          <a:xfrm>
            <a:off x="511671" y="1745972"/>
            <a:ext cx="102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13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108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0" name="Google Shape;10310;p56"/>
          <p:cNvGrpSpPr/>
          <p:nvPr/>
        </p:nvGrpSpPr>
        <p:grpSpPr>
          <a:xfrm>
            <a:off x="1991036" y="1074665"/>
            <a:ext cx="6130515" cy="3205673"/>
            <a:chOff x="2086082" y="1305825"/>
            <a:chExt cx="4971834" cy="2866150"/>
          </a:xfrm>
        </p:grpSpPr>
        <p:sp>
          <p:nvSpPr>
            <p:cNvPr id="10311" name="Google Shape;10311;p56"/>
            <p:cNvSpPr/>
            <p:nvPr/>
          </p:nvSpPr>
          <p:spPr>
            <a:xfrm>
              <a:off x="2251342" y="1429985"/>
              <a:ext cx="4636974" cy="2491903"/>
            </a:xfrm>
            <a:custGeom>
              <a:avLst/>
              <a:gdLst/>
              <a:ahLst/>
              <a:cxnLst/>
              <a:rect l="l" t="t" r="r" b="b"/>
              <a:pathLst>
                <a:path w="25701" h="18364" extrusionOk="0">
                  <a:moveTo>
                    <a:pt x="916" y="1"/>
                  </a:moveTo>
                  <a:lnTo>
                    <a:pt x="916" y="916"/>
                  </a:lnTo>
                  <a:lnTo>
                    <a:pt x="0" y="916"/>
                  </a:lnTo>
                  <a:lnTo>
                    <a:pt x="0" y="1832"/>
                  </a:lnTo>
                  <a:lnTo>
                    <a:pt x="0" y="2760"/>
                  </a:lnTo>
                  <a:lnTo>
                    <a:pt x="0" y="3676"/>
                  </a:lnTo>
                  <a:lnTo>
                    <a:pt x="0" y="4591"/>
                  </a:lnTo>
                  <a:lnTo>
                    <a:pt x="0" y="5507"/>
                  </a:lnTo>
                  <a:lnTo>
                    <a:pt x="0" y="6435"/>
                  </a:lnTo>
                  <a:lnTo>
                    <a:pt x="0" y="7351"/>
                  </a:lnTo>
                  <a:lnTo>
                    <a:pt x="0" y="8266"/>
                  </a:lnTo>
                  <a:lnTo>
                    <a:pt x="0" y="9170"/>
                  </a:lnTo>
                  <a:lnTo>
                    <a:pt x="0" y="10086"/>
                  </a:lnTo>
                  <a:lnTo>
                    <a:pt x="0" y="11013"/>
                  </a:lnTo>
                  <a:lnTo>
                    <a:pt x="0" y="11929"/>
                  </a:lnTo>
                  <a:lnTo>
                    <a:pt x="0" y="12845"/>
                  </a:lnTo>
                  <a:lnTo>
                    <a:pt x="0" y="13760"/>
                  </a:lnTo>
                  <a:lnTo>
                    <a:pt x="916" y="13760"/>
                  </a:lnTo>
                  <a:lnTo>
                    <a:pt x="916" y="14688"/>
                  </a:lnTo>
                  <a:lnTo>
                    <a:pt x="16519" y="14688"/>
                  </a:lnTo>
                  <a:lnTo>
                    <a:pt x="16519" y="15604"/>
                  </a:lnTo>
                  <a:lnTo>
                    <a:pt x="16519" y="16520"/>
                  </a:lnTo>
                  <a:lnTo>
                    <a:pt x="16519" y="17435"/>
                  </a:lnTo>
                  <a:lnTo>
                    <a:pt x="17435" y="17435"/>
                  </a:lnTo>
                  <a:lnTo>
                    <a:pt x="17435" y="18363"/>
                  </a:lnTo>
                  <a:lnTo>
                    <a:pt x="19278" y="18363"/>
                  </a:lnTo>
                  <a:lnTo>
                    <a:pt x="19278" y="17435"/>
                  </a:lnTo>
                  <a:lnTo>
                    <a:pt x="19278" y="16520"/>
                  </a:lnTo>
                  <a:lnTo>
                    <a:pt x="19278" y="15604"/>
                  </a:lnTo>
                  <a:lnTo>
                    <a:pt x="19278" y="14688"/>
                  </a:lnTo>
                  <a:lnTo>
                    <a:pt x="24785" y="14688"/>
                  </a:lnTo>
                  <a:lnTo>
                    <a:pt x="24785" y="13760"/>
                  </a:lnTo>
                  <a:lnTo>
                    <a:pt x="25700" y="13760"/>
                  </a:lnTo>
                  <a:lnTo>
                    <a:pt x="25700" y="12845"/>
                  </a:lnTo>
                  <a:lnTo>
                    <a:pt x="25700" y="11929"/>
                  </a:lnTo>
                  <a:lnTo>
                    <a:pt x="25700" y="11013"/>
                  </a:lnTo>
                  <a:lnTo>
                    <a:pt x="25700" y="10086"/>
                  </a:lnTo>
                  <a:lnTo>
                    <a:pt x="25700" y="9170"/>
                  </a:lnTo>
                  <a:lnTo>
                    <a:pt x="25700" y="8266"/>
                  </a:lnTo>
                  <a:lnTo>
                    <a:pt x="25700" y="7351"/>
                  </a:lnTo>
                  <a:lnTo>
                    <a:pt x="25700" y="6435"/>
                  </a:lnTo>
                  <a:lnTo>
                    <a:pt x="25700" y="5507"/>
                  </a:lnTo>
                  <a:lnTo>
                    <a:pt x="25700" y="4591"/>
                  </a:lnTo>
                  <a:lnTo>
                    <a:pt x="25700" y="3676"/>
                  </a:lnTo>
                  <a:lnTo>
                    <a:pt x="25700" y="2760"/>
                  </a:lnTo>
                  <a:lnTo>
                    <a:pt x="25700" y="1832"/>
                  </a:lnTo>
                  <a:lnTo>
                    <a:pt x="25700" y="916"/>
                  </a:lnTo>
                  <a:lnTo>
                    <a:pt x="24785" y="916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2" name="Google Shape;10312;p56"/>
            <p:cNvSpPr/>
            <p:nvPr/>
          </p:nvSpPr>
          <p:spPr>
            <a:xfrm>
              <a:off x="5564125" y="3893349"/>
              <a:ext cx="165450" cy="152674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1" y="0"/>
                  </a:moveTo>
                  <a:lnTo>
                    <a:pt x="1" y="916"/>
                  </a:lnTo>
                  <a:lnTo>
                    <a:pt x="916" y="916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3" name="Google Shape;10313;p56"/>
            <p:cNvSpPr/>
            <p:nvPr/>
          </p:nvSpPr>
          <p:spPr>
            <a:xfrm>
              <a:off x="2086082" y="1305825"/>
              <a:ext cx="4971834" cy="2866150"/>
            </a:xfrm>
            <a:custGeom>
              <a:avLst/>
              <a:gdLst/>
              <a:ahLst/>
              <a:cxnLst/>
              <a:rect l="l" t="t" r="r" b="b"/>
              <a:pathLst>
                <a:path w="27557" h="21122" extrusionOk="0">
                  <a:moveTo>
                    <a:pt x="25713" y="916"/>
                  </a:moveTo>
                  <a:lnTo>
                    <a:pt x="25713" y="1831"/>
                  </a:lnTo>
                  <a:lnTo>
                    <a:pt x="26641" y="1831"/>
                  </a:lnTo>
                  <a:lnTo>
                    <a:pt x="26641" y="2747"/>
                  </a:lnTo>
                  <a:lnTo>
                    <a:pt x="26616" y="2747"/>
                  </a:lnTo>
                  <a:lnTo>
                    <a:pt x="26616" y="3675"/>
                  </a:lnTo>
                  <a:lnTo>
                    <a:pt x="26616" y="4591"/>
                  </a:lnTo>
                  <a:lnTo>
                    <a:pt x="26616" y="5506"/>
                  </a:lnTo>
                  <a:lnTo>
                    <a:pt x="26616" y="6422"/>
                  </a:lnTo>
                  <a:lnTo>
                    <a:pt x="26616" y="7338"/>
                  </a:lnTo>
                  <a:lnTo>
                    <a:pt x="26616" y="8266"/>
                  </a:lnTo>
                  <a:lnTo>
                    <a:pt x="26616" y="9181"/>
                  </a:lnTo>
                  <a:lnTo>
                    <a:pt x="26616" y="10097"/>
                  </a:lnTo>
                  <a:lnTo>
                    <a:pt x="26616" y="11013"/>
                  </a:lnTo>
                  <a:lnTo>
                    <a:pt x="26616" y="11940"/>
                  </a:lnTo>
                  <a:lnTo>
                    <a:pt x="26616" y="12856"/>
                  </a:lnTo>
                  <a:lnTo>
                    <a:pt x="26616" y="13772"/>
                  </a:lnTo>
                  <a:lnTo>
                    <a:pt x="26616" y="14688"/>
                  </a:lnTo>
                  <a:lnTo>
                    <a:pt x="25701" y="14688"/>
                  </a:lnTo>
                  <a:lnTo>
                    <a:pt x="25701" y="15615"/>
                  </a:lnTo>
                  <a:lnTo>
                    <a:pt x="20194" y="15615"/>
                  </a:lnTo>
                  <a:lnTo>
                    <a:pt x="20194" y="16531"/>
                  </a:lnTo>
                  <a:lnTo>
                    <a:pt x="20194" y="17447"/>
                  </a:lnTo>
                  <a:lnTo>
                    <a:pt x="20194" y="18362"/>
                  </a:lnTo>
                  <a:lnTo>
                    <a:pt x="20194" y="19290"/>
                  </a:lnTo>
                  <a:lnTo>
                    <a:pt x="20194" y="20206"/>
                  </a:lnTo>
                  <a:lnTo>
                    <a:pt x="19279" y="20206"/>
                  </a:lnTo>
                  <a:lnTo>
                    <a:pt x="19279" y="20182"/>
                  </a:lnTo>
                  <a:lnTo>
                    <a:pt x="19279" y="19278"/>
                  </a:lnTo>
                  <a:lnTo>
                    <a:pt x="18351" y="19278"/>
                  </a:lnTo>
                  <a:lnTo>
                    <a:pt x="18351" y="18350"/>
                  </a:lnTo>
                  <a:lnTo>
                    <a:pt x="17435" y="18350"/>
                  </a:lnTo>
                  <a:lnTo>
                    <a:pt x="17435" y="17435"/>
                  </a:lnTo>
                  <a:lnTo>
                    <a:pt x="17435" y="16519"/>
                  </a:lnTo>
                  <a:lnTo>
                    <a:pt x="17435" y="15603"/>
                  </a:lnTo>
                  <a:lnTo>
                    <a:pt x="1832" y="15603"/>
                  </a:lnTo>
                  <a:lnTo>
                    <a:pt x="1832" y="14675"/>
                  </a:lnTo>
                  <a:lnTo>
                    <a:pt x="916" y="14675"/>
                  </a:lnTo>
                  <a:lnTo>
                    <a:pt x="916" y="13760"/>
                  </a:lnTo>
                  <a:lnTo>
                    <a:pt x="916" y="12844"/>
                  </a:lnTo>
                  <a:lnTo>
                    <a:pt x="916" y="11928"/>
                  </a:lnTo>
                  <a:lnTo>
                    <a:pt x="916" y="11001"/>
                  </a:lnTo>
                  <a:lnTo>
                    <a:pt x="916" y="10085"/>
                  </a:lnTo>
                  <a:lnTo>
                    <a:pt x="916" y="9181"/>
                  </a:lnTo>
                  <a:lnTo>
                    <a:pt x="916" y="8266"/>
                  </a:lnTo>
                  <a:lnTo>
                    <a:pt x="916" y="7350"/>
                  </a:lnTo>
                  <a:lnTo>
                    <a:pt x="916" y="6422"/>
                  </a:lnTo>
                  <a:lnTo>
                    <a:pt x="916" y="5506"/>
                  </a:lnTo>
                  <a:lnTo>
                    <a:pt x="916" y="4591"/>
                  </a:lnTo>
                  <a:lnTo>
                    <a:pt x="916" y="3675"/>
                  </a:lnTo>
                  <a:lnTo>
                    <a:pt x="916" y="2747"/>
                  </a:lnTo>
                  <a:lnTo>
                    <a:pt x="916" y="1831"/>
                  </a:lnTo>
                  <a:lnTo>
                    <a:pt x="1832" y="1831"/>
                  </a:lnTo>
                  <a:lnTo>
                    <a:pt x="1832" y="916"/>
                  </a:lnTo>
                  <a:close/>
                  <a:moveTo>
                    <a:pt x="916" y="0"/>
                  </a:moveTo>
                  <a:lnTo>
                    <a:pt x="916" y="916"/>
                  </a:lnTo>
                  <a:lnTo>
                    <a:pt x="1" y="916"/>
                  </a:lnTo>
                  <a:lnTo>
                    <a:pt x="1" y="1831"/>
                  </a:lnTo>
                  <a:lnTo>
                    <a:pt x="1" y="2747"/>
                  </a:lnTo>
                  <a:lnTo>
                    <a:pt x="1" y="3663"/>
                  </a:lnTo>
                  <a:lnTo>
                    <a:pt x="1" y="4591"/>
                  </a:lnTo>
                  <a:lnTo>
                    <a:pt x="1" y="5506"/>
                  </a:lnTo>
                  <a:lnTo>
                    <a:pt x="1" y="6422"/>
                  </a:lnTo>
                  <a:lnTo>
                    <a:pt x="1" y="7338"/>
                  </a:lnTo>
                  <a:lnTo>
                    <a:pt x="1" y="8266"/>
                  </a:lnTo>
                  <a:lnTo>
                    <a:pt x="1" y="9181"/>
                  </a:lnTo>
                  <a:lnTo>
                    <a:pt x="1" y="10097"/>
                  </a:lnTo>
                  <a:lnTo>
                    <a:pt x="1" y="11013"/>
                  </a:lnTo>
                  <a:lnTo>
                    <a:pt x="1" y="11940"/>
                  </a:lnTo>
                  <a:lnTo>
                    <a:pt x="1" y="12856"/>
                  </a:lnTo>
                  <a:lnTo>
                    <a:pt x="1" y="13772"/>
                  </a:lnTo>
                  <a:lnTo>
                    <a:pt x="1" y="14688"/>
                  </a:lnTo>
                  <a:lnTo>
                    <a:pt x="1" y="15615"/>
                  </a:lnTo>
                  <a:lnTo>
                    <a:pt x="916" y="15615"/>
                  </a:lnTo>
                  <a:lnTo>
                    <a:pt x="916" y="16531"/>
                  </a:lnTo>
                  <a:lnTo>
                    <a:pt x="16532" y="16531"/>
                  </a:lnTo>
                  <a:lnTo>
                    <a:pt x="16532" y="17447"/>
                  </a:lnTo>
                  <a:lnTo>
                    <a:pt x="16532" y="18362"/>
                  </a:lnTo>
                  <a:lnTo>
                    <a:pt x="16532" y="19290"/>
                  </a:lnTo>
                  <a:lnTo>
                    <a:pt x="17447" y="19290"/>
                  </a:lnTo>
                  <a:lnTo>
                    <a:pt x="17447" y="20206"/>
                  </a:lnTo>
                  <a:lnTo>
                    <a:pt x="18363" y="20206"/>
                  </a:lnTo>
                  <a:lnTo>
                    <a:pt x="18363" y="21109"/>
                  </a:lnTo>
                  <a:lnTo>
                    <a:pt x="19291" y="21109"/>
                  </a:lnTo>
                  <a:lnTo>
                    <a:pt x="19291" y="21122"/>
                  </a:lnTo>
                  <a:lnTo>
                    <a:pt x="22038" y="21122"/>
                  </a:lnTo>
                  <a:lnTo>
                    <a:pt x="22038" y="20206"/>
                  </a:lnTo>
                  <a:lnTo>
                    <a:pt x="21122" y="20206"/>
                  </a:lnTo>
                  <a:lnTo>
                    <a:pt x="21122" y="19278"/>
                  </a:lnTo>
                  <a:lnTo>
                    <a:pt x="21122" y="18350"/>
                  </a:lnTo>
                  <a:lnTo>
                    <a:pt x="21122" y="17435"/>
                  </a:lnTo>
                  <a:lnTo>
                    <a:pt x="21122" y="16519"/>
                  </a:lnTo>
                  <a:lnTo>
                    <a:pt x="26641" y="16519"/>
                  </a:lnTo>
                  <a:lnTo>
                    <a:pt x="26641" y="15603"/>
                  </a:lnTo>
                  <a:lnTo>
                    <a:pt x="27556" y="15603"/>
                  </a:lnTo>
                  <a:lnTo>
                    <a:pt x="27556" y="14675"/>
                  </a:lnTo>
                  <a:lnTo>
                    <a:pt x="27556" y="13760"/>
                  </a:lnTo>
                  <a:lnTo>
                    <a:pt x="27556" y="12844"/>
                  </a:lnTo>
                  <a:lnTo>
                    <a:pt x="27556" y="11928"/>
                  </a:lnTo>
                  <a:lnTo>
                    <a:pt x="27556" y="11001"/>
                  </a:lnTo>
                  <a:lnTo>
                    <a:pt x="27556" y="10085"/>
                  </a:lnTo>
                  <a:lnTo>
                    <a:pt x="27556" y="9181"/>
                  </a:lnTo>
                  <a:lnTo>
                    <a:pt x="27556" y="8266"/>
                  </a:lnTo>
                  <a:lnTo>
                    <a:pt x="27556" y="7350"/>
                  </a:lnTo>
                  <a:lnTo>
                    <a:pt x="27556" y="6422"/>
                  </a:lnTo>
                  <a:lnTo>
                    <a:pt x="27556" y="5506"/>
                  </a:lnTo>
                  <a:lnTo>
                    <a:pt x="27556" y="4591"/>
                  </a:lnTo>
                  <a:lnTo>
                    <a:pt x="27556" y="3675"/>
                  </a:lnTo>
                  <a:lnTo>
                    <a:pt x="27556" y="2747"/>
                  </a:lnTo>
                  <a:lnTo>
                    <a:pt x="27556" y="1831"/>
                  </a:lnTo>
                  <a:lnTo>
                    <a:pt x="27556" y="916"/>
                  </a:lnTo>
                  <a:lnTo>
                    <a:pt x="26616" y="916"/>
                  </a:lnTo>
                  <a:lnTo>
                    <a:pt x="26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14" name="Google Shape;10314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CÂU 4</a:t>
            </a:r>
            <a:endParaRPr dirty="0"/>
          </a:p>
        </p:txBody>
      </p:sp>
      <p:sp>
        <p:nvSpPr>
          <p:cNvPr id="10315" name="Google Shape;10315;p56"/>
          <p:cNvSpPr txBox="1">
            <a:spLocks noGrp="1"/>
          </p:cNvSpPr>
          <p:nvPr>
            <p:ph type="body" idx="1"/>
          </p:nvPr>
        </p:nvSpPr>
        <p:spPr>
          <a:xfrm>
            <a:off x="2178058" y="1684625"/>
            <a:ext cx="6068279" cy="10574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Ế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Ớ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Â</a:t>
            </a:r>
            <a:r>
              <a:rPr lang="vi-VN" sz="440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endParaRPr lang="en-US" sz="4400" u="sng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16" name="Google Shape;10316;p56"/>
          <p:cNvGrpSpPr/>
          <p:nvPr/>
        </p:nvGrpSpPr>
        <p:grpSpPr>
          <a:xfrm rot="-5400000">
            <a:off x="2137596" y="535371"/>
            <a:ext cx="242781" cy="161857"/>
            <a:chOff x="2500050" y="3730175"/>
            <a:chExt cx="2619000" cy="1746025"/>
          </a:xfrm>
        </p:grpSpPr>
        <p:sp>
          <p:nvSpPr>
            <p:cNvPr id="10317" name="Google Shape;10317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8" name="Google Shape;10318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9" name="Google Shape;10319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0" name="Google Shape;10320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1" name="Google Shape;10321;p56"/>
          <p:cNvGrpSpPr/>
          <p:nvPr/>
        </p:nvGrpSpPr>
        <p:grpSpPr>
          <a:xfrm rot="5400000">
            <a:off x="6763621" y="535371"/>
            <a:ext cx="242781" cy="161857"/>
            <a:chOff x="2500050" y="3730175"/>
            <a:chExt cx="2619000" cy="1746025"/>
          </a:xfrm>
        </p:grpSpPr>
        <p:sp>
          <p:nvSpPr>
            <p:cNvPr id="10322" name="Google Shape;10322;p56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3" name="Google Shape;10323;p56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4" name="Google Shape;10324;p56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5" name="Google Shape;10325;p56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6" name="Google Shape;10326;p56"/>
          <p:cNvGrpSpPr/>
          <p:nvPr/>
        </p:nvGrpSpPr>
        <p:grpSpPr>
          <a:xfrm>
            <a:off x="6960375" y="3717275"/>
            <a:ext cx="442939" cy="1415410"/>
            <a:chOff x="1386675" y="1023225"/>
            <a:chExt cx="346425" cy="1107000"/>
          </a:xfrm>
        </p:grpSpPr>
        <p:sp>
          <p:nvSpPr>
            <p:cNvPr id="10327" name="Google Shape;10327;p56"/>
            <p:cNvSpPr/>
            <p:nvPr/>
          </p:nvSpPr>
          <p:spPr>
            <a:xfrm>
              <a:off x="1429750" y="1192500"/>
              <a:ext cx="255450" cy="214800"/>
            </a:xfrm>
            <a:custGeom>
              <a:avLst/>
              <a:gdLst/>
              <a:ahLst/>
              <a:cxnLst/>
              <a:rect l="l" t="t" r="r" b="b"/>
              <a:pathLst>
                <a:path w="10218" h="8592" extrusionOk="0">
                  <a:moveTo>
                    <a:pt x="0" y="0"/>
                  </a:moveTo>
                  <a:lnTo>
                    <a:pt x="0" y="8591"/>
                  </a:lnTo>
                  <a:lnTo>
                    <a:pt x="10218" y="8591"/>
                  </a:lnTo>
                  <a:lnTo>
                    <a:pt x="102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8" name="Google Shape;10328;p56"/>
            <p:cNvSpPr/>
            <p:nvPr/>
          </p:nvSpPr>
          <p:spPr>
            <a:xfrm>
              <a:off x="1495700" y="1222625"/>
              <a:ext cx="41600" cy="45200"/>
            </a:xfrm>
            <a:custGeom>
              <a:avLst/>
              <a:gdLst/>
              <a:ahLst/>
              <a:cxnLst/>
              <a:rect l="l" t="t" r="r" b="b"/>
              <a:pathLst>
                <a:path w="1664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664" y="180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9" name="Google Shape;10329;p56"/>
            <p:cNvSpPr/>
            <p:nvPr/>
          </p:nvSpPr>
          <p:spPr>
            <a:xfrm>
              <a:off x="1582450" y="1222625"/>
              <a:ext cx="45225" cy="45200"/>
            </a:xfrm>
            <a:custGeom>
              <a:avLst/>
              <a:gdLst/>
              <a:ahLst/>
              <a:cxnLst/>
              <a:rect l="l" t="t" r="r" b="b"/>
              <a:pathLst>
                <a:path w="1809" h="1808" extrusionOk="0">
                  <a:moveTo>
                    <a:pt x="1" y="0"/>
                  </a:moveTo>
                  <a:lnTo>
                    <a:pt x="1" y="1808"/>
                  </a:lnTo>
                  <a:lnTo>
                    <a:pt x="1808" y="1808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0" name="Google Shape;10330;p56"/>
            <p:cNvSpPr/>
            <p:nvPr/>
          </p:nvSpPr>
          <p:spPr>
            <a:xfrm>
              <a:off x="1386675" y="1106050"/>
              <a:ext cx="342500" cy="86475"/>
            </a:xfrm>
            <a:custGeom>
              <a:avLst/>
              <a:gdLst/>
              <a:ahLst/>
              <a:cxnLst/>
              <a:rect l="l" t="t" r="r" b="b"/>
              <a:pathLst>
                <a:path w="13700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13700" y="3458"/>
                  </a:lnTo>
                  <a:lnTo>
                    <a:pt x="13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1" name="Google Shape;10331;p56"/>
            <p:cNvSpPr/>
            <p:nvPr/>
          </p:nvSpPr>
          <p:spPr>
            <a:xfrm>
              <a:off x="1386675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3458" y="345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2" name="Google Shape;10332;p56"/>
            <p:cNvSpPr/>
            <p:nvPr/>
          </p:nvSpPr>
          <p:spPr>
            <a:xfrm>
              <a:off x="1642700" y="1279250"/>
              <a:ext cx="86475" cy="86475"/>
            </a:xfrm>
            <a:custGeom>
              <a:avLst/>
              <a:gdLst/>
              <a:ahLst/>
              <a:cxnLst/>
              <a:rect l="l" t="t" r="r" b="b"/>
              <a:pathLst>
                <a:path w="3459" h="3459" extrusionOk="0">
                  <a:moveTo>
                    <a:pt x="1" y="0"/>
                  </a:moveTo>
                  <a:lnTo>
                    <a:pt x="1" y="3458"/>
                  </a:lnTo>
                  <a:lnTo>
                    <a:pt x="3459" y="3458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3" name="Google Shape;10333;p56"/>
            <p:cNvSpPr/>
            <p:nvPr/>
          </p:nvSpPr>
          <p:spPr>
            <a:xfrm>
              <a:off x="1492100" y="1392200"/>
              <a:ext cx="101525" cy="67800"/>
            </a:xfrm>
            <a:custGeom>
              <a:avLst/>
              <a:gdLst/>
              <a:ahLst/>
              <a:cxnLst/>
              <a:rect l="l" t="t" r="r" b="b"/>
              <a:pathLst>
                <a:path w="4061" h="2712" extrusionOk="0">
                  <a:moveTo>
                    <a:pt x="0" y="1"/>
                  </a:moveTo>
                  <a:lnTo>
                    <a:pt x="0" y="2712"/>
                  </a:lnTo>
                  <a:lnTo>
                    <a:pt x="4061" y="2712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4" name="Google Shape;10334;p56"/>
            <p:cNvSpPr/>
            <p:nvPr/>
          </p:nvSpPr>
          <p:spPr>
            <a:xfrm>
              <a:off x="1427925" y="1742225"/>
              <a:ext cx="260000" cy="131950"/>
            </a:xfrm>
            <a:custGeom>
              <a:avLst/>
              <a:gdLst/>
              <a:ahLst/>
              <a:cxnLst/>
              <a:rect l="l" t="t" r="r" b="b"/>
              <a:pathLst>
                <a:path w="10400" h="5278" extrusionOk="0">
                  <a:moveTo>
                    <a:pt x="1" y="0"/>
                  </a:moveTo>
                  <a:lnTo>
                    <a:pt x="1" y="5278"/>
                  </a:lnTo>
                  <a:lnTo>
                    <a:pt x="10399" y="5278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5" name="Google Shape;10335;p56"/>
            <p:cNvSpPr/>
            <p:nvPr/>
          </p:nvSpPr>
          <p:spPr>
            <a:xfrm>
              <a:off x="1386675" y="1508775"/>
              <a:ext cx="41275" cy="256075"/>
            </a:xfrm>
            <a:custGeom>
              <a:avLst/>
              <a:gdLst/>
              <a:ahLst/>
              <a:cxnLst/>
              <a:rect l="l" t="t" r="r" b="b"/>
              <a:pathLst>
                <a:path w="1651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651" y="10242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6" name="Google Shape;10336;p56"/>
            <p:cNvSpPr/>
            <p:nvPr/>
          </p:nvSpPr>
          <p:spPr>
            <a:xfrm>
              <a:off x="1687900" y="1508775"/>
              <a:ext cx="45200" cy="256075"/>
            </a:xfrm>
            <a:custGeom>
              <a:avLst/>
              <a:gdLst/>
              <a:ahLst/>
              <a:cxnLst/>
              <a:rect l="l" t="t" r="r" b="b"/>
              <a:pathLst>
                <a:path w="1808" h="10243" extrusionOk="0">
                  <a:moveTo>
                    <a:pt x="0" y="1"/>
                  </a:moveTo>
                  <a:lnTo>
                    <a:pt x="0" y="10242"/>
                  </a:lnTo>
                  <a:lnTo>
                    <a:pt x="1807" y="10242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7" name="Google Shape;10337;p56"/>
            <p:cNvSpPr/>
            <p:nvPr/>
          </p:nvSpPr>
          <p:spPr>
            <a:xfrm>
              <a:off x="1461975" y="1911800"/>
              <a:ext cx="37675" cy="206975"/>
            </a:xfrm>
            <a:custGeom>
              <a:avLst/>
              <a:gdLst/>
              <a:ahLst/>
              <a:cxnLst/>
              <a:rect l="l" t="t" r="r" b="b"/>
              <a:pathLst>
                <a:path w="1507" h="8279" extrusionOk="0">
                  <a:moveTo>
                    <a:pt x="0" y="1"/>
                  </a:moveTo>
                  <a:lnTo>
                    <a:pt x="0" y="8278"/>
                  </a:lnTo>
                  <a:lnTo>
                    <a:pt x="1506" y="827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8" name="Google Shape;10338;p56"/>
            <p:cNvSpPr/>
            <p:nvPr/>
          </p:nvSpPr>
          <p:spPr>
            <a:xfrm>
              <a:off x="1612575" y="1874150"/>
              <a:ext cx="37675" cy="248550"/>
            </a:xfrm>
            <a:custGeom>
              <a:avLst/>
              <a:gdLst/>
              <a:ahLst/>
              <a:cxnLst/>
              <a:rect l="l" t="t" r="r" b="b"/>
              <a:pathLst>
                <a:path w="1507" h="9942" extrusionOk="0">
                  <a:moveTo>
                    <a:pt x="1" y="1"/>
                  </a:moveTo>
                  <a:lnTo>
                    <a:pt x="1" y="9941"/>
                  </a:lnTo>
                  <a:lnTo>
                    <a:pt x="1507" y="9941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9" name="Google Shape;10339;p56"/>
            <p:cNvSpPr/>
            <p:nvPr/>
          </p:nvSpPr>
          <p:spPr>
            <a:xfrm>
              <a:off x="1386675" y="1463600"/>
              <a:ext cx="41275" cy="75325"/>
            </a:xfrm>
            <a:custGeom>
              <a:avLst/>
              <a:gdLst/>
              <a:ahLst/>
              <a:cxnLst/>
              <a:rect l="l" t="t" r="r" b="b"/>
              <a:pathLst>
                <a:path w="1651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651" y="301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0" name="Google Shape;10340;p56"/>
            <p:cNvSpPr/>
            <p:nvPr/>
          </p:nvSpPr>
          <p:spPr>
            <a:xfrm>
              <a:off x="1687900" y="1463600"/>
              <a:ext cx="45200" cy="75325"/>
            </a:xfrm>
            <a:custGeom>
              <a:avLst/>
              <a:gdLst/>
              <a:ahLst/>
              <a:cxnLst/>
              <a:rect l="l" t="t" r="r" b="b"/>
              <a:pathLst>
                <a:path w="180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1807" y="301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1" name="Google Shape;10341;p56"/>
            <p:cNvSpPr/>
            <p:nvPr/>
          </p:nvSpPr>
          <p:spPr>
            <a:xfrm>
              <a:off x="1427925" y="1448525"/>
              <a:ext cx="260000" cy="305175"/>
            </a:xfrm>
            <a:custGeom>
              <a:avLst/>
              <a:gdLst/>
              <a:ahLst/>
              <a:cxnLst/>
              <a:rect l="l" t="t" r="r" b="b"/>
              <a:pathLst>
                <a:path w="10400" h="12207" extrusionOk="0">
                  <a:moveTo>
                    <a:pt x="1" y="1"/>
                  </a:moveTo>
                  <a:lnTo>
                    <a:pt x="1" y="12206"/>
                  </a:lnTo>
                  <a:lnTo>
                    <a:pt x="10399" y="12206"/>
                  </a:lnTo>
                  <a:lnTo>
                    <a:pt x="10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2" name="Google Shape;10342;p56"/>
            <p:cNvSpPr/>
            <p:nvPr/>
          </p:nvSpPr>
          <p:spPr>
            <a:xfrm>
              <a:off x="1427925" y="1791325"/>
              <a:ext cx="86775" cy="259675"/>
            </a:xfrm>
            <a:custGeom>
              <a:avLst/>
              <a:gdLst/>
              <a:ahLst/>
              <a:cxnLst/>
              <a:rect l="l" t="t" r="r" b="b"/>
              <a:pathLst>
                <a:path w="3471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3" name="Google Shape;10343;p56"/>
            <p:cNvSpPr/>
            <p:nvPr/>
          </p:nvSpPr>
          <p:spPr>
            <a:xfrm>
              <a:off x="1601125" y="1791325"/>
              <a:ext cx="86800" cy="259675"/>
            </a:xfrm>
            <a:custGeom>
              <a:avLst/>
              <a:gdLst/>
              <a:ahLst/>
              <a:cxnLst/>
              <a:rect l="l" t="t" r="r" b="b"/>
              <a:pathLst>
                <a:path w="3472" h="10387" extrusionOk="0">
                  <a:moveTo>
                    <a:pt x="1" y="0"/>
                  </a:moveTo>
                  <a:lnTo>
                    <a:pt x="1" y="10386"/>
                  </a:lnTo>
                  <a:lnTo>
                    <a:pt x="3471" y="10386"/>
                  </a:lnTo>
                  <a:lnTo>
                    <a:pt x="3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4" name="Google Shape;10344;p56"/>
            <p:cNvSpPr/>
            <p:nvPr/>
          </p:nvSpPr>
          <p:spPr>
            <a:xfrm>
              <a:off x="1427925" y="1723550"/>
              <a:ext cx="260000" cy="41300"/>
            </a:xfrm>
            <a:custGeom>
              <a:avLst/>
              <a:gdLst/>
              <a:ahLst/>
              <a:cxnLst/>
              <a:rect l="l" t="t" r="r" b="b"/>
              <a:pathLst>
                <a:path w="10400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0399" y="1651"/>
                  </a:lnTo>
                  <a:lnTo>
                    <a:pt x="103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5" name="Google Shape;10345;p56"/>
            <p:cNvSpPr/>
            <p:nvPr/>
          </p:nvSpPr>
          <p:spPr>
            <a:xfrm>
              <a:off x="1537275" y="1723550"/>
              <a:ext cx="41300" cy="41300"/>
            </a:xfrm>
            <a:custGeom>
              <a:avLst/>
              <a:gdLst/>
              <a:ahLst/>
              <a:cxnLst/>
              <a:rect l="l" t="t" r="r" b="b"/>
              <a:pathLst>
                <a:path w="1652" h="1652" extrusionOk="0">
                  <a:moveTo>
                    <a:pt x="1" y="0"/>
                  </a:moveTo>
                  <a:lnTo>
                    <a:pt x="1" y="1651"/>
                  </a:lnTo>
                  <a:lnTo>
                    <a:pt x="1651" y="1651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6" name="Google Shape;10346;p56"/>
            <p:cNvSpPr/>
            <p:nvPr/>
          </p:nvSpPr>
          <p:spPr>
            <a:xfrm>
              <a:off x="1427925" y="2088625"/>
              <a:ext cx="86775" cy="41600"/>
            </a:xfrm>
            <a:custGeom>
              <a:avLst/>
              <a:gdLst/>
              <a:ahLst/>
              <a:cxnLst/>
              <a:rect l="l" t="t" r="r" b="b"/>
              <a:pathLst>
                <a:path w="3471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7" name="Google Shape;10347;p56"/>
            <p:cNvSpPr/>
            <p:nvPr/>
          </p:nvSpPr>
          <p:spPr>
            <a:xfrm>
              <a:off x="1386675" y="2088625"/>
              <a:ext cx="41275" cy="41600"/>
            </a:xfrm>
            <a:custGeom>
              <a:avLst/>
              <a:gdLst/>
              <a:ahLst/>
              <a:cxnLst/>
              <a:rect l="l" t="t" r="r" b="b"/>
              <a:pathLst>
                <a:path w="1651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651" y="1663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8" name="Google Shape;10348;p56"/>
            <p:cNvSpPr/>
            <p:nvPr/>
          </p:nvSpPr>
          <p:spPr>
            <a:xfrm>
              <a:off x="1601125" y="2088625"/>
              <a:ext cx="86800" cy="41600"/>
            </a:xfrm>
            <a:custGeom>
              <a:avLst/>
              <a:gdLst/>
              <a:ahLst/>
              <a:cxnLst/>
              <a:rect l="l" t="t" r="r" b="b"/>
              <a:pathLst>
                <a:path w="3472" h="1664" extrusionOk="0">
                  <a:moveTo>
                    <a:pt x="1" y="1"/>
                  </a:moveTo>
                  <a:lnTo>
                    <a:pt x="1" y="1663"/>
                  </a:lnTo>
                  <a:lnTo>
                    <a:pt x="3471" y="1663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9" name="Google Shape;10349;p56"/>
            <p:cNvSpPr/>
            <p:nvPr/>
          </p:nvSpPr>
          <p:spPr>
            <a:xfrm>
              <a:off x="1687900" y="2088625"/>
              <a:ext cx="45200" cy="41600"/>
            </a:xfrm>
            <a:custGeom>
              <a:avLst/>
              <a:gdLst/>
              <a:ahLst/>
              <a:cxnLst/>
              <a:rect l="l" t="t" r="r" b="b"/>
              <a:pathLst>
                <a:path w="1808" h="1664" extrusionOk="0">
                  <a:moveTo>
                    <a:pt x="0" y="1"/>
                  </a:moveTo>
                  <a:lnTo>
                    <a:pt x="0" y="1663"/>
                  </a:lnTo>
                  <a:lnTo>
                    <a:pt x="1807" y="1663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0" name="Google Shape;10350;p56"/>
            <p:cNvSpPr/>
            <p:nvPr/>
          </p:nvSpPr>
          <p:spPr>
            <a:xfrm>
              <a:off x="1571025" y="1538900"/>
              <a:ext cx="86775" cy="86775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0" y="1"/>
                  </a:moveTo>
                  <a:lnTo>
                    <a:pt x="0" y="3471"/>
                  </a:lnTo>
                  <a:lnTo>
                    <a:pt x="3470" y="3471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1" name="Google Shape;10351;p56"/>
            <p:cNvSpPr/>
            <p:nvPr/>
          </p:nvSpPr>
          <p:spPr>
            <a:xfrm>
              <a:off x="1593600" y="1603050"/>
              <a:ext cx="41600" cy="45225"/>
            </a:xfrm>
            <a:custGeom>
              <a:avLst/>
              <a:gdLst/>
              <a:ahLst/>
              <a:cxnLst/>
              <a:rect l="l" t="t" r="r" b="b"/>
              <a:pathLst>
                <a:path w="1664" h="1809" extrusionOk="0">
                  <a:moveTo>
                    <a:pt x="1" y="1"/>
                  </a:moveTo>
                  <a:lnTo>
                    <a:pt x="1" y="1808"/>
                  </a:lnTo>
                  <a:lnTo>
                    <a:pt x="1663" y="1808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2" name="Google Shape;10352;p56"/>
            <p:cNvSpPr/>
            <p:nvPr/>
          </p:nvSpPr>
          <p:spPr>
            <a:xfrm>
              <a:off x="1473125" y="1023225"/>
              <a:ext cx="169600" cy="86475"/>
            </a:xfrm>
            <a:custGeom>
              <a:avLst/>
              <a:gdLst/>
              <a:ahLst/>
              <a:cxnLst/>
              <a:rect l="l" t="t" r="r" b="b"/>
              <a:pathLst>
                <a:path w="6784" h="3459" extrusionOk="0">
                  <a:moveTo>
                    <a:pt x="0" y="0"/>
                  </a:moveTo>
                  <a:lnTo>
                    <a:pt x="0" y="3458"/>
                  </a:lnTo>
                  <a:lnTo>
                    <a:pt x="6784" y="3458"/>
                  </a:lnTo>
                  <a:lnTo>
                    <a:pt x="6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3" name="Google Shape;10353;p56"/>
            <p:cNvSpPr/>
            <p:nvPr/>
          </p:nvSpPr>
          <p:spPr>
            <a:xfrm>
              <a:off x="13866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4" name="Google Shape;10354;p56"/>
            <p:cNvSpPr/>
            <p:nvPr/>
          </p:nvSpPr>
          <p:spPr>
            <a:xfrm>
              <a:off x="1683975" y="1106050"/>
              <a:ext cx="45200" cy="214500"/>
            </a:xfrm>
            <a:custGeom>
              <a:avLst/>
              <a:gdLst/>
              <a:ahLst/>
              <a:cxnLst/>
              <a:rect l="l" t="t" r="r" b="b"/>
              <a:pathLst>
                <a:path w="1808" h="8580" extrusionOk="0">
                  <a:moveTo>
                    <a:pt x="0" y="0"/>
                  </a:moveTo>
                  <a:lnTo>
                    <a:pt x="0" y="8579"/>
                  </a:lnTo>
                  <a:lnTo>
                    <a:pt x="1808" y="857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5" name="Google Shape;10355;p56"/>
            <p:cNvSpPr/>
            <p:nvPr/>
          </p:nvSpPr>
          <p:spPr>
            <a:xfrm>
              <a:off x="1431850" y="1320525"/>
              <a:ext cx="256075" cy="128025"/>
            </a:xfrm>
            <a:custGeom>
              <a:avLst/>
              <a:gdLst/>
              <a:ahLst/>
              <a:cxnLst/>
              <a:rect l="l" t="t" r="r" b="b"/>
              <a:pathLst>
                <a:path w="10243" h="5121" extrusionOk="0">
                  <a:moveTo>
                    <a:pt x="1" y="0"/>
                  </a:moveTo>
                  <a:lnTo>
                    <a:pt x="1" y="5121"/>
                  </a:lnTo>
                  <a:lnTo>
                    <a:pt x="10242" y="5121"/>
                  </a:lnTo>
                  <a:lnTo>
                    <a:pt x="10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6" name="Google Shape;10356;p56"/>
            <p:cNvSpPr/>
            <p:nvPr/>
          </p:nvSpPr>
          <p:spPr>
            <a:xfrm>
              <a:off x="1514675" y="1365700"/>
              <a:ext cx="86475" cy="41600"/>
            </a:xfrm>
            <a:custGeom>
              <a:avLst/>
              <a:gdLst/>
              <a:ahLst/>
              <a:cxnLst/>
              <a:rect l="l" t="t" r="r" b="b"/>
              <a:pathLst>
                <a:path w="3459" h="1664" extrusionOk="0">
                  <a:moveTo>
                    <a:pt x="1" y="0"/>
                  </a:moveTo>
                  <a:lnTo>
                    <a:pt x="1" y="1663"/>
                  </a:lnTo>
                  <a:lnTo>
                    <a:pt x="3459" y="166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671FDC0-3383-701A-974C-D8D4102AF5BE}"/>
              </a:ext>
            </a:extLst>
          </p:cNvPr>
          <p:cNvSpPr/>
          <p:nvPr/>
        </p:nvSpPr>
        <p:spPr>
          <a:xfrm>
            <a:off x="311700" y="1316994"/>
            <a:ext cx="1493992" cy="22429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61526-4E09-FA6B-4B23-8B4B66CD6686}"/>
              </a:ext>
            </a:extLst>
          </p:cNvPr>
          <p:cNvSpPr txBox="1"/>
          <p:nvPr/>
        </p:nvSpPr>
        <p:spPr>
          <a:xfrm>
            <a:off x="511671" y="1745972"/>
            <a:ext cx="1021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13 chữ cái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8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5" name="Google Shape;10165;p5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MIÊU TẢ NHÂN VẬT TRONG TRUYỆN KỂ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0166" name="Google Shape;10166;p53"/>
          <p:cNvGrpSpPr/>
          <p:nvPr/>
        </p:nvGrpSpPr>
        <p:grpSpPr>
          <a:xfrm rot="-5400000">
            <a:off x="1601814" y="535371"/>
            <a:ext cx="242781" cy="161857"/>
            <a:chOff x="2500050" y="3730175"/>
            <a:chExt cx="2619000" cy="1746025"/>
          </a:xfrm>
        </p:grpSpPr>
        <p:sp>
          <p:nvSpPr>
            <p:cNvPr id="10167" name="Google Shape;10167;p53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8" name="Google Shape;10168;p53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9" name="Google Shape;10169;p53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0" name="Google Shape;10170;p53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0171" name="Google Shape;10171;p53"/>
          <p:cNvGrpSpPr/>
          <p:nvPr/>
        </p:nvGrpSpPr>
        <p:grpSpPr>
          <a:xfrm rot="5400000">
            <a:off x="7299410" y="530165"/>
            <a:ext cx="242781" cy="161857"/>
            <a:chOff x="2500050" y="3730175"/>
            <a:chExt cx="2619000" cy="1746025"/>
          </a:xfrm>
        </p:grpSpPr>
        <p:sp>
          <p:nvSpPr>
            <p:cNvPr id="10172" name="Google Shape;10172;p53"/>
            <p:cNvSpPr/>
            <p:nvPr/>
          </p:nvSpPr>
          <p:spPr>
            <a:xfrm>
              <a:off x="2500050" y="3730175"/>
              <a:ext cx="873000" cy="872975"/>
            </a:xfrm>
            <a:custGeom>
              <a:avLst/>
              <a:gdLst/>
              <a:ahLst/>
              <a:cxnLst/>
              <a:rect l="l" t="t" r="r" b="b"/>
              <a:pathLst>
                <a:path w="34920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3" name="Google Shape;10173;p53"/>
            <p:cNvSpPr/>
            <p:nvPr/>
          </p:nvSpPr>
          <p:spPr>
            <a:xfrm>
              <a:off x="3373025" y="3730175"/>
              <a:ext cx="873075" cy="872975"/>
            </a:xfrm>
            <a:custGeom>
              <a:avLst/>
              <a:gdLst/>
              <a:ahLst/>
              <a:cxnLst/>
              <a:rect l="l" t="t" r="r" b="b"/>
              <a:pathLst>
                <a:path w="34923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4" name="Google Shape;10174;p53"/>
            <p:cNvSpPr/>
            <p:nvPr/>
          </p:nvSpPr>
          <p:spPr>
            <a:xfrm>
              <a:off x="4246075" y="3730175"/>
              <a:ext cx="872975" cy="872975"/>
            </a:xfrm>
            <a:custGeom>
              <a:avLst/>
              <a:gdLst/>
              <a:ahLst/>
              <a:cxnLst/>
              <a:rect l="l" t="t" r="r" b="b"/>
              <a:pathLst>
                <a:path w="34919" h="34919" extrusionOk="0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5" name="Google Shape;10175;p53"/>
            <p:cNvSpPr/>
            <p:nvPr/>
          </p:nvSpPr>
          <p:spPr>
            <a:xfrm>
              <a:off x="3373025" y="4603125"/>
              <a:ext cx="873075" cy="873075"/>
            </a:xfrm>
            <a:custGeom>
              <a:avLst/>
              <a:gdLst/>
              <a:ahLst/>
              <a:cxnLst/>
              <a:rect l="l" t="t" r="r" b="b"/>
              <a:pathLst>
                <a:path w="34923" h="34923" extrusionOk="0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177" name="Google Shape;10177;p53"/>
          <p:cNvSpPr txBox="1">
            <a:spLocks noGrp="1"/>
          </p:cNvSpPr>
          <p:nvPr>
            <p:ph type="subTitle" idx="1"/>
          </p:nvPr>
        </p:nvSpPr>
        <p:spPr>
          <a:xfrm>
            <a:off x="1375209" y="1090568"/>
            <a:ext cx="7457091" cy="852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Ngoại  hình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: dáng vẻ bên ngoài của nhân vật (</a:t>
            </a: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thân hình, gương mặt, ánh mắt, làn da, mái tóc, trang phục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,...)</a:t>
            </a:r>
            <a:endParaRPr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79" name="Google Shape;10179;p53"/>
          <p:cNvSpPr txBox="1">
            <a:spLocks noGrp="1"/>
          </p:cNvSpPr>
          <p:nvPr>
            <p:ph type="subTitle" idx="4"/>
          </p:nvPr>
        </p:nvSpPr>
        <p:spPr>
          <a:xfrm>
            <a:off x="1375209" y="1993918"/>
            <a:ext cx="6649151" cy="928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Hành động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: những </a:t>
            </a: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cử chỉ, việc làm 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thể hiện </a:t>
            </a: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cách ứng xử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 của nhân vật với bản thân và thế giới xung quanh.</a:t>
            </a:r>
            <a:endParaRPr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81" name="Google Shape;10181;p53"/>
          <p:cNvSpPr txBox="1">
            <a:spLocks noGrp="1"/>
          </p:cNvSpPr>
          <p:nvPr>
            <p:ph type="subTitle" idx="6"/>
          </p:nvPr>
        </p:nvSpPr>
        <p:spPr>
          <a:xfrm>
            <a:off x="1375209" y="2886023"/>
            <a:ext cx="7129338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Ngôn ngữ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lời nói 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của nhân vật, được xây dựng ở cả hai hình thức </a:t>
            </a: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đối thoại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 và </a:t>
            </a: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độc thoại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83" name="Google Shape;10183;p53"/>
          <p:cNvSpPr txBox="1">
            <a:spLocks noGrp="1"/>
          </p:cNvSpPr>
          <p:nvPr>
            <p:ph type="subTitle" idx="8"/>
          </p:nvPr>
        </p:nvSpPr>
        <p:spPr>
          <a:xfrm>
            <a:off x="1421614" y="3827447"/>
            <a:ext cx="6602745" cy="740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Thế giới nội tâm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: những </a:t>
            </a:r>
            <a:r>
              <a:rPr lang="vi-VN" sz="2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cảm xúc, tình cảm, suy nghĩ </a:t>
            </a:r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của nhân vật.</a:t>
            </a:r>
            <a:endParaRPr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88" name="Google Shape;10188;p53">
            <a:hlinkClick r:id="rId3" action="ppaction://hlinksldjump"/>
          </p:cNvPr>
          <p:cNvSpPr txBox="1">
            <a:spLocks noGrp="1"/>
          </p:cNvSpPr>
          <p:nvPr>
            <p:ph type="title" idx="16"/>
          </p:nvPr>
        </p:nvSpPr>
        <p:spPr>
          <a:xfrm>
            <a:off x="434000" y="1155950"/>
            <a:ext cx="675300" cy="6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 panose="02040503050406030204" pitchFamily="18" charset="0"/>
                <a:ea typeface="Cambria Math" panose="02040503050406030204" pitchFamily="18" charset="0"/>
              </a:rPr>
              <a:t>01</a:t>
            </a:r>
            <a:endParaRPr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89" name="Google Shape;10189;p53">
            <a:hlinkClick r:id="rId4" action="ppaction://hlinksldjump"/>
          </p:cNvPr>
          <p:cNvSpPr txBox="1">
            <a:spLocks noGrp="1"/>
          </p:cNvSpPr>
          <p:nvPr>
            <p:ph type="title" idx="17"/>
          </p:nvPr>
        </p:nvSpPr>
        <p:spPr>
          <a:xfrm>
            <a:off x="443136" y="2087367"/>
            <a:ext cx="675300" cy="6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 panose="02040503050406030204" pitchFamily="18" charset="0"/>
                <a:ea typeface="Cambria Math" panose="02040503050406030204" pitchFamily="18" charset="0"/>
              </a:rPr>
              <a:t>02</a:t>
            </a:r>
            <a:endParaRPr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90" name="Google Shape;10190;p53">
            <a:hlinkClick r:id="" action="ppaction://noaction"/>
          </p:cNvPr>
          <p:cNvSpPr txBox="1">
            <a:spLocks noGrp="1"/>
          </p:cNvSpPr>
          <p:nvPr>
            <p:ph type="title" idx="18"/>
          </p:nvPr>
        </p:nvSpPr>
        <p:spPr>
          <a:xfrm>
            <a:off x="443136" y="2956398"/>
            <a:ext cx="675300" cy="6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 panose="02040503050406030204" pitchFamily="18" charset="0"/>
                <a:ea typeface="Cambria Math" panose="02040503050406030204" pitchFamily="18" charset="0"/>
              </a:rPr>
              <a:t>03</a:t>
            </a:r>
            <a:endParaRPr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191" name="Google Shape;10191;p53">
            <a:hlinkClick r:id="" action="ppaction://noaction"/>
          </p:cNvPr>
          <p:cNvSpPr txBox="1">
            <a:spLocks noGrp="1"/>
          </p:cNvSpPr>
          <p:nvPr>
            <p:ph type="title" idx="19"/>
          </p:nvPr>
        </p:nvSpPr>
        <p:spPr>
          <a:xfrm>
            <a:off x="443136" y="3851247"/>
            <a:ext cx="675300" cy="6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 Math" panose="02040503050406030204" pitchFamily="18" charset="0"/>
                <a:ea typeface="Cambria Math" panose="02040503050406030204" pitchFamily="18" charset="0"/>
              </a:rPr>
              <a:t>04</a:t>
            </a:r>
            <a:endParaRPr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1"/>
          <p:cNvSpPr txBox="1">
            <a:spLocks noGrp="1"/>
          </p:cNvSpPr>
          <p:nvPr>
            <p:ph type="ctrTitle"/>
          </p:nvPr>
        </p:nvSpPr>
        <p:spPr>
          <a:xfrm>
            <a:off x="886515" y="1044590"/>
            <a:ext cx="8257485" cy="24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3334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Đọc – Hiểu văn bản 1:</a:t>
            </a:r>
            <a:br>
              <a:rPr lang="vi-VN" sz="4000" b="1" dirty="0">
                <a:solidFill>
                  <a:srgbClr val="03334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vi-VN" sz="4000" b="1" dirty="0">
                <a:solidFill>
                  <a:srgbClr val="03334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vi-VN" sz="4000" b="1" dirty="0">
                <a:solidFill>
                  <a:srgbClr val="03334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CÔ BÉ BÁN DIÊM</a:t>
            </a:r>
            <a:br>
              <a:rPr lang="vi-VN" sz="4000" b="1" dirty="0">
                <a:solidFill>
                  <a:srgbClr val="03334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vi-VN" sz="4000" b="1" dirty="0">
                <a:solidFill>
                  <a:srgbClr val="03334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(AN-ĐÉC-XEN)</a:t>
            </a:r>
            <a:endParaRPr sz="4000" b="1" dirty="0">
              <a:solidFill>
                <a:srgbClr val="03334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799" name="Google Shape;799;p41"/>
          <p:cNvGrpSpPr/>
          <p:nvPr/>
        </p:nvGrpSpPr>
        <p:grpSpPr>
          <a:xfrm>
            <a:off x="8042776" y="2418278"/>
            <a:ext cx="622040" cy="644416"/>
            <a:chOff x="8024461" y="1925824"/>
            <a:chExt cx="552826" cy="572713"/>
          </a:xfrm>
        </p:grpSpPr>
        <p:sp>
          <p:nvSpPr>
            <p:cNvPr id="800" name="Google Shape;800;p41"/>
            <p:cNvSpPr/>
            <p:nvPr/>
          </p:nvSpPr>
          <p:spPr>
            <a:xfrm>
              <a:off x="8215488" y="2395025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41"/>
            <p:cNvGrpSpPr/>
            <p:nvPr/>
          </p:nvGrpSpPr>
          <p:grpSpPr>
            <a:xfrm>
              <a:off x="8024461" y="1925824"/>
              <a:ext cx="466444" cy="572713"/>
              <a:chOff x="1232300" y="6366250"/>
              <a:chExt cx="326550" cy="400975"/>
            </a:xfrm>
          </p:grpSpPr>
          <p:sp>
            <p:nvSpPr>
              <p:cNvPr id="802" name="Google Shape;802;p41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1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1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1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1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1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 descr="Truyện Cổ Tích Andersen: Cô Bé Bán Diêm - Tin Trong Ngày - Việt Báo  Foundation – A Nonprofit 501 (c)(3) Organization">
            <a:extLst>
              <a:ext uri="{FF2B5EF4-FFF2-40B4-BE49-F238E27FC236}">
                <a16:creationId xmlns:a16="http://schemas.microsoft.com/office/drawing/2014/main" id="{AEFE28D8-F1E1-F796-6594-CF5776F0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" y="2488148"/>
            <a:ext cx="2531523" cy="2531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5503230" y="1365531"/>
            <a:ext cx="3702819" cy="15716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HOẠT ĐỘNG KHỞI ĐỘNG</a:t>
            </a:r>
          </a:p>
        </p:txBody>
      </p:sp>
      <p:pic>
        <p:nvPicPr>
          <p:cNvPr id="4" name="Picture 3" descr="A paper with text and cartoon characters">
            <a:extLst>
              <a:ext uri="{FF2B5EF4-FFF2-40B4-BE49-F238E27FC236}">
                <a16:creationId xmlns:a16="http://schemas.microsoft.com/office/drawing/2014/main" id="{40837232-4E73-1CD6-C5D7-566211865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62922" cy="5157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497D20A-BD5F-365E-AAEF-78F36A4B8BE9}"/>
              </a:ext>
            </a:extLst>
          </p:cNvPr>
          <p:cNvSpPr/>
          <p:nvPr/>
        </p:nvSpPr>
        <p:spPr>
          <a:xfrm>
            <a:off x="489098" y="1517631"/>
            <a:ext cx="7415808" cy="298348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43B6D-E3CF-995C-CB57-37EA47694DAA}"/>
              </a:ext>
            </a:extLst>
          </p:cNvPr>
          <p:cNvSpPr/>
          <p:nvPr/>
        </p:nvSpPr>
        <p:spPr>
          <a:xfrm>
            <a:off x="1825519" y="320446"/>
            <a:ext cx="5664635" cy="83051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1825519" y="287326"/>
            <a:ext cx="5628531" cy="8357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Hoạt động khởi động</a:t>
            </a:r>
            <a:endParaRPr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B413A-37F6-924A-C8A6-EAE34327B030}"/>
              </a:ext>
            </a:extLst>
          </p:cNvPr>
          <p:cNvSpPr txBox="1"/>
          <p:nvPr/>
        </p:nvSpPr>
        <p:spPr>
          <a:xfrm>
            <a:off x="916843" y="1621346"/>
            <a:ext cx="5843789" cy="2760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thực hiện Phiếu học tập số 1:</a:t>
            </a:r>
          </a:p>
          <a:p>
            <a:pPr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Giới thiệu ngắn gọn một truyện kể hoặc một bộ phim có nhân vật trẻ em gây ấn tượng.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Chia sẻ một vài cảm nhận về nhân vật đó.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làm việc cá nhân, thời gian 2 phút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895;p45">
            <a:extLst>
              <a:ext uri="{FF2B5EF4-FFF2-40B4-BE49-F238E27FC236}">
                <a16:creationId xmlns:a16="http://schemas.microsoft.com/office/drawing/2014/main" id="{69D070AF-D90A-5853-FEC9-9EF1F8A8EABC}"/>
              </a:ext>
            </a:extLst>
          </p:cNvPr>
          <p:cNvGrpSpPr/>
          <p:nvPr/>
        </p:nvGrpSpPr>
        <p:grpSpPr>
          <a:xfrm>
            <a:off x="7534245" y="2245208"/>
            <a:ext cx="1610106" cy="1684601"/>
            <a:chOff x="6719793" y="1841497"/>
            <a:chExt cx="1610106" cy="1684601"/>
          </a:xfrm>
        </p:grpSpPr>
        <p:grpSp>
          <p:nvGrpSpPr>
            <p:cNvPr id="7" name="Google Shape;896;p45">
              <a:extLst>
                <a:ext uri="{FF2B5EF4-FFF2-40B4-BE49-F238E27FC236}">
                  <a16:creationId xmlns:a16="http://schemas.microsoft.com/office/drawing/2014/main" id="{B7CF6BED-8642-1F62-4909-777563830C4C}"/>
                </a:ext>
              </a:extLst>
            </p:cNvPr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9" name="Google Shape;897;p45">
                <a:extLst>
                  <a:ext uri="{FF2B5EF4-FFF2-40B4-BE49-F238E27FC236}">
                    <a16:creationId xmlns:a16="http://schemas.microsoft.com/office/drawing/2014/main" id="{803468DE-EF5E-5738-91F6-6811BB512441}"/>
                  </a:ext>
                </a:extLst>
              </p:cNvPr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98;p45">
                <a:extLst>
                  <a:ext uri="{FF2B5EF4-FFF2-40B4-BE49-F238E27FC236}">
                    <a16:creationId xmlns:a16="http://schemas.microsoft.com/office/drawing/2014/main" id="{DBC1AAFD-64CD-3E19-069C-22FD8AAA2944}"/>
                  </a:ext>
                </a:extLst>
              </p:cNvPr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99;p45">
                <a:extLst>
                  <a:ext uri="{FF2B5EF4-FFF2-40B4-BE49-F238E27FC236}">
                    <a16:creationId xmlns:a16="http://schemas.microsoft.com/office/drawing/2014/main" id="{B7AE28AF-0837-0B27-4095-0E239D650CED}"/>
                  </a:ext>
                </a:extLst>
              </p:cNvPr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00;p45">
                <a:extLst>
                  <a:ext uri="{FF2B5EF4-FFF2-40B4-BE49-F238E27FC236}">
                    <a16:creationId xmlns:a16="http://schemas.microsoft.com/office/drawing/2014/main" id="{CE6A23AB-E8EF-4635-E44D-6754F7E3BA48}"/>
                  </a:ext>
                </a:extLst>
              </p:cNvPr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01;p45">
                <a:extLst>
                  <a:ext uri="{FF2B5EF4-FFF2-40B4-BE49-F238E27FC236}">
                    <a16:creationId xmlns:a16="http://schemas.microsoft.com/office/drawing/2014/main" id="{5DF90A5C-5C09-F137-1CD5-5AE6C12FBAFC}"/>
                  </a:ext>
                </a:extLst>
              </p:cNvPr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02;p45">
                <a:extLst>
                  <a:ext uri="{FF2B5EF4-FFF2-40B4-BE49-F238E27FC236}">
                    <a16:creationId xmlns:a16="http://schemas.microsoft.com/office/drawing/2014/main" id="{2390B0FE-EB56-545C-BA2E-C67BC581F8CF}"/>
                  </a:ext>
                </a:extLst>
              </p:cNvPr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03;p45">
                <a:extLst>
                  <a:ext uri="{FF2B5EF4-FFF2-40B4-BE49-F238E27FC236}">
                    <a16:creationId xmlns:a16="http://schemas.microsoft.com/office/drawing/2014/main" id="{70ECEE7F-060D-3FB1-20D7-AE926D611F75}"/>
                  </a:ext>
                </a:extLst>
              </p:cNvPr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04;p45">
                <a:extLst>
                  <a:ext uri="{FF2B5EF4-FFF2-40B4-BE49-F238E27FC236}">
                    <a16:creationId xmlns:a16="http://schemas.microsoft.com/office/drawing/2014/main" id="{1CA46F27-2E04-B210-F0C8-08DE25FB6FAA}"/>
                  </a:ext>
                </a:extLst>
              </p:cNvPr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05;p45">
                <a:extLst>
                  <a:ext uri="{FF2B5EF4-FFF2-40B4-BE49-F238E27FC236}">
                    <a16:creationId xmlns:a16="http://schemas.microsoft.com/office/drawing/2014/main" id="{B88B55C0-7CF6-6E05-4C2C-45435E7A9DDB}"/>
                  </a:ext>
                </a:extLst>
              </p:cNvPr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06;p45">
                <a:extLst>
                  <a:ext uri="{FF2B5EF4-FFF2-40B4-BE49-F238E27FC236}">
                    <a16:creationId xmlns:a16="http://schemas.microsoft.com/office/drawing/2014/main" id="{433FF23A-C23C-2B68-250C-013C72058205}"/>
                  </a:ext>
                </a:extLst>
              </p:cNvPr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07;p45">
                <a:extLst>
                  <a:ext uri="{FF2B5EF4-FFF2-40B4-BE49-F238E27FC236}">
                    <a16:creationId xmlns:a16="http://schemas.microsoft.com/office/drawing/2014/main" id="{79A72D03-369A-443E-57DB-AD3B7F9D2C9E}"/>
                  </a:ext>
                </a:extLst>
              </p:cNvPr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08;p45">
                <a:extLst>
                  <a:ext uri="{FF2B5EF4-FFF2-40B4-BE49-F238E27FC236}">
                    <a16:creationId xmlns:a16="http://schemas.microsoft.com/office/drawing/2014/main" id="{690CF899-933A-0B4F-0C8B-2F2B7E71B0E5}"/>
                  </a:ext>
                </a:extLst>
              </p:cNvPr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09;p45">
                <a:extLst>
                  <a:ext uri="{FF2B5EF4-FFF2-40B4-BE49-F238E27FC236}">
                    <a16:creationId xmlns:a16="http://schemas.microsoft.com/office/drawing/2014/main" id="{AB209F1F-2FAB-ACA8-9143-96DE31F8ED79}"/>
                  </a:ext>
                </a:extLst>
              </p:cNvPr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10;p45">
                <a:extLst>
                  <a:ext uri="{FF2B5EF4-FFF2-40B4-BE49-F238E27FC236}">
                    <a16:creationId xmlns:a16="http://schemas.microsoft.com/office/drawing/2014/main" id="{AB2C17FF-80F8-EF78-C438-1BEFC67ADE10}"/>
                  </a:ext>
                </a:extLst>
              </p:cNvPr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11;p45">
                <a:extLst>
                  <a:ext uri="{FF2B5EF4-FFF2-40B4-BE49-F238E27FC236}">
                    <a16:creationId xmlns:a16="http://schemas.microsoft.com/office/drawing/2014/main" id="{D72A126E-EE63-8B3F-6D7F-BF43ED8CE8A4}"/>
                  </a:ext>
                </a:extLst>
              </p:cNvPr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12;p45">
                <a:extLst>
                  <a:ext uri="{FF2B5EF4-FFF2-40B4-BE49-F238E27FC236}">
                    <a16:creationId xmlns:a16="http://schemas.microsoft.com/office/drawing/2014/main" id="{D834DBC5-41FB-45DE-6AFD-4031D15972F4}"/>
                  </a:ext>
                </a:extLst>
              </p:cNvPr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13;p45">
                <a:extLst>
                  <a:ext uri="{FF2B5EF4-FFF2-40B4-BE49-F238E27FC236}">
                    <a16:creationId xmlns:a16="http://schemas.microsoft.com/office/drawing/2014/main" id="{82217A3C-6EF2-4C6F-3473-6A535929547E}"/>
                  </a:ext>
                </a:extLst>
              </p:cNvPr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14;p45">
                <a:extLst>
                  <a:ext uri="{FF2B5EF4-FFF2-40B4-BE49-F238E27FC236}">
                    <a16:creationId xmlns:a16="http://schemas.microsoft.com/office/drawing/2014/main" id="{11A922EC-3841-32CC-F0BB-6561805F0CE8}"/>
                  </a:ext>
                </a:extLst>
              </p:cNvPr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15;p45">
                <a:extLst>
                  <a:ext uri="{FF2B5EF4-FFF2-40B4-BE49-F238E27FC236}">
                    <a16:creationId xmlns:a16="http://schemas.microsoft.com/office/drawing/2014/main" id="{6CCBE65F-6EB7-0380-69FE-9FBF8518992B}"/>
                  </a:ext>
                </a:extLst>
              </p:cNvPr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16;p45">
                <a:extLst>
                  <a:ext uri="{FF2B5EF4-FFF2-40B4-BE49-F238E27FC236}">
                    <a16:creationId xmlns:a16="http://schemas.microsoft.com/office/drawing/2014/main" id="{F3DA7178-D9FC-C2F5-F455-F7E3D92B9475}"/>
                  </a:ext>
                </a:extLst>
              </p:cNvPr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917;p45">
              <a:extLst>
                <a:ext uri="{FF2B5EF4-FFF2-40B4-BE49-F238E27FC236}">
                  <a16:creationId xmlns:a16="http://schemas.microsoft.com/office/drawing/2014/main" id="{2FC89E7B-7E3A-72B5-AFEE-72EA01899F24}"/>
                </a:ext>
              </a:extLst>
            </p:cNvPr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918;p45">
            <a:extLst>
              <a:ext uri="{FF2B5EF4-FFF2-40B4-BE49-F238E27FC236}">
                <a16:creationId xmlns:a16="http://schemas.microsoft.com/office/drawing/2014/main" id="{5185E949-2563-F673-CCCA-A9DBEE3D1298}"/>
              </a:ext>
            </a:extLst>
          </p:cNvPr>
          <p:cNvGrpSpPr/>
          <p:nvPr/>
        </p:nvGrpSpPr>
        <p:grpSpPr>
          <a:xfrm>
            <a:off x="6690581" y="2742966"/>
            <a:ext cx="878075" cy="936684"/>
            <a:chOff x="7552564" y="3777612"/>
            <a:chExt cx="878075" cy="936684"/>
          </a:xfrm>
        </p:grpSpPr>
        <p:sp>
          <p:nvSpPr>
            <p:cNvPr id="30" name="Google Shape;919;p45">
              <a:extLst>
                <a:ext uri="{FF2B5EF4-FFF2-40B4-BE49-F238E27FC236}">
                  <a16:creationId xmlns:a16="http://schemas.microsoft.com/office/drawing/2014/main" id="{5F69429B-9866-A184-57CA-0A416C7BE8E5}"/>
                </a:ext>
              </a:extLst>
            </p:cNvPr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920;p45">
              <a:extLst>
                <a:ext uri="{FF2B5EF4-FFF2-40B4-BE49-F238E27FC236}">
                  <a16:creationId xmlns:a16="http://schemas.microsoft.com/office/drawing/2014/main" id="{C938BD83-0BB3-28B7-AC05-866B31166821}"/>
                </a:ext>
              </a:extLst>
            </p:cNvPr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832" name="Google Shape;921;p45">
                <a:extLst>
                  <a:ext uri="{FF2B5EF4-FFF2-40B4-BE49-F238E27FC236}">
                    <a16:creationId xmlns:a16="http://schemas.microsoft.com/office/drawing/2014/main" id="{4167F85B-0336-8C7D-BC01-96ABCB3BFA45}"/>
                  </a:ext>
                </a:extLst>
              </p:cNvPr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922;p45">
                <a:extLst>
                  <a:ext uri="{FF2B5EF4-FFF2-40B4-BE49-F238E27FC236}">
                    <a16:creationId xmlns:a16="http://schemas.microsoft.com/office/drawing/2014/main" id="{7C510930-9F7F-E3FD-F014-421BE0238C1C}"/>
                  </a:ext>
                </a:extLst>
              </p:cNvPr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923;p45">
                <a:extLst>
                  <a:ext uri="{FF2B5EF4-FFF2-40B4-BE49-F238E27FC236}">
                    <a16:creationId xmlns:a16="http://schemas.microsoft.com/office/drawing/2014/main" id="{67B6531F-049F-D6FD-B76C-ED97CB1E2348}"/>
                  </a:ext>
                </a:extLst>
              </p:cNvPr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924;p45">
                <a:extLst>
                  <a:ext uri="{FF2B5EF4-FFF2-40B4-BE49-F238E27FC236}">
                    <a16:creationId xmlns:a16="http://schemas.microsoft.com/office/drawing/2014/main" id="{1F3E4D53-B5D6-EB7A-6D3C-4AD0973FC053}"/>
                  </a:ext>
                </a:extLst>
              </p:cNvPr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90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497D20A-BD5F-365E-AAEF-78F36A4B8BE9}"/>
              </a:ext>
            </a:extLst>
          </p:cNvPr>
          <p:cNvSpPr/>
          <p:nvPr/>
        </p:nvSpPr>
        <p:spPr>
          <a:xfrm>
            <a:off x="253652" y="1388994"/>
            <a:ext cx="7929167" cy="354149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43B6D-E3CF-995C-CB57-37EA47694DAA}"/>
              </a:ext>
            </a:extLst>
          </p:cNvPr>
          <p:cNvSpPr/>
          <p:nvPr/>
        </p:nvSpPr>
        <p:spPr>
          <a:xfrm>
            <a:off x="1844172" y="227837"/>
            <a:ext cx="5664635" cy="83051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1757734" y="153417"/>
            <a:ext cx="5628531" cy="8357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Hoạt động khởi động</a:t>
            </a:r>
            <a:endParaRPr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6" name="Google Shape;895;p45">
            <a:extLst>
              <a:ext uri="{FF2B5EF4-FFF2-40B4-BE49-F238E27FC236}">
                <a16:creationId xmlns:a16="http://schemas.microsoft.com/office/drawing/2014/main" id="{69D070AF-D90A-5853-FEC9-9EF1F8A8EABC}"/>
              </a:ext>
            </a:extLst>
          </p:cNvPr>
          <p:cNvGrpSpPr/>
          <p:nvPr/>
        </p:nvGrpSpPr>
        <p:grpSpPr>
          <a:xfrm>
            <a:off x="7973256" y="2155463"/>
            <a:ext cx="1301236" cy="1503706"/>
            <a:chOff x="6719793" y="1841497"/>
            <a:chExt cx="1610106" cy="1684601"/>
          </a:xfrm>
        </p:grpSpPr>
        <p:grpSp>
          <p:nvGrpSpPr>
            <p:cNvPr id="7" name="Google Shape;896;p45">
              <a:extLst>
                <a:ext uri="{FF2B5EF4-FFF2-40B4-BE49-F238E27FC236}">
                  <a16:creationId xmlns:a16="http://schemas.microsoft.com/office/drawing/2014/main" id="{B7CF6BED-8642-1F62-4909-777563830C4C}"/>
                </a:ext>
              </a:extLst>
            </p:cNvPr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9" name="Google Shape;897;p45">
                <a:extLst>
                  <a:ext uri="{FF2B5EF4-FFF2-40B4-BE49-F238E27FC236}">
                    <a16:creationId xmlns:a16="http://schemas.microsoft.com/office/drawing/2014/main" id="{803468DE-EF5E-5738-91F6-6811BB512441}"/>
                  </a:ext>
                </a:extLst>
              </p:cNvPr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98;p45">
                <a:extLst>
                  <a:ext uri="{FF2B5EF4-FFF2-40B4-BE49-F238E27FC236}">
                    <a16:creationId xmlns:a16="http://schemas.microsoft.com/office/drawing/2014/main" id="{DBC1AAFD-64CD-3E19-069C-22FD8AAA2944}"/>
                  </a:ext>
                </a:extLst>
              </p:cNvPr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99;p45">
                <a:extLst>
                  <a:ext uri="{FF2B5EF4-FFF2-40B4-BE49-F238E27FC236}">
                    <a16:creationId xmlns:a16="http://schemas.microsoft.com/office/drawing/2014/main" id="{B7AE28AF-0837-0B27-4095-0E239D650CED}"/>
                  </a:ext>
                </a:extLst>
              </p:cNvPr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00;p45">
                <a:extLst>
                  <a:ext uri="{FF2B5EF4-FFF2-40B4-BE49-F238E27FC236}">
                    <a16:creationId xmlns:a16="http://schemas.microsoft.com/office/drawing/2014/main" id="{CE6A23AB-E8EF-4635-E44D-6754F7E3BA48}"/>
                  </a:ext>
                </a:extLst>
              </p:cNvPr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01;p45">
                <a:extLst>
                  <a:ext uri="{FF2B5EF4-FFF2-40B4-BE49-F238E27FC236}">
                    <a16:creationId xmlns:a16="http://schemas.microsoft.com/office/drawing/2014/main" id="{5DF90A5C-5C09-F137-1CD5-5AE6C12FBAFC}"/>
                  </a:ext>
                </a:extLst>
              </p:cNvPr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02;p45">
                <a:extLst>
                  <a:ext uri="{FF2B5EF4-FFF2-40B4-BE49-F238E27FC236}">
                    <a16:creationId xmlns:a16="http://schemas.microsoft.com/office/drawing/2014/main" id="{2390B0FE-EB56-545C-BA2E-C67BC581F8CF}"/>
                  </a:ext>
                </a:extLst>
              </p:cNvPr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03;p45">
                <a:extLst>
                  <a:ext uri="{FF2B5EF4-FFF2-40B4-BE49-F238E27FC236}">
                    <a16:creationId xmlns:a16="http://schemas.microsoft.com/office/drawing/2014/main" id="{70ECEE7F-060D-3FB1-20D7-AE926D611F75}"/>
                  </a:ext>
                </a:extLst>
              </p:cNvPr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04;p45">
                <a:extLst>
                  <a:ext uri="{FF2B5EF4-FFF2-40B4-BE49-F238E27FC236}">
                    <a16:creationId xmlns:a16="http://schemas.microsoft.com/office/drawing/2014/main" id="{1CA46F27-2E04-B210-F0C8-08DE25FB6FAA}"/>
                  </a:ext>
                </a:extLst>
              </p:cNvPr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05;p45">
                <a:extLst>
                  <a:ext uri="{FF2B5EF4-FFF2-40B4-BE49-F238E27FC236}">
                    <a16:creationId xmlns:a16="http://schemas.microsoft.com/office/drawing/2014/main" id="{B88B55C0-7CF6-6E05-4C2C-45435E7A9DDB}"/>
                  </a:ext>
                </a:extLst>
              </p:cNvPr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06;p45">
                <a:extLst>
                  <a:ext uri="{FF2B5EF4-FFF2-40B4-BE49-F238E27FC236}">
                    <a16:creationId xmlns:a16="http://schemas.microsoft.com/office/drawing/2014/main" id="{433FF23A-C23C-2B68-250C-013C72058205}"/>
                  </a:ext>
                </a:extLst>
              </p:cNvPr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07;p45">
                <a:extLst>
                  <a:ext uri="{FF2B5EF4-FFF2-40B4-BE49-F238E27FC236}">
                    <a16:creationId xmlns:a16="http://schemas.microsoft.com/office/drawing/2014/main" id="{79A72D03-369A-443E-57DB-AD3B7F9D2C9E}"/>
                  </a:ext>
                </a:extLst>
              </p:cNvPr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08;p45">
                <a:extLst>
                  <a:ext uri="{FF2B5EF4-FFF2-40B4-BE49-F238E27FC236}">
                    <a16:creationId xmlns:a16="http://schemas.microsoft.com/office/drawing/2014/main" id="{690CF899-933A-0B4F-0C8B-2F2B7E71B0E5}"/>
                  </a:ext>
                </a:extLst>
              </p:cNvPr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09;p45">
                <a:extLst>
                  <a:ext uri="{FF2B5EF4-FFF2-40B4-BE49-F238E27FC236}">
                    <a16:creationId xmlns:a16="http://schemas.microsoft.com/office/drawing/2014/main" id="{AB209F1F-2FAB-ACA8-9143-96DE31F8ED79}"/>
                  </a:ext>
                </a:extLst>
              </p:cNvPr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10;p45">
                <a:extLst>
                  <a:ext uri="{FF2B5EF4-FFF2-40B4-BE49-F238E27FC236}">
                    <a16:creationId xmlns:a16="http://schemas.microsoft.com/office/drawing/2014/main" id="{AB2C17FF-80F8-EF78-C438-1BEFC67ADE10}"/>
                  </a:ext>
                </a:extLst>
              </p:cNvPr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11;p45">
                <a:extLst>
                  <a:ext uri="{FF2B5EF4-FFF2-40B4-BE49-F238E27FC236}">
                    <a16:creationId xmlns:a16="http://schemas.microsoft.com/office/drawing/2014/main" id="{D72A126E-EE63-8B3F-6D7F-BF43ED8CE8A4}"/>
                  </a:ext>
                </a:extLst>
              </p:cNvPr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12;p45">
                <a:extLst>
                  <a:ext uri="{FF2B5EF4-FFF2-40B4-BE49-F238E27FC236}">
                    <a16:creationId xmlns:a16="http://schemas.microsoft.com/office/drawing/2014/main" id="{D834DBC5-41FB-45DE-6AFD-4031D15972F4}"/>
                  </a:ext>
                </a:extLst>
              </p:cNvPr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13;p45">
                <a:extLst>
                  <a:ext uri="{FF2B5EF4-FFF2-40B4-BE49-F238E27FC236}">
                    <a16:creationId xmlns:a16="http://schemas.microsoft.com/office/drawing/2014/main" id="{82217A3C-6EF2-4C6F-3473-6A535929547E}"/>
                  </a:ext>
                </a:extLst>
              </p:cNvPr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14;p45">
                <a:extLst>
                  <a:ext uri="{FF2B5EF4-FFF2-40B4-BE49-F238E27FC236}">
                    <a16:creationId xmlns:a16="http://schemas.microsoft.com/office/drawing/2014/main" id="{11A922EC-3841-32CC-F0BB-6561805F0CE8}"/>
                  </a:ext>
                </a:extLst>
              </p:cNvPr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15;p45">
                <a:extLst>
                  <a:ext uri="{FF2B5EF4-FFF2-40B4-BE49-F238E27FC236}">
                    <a16:creationId xmlns:a16="http://schemas.microsoft.com/office/drawing/2014/main" id="{6CCBE65F-6EB7-0380-69FE-9FBF8518992B}"/>
                  </a:ext>
                </a:extLst>
              </p:cNvPr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16;p45">
                <a:extLst>
                  <a:ext uri="{FF2B5EF4-FFF2-40B4-BE49-F238E27FC236}">
                    <a16:creationId xmlns:a16="http://schemas.microsoft.com/office/drawing/2014/main" id="{F3DA7178-D9FC-C2F5-F455-F7E3D92B9475}"/>
                  </a:ext>
                </a:extLst>
              </p:cNvPr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917;p45">
              <a:extLst>
                <a:ext uri="{FF2B5EF4-FFF2-40B4-BE49-F238E27FC236}">
                  <a16:creationId xmlns:a16="http://schemas.microsoft.com/office/drawing/2014/main" id="{2FC89E7B-7E3A-72B5-AFEE-72EA01899F24}"/>
                </a:ext>
              </a:extLst>
            </p:cNvPr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918;p45">
            <a:extLst>
              <a:ext uri="{FF2B5EF4-FFF2-40B4-BE49-F238E27FC236}">
                <a16:creationId xmlns:a16="http://schemas.microsoft.com/office/drawing/2014/main" id="{5185E949-2563-F673-CCCA-A9DBEE3D1298}"/>
              </a:ext>
            </a:extLst>
          </p:cNvPr>
          <p:cNvGrpSpPr/>
          <p:nvPr/>
        </p:nvGrpSpPr>
        <p:grpSpPr>
          <a:xfrm>
            <a:off x="7249377" y="2537706"/>
            <a:ext cx="878075" cy="936684"/>
            <a:chOff x="7552564" y="3777612"/>
            <a:chExt cx="878075" cy="936684"/>
          </a:xfrm>
        </p:grpSpPr>
        <p:sp>
          <p:nvSpPr>
            <p:cNvPr id="30" name="Google Shape;919;p45">
              <a:extLst>
                <a:ext uri="{FF2B5EF4-FFF2-40B4-BE49-F238E27FC236}">
                  <a16:creationId xmlns:a16="http://schemas.microsoft.com/office/drawing/2014/main" id="{5F69429B-9866-A184-57CA-0A416C7BE8E5}"/>
                </a:ext>
              </a:extLst>
            </p:cNvPr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920;p45">
              <a:extLst>
                <a:ext uri="{FF2B5EF4-FFF2-40B4-BE49-F238E27FC236}">
                  <a16:creationId xmlns:a16="http://schemas.microsoft.com/office/drawing/2014/main" id="{C938BD83-0BB3-28B7-AC05-866B31166821}"/>
                </a:ext>
              </a:extLst>
            </p:cNvPr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832" name="Google Shape;921;p45">
                <a:extLst>
                  <a:ext uri="{FF2B5EF4-FFF2-40B4-BE49-F238E27FC236}">
                    <a16:creationId xmlns:a16="http://schemas.microsoft.com/office/drawing/2014/main" id="{4167F85B-0336-8C7D-BC01-96ABCB3BFA45}"/>
                  </a:ext>
                </a:extLst>
              </p:cNvPr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922;p45">
                <a:extLst>
                  <a:ext uri="{FF2B5EF4-FFF2-40B4-BE49-F238E27FC236}">
                    <a16:creationId xmlns:a16="http://schemas.microsoft.com/office/drawing/2014/main" id="{7C510930-9F7F-E3FD-F014-421BE0238C1C}"/>
                  </a:ext>
                </a:extLst>
              </p:cNvPr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923;p45">
                <a:extLst>
                  <a:ext uri="{FF2B5EF4-FFF2-40B4-BE49-F238E27FC236}">
                    <a16:creationId xmlns:a16="http://schemas.microsoft.com/office/drawing/2014/main" id="{67B6531F-049F-D6FD-B76C-ED97CB1E2348}"/>
                  </a:ext>
                </a:extLst>
              </p:cNvPr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924;p45">
                <a:extLst>
                  <a:ext uri="{FF2B5EF4-FFF2-40B4-BE49-F238E27FC236}">
                    <a16:creationId xmlns:a16="http://schemas.microsoft.com/office/drawing/2014/main" id="{1F3E4D53-B5D6-EB7A-6D3C-4AD0973FC053}"/>
                  </a:ext>
                </a:extLst>
              </p:cNvPr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4" name="Picture 2" descr="Crayon Shin-chan Movie 29 : Bí Ẩn Bao Trùm ! Những Đóa Hoa Của Học Viện  Tenkasu (2021) Shin - Cậu Bé Bút Chì Movie 29 (Vietsub Full), 30 -  102StudioVN">
            <a:extLst>
              <a:ext uri="{FF2B5EF4-FFF2-40B4-BE49-F238E27FC236}">
                <a16:creationId xmlns:a16="http://schemas.microsoft.com/office/drawing/2014/main" id="{FF819A7B-FBCF-59B4-1639-AEE70B9F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95" y="1438951"/>
            <a:ext cx="1403614" cy="2002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ổ tích vàng - Những câu chuyện nhân ái - Cô bé quàng khăn đỏ – Nhà xuất  bản Kim Đồng">
            <a:extLst>
              <a:ext uri="{FF2B5EF4-FFF2-40B4-BE49-F238E27FC236}">
                <a16:creationId xmlns:a16="http://schemas.microsoft.com/office/drawing/2014/main" id="{80F00436-E156-C544-13EA-19A6551F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47" y="1438951"/>
            <a:ext cx="1525058" cy="2016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Xem Doraemon Lồng Tiếng Trọn Bộ Mùa 1-10 Hay Nhất | POPS">
            <a:extLst>
              <a:ext uri="{FF2B5EF4-FFF2-40B4-BE49-F238E27FC236}">
                <a16:creationId xmlns:a16="http://schemas.microsoft.com/office/drawing/2014/main" id="{29B95863-0638-EF49-A07A-5676C70A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55" y="3368159"/>
            <a:ext cx="2058041" cy="154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anh truyện dân gian Việt Nam - Cậu bé Tích Chu – Nhà xuất bản Kim Đồng">
            <a:extLst>
              <a:ext uri="{FF2B5EF4-FFF2-40B4-BE49-F238E27FC236}">
                <a16:creationId xmlns:a16="http://schemas.microsoft.com/office/drawing/2014/main" id="{D7C0ABFC-A560-65DC-0759-120C0CFA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8" y="1456017"/>
            <a:ext cx="1443583" cy="2040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arry Potter and the Philosopher's Stone | Synopsis &amp; Facts | Britannica">
            <a:extLst>
              <a:ext uri="{FF2B5EF4-FFF2-40B4-BE49-F238E27FC236}">
                <a16:creationId xmlns:a16="http://schemas.microsoft.com/office/drawing/2014/main" id="{E478AD56-D557-C46D-CA60-C3365794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04" y="3441827"/>
            <a:ext cx="2157747" cy="140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9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48B6624-B77E-F3FC-40CB-D222ABBE0041}"/>
              </a:ext>
            </a:extLst>
          </p:cNvPr>
          <p:cNvSpPr>
            <a:spLocks/>
          </p:cNvSpPr>
          <p:nvPr/>
        </p:nvSpPr>
        <p:spPr>
          <a:xfrm>
            <a:off x="2076258" y="2990046"/>
            <a:ext cx="5410824" cy="1006625"/>
          </a:xfrm>
          <a:prstGeom prst="homePlat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43B6D-E3CF-995C-CB57-37EA47694DAA}"/>
              </a:ext>
            </a:extLst>
          </p:cNvPr>
          <p:cNvSpPr/>
          <p:nvPr/>
        </p:nvSpPr>
        <p:spPr>
          <a:xfrm>
            <a:off x="1674356" y="1156036"/>
            <a:ext cx="5969292" cy="115246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1777063" y="1313599"/>
            <a:ext cx="5628531" cy="8357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Hình thành kiến thức</a:t>
            </a:r>
            <a:endParaRPr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6" name="Google Shape;895;p45">
            <a:extLst>
              <a:ext uri="{FF2B5EF4-FFF2-40B4-BE49-F238E27FC236}">
                <a16:creationId xmlns:a16="http://schemas.microsoft.com/office/drawing/2014/main" id="{69D070AF-D90A-5853-FEC9-9EF1F8A8EABC}"/>
              </a:ext>
            </a:extLst>
          </p:cNvPr>
          <p:cNvGrpSpPr/>
          <p:nvPr/>
        </p:nvGrpSpPr>
        <p:grpSpPr>
          <a:xfrm>
            <a:off x="7533894" y="2440383"/>
            <a:ext cx="1610106" cy="1684601"/>
            <a:chOff x="6719793" y="1841497"/>
            <a:chExt cx="1610106" cy="1684601"/>
          </a:xfrm>
        </p:grpSpPr>
        <p:grpSp>
          <p:nvGrpSpPr>
            <p:cNvPr id="7" name="Google Shape;896;p45">
              <a:extLst>
                <a:ext uri="{FF2B5EF4-FFF2-40B4-BE49-F238E27FC236}">
                  <a16:creationId xmlns:a16="http://schemas.microsoft.com/office/drawing/2014/main" id="{B7CF6BED-8642-1F62-4909-777563830C4C}"/>
                </a:ext>
              </a:extLst>
            </p:cNvPr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9" name="Google Shape;897;p45">
                <a:extLst>
                  <a:ext uri="{FF2B5EF4-FFF2-40B4-BE49-F238E27FC236}">
                    <a16:creationId xmlns:a16="http://schemas.microsoft.com/office/drawing/2014/main" id="{803468DE-EF5E-5738-91F6-6811BB512441}"/>
                  </a:ext>
                </a:extLst>
              </p:cNvPr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98;p45">
                <a:extLst>
                  <a:ext uri="{FF2B5EF4-FFF2-40B4-BE49-F238E27FC236}">
                    <a16:creationId xmlns:a16="http://schemas.microsoft.com/office/drawing/2014/main" id="{DBC1AAFD-64CD-3E19-069C-22FD8AAA2944}"/>
                  </a:ext>
                </a:extLst>
              </p:cNvPr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99;p45">
                <a:extLst>
                  <a:ext uri="{FF2B5EF4-FFF2-40B4-BE49-F238E27FC236}">
                    <a16:creationId xmlns:a16="http://schemas.microsoft.com/office/drawing/2014/main" id="{B7AE28AF-0837-0B27-4095-0E239D650CED}"/>
                  </a:ext>
                </a:extLst>
              </p:cNvPr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00;p45">
                <a:extLst>
                  <a:ext uri="{FF2B5EF4-FFF2-40B4-BE49-F238E27FC236}">
                    <a16:creationId xmlns:a16="http://schemas.microsoft.com/office/drawing/2014/main" id="{CE6A23AB-E8EF-4635-E44D-6754F7E3BA48}"/>
                  </a:ext>
                </a:extLst>
              </p:cNvPr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01;p45">
                <a:extLst>
                  <a:ext uri="{FF2B5EF4-FFF2-40B4-BE49-F238E27FC236}">
                    <a16:creationId xmlns:a16="http://schemas.microsoft.com/office/drawing/2014/main" id="{5DF90A5C-5C09-F137-1CD5-5AE6C12FBAFC}"/>
                  </a:ext>
                </a:extLst>
              </p:cNvPr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02;p45">
                <a:extLst>
                  <a:ext uri="{FF2B5EF4-FFF2-40B4-BE49-F238E27FC236}">
                    <a16:creationId xmlns:a16="http://schemas.microsoft.com/office/drawing/2014/main" id="{2390B0FE-EB56-545C-BA2E-C67BC581F8CF}"/>
                  </a:ext>
                </a:extLst>
              </p:cNvPr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03;p45">
                <a:extLst>
                  <a:ext uri="{FF2B5EF4-FFF2-40B4-BE49-F238E27FC236}">
                    <a16:creationId xmlns:a16="http://schemas.microsoft.com/office/drawing/2014/main" id="{70ECEE7F-060D-3FB1-20D7-AE926D611F75}"/>
                  </a:ext>
                </a:extLst>
              </p:cNvPr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04;p45">
                <a:extLst>
                  <a:ext uri="{FF2B5EF4-FFF2-40B4-BE49-F238E27FC236}">
                    <a16:creationId xmlns:a16="http://schemas.microsoft.com/office/drawing/2014/main" id="{1CA46F27-2E04-B210-F0C8-08DE25FB6FAA}"/>
                  </a:ext>
                </a:extLst>
              </p:cNvPr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05;p45">
                <a:extLst>
                  <a:ext uri="{FF2B5EF4-FFF2-40B4-BE49-F238E27FC236}">
                    <a16:creationId xmlns:a16="http://schemas.microsoft.com/office/drawing/2014/main" id="{B88B55C0-7CF6-6E05-4C2C-45435E7A9DDB}"/>
                  </a:ext>
                </a:extLst>
              </p:cNvPr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06;p45">
                <a:extLst>
                  <a:ext uri="{FF2B5EF4-FFF2-40B4-BE49-F238E27FC236}">
                    <a16:creationId xmlns:a16="http://schemas.microsoft.com/office/drawing/2014/main" id="{433FF23A-C23C-2B68-250C-013C72058205}"/>
                  </a:ext>
                </a:extLst>
              </p:cNvPr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07;p45">
                <a:extLst>
                  <a:ext uri="{FF2B5EF4-FFF2-40B4-BE49-F238E27FC236}">
                    <a16:creationId xmlns:a16="http://schemas.microsoft.com/office/drawing/2014/main" id="{79A72D03-369A-443E-57DB-AD3B7F9D2C9E}"/>
                  </a:ext>
                </a:extLst>
              </p:cNvPr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08;p45">
                <a:extLst>
                  <a:ext uri="{FF2B5EF4-FFF2-40B4-BE49-F238E27FC236}">
                    <a16:creationId xmlns:a16="http://schemas.microsoft.com/office/drawing/2014/main" id="{690CF899-933A-0B4F-0C8B-2F2B7E71B0E5}"/>
                  </a:ext>
                </a:extLst>
              </p:cNvPr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09;p45">
                <a:extLst>
                  <a:ext uri="{FF2B5EF4-FFF2-40B4-BE49-F238E27FC236}">
                    <a16:creationId xmlns:a16="http://schemas.microsoft.com/office/drawing/2014/main" id="{AB209F1F-2FAB-ACA8-9143-96DE31F8ED79}"/>
                  </a:ext>
                </a:extLst>
              </p:cNvPr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10;p45">
                <a:extLst>
                  <a:ext uri="{FF2B5EF4-FFF2-40B4-BE49-F238E27FC236}">
                    <a16:creationId xmlns:a16="http://schemas.microsoft.com/office/drawing/2014/main" id="{AB2C17FF-80F8-EF78-C438-1BEFC67ADE10}"/>
                  </a:ext>
                </a:extLst>
              </p:cNvPr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11;p45">
                <a:extLst>
                  <a:ext uri="{FF2B5EF4-FFF2-40B4-BE49-F238E27FC236}">
                    <a16:creationId xmlns:a16="http://schemas.microsoft.com/office/drawing/2014/main" id="{D72A126E-EE63-8B3F-6D7F-BF43ED8CE8A4}"/>
                  </a:ext>
                </a:extLst>
              </p:cNvPr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12;p45">
                <a:extLst>
                  <a:ext uri="{FF2B5EF4-FFF2-40B4-BE49-F238E27FC236}">
                    <a16:creationId xmlns:a16="http://schemas.microsoft.com/office/drawing/2014/main" id="{D834DBC5-41FB-45DE-6AFD-4031D15972F4}"/>
                  </a:ext>
                </a:extLst>
              </p:cNvPr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13;p45">
                <a:extLst>
                  <a:ext uri="{FF2B5EF4-FFF2-40B4-BE49-F238E27FC236}">
                    <a16:creationId xmlns:a16="http://schemas.microsoft.com/office/drawing/2014/main" id="{82217A3C-6EF2-4C6F-3473-6A535929547E}"/>
                  </a:ext>
                </a:extLst>
              </p:cNvPr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14;p45">
                <a:extLst>
                  <a:ext uri="{FF2B5EF4-FFF2-40B4-BE49-F238E27FC236}">
                    <a16:creationId xmlns:a16="http://schemas.microsoft.com/office/drawing/2014/main" id="{11A922EC-3841-32CC-F0BB-6561805F0CE8}"/>
                  </a:ext>
                </a:extLst>
              </p:cNvPr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15;p45">
                <a:extLst>
                  <a:ext uri="{FF2B5EF4-FFF2-40B4-BE49-F238E27FC236}">
                    <a16:creationId xmlns:a16="http://schemas.microsoft.com/office/drawing/2014/main" id="{6CCBE65F-6EB7-0380-69FE-9FBF8518992B}"/>
                  </a:ext>
                </a:extLst>
              </p:cNvPr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16;p45">
                <a:extLst>
                  <a:ext uri="{FF2B5EF4-FFF2-40B4-BE49-F238E27FC236}">
                    <a16:creationId xmlns:a16="http://schemas.microsoft.com/office/drawing/2014/main" id="{F3DA7178-D9FC-C2F5-F455-F7E3D92B9475}"/>
                  </a:ext>
                </a:extLst>
              </p:cNvPr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917;p45">
              <a:extLst>
                <a:ext uri="{FF2B5EF4-FFF2-40B4-BE49-F238E27FC236}">
                  <a16:creationId xmlns:a16="http://schemas.microsoft.com/office/drawing/2014/main" id="{2FC89E7B-7E3A-72B5-AFEE-72EA01899F24}"/>
                </a:ext>
              </a:extLst>
            </p:cNvPr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670;p75">
            <a:extLst>
              <a:ext uri="{FF2B5EF4-FFF2-40B4-BE49-F238E27FC236}">
                <a16:creationId xmlns:a16="http://schemas.microsoft.com/office/drawing/2014/main" id="{FF468BBE-2002-7AB7-8DFC-436F1E8001BA}"/>
              </a:ext>
            </a:extLst>
          </p:cNvPr>
          <p:cNvGrpSpPr/>
          <p:nvPr/>
        </p:nvGrpSpPr>
        <p:grpSpPr>
          <a:xfrm>
            <a:off x="235891" y="2544398"/>
            <a:ext cx="1391934" cy="1610740"/>
            <a:chOff x="829841" y="1841508"/>
            <a:chExt cx="1391934" cy="1610740"/>
          </a:xfrm>
        </p:grpSpPr>
        <p:grpSp>
          <p:nvGrpSpPr>
            <p:cNvPr id="4" name="Google Shape;1671;p75">
              <a:extLst>
                <a:ext uri="{FF2B5EF4-FFF2-40B4-BE49-F238E27FC236}">
                  <a16:creationId xmlns:a16="http://schemas.microsoft.com/office/drawing/2014/main" id="{EAC0E8EF-7646-8FA4-C7A4-7538D155F68B}"/>
                </a:ext>
              </a:extLst>
            </p:cNvPr>
            <p:cNvGrpSpPr/>
            <p:nvPr/>
          </p:nvGrpSpPr>
          <p:grpSpPr>
            <a:xfrm>
              <a:off x="829841" y="1841508"/>
              <a:ext cx="1391934" cy="1555838"/>
              <a:chOff x="5446000" y="8693685"/>
              <a:chExt cx="1472946" cy="1646389"/>
            </a:xfrm>
          </p:grpSpPr>
          <p:sp>
            <p:nvSpPr>
              <p:cNvPr id="837" name="Google Shape;1672;p75">
                <a:extLst>
                  <a:ext uri="{FF2B5EF4-FFF2-40B4-BE49-F238E27FC236}">
                    <a16:creationId xmlns:a16="http://schemas.microsoft.com/office/drawing/2014/main" id="{435754DA-0BE4-9B30-900A-82E9B7F585C2}"/>
                  </a:ext>
                </a:extLst>
              </p:cNvPr>
              <p:cNvSpPr/>
              <p:nvPr/>
            </p:nvSpPr>
            <p:spPr>
              <a:xfrm>
                <a:off x="5645405" y="9127018"/>
                <a:ext cx="400704" cy="409261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644" extrusionOk="0">
                    <a:moveTo>
                      <a:pt x="4692" y="0"/>
                    </a:moveTo>
                    <a:lnTo>
                      <a:pt x="453" y="1953"/>
                    </a:lnTo>
                    <a:lnTo>
                      <a:pt x="1" y="4691"/>
                    </a:lnTo>
                    <a:lnTo>
                      <a:pt x="3204" y="5644"/>
                    </a:lnTo>
                    <a:lnTo>
                      <a:pt x="5525" y="4239"/>
                    </a:lnTo>
                    <a:lnTo>
                      <a:pt x="4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1673;p75">
                <a:extLst>
                  <a:ext uri="{FF2B5EF4-FFF2-40B4-BE49-F238E27FC236}">
                    <a16:creationId xmlns:a16="http://schemas.microsoft.com/office/drawing/2014/main" id="{3955E803-CCA3-896E-2061-FA3519F97171}"/>
                  </a:ext>
                </a:extLst>
              </p:cNvPr>
              <p:cNvSpPr/>
              <p:nvPr/>
            </p:nvSpPr>
            <p:spPr>
              <a:xfrm>
                <a:off x="5559117" y="9588049"/>
                <a:ext cx="781395" cy="485181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6691" extrusionOk="0">
                    <a:moveTo>
                      <a:pt x="4227" y="0"/>
                    </a:moveTo>
                    <a:lnTo>
                      <a:pt x="1489" y="655"/>
                    </a:lnTo>
                    <a:cubicBezTo>
                      <a:pt x="1024" y="881"/>
                      <a:pt x="0" y="1786"/>
                      <a:pt x="596" y="2310"/>
                    </a:cubicBezTo>
                    <a:cubicBezTo>
                      <a:pt x="787" y="2476"/>
                      <a:pt x="1095" y="2556"/>
                      <a:pt x="1418" y="2556"/>
                    </a:cubicBezTo>
                    <a:cubicBezTo>
                      <a:pt x="1556" y="2556"/>
                      <a:pt x="1698" y="2541"/>
                      <a:pt x="1834" y="2512"/>
                    </a:cubicBezTo>
                    <a:lnTo>
                      <a:pt x="1834" y="2512"/>
                    </a:lnTo>
                    <a:cubicBezTo>
                      <a:pt x="1346" y="3119"/>
                      <a:pt x="1036" y="3953"/>
                      <a:pt x="1250" y="4739"/>
                    </a:cubicBezTo>
                    <a:cubicBezTo>
                      <a:pt x="1448" y="5550"/>
                      <a:pt x="2264" y="5852"/>
                      <a:pt x="3038" y="5852"/>
                    </a:cubicBezTo>
                    <a:cubicBezTo>
                      <a:pt x="3150" y="5852"/>
                      <a:pt x="3261" y="5846"/>
                      <a:pt x="3370" y="5834"/>
                    </a:cubicBezTo>
                    <a:cubicBezTo>
                      <a:pt x="4013" y="5763"/>
                      <a:pt x="4537" y="5477"/>
                      <a:pt x="4977" y="5072"/>
                    </a:cubicBezTo>
                    <a:cubicBezTo>
                      <a:pt x="4977" y="5298"/>
                      <a:pt x="5025" y="5501"/>
                      <a:pt x="5120" y="5632"/>
                    </a:cubicBezTo>
                    <a:cubicBezTo>
                      <a:pt x="5244" y="5770"/>
                      <a:pt x="5420" y="5828"/>
                      <a:pt x="5602" y="5828"/>
                    </a:cubicBezTo>
                    <a:cubicBezTo>
                      <a:pt x="5717" y="5828"/>
                      <a:pt x="5835" y="5804"/>
                      <a:pt x="5942" y="5763"/>
                    </a:cubicBezTo>
                    <a:cubicBezTo>
                      <a:pt x="5942" y="5775"/>
                      <a:pt x="5942" y="5775"/>
                      <a:pt x="5942" y="5786"/>
                    </a:cubicBezTo>
                    <a:cubicBezTo>
                      <a:pt x="6037" y="6426"/>
                      <a:pt x="6653" y="6691"/>
                      <a:pt x="7249" y="6691"/>
                    </a:cubicBezTo>
                    <a:cubicBezTo>
                      <a:pt x="7397" y="6691"/>
                      <a:pt x="7543" y="6674"/>
                      <a:pt x="7680" y="6644"/>
                    </a:cubicBezTo>
                    <a:cubicBezTo>
                      <a:pt x="9597" y="6227"/>
                      <a:pt x="10775" y="3893"/>
                      <a:pt x="9585" y="2250"/>
                    </a:cubicBezTo>
                    <a:lnTo>
                      <a:pt x="9930" y="893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1674;p75">
                <a:extLst>
                  <a:ext uri="{FF2B5EF4-FFF2-40B4-BE49-F238E27FC236}">
                    <a16:creationId xmlns:a16="http://schemas.microsoft.com/office/drawing/2014/main" id="{1FF07EEE-C5D8-CF06-354A-6157C6B93EB4}"/>
                  </a:ext>
                </a:extLst>
              </p:cNvPr>
              <p:cNvSpPr/>
              <p:nvPr/>
            </p:nvSpPr>
            <p:spPr>
              <a:xfrm>
                <a:off x="5463258" y="8873153"/>
                <a:ext cx="1455688" cy="93425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12884" extrusionOk="0">
                    <a:moveTo>
                      <a:pt x="13467" y="1"/>
                    </a:moveTo>
                    <a:lnTo>
                      <a:pt x="6478" y="3251"/>
                    </a:lnTo>
                    <a:cubicBezTo>
                      <a:pt x="8106" y="6073"/>
                      <a:pt x="6830" y="6495"/>
                      <a:pt x="5922" y="6495"/>
                    </a:cubicBezTo>
                    <a:cubicBezTo>
                      <a:pt x="5536" y="6495"/>
                      <a:pt x="5216" y="6418"/>
                      <a:pt x="5216" y="6418"/>
                    </a:cubicBezTo>
                    <a:lnTo>
                      <a:pt x="5216" y="6418"/>
                    </a:lnTo>
                    <a:cubicBezTo>
                      <a:pt x="5620" y="7954"/>
                      <a:pt x="4608" y="8359"/>
                      <a:pt x="4608" y="8359"/>
                    </a:cubicBezTo>
                    <a:cubicBezTo>
                      <a:pt x="4608" y="8359"/>
                      <a:pt x="3472" y="7693"/>
                      <a:pt x="2368" y="7693"/>
                    </a:cubicBezTo>
                    <a:cubicBezTo>
                      <a:pt x="1744" y="7693"/>
                      <a:pt x="1130" y="7906"/>
                      <a:pt x="739" y="8573"/>
                    </a:cubicBezTo>
                    <a:cubicBezTo>
                      <a:pt x="1" y="9840"/>
                      <a:pt x="681" y="11255"/>
                      <a:pt x="2235" y="11255"/>
                    </a:cubicBezTo>
                    <a:cubicBezTo>
                      <a:pt x="2886" y="11255"/>
                      <a:pt x="3691" y="11007"/>
                      <a:pt x="4608" y="10395"/>
                    </a:cubicBezTo>
                    <a:cubicBezTo>
                      <a:pt x="5341" y="10926"/>
                      <a:pt x="6645" y="11598"/>
                      <a:pt x="8557" y="11598"/>
                    </a:cubicBezTo>
                    <a:cubicBezTo>
                      <a:pt x="9130" y="11598"/>
                      <a:pt x="9759" y="11538"/>
                      <a:pt x="10443" y="11395"/>
                    </a:cubicBezTo>
                    <a:lnTo>
                      <a:pt x="11121" y="12883"/>
                    </a:lnTo>
                    <a:lnTo>
                      <a:pt x="11931" y="12752"/>
                    </a:lnTo>
                    <a:lnTo>
                      <a:pt x="12205" y="10954"/>
                    </a:lnTo>
                    <a:cubicBezTo>
                      <a:pt x="13788" y="10359"/>
                      <a:pt x="20075" y="7597"/>
                      <a:pt x="16634" y="2370"/>
                    </a:cubicBezTo>
                    <a:lnTo>
                      <a:pt x="13467" y="1"/>
                    </a:ln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1675;p75">
                <a:extLst>
                  <a:ext uri="{FF2B5EF4-FFF2-40B4-BE49-F238E27FC236}">
                    <a16:creationId xmlns:a16="http://schemas.microsoft.com/office/drawing/2014/main" id="{FA15AFE9-D9D3-3026-16E5-6BE2E8D94C41}"/>
                  </a:ext>
                </a:extLst>
              </p:cNvPr>
              <p:cNvSpPr/>
              <p:nvPr/>
            </p:nvSpPr>
            <p:spPr>
              <a:xfrm>
                <a:off x="6346442" y="8813620"/>
                <a:ext cx="437830" cy="33102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565" extrusionOk="0">
                    <a:moveTo>
                      <a:pt x="3382" y="0"/>
                    </a:moveTo>
                    <a:lnTo>
                      <a:pt x="799" y="1310"/>
                    </a:lnTo>
                    <a:cubicBezTo>
                      <a:pt x="334" y="1643"/>
                      <a:pt x="1" y="2679"/>
                      <a:pt x="298" y="3179"/>
                    </a:cubicBezTo>
                    <a:cubicBezTo>
                      <a:pt x="378" y="3314"/>
                      <a:pt x="470" y="3369"/>
                      <a:pt x="565" y="3369"/>
                    </a:cubicBezTo>
                    <a:cubicBezTo>
                      <a:pt x="758" y="3369"/>
                      <a:pt x="965" y="3144"/>
                      <a:pt x="1108" y="2881"/>
                    </a:cubicBezTo>
                    <a:cubicBezTo>
                      <a:pt x="1108" y="2881"/>
                      <a:pt x="1120" y="2893"/>
                      <a:pt x="1120" y="2893"/>
                    </a:cubicBezTo>
                    <a:cubicBezTo>
                      <a:pt x="1120" y="3382"/>
                      <a:pt x="1275" y="4191"/>
                      <a:pt x="1739" y="4465"/>
                    </a:cubicBezTo>
                    <a:cubicBezTo>
                      <a:pt x="1849" y="4534"/>
                      <a:pt x="1964" y="4565"/>
                      <a:pt x="2075" y="4565"/>
                    </a:cubicBezTo>
                    <a:cubicBezTo>
                      <a:pt x="2348" y="4565"/>
                      <a:pt x="2604" y="4378"/>
                      <a:pt x="2739" y="4108"/>
                    </a:cubicBezTo>
                    <a:cubicBezTo>
                      <a:pt x="2835" y="3917"/>
                      <a:pt x="2882" y="3715"/>
                      <a:pt x="2894" y="3501"/>
                    </a:cubicBezTo>
                    <a:cubicBezTo>
                      <a:pt x="3100" y="3556"/>
                      <a:pt x="3319" y="3583"/>
                      <a:pt x="3541" y="3583"/>
                    </a:cubicBezTo>
                    <a:cubicBezTo>
                      <a:pt x="4230" y="3583"/>
                      <a:pt x="4941" y="3318"/>
                      <a:pt x="5347" y="2786"/>
                    </a:cubicBezTo>
                    <a:cubicBezTo>
                      <a:pt x="6037" y="1858"/>
                      <a:pt x="5216" y="738"/>
                      <a:pt x="4359" y="310"/>
                    </a:cubicBezTo>
                    <a:cubicBezTo>
                      <a:pt x="4061" y="143"/>
                      <a:pt x="3727" y="48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1676;p75">
                <a:extLst>
                  <a:ext uri="{FF2B5EF4-FFF2-40B4-BE49-F238E27FC236}">
                    <a16:creationId xmlns:a16="http://schemas.microsoft.com/office/drawing/2014/main" id="{3077507E-862A-D2CA-A651-4D7C79DC6943}"/>
                  </a:ext>
                </a:extLst>
              </p:cNvPr>
              <p:cNvSpPr/>
              <p:nvPr/>
            </p:nvSpPr>
            <p:spPr>
              <a:xfrm>
                <a:off x="6003755" y="9190031"/>
                <a:ext cx="215870" cy="138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906" extrusionOk="0">
                    <a:moveTo>
                      <a:pt x="2977" y="0"/>
                    </a:moveTo>
                    <a:lnTo>
                      <a:pt x="0" y="536"/>
                    </a:lnTo>
                    <a:lnTo>
                      <a:pt x="631" y="1905"/>
                    </a:lnTo>
                    <a:lnTo>
                      <a:pt x="2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1677;p75">
                <a:extLst>
                  <a:ext uri="{FF2B5EF4-FFF2-40B4-BE49-F238E27FC236}">
                    <a16:creationId xmlns:a16="http://schemas.microsoft.com/office/drawing/2014/main" id="{E22B6CF3-9BD5-0C41-8B97-1EAC3EF279F8}"/>
                  </a:ext>
                </a:extLst>
              </p:cNvPr>
              <p:cNvSpPr/>
              <p:nvPr/>
            </p:nvSpPr>
            <p:spPr>
              <a:xfrm>
                <a:off x="6282560" y="9096780"/>
                <a:ext cx="200352" cy="109711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513" extrusionOk="0">
                    <a:moveTo>
                      <a:pt x="72" y="0"/>
                    </a:moveTo>
                    <a:lnTo>
                      <a:pt x="1" y="1512"/>
                    </a:lnTo>
                    <a:lnTo>
                      <a:pt x="1" y="1512"/>
                    </a:lnTo>
                    <a:lnTo>
                      <a:pt x="2763" y="89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1678;p75">
                <a:extLst>
                  <a:ext uri="{FF2B5EF4-FFF2-40B4-BE49-F238E27FC236}">
                    <a16:creationId xmlns:a16="http://schemas.microsoft.com/office/drawing/2014/main" id="{606F53F9-25B9-77D9-36CE-773B46BA5CCA}"/>
                  </a:ext>
                </a:extLst>
              </p:cNvPr>
              <p:cNvSpPr/>
              <p:nvPr/>
            </p:nvSpPr>
            <p:spPr>
              <a:xfrm>
                <a:off x="5539249" y="9223676"/>
                <a:ext cx="1030910" cy="410203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5657" extrusionOk="0">
                    <a:moveTo>
                      <a:pt x="12966" y="1"/>
                    </a:moveTo>
                    <a:lnTo>
                      <a:pt x="12871" y="48"/>
                    </a:lnTo>
                    <a:cubicBezTo>
                      <a:pt x="12883" y="60"/>
                      <a:pt x="13550" y="1406"/>
                      <a:pt x="13181" y="2168"/>
                    </a:cubicBezTo>
                    <a:cubicBezTo>
                      <a:pt x="13062" y="2429"/>
                      <a:pt x="12824" y="2596"/>
                      <a:pt x="12478" y="2668"/>
                    </a:cubicBezTo>
                    <a:cubicBezTo>
                      <a:pt x="12393" y="2682"/>
                      <a:pt x="12309" y="2690"/>
                      <a:pt x="12227" y="2690"/>
                    </a:cubicBezTo>
                    <a:cubicBezTo>
                      <a:pt x="11977" y="2690"/>
                      <a:pt x="11744" y="2621"/>
                      <a:pt x="11538" y="2477"/>
                    </a:cubicBezTo>
                    <a:cubicBezTo>
                      <a:pt x="10740" y="1918"/>
                      <a:pt x="10502" y="477"/>
                      <a:pt x="10490" y="465"/>
                    </a:cubicBezTo>
                    <a:lnTo>
                      <a:pt x="10383" y="477"/>
                    </a:lnTo>
                    <a:cubicBezTo>
                      <a:pt x="10395" y="548"/>
                      <a:pt x="10633" y="1989"/>
                      <a:pt x="11478" y="2572"/>
                    </a:cubicBezTo>
                    <a:cubicBezTo>
                      <a:pt x="11692" y="2727"/>
                      <a:pt x="11942" y="2799"/>
                      <a:pt x="12204" y="2799"/>
                    </a:cubicBezTo>
                    <a:cubicBezTo>
                      <a:pt x="12312" y="2799"/>
                      <a:pt x="12407" y="2787"/>
                      <a:pt x="12502" y="2775"/>
                    </a:cubicBezTo>
                    <a:cubicBezTo>
                      <a:pt x="12883" y="2691"/>
                      <a:pt x="13145" y="2513"/>
                      <a:pt x="13288" y="2215"/>
                    </a:cubicBezTo>
                    <a:cubicBezTo>
                      <a:pt x="13383" y="2013"/>
                      <a:pt x="13419" y="1763"/>
                      <a:pt x="13407" y="1525"/>
                    </a:cubicBezTo>
                    <a:lnTo>
                      <a:pt x="13407" y="1525"/>
                    </a:lnTo>
                    <a:lnTo>
                      <a:pt x="14002" y="1798"/>
                    </a:lnTo>
                    <a:lnTo>
                      <a:pt x="14050" y="1703"/>
                    </a:lnTo>
                    <a:lnTo>
                      <a:pt x="13395" y="1394"/>
                    </a:lnTo>
                    <a:cubicBezTo>
                      <a:pt x="13383" y="1322"/>
                      <a:pt x="13371" y="1251"/>
                      <a:pt x="13359" y="1179"/>
                    </a:cubicBezTo>
                    <a:lnTo>
                      <a:pt x="13359" y="1179"/>
                    </a:lnTo>
                    <a:lnTo>
                      <a:pt x="14086" y="1203"/>
                    </a:lnTo>
                    <a:lnTo>
                      <a:pt x="14086" y="1096"/>
                    </a:lnTo>
                    <a:lnTo>
                      <a:pt x="13347" y="1072"/>
                    </a:lnTo>
                    <a:cubicBezTo>
                      <a:pt x="13324" y="953"/>
                      <a:pt x="13288" y="846"/>
                      <a:pt x="13264" y="739"/>
                    </a:cubicBezTo>
                    <a:lnTo>
                      <a:pt x="14217" y="560"/>
                    </a:lnTo>
                    <a:lnTo>
                      <a:pt x="14193" y="453"/>
                    </a:lnTo>
                    <a:lnTo>
                      <a:pt x="13228" y="632"/>
                    </a:lnTo>
                    <a:cubicBezTo>
                      <a:pt x="13109" y="286"/>
                      <a:pt x="12978" y="24"/>
                      <a:pt x="12966" y="1"/>
                    </a:cubicBezTo>
                    <a:close/>
                    <a:moveTo>
                      <a:pt x="9823" y="739"/>
                    </a:moveTo>
                    <a:lnTo>
                      <a:pt x="9716" y="775"/>
                    </a:lnTo>
                    <a:cubicBezTo>
                      <a:pt x="9716" y="786"/>
                      <a:pt x="10192" y="2179"/>
                      <a:pt x="9752" y="3049"/>
                    </a:cubicBezTo>
                    <a:cubicBezTo>
                      <a:pt x="9597" y="3346"/>
                      <a:pt x="9347" y="3549"/>
                      <a:pt x="9002" y="3656"/>
                    </a:cubicBezTo>
                    <a:cubicBezTo>
                      <a:pt x="8875" y="3692"/>
                      <a:pt x="8756" y="3711"/>
                      <a:pt x="8644" y="3711"/>
                    </a:cubicBezTo>
                    <a:cubicBezTo>
                      <a:pt x="8460" y="3711"/>
                      <a:pt x="8297" y="3660"/>
                      <a:pt x="8156" y="3549"/>
                    </a:cubicBezTo>
                    <a:cubicBezTo>
                      <a:pt x="7466" y="3061"/>
                      <a:pt x="7418" y="1560"/>
                      <a:pt x="7418" y="1537"/>
                    </a:cubicBezTo>
                    <a:lnTo>
                      <a:pt x="7311" y="1548"/>
                    </a:lnTo>
                    <a:cubicBezTo>
                      <a:pt x="7311" y="1572"/>
                      <a:pt x="7323" y="1858"/>
                      <a:pt x="7394" y="2227"/>
                    </a:cubicBezTo>
                    <a:lnTo>
                      <a:pt x="6454" y="2513"/>
                    </a:lnTo>
                    <a:lnTo>
                      <a:pt x="6477" y="2620"/>
                    </a:lnTo>
                    <a:lnTo>
                      <a:pt x="7406" y="2334"/>
                    </a:lnTo>
                    <a:cubicBezTo>
                      <a:pt x="7430" y="2441"/>
                      <a:pt x="7466" y="2549"/>
                      <a:pt x="7490" y="2668"/>
                    </a:cubicBezTo>
                    <a:lnTo>
                      <a:pt x="6847" y="3037"/>
                    </a:lnTo>
                    <a:lnTo>
                      <a:pt x="6894" y="3132"/>
                    </a:lnTo>
                    <a:lnTo>
                      <a:pt x="7525" y="2763"/>
                    </a:lnTo>
                    <a:cubicBezTo>
                      <a:pt x="7549" y="2834"/>
                      <a:pt x="7573" y="2906"/>
                      <a:pt x="7609" y="2965"/>
                    </a:cubicBezTo>
                    <a:lnTo>
                      <a:pt x="7168" y="3549"/>
                    </a:lnTo>
                    <a:lnTo>
                      <a:pt x="7263" y="3620"/>
                    </a:lnTo>
                    <a:lnTo>
                      <a:pt x="7656" y="3084"/>
                    </a:lnTo>
                    <a:cubicBezTo>
                      <a:pt x="7763" y="3299"/>
                      <a:pt x="7906" y="3501"/>
                      <a:pt x="8085" y="3644"/>
                    </a:cubicBezTo>
                    <a:cubicBezTo>
                      <a:pt x="8252" y="3763"/>
                      <a:pt x="8442" y="3823"/>
                      <a:pt x="8656" y="3823"/>
                    </a:cubicBezTo>
                    <a:cubicBezTo>
                      <a:pt x="8775" y="3823"/>
                      <a:pt x="8906" y="3799"/>
                      <a:pt x="9037" y="3751"/>
                    </a:cubicBezTo>
                    <a:cubicBezTo>
                      <a:pt x="9406" y="3644"/>
                      <a:pt x="9680" y="3418"/>
                      <a:pt x="9847" y="3084"/>
                    </a:cubicBezTo>
                    <a:cubicBezTo>
                      <a:pt x="10311" y="2179"/>
                      <a:pt x="9835" y="798"/>
                      <a:pt x="9823" y="739"/>
                    </a:cubicBezTo>
                    <a:close/>
                    <a:moveTo>
                      <a:pt x="10573" y="1834"/>
                    </a:moveTo>
                    <a:lnTo>
                      <a:pt x="10466" y="1858"/>
                    </a:lnTo>
                    <a:lnTo>
                      <a:pt x="10823" y="3501"/>
                    </a:lnTo>
                    <a:lnTo>
                      <a:pt x="10895" y="3394"/>
                    </a:lnTo>
                    <a:cubicBezTo>
                      <a:pt x="10904" y="3384"/>
                      <a:pt x="11113" y="3080"/>
                      <a:pt x="11397" y="3080"/>
                    </a:cubicBezTo>
                    <a:cubicBezTo>
                      <a:pt x="11461" y="3080"/>
                      <a:pt x="11528" y="3095"/>
                      <a:pt x="11597" y="3132"/>
                    </a:cubicBezTo>
                    <a:cubicBezTo>
                      <a:pt x="11657" y="3168"/>
                      <a:pt x="11740" y="3227"/>
                      <a:pt x="11704" y="3346"/>
                    </a:cubicBezTo>
                    <a:cubicBezTo>
                      <a:pt x="11639" y="3587"/>
                      <a:pt x="11179" y="3889"/>
                      <a:pt x="10364" y="3889"/>
                    </a:cubicBezTo>
                    <a:cubicBezTo>
                      <a:pt x="10293" y="3889"/>
                      <a:pt x="10220" y="3887"/>
                      <a:pt x="10145" y="3882"/>
                    </a:cubicBezTo>
                    <a:lnTo>
                      <a:pt x="10073" y="3882"/>
                    </a:lnTo>
                    <a:lnTo>
                      <a:pt x="10228" y="4823"/>
                    </a:lnTo>
                    <a:cubicBezTo>
                      <a:pt x="10140" y="4881"/>
                      <a:pt x="9803" y="5109"/>
                      <a:pt x="9533" y="5109"/>
                    </a:cubicBezTo>
                    <a:cubicBezTo>
                      <a:pt x="9475" y="5109"/>
                      <a:pt x="9420" y="5098"/>
                      <a:pt x="9371" y="5073"/>
                    </a:cubicBezTo>
                    <a:cubicBezTo>
                      <a:pt x="9216" y="4989"/>
                      <a:pt x="9144" y="4739"/>
                      <a:pt x="9168" y="4346"/>
                    </a:cubicBezTo>
                    <a:lnTo>
                      <a:pt x="9180" y="4227"/>
                    </a:lnTo>
                    <a:lnTo>
                      <a:pt x="8752" y="4537"/>
                    </a:lnTo>
                    <a:lnTo>
                      <a:pt x="8811" y="4632"/>
                    </a:lnTo>
                    <a:lnTo>
                      <a:pt x="9061" y="4454"/>
                    </a:lnTo>
                    <a:lnTo>
                      <a:pt x="9061" y="4454"/>
                    </a:lnTo>
                    <a:cubicBezTo>
                      <a:pt x="9049" y="4823"/>
                      <a:pt x="9133" y="5073"/>
                      <a:pt x="9323" y="5168"/>
                    </a:cubicBezTo>
                    <a:cubicBezTo>
                      <a:pt x="9383" y="5204"/>
                      <a:pt x="9454" y="5216"/>
                      <a:pt x="9537" y="5216"/>
                    </a:cubicBezTo>
                    <a:cubicBezTo>
                      <a:pt x="9883" y="5216"/>
                      <a:pt x="10299" y="4894"/>
                      <a:pt x="10323" y="4882"/>
                    </a:cubicBezTo>
                    <a:lnTo>
                      <a:pt x="10347" y="4858"/>
                    </a:lnTo>
                    <a:lnTo>
                      <a:pt x="10204" y="3989"/>
                    </a:lnTo>
                    <a:lnTo>
                      <a:pt x="10204" y="3989"/>
                    </a:lnTo>
                    <a:cubicBezTo>
                      <a:pt x="10251" y="3991"/>
                      <a:pt x="10297" y="3992"/>
                      <a:pt x="10343" y="3992"/>
                    </a:cubicBezTo>
                    <a:cubicBezTo>
                      <a:pt x="11181" y="3992"/>
                      <a:pt x="11721" y="3687"/>
                      <a:pt x="11811" y="3382"/>
                    </a:cubicBezTo>
                    <a:cubicBezTo>
                      <a:pt x="11847" y="3239"/>
                      <a:pt x="11788" y="3108"/>
                      <a:pt x="11645" y="3037"/>
                    </a:cubicBezTo>
                    <a:cubicBezTo>
                      <a:pt x="11558" y="2991"/>
                      <a:pt x="11473" y="2973"/>
                      <a:pt x="11393" y="2973"/>
                    </a:cubicBezTo>
                    <a:cubicBezTo>
                      <a:pt x="11178" y="2973"/>
                      <a:pt x="10996" y="3109"/>
                      <a:pt x="10883" y="3239"/>
                    </a:cubicBezTo>
                    <a:lnTo>
                      <a:pt x="10573" y="1834"/>
                    </a:lnTo>
                    <a:close/>
                    <a:moveTo>
                      <a:pt x="1159" y="4257"/>
                    </a:moveTo>
                    <a:cubicBezTo>
                      <a:pt x="1041" y="4257"/>
                      <a:pt x="921" y="4270"/>
                      <a:pt x="798" y="4299"/>
                    </a:cubicBezTo>
                    <a:cubicBezTo>
                      <a:pt x="453" y="4370"/>
                      <a:pt x="239" y="4525"/>
                      <a:pt x="143" y="4739"/>
                    </a:cubicBezTo>
                    <a:cubicBezTo>
                      <a:pt x="0" y="5073"/>
                      <a:pt x="227" y="5442"/>
                      <a:pt x="239" y="5454"/>
                    </a:cubicBezTo>
                    <a:lnTo>
                      <a:pt x="334" y="5406"/>
                    </a:lnTo>
                    <a:cubicBezTo>
                      <a:pt x="334" y="5394"/>
                      <a:pt x="131" y="5073"/>
                      <a:pt x="239" y="4787"/>
                    </a:cubicBezTo>
                    <a:cubicBezTo>
                      <a:pt x="322" y="4596"/>
                      <a:pt x="512" y="4477"/>
                      <a:pt x="822" y="4406"/>
                    </a:cubicBezTo>
                    <a:cubicBezTo>
                      <a:pt x="933" y="4379"/>
                      <a:pt x="1042" y="4367"/>
                      <a:pt x="1149" y="4367"/>
                    </a:cubicBezTo>
                    <a:cubicBezTo>
                      <a:pt x="1666" y="4367"/>
                      <a:pt x="2132" y="4641"/>
                      <a:pt x="2417" y="4858"/>
                    </a:cubicBezTo>
                    <a:cubicBezTo>
                      <a:pt x="2354" y="4839"/>
                      <a:pt x="2284" y="4825"/>
                      <a:pt x="2213" y="4825"/>
                    </a:cubicBezTo>
                    <a:cubicBezTo>
                      <a:pt x="2112" y="4825"/>
                      <a:pt x="2008" y="4853"/>
                      <a:pt x="1917" y="4930"/>
                    </a:cubicBezTo>
                    <a:cubicBezTo>
                      <a:pt x="1644" y="5156"/>
                      <a:pt x="1798" y="5501"/>
                      <a:pt x="1929" y="5656"/>
                    </a:cubicBezTo>
                    <a:lnTo>
                      <a:pt x="2013" y="5585"/>
                    </a:lnTo>
                    <a:cubicBezTo>
                      <a:pt x="2001" y="5573"/>
                      <a:pt x="1727" y="5239"/>
                      <a:pt x="1989" y="5013"/>
                    </a:cubicBezTo>
                    <a:cubicBezTo>
                      <a:pt x="2057" y="4954"/>
                      <a:pt x="2138" y="4931"/>
                      <a:pt x="2222" y="4931"/>
                    </a:cubicBezTo>
                    <a:cubicBezTo>
                      <a:pt x="2472" y="4931"/>
                      <a:pt x="2742" y="5132"/>
                      <a:pt x="2751" y="5132"/>
                    </a:cubicBezTo>
                    <a:lnTo>
                      <a:pt x="2822" y="5049"/>
                    </a:lnTo>
                    <a:cubicBezTo>
                      <a:pt x="2780" y="5017"/>
                      <a:pt x="2066" y="4257"/>
                      <a:pt x="1159" y="4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1679;p75">
                <a:extLst>
                  <a:ext uri="{FF2B5EF4-FFF2-40B4-BE49-F238E27FC236}">
                    <a16:creationId xmlns:a16="http://schemas.microsoft.com/office/drawing/2014/main" id="{E3704B3B-B922-8AE5-8F22-6DC98A02CBA1}"/>
                  </a:ext>
                </a:extLst>
              </p:cNvPr>
              <p:cNvSpPr/>
              <p:nvPr/>
            </p:nvSpPr>
            <p:spPr>
              <a:xfrm>
                <a:off x="5446000" y="8695861"/>
                <a:ext cx="1333940" cy="688506"/>
              </a:xfrm>
              <a:custGeom>
                <a:avLst/>
                <a:gdLst/>
                <a:ahLst/>
                <a:cxnLst/>
                <a:rect l="l" t="t" r="r" b="b"/>
                <a:pathLst>
                  <a:path w="18396" h="9495" extrusionOk="0">
                    <a:moveTo>
                      <a:pt x="7976" y="0"/>
                    </a:moveTo>
                    <a:cubicBezTo>
                      <a:pt x="6812" y="0"/>
                      <a:pt x="6025" y="195"/>
                      <a:pt x="6025" y="195"/>
                    </a:cubicBezTo>
                    <a:cubicBezTo>
                      <a:pt x="1560" y="2684"/>
                      <a:pt x="2751" y="7208"/>
                      <a:pt x="2751" y="7208"/>
                    </a:cubicBezTo>
                    <a:cubicBezTo>
                      <a:pt x="251" y="7553"/>
                      <a:pt x="1" y="9494"/>
                      <a:pt x="1" y="9494"/>
                    </a:cubicBezTo>
                    <a:lnTo>
                      <a:pt x="18396" y="886"/>
                    </a:lnTo>
                    <a:cubicBezTo>
                      <a:pt x="18135" y="789"/>
                      <a:pt x="17849" y="748"/>
                      <a:pt x="17550" y="748"/>
                    </a:cubicBezTo>
                    <a:cubicBezTo>
                      <a:pt x="15866" y="748"/>
                      <a:pt x="13788" y="2053"/>
                      <a:pt x="13788" y="2053"/>
                    </a:cubicBezTo>
                    <a:cubicBezTo>
                      <a:pt x="11834" y="360"/>
                      <a:pt x="9557" y="0"/>
                      <a:pt x="7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1680;p75">
                <a:extLst>
                  <a:ext uri="{FF2B5EF4-FFF2-40B4-BE49-F238E27FC236}">
                    <a16:creationId xmlns:a16="http://schemas.microsoft.com/office/drawing/2014/main" id="{23EE3D76-821C-76AC-8764-C1C4126CD268}"/>
                  </a:ext>
                </a:extLst>
              </p:cNvPr>
              <p:cNvSpPr/>
              <p:nvPr/>
            </p:nvSpPr>
            <p:spPr>
              <a:xfrm>
                <a:off x="5824145" y="8693685"/>
                <a:ext cx="113192" cy="6381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80" extrusionOk="0">
                    <a:moveTo>
                      <a:pt x="1205" y="0"/>
                    </a:moveTo>
                    <a:cubicBezTo>
                      <a:pt x="1050" y="0"/>
                      <a:pt x="850" y="48"/>
                      <a:pt x="643" y="142"/>
                    </a:cubicBezTo>
                    <a:cubicBezTo>
                      <a:pt x="262" y="309"/>
                      <a:pt x="1" y="595"/>
                      <a:pt x="84" y="761"/>
                    </a:cubicBezTo>
                    <a:cubicBezTo>
                      <a:pt x="118" y="840"/>
                      <a:pt x="221" y="879"/>
                      <a:pt x="361" y="879"/>
                    </a:cubicBezTo>
                    <a:cubicBezTo>
                      <a:pt x="517" y="879"/>
                      <a:pt x="717" y="831"/>
                      <a:pt x="917" y="737"/>
                    </a:cubicBezTo>
                    <a:cubicBezTo>
                      <a:pt x="1310" y="559"/>
                      <a:pt x="1560" y="285"/>
                      <a:pt x="1489" y="118"/>
                    </a:cubicBezTo>
                    <a:cubicBezTo>
                      <a:pt x="1449" y="39"/>
                      <a:pt x="1346" y="0"/>
                      <a:pt x="1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1681;p75">
                <a:extLst>
                  <a:ext uri="{FF2B5EF4-FFF2-40B4-BE49-F238E27FC236}">
                    <a16:creationId xmlns:a16="http://schemas.microsoft.com/office/drawing/2014/main" id="{F64CE61C-92D9-8FA4-5CF7-F4149210FED9}"/>
                  </a:ext>
                </a:extLst>
              </p:cNvPr>
              <p:cNvSpPr/>
              <p:nvPr/>
            </p:nvSpPr>
            <p:spPr>
              <a:xfrm>
                <a:off x="5641997" y="8740238"/>
                <a:ext cx="805541" cy="481773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44" extrusionOk="0">
                    <a:moveTo>
                      <a:pt x="8406" y="976"/>
                    </a:moveTo>
                    <a:lnTo>
                      <a:pt x="7168" y="2096"/>
                    </a:lnTo>
                    <a:lnTo>
                      <a:pt x="7239" y="2179"/>
                    </a:lnTo>
                    <a:lnTo>
                      <a:pt x="8489" y="1048"/>
                    </a:lnTo>
                    <a:lnTo>
                      <a:pt x="8406" y="976"/>
                    </a:lnTo>
                    <a:close/>
                    <a:moveTo>
                      <a:pt x="9430" y="715"/>
                    </a:moveTo>
                    <a:lnTo>
                      <a:pt x="6942" y="2620"/>
                    </a:lnTo>
                    <a:lnTo>
                      <a:pt x="7001" y="2703"/>
                    </a:lnTo>
                    <a:lnTo>
                      <a:pt x="9490" y="798"/>
                    </a:lnTo>
                    <a:lnTo>
                      <a:pt x="9430" y="715"/>
                    </a:lnTo>
                    <a:close/>
                    <a:moveTo>
                      <a:pt x="2513" y="4084"/>
                    </a:moveTo>
                    <a:lnTo>
                      <a:pt x="453" y="4501"/>
                    </a:lnTo>
                    <a:lnTo>
                      <a:pt x="477" y="4608"/>
                    </a:lnTo>
                    <a:lnTo>
                      <a:pt x="2536" y="4191"/>
                    </a:lnTo>
                    <a:lnTo>
                      <a:pt x="2513" y="4084"/>
                    </a:lnTo>
                    <a:close/>
                    <a:moveTo>
                      <a:pt x="4977" y="3786"/>
                    </a:moveTo>
                    <a:lnTo>
                      <a:pt x="227" y="5036"/>
                    </a:lnTo>
                    <a:lnTo>
                      <a:pt x="250" y="5132"/>
                    </a:lnTo>
                    <a:lnTo>
                      <a:pt x="5001" y="3893"/>
                    </a:lnTo>
                    <a:lnTo>
                      <a:pt x="4977" y="3786"/>
                    </a:lnTo>
                    <a:close/>
                    <a:moveTo>
                      <a:pt x="3679" y="4370"/>
                    </a:moveTo>
                    <a:lnTo>
                      <a:pt x="1012" y="5239"/>
                    </a:lnTo>
                    <a:lnTo>
                      <a:pt x="1036" y="5334"/>
                    </a:lnTo>
                    <a:lnTo>
                      <a:pt x="3715" y="4477"/>
                    </a:lnTo>
                    <a:lnTo>
                      <a:pt x="3679" y="4370"/>
                    </a:lnTo>
                    <a:close/>
                    <a:moveTo>
                      <a:pt x="8751" y="0"/>
                    </a:moveTo>
                    <a:lnTo>
                      <a:pt x="5370" y="3251"/>
                    </a:lnTo>
                    <a:lnTo>
                      <a:pt x="0" y="3965"/>
                    </a:lnTo>
                    <a:lnTo>
                      <a:pt x="12" y="4072"/>
                    </a:lnTo>
                    <a:lnTo>
                      <a:pt x="7442" y="3084"/>
                    </a:lnTo>
                    <a:lnTo>
                      <a:pt x="24" y="6549"/>
                    </a:lnTo>
                    <a:lnTo>
                      <a:pt x="72" y="6644"/>
                    </a:lnTo>
                    <a:lnTo>
                      <a:pt x="11109" y="1488"/>
                    </a:lnTo>
                    <a:lnTo>
                      <a:pt x="11061" y="1393"/>
                    </a:lnTo>
                    <a:lnTo>
                      <a:pt x="7763" y="2929"/>
                    </a:lnTo>
                    <a:lnTo>
                      <a:pt x="5549" y="3227"/>
                    </a:lnTo>
                    <a:lnTo>
                      <a:pt x="5549" y="3227"/>
                    </a:lnTo>
                    <a:lnTo>
                      <a:pt x="8823" y="72"/>
                    </a:lnTo>
                    <a:lnTo>
                      <a:pt x="87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1682;p75">
                <a:extLst>
                  <a:ext uri="{FF2B5EF4-FFF2-40B4-BE49-F238E27FC236}">
                    <a16:creationId xmlns:a16="http://schemas.microsoft.com/office/drawing/2014/main" id="{372BF256-F90B-24A2-F003-D72DE762D31E}"/>
                  </a:ext>
                </a:extLst>
              </p:cNvPr>
              <p:cNvSpPr/>
              <p:nvPr/>
            </p:nvSpPr>
            <p:spPr>
              <a:xfrm>
                <a:off x="6241156" y="9993755"/>
                <a:ext cx="135598" cy="29882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121" extrusionOk="0">
                    <a:moveTo>
                      <a:pt x="1870" y="1"/>
                    </a:moveTo>
                    <a:lnTo>
                      <a:pt x="691" y="251"/>
                    </a:lnTo>
                    <a:lnTo>
                      <a:pt x="0" y="4049"/>
                    </a:lnTo>
                    <a:lnTo>
                      <a:pt x="1524" y="4121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1683;p75">
                <a:extLst>
                  <a:ext uri="{FF2B5EF4-FFF2-40B4-BE49-F238E27FC236}">
                    <a16:creationId xmlns:a16="http://schemas.microsoft.com/office/drawing/2014/main" id="{0D47C89F-CEE6-DA43-34A1-9FCF4032C1E2}"/>
                  </a:ext>
                </a:extLst>
              </p:cNvPr>
              <p:cNvSpPr/>
              <p:nvPr/>
            </p:nvSpPr>
            <p:spPr>
              <a:xfrm>
                <a:off x="6228177" y="10143130"/>
                <a:ext cx="148578" cy="17105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59" extrusionOk="0">
                    <a:moveTo>
                      <a:pt x="382" y="1"/>
                    </a:moveTo>
                    <a:lnTo>
                      <a:pt x="1" y="2263"/>
                    </a:lnTo>
                    <a:lnTo>
                      <a:pt x="1644" y="2358"/>
                    </a:lnTo>
                    <a:lnTo>
                      <a:pt x="2049" y="48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1684;p75">
                <a:extLst>
                  <a:ext uri="{FF2B5EF4-FFF2-40B4-BE49-F238E27FC236}">
                    <a16:creationId xmlns:a16="http://schemas.microsoft.com/office/drawing/2014/main" id="{D98607DB-5B83-D0CE-DCFC-456338581D3E}"/>
                  </a:ext>
                </a:extLst>
              </p:cNvPr>
              <p:cNvSpPr/>
              <p:nvPr/>
            </p:nvSpPr>
            <p:spPr>
              <a:xfrm>
                <a:off x="6251525" y="10142259"/>
                <a:ext cx="120878" cy="3545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9" extrusionOk="0">
                    <a:moveTo>
                      <a:pt x="250" y="1"/>
                    </a:moveTo>
                    <a:lnTo>
                      <a:pt x="179" y="299"/>
                    </a:lnTo>
                    <a:lnTo>
                      <a:pt x="0" y="287"/>
                    </a:lnTo>
                    <a:lnTo>
                      <a:pt x="0" y="394"/>
                    </a:lnTo>
                    <a:lnTo>
                      <a:pt x="1667" y="489"/>
                    </a:lnTo>
                    <a:lnTo>
                      <a:pt x="1667" y="370"/>
                    </a:lnTo>
                    <a:lnTo>
                      <a:pt x="1512" y="370"/>
                    </a:lnTo>
                    <a:lnTo>
                      <a:pt x="1536" y="84"/>
                    </a:lnTo>
                    <a:lnTo>
                      <a:pt x="1429" y="72"/>
                    </a:lnTo>
                    <a:lnTo>
                      <a:pt x="1405" y="358"/>
                    </a:lnTo>
                    <a:lnTo>
                      <a:pt x="1238" y="346"/>
                    </a:lnTo>
                    <a:lnTo>
                      <a:pt x="1310" y="60"/>
                    </a:lnTo>
                    <a:lnTo>
                      <a:pt x="1203" y="37"/>
                    </a:lnTo>
                    <a:lnTo>
                      <a:pt x="1119" y="346"/>
                    </a:lnTo>
                    <a:lnTo>
                      <a:pt x="572" y="322"/>
                    </a:lnTo>
                    <a:lnTo>
                      <a:pt x="619" y="48"/>
                    </a:lnTo>
                    <a:lnTo>
                      <a:pt x="512" y="37"/>
                    </a:lnTo>
                    <a:lnTo>
                      <a:pt x="464" y="310"/>
                    </a:lnTo>
                    <a:lnTo>
                      <a:pt x="298" y="299"/>
                    </a:lnTo>
                    <a:lnTo>
                      <a:pt x="357" y="25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1685;p75">
                <a:extLst>
                  <a:ext uri="{FF2B5EF4-FFF2-40B4-BE49-F238E27FC236}">
                    <a16:creationId xmlns:a16="http://schemas.microsoft.com/office/drawing/2014/main" id="{133CC25E-56A3-D62E-312A-D8976F833310}"/>
                  </a:ext>
                </a:extLst>
              </p:cNvPr>
              <p:cNvSpPr/>
              <p:nvPr/>
            </p:nvSpPr>
            <p:spPr>
              <a:xfrm>
                <a:off x="6019997" y="10188740"/>
                <a:ext cx="589889" cy="151334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2087" extrusionOk="0">
                    <a:moveTo>
                      <a:pt x="2783" y="1"/>
                    </a:moveTo>
                    <a:cubicBezTo>
                      <a:pt x="2674" y="1"/>
                      <a:pt x="2598" y="15"/>
                      <a:pt x="2598" y="15"/>
                    </a:cubicBezTo>
                    <a:lnTo>
                      <a:pt x="2895" y="967"/>
                    </a:lnTo>
                    <a:cubicBezTo>
                      <a:pt x="1982" y="360"/>
                      <a:pt x="1384" y="142"/>
                      <a:pt x="997" y="142"/>
                    </a:cubicBezTo>
                    <a:cubicBezTo>
                      <a:pt x="0" y="142"/>
                      <a:pt x="395" y="1586"/>
                      <a:pt x="395" y="1586"/>
                    </a:cubicBezTo>
                    <a:lnTo>
                      <a:pt x="169" y="1586"/>
                    </a:lnTo>
                    <a:lnTo>
                      <a:pt x="264" y="2086"/>
                    </a:lnTo>
                    <a:lnTo>
                      <a:pt x="2860" y="2086"/>
                    </a:lnTo>
                    <a:cubicBezTo>
                      <a:pt x="2906" y="1948"/>
                      <a:pt x="3008" y="1776"/>
                      <a:pt x="3176" y="1776"/>
                    </a:cubicBezTo>
                    <a:cubicBezTo>
                      <a:pt x="3182" y="1776"/>
                      <a:pt x="3187" y="1776"/>
                      <a:pt x="3193" y="1777"/>
                    </a:cubicBezTo>
                    <a:cubicBezTo>
                      <a:pt x="3372" y="1801"/>
                      <a:pt x="3431" y="1955"/>
                      <a:pt x="3455" y="2086"/>
                    </a:cubicBezTo>
                    <a:lnTo>
                      <a:pt x="4372" y="2086"/>
                    </a:lnTo>
                    <a:cubicBezTo>
                      <a:pt x="4418" y="1948"/>
                      <a:pt x="4509" y="1776"/>
                      <a:pt x="4687" y="1776"/>
                    </a:cubicBezTo>
                    <a:cubicBezTo>
                      <a:pt x="4693" y="1776"/>
                      <a:pt x="4699" y="1776"/>
                      <a:pt x="4705" y="1777"/>
                    </a:cubicBezTo>
                    <a:cubicBezTo>
                      <a:pt x="4872" y="1789"/>
                      <a:pt x="4931" y="1955"/>
                      <a:pt x="4955" y="2086"/>
                    </a:cubicBezTo>
                    <a:lnTo>
                      <a:pt x="8063" y="2074"/>
                    </a:lnTo>
                    <a:lnTo>
                      <a:pt x="8134" y="1455"/>
                    </a:lnTo>
                    <a:lnTo>
                      <a:pt x="7872" y="1491"/>
                    </a:lnTo>
                    <a:cubicBezTo>
                      <a:pt x="7872" y="524"/>
                      <a:pt x="7446" y="219"/>
                      <a:pt x="6907" y="219"/>
                    </a:cubicBezTo>
                    <a:cubicBezTo>
                      <a:pt x="5987" y="219"/>
                      <a:pt x="4741" y="1110"/>
                      <a:pt x="4741" y="1110"/>
                    </a:cubicBezTo>
                    <a:lnTo>
                      <a:pt x="5158" y="146"/>
                    </a:lnTo>
                    <a:cubicBezTo>
                      <a:pt x="5069" y="127"/>
                      <a:pt x="4989" y="118"/>
                      <a:pt x="4919" y="118"/>
                    </a:cubicBezTo>
                    <a:cubicBezTo>
                      <a:pt x="4200" y="118"/>
                      <a:pt x="4408" y="1027"/>
                      <a:pt x="4408" y="1027"/>
                    </a:cubicBezTo>
                    <a:lnTo>
                      <a:pt x="3455" y="955"/>
                    </a:lnTo>
                    <a:cubicBezTo>
                      <a:pt x="3649" y="111"/>
                      <a:pt x="3089" y="1"/>
                      <a:pt x="27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1686;p75">
                <a:extLst>
                  <a:ext uri="{FF2B5EF4-FFF2-40B4-BE49-F238E27FC236}">
                    <a16:creationId xmlns:a16="http://schemas.microsoft.com/office/drawing/2014/main" id="{4FE7F7DF-A15A-7494-9DDF-A3AA311F5683}"/>
                  </a:ext>
                </a:extLst>
              </p:cNvPr>
              <p:cNvSpPr/>
              <p:nvPr/>
            </p:nvSpPr>
            <p:spPr>
              <a:xfrm>
                <a:off x="6560567" y="9507198"/>
                <a:ext cx="200352" cy="3787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5223" extrusionOk="0">
                    <a:moveTo>
                      <a:pt x="2382" y="0"/>
                    </a:moveTo>
                    <a:cubicBezTo>
                      <a:pt x="2017" y="0"/>
                      <a:pt x="1104" y="1252"/>
                      <a:pt x="727" y="2210"/>
                    </a:cubicBezTo>
                    <a:cubicBezTo>
                      <a:pt x="513" y="2044"/>
                      <a:pt x="298" y="1925"/>
                      <a:pt x="298" y="1925"/>
                    </a:cubicBezTo>
                    <a:lnTo>
                      <a:pt x="1" y="2770"/>
                    </a:lnTo>
                    <a:lnTo>
                      <a:pt x="584" y="3294"/>
                    </a:lnTo>
                    <a:cubicBezTo>
                      <a:pt x="679" y="3877"/>
                      <a:pt x="298" y="4199"/>
                      <a:pt x="298" y="4199"/>
                    </a:cubicBezTo>
                    <a:lnTo>
                      <a:pt x="524" y="5223"/>
                    </a:lnTo>
                    <a:cubicBezTo>
                      <a:pt x="524" y="5223"/>
                      <a:pt x="1560" y="4925"/>
                      <a:pt x="1251" y="3472"/>
                    </a:cubicBezTo>
                    <a:lnTo>
                      <a:pt x="1251" y="3472"/>
                    </a:lnTo>
                    <a:cubicBezTo>
                      <a:pt x="1251" y="3472"/>
                      <a:pt x="1304" y="3479"/>
                      <a:pt x="1384" y="3479"/>
                    </a:cubicBezTo>
                    <a:cubicBezTo>
                      <a:pt x="1624" y="3479"/>
                      <a:pt x="2108" y="3419"/>
                      <a:pt x="2144" y="2937"/>
                    </a:cubicBezTo>
                    <a:cubicBezTo>
                      <a:pt x="2179" y="2306"/>
                      <a:pt x="1120" y="2127"/>
                      <a:pt x="1120" y="2127"/>
                    </a:cubicBezTo>
                    <a:cubicBezTo>
                      <a:pt x="1120" y="2127"/>
                      <a:pt x="2763" y="365"/>
                      <a:pt x="2477" y="43"/>
                    </a:cubicBezTo>
                    <a:cubicBezTo>
                      <a:pt x="2452" y="14"/>
                      <a:pt x="2420" y="0"/>
                      <a:pt x="2382" y="0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1687;p75">
                <a:extLst>
                  <a:ext uri="{FF2B5EF4-FFF2-40B4-BE49-F238E27FC236}">
                    <a16:creationId xmlns:a16="http://schemas.microsoft.com/office/drawing/2014/main" id="{6200517C-6F4D-EC58-2C8E-55399F3862A9}"/>
                  </a:ext>
                </a:extLst>
              </p:cNvPr>
              <p:cNvSpPr/>
              <p:nvPr/>
            </p:nvSpPr>
            <p:spPr>
              <a:xfrm>
                <a:off x="6556289" y="9640693"/>
                <a:ext cx="161485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406" extrusionOk="0">
                    <a:moveTo>
                      <a:pt x="333" y="0"/>
                    </a:moveTo>
                    <a:lnTo>
                      <a:pt x="0" y="941"/>
                    </a:lnTo>
                    <a:lnTo>
                      <a:pt x="595" y="1477"/>
                    </a:lnTo>
                    <a:cubicBezTo>
                      <a:pt x="679" y="2012"/>
                      <a:pt x="345" y="2310"/>
                      <a:pt x="333" y="2322"/>
                    </a:cubicBezTo>
                    <a:lnTo>
                      <a:pt x="393" y="2405"/>
                    </a:lnTo>
                    <a:cubicBezTo>
                      <a:pt x="417" y="2393"/>
                      <a:pt x="798" y="2048"/>
                      <a:pt x="691" y="1441"/>
                    </a:cubicBezTo>
                    <a:lnTo>
                      <a:pt x="691" y="1429"/>
                    </a:lnTo>
                    <a:lnTo>
                      <a:pt x="131" y="917"/>
                    </a:lnTo>
                    <a:lnTo>
                      <a:pt x="393" y="167"/>
                    </a:lnTo>
                    <a:cubicBezTo>
                      <a:pt x="774" y="393"/>
                      <a:pt x="1310" y="786"/>
                      <a:pt x="1250" y="977"/>
                    </a:cubicBezTo>
                    <a:cubicBezTo>
                      <a:pt x="1238" y="1012"/>
                      <a:pt x="1226" y="1012"/>
                      <a:pt x="1214" y="1012"/>
                    </a:cubicBezTo>
                    <a:cubicBezTo>
                      <a:pt x="1209" y="1014"/>
                      <a:pt x="1202" y="1015"/>
                      <a:pt x="1195" y="1015"/>
                    </a:cubicBezTo>
                    <a:cubicBezTo>
                      <a:pt x="1060" y="1015"/>
                      <a:pt x="728" y="702"/>
                      <a:pt x="524" y="465"/>
                    </a:cubicBezTo>
                    <a:lnTo>
                      <a:pt x="452" y="536"/>
                    </a:lnTo>
                    <a:cubicBezTo>
                      <a:pt x="512" y="619"/>
                      <a:pt x="786" y="917"/>
                      <a:pt x="1012" y="1048"/>
                    </a:cubicBezTo>
                    <a:lnTo>
                      <a:pt x="1262" y="1655"/>
                    </a:lnTo>
                    <a:lnTo>
                      <a:pt x="1357" y="1620"/>
                    </a:lnTo>
                    <a:lnTo>
                      <a:pt x="1310" y="1512"/>
                    </a:lnTo>
                    <a:lnTo>
                      <a:pt x="2227" y="1060"/>
                    </a:lnTo>
                    <a:lnTo>
                      <a:pt x="2179" y="965"/>
                    </a:lnTo>
                    <a:lnTo>
                      <a:pt x="1274" y="1405"/>
                    </a:lnTo>
                    <a:lnTo>
                      <a:pt x="1155" y="1120"/>
                    </a:lnTo>
                    <a:lnTo>
                      <a:pt x="1155" y="1120"/>
                    </a:lnTo>
                    <a:cubicBezTo>
                      <a:pt x="1173" y="1125"/>
                      <a:pt x="1188" y="1128"/>
                      <a:pt x="1201" y="1128"/>
                    </a:cubicBezTo>
                    <a:cubicBezTo>
                      <a:pt x="1214" y="1128"/>
                      <a:pt x="1226" y="1125"/>
                      <a:pt x="1238" y="1120"/>
                    </a:cubicBezTo>
                    <a:cubicBezTo>
                      <a:pt x="1286" y="1120"/>
                      <a:pt x="1334" y="1096"/>
                      <a:pt x="1357" y="1012"/>
                    </a:cubicBezTo>
                    <a:cubicBezTo>
                      <a:pt x="1357" y="1000"/>
                      <a:pt x="1357" y="977"/>
                      <a:pt x="1357" y="953"/>
                    </a:cubicBezTo>
                    <a:lnTo>
                      <a:pt x="1810" y="536"/>
                    </a:lnTo>
                    <a:lnTo>
                      <a:pt x="1738" y="453"/>
                    </a:lnTo>
                    <a:lnTo>
                      <a:pt x="1334" y="834"/>
                    </a:lnTo>
                    <a:cubicBezTo>
                      <a:pt x="1191" y="512"/>
                      <a:pt x="536" y="119"/>
                      <a:pt x="393" y="36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1688;p75">
                <a:extLst>
                  <a:ext uri="{FF2B5EF4-FFF2-40B4-BE49-F238E27FC236}">
                    <a16:creationId xmlns:a16="http://schemas.microsoft.com/office/drawing/2014/main" id="{B06B4F4D-1ADF-C225-5888-BA1EF3E64B36}"/>
                  </a:ext>
                </a:extLst>
              </p:cNvPr>
              <p:cNvSpPr/>
              <p:nvPr/>
            </p:nvSpPr>
            <p:spPr>
              <a:xfrm>
                <a:off x="6044289" y="9698558"/>
                <a:ext cx="550877" cy="36176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989" extrusionOk="0">
                    <a:moveTo>
                      <a:pt x="4370" y="0"/>
                    </a:moveTo>
                    <a:lnTo>
                      <a:pt x="3561" y="143"/>
                    </a:lnTo>
                    <a:lnTo>
                      <a:pt x="3477" y="964"/>
                    </a:lnTo>
                    <a:lnTo>
                      <a:pt x="3096" y="333"/>
                    </a:lnTo>
                    <a:lnTo>
                      <a:pt x="2168" y="726"/>
                    </a:lnTo>
                    <a:lnTo>
                      <a:pt x="2584" y="1226"/>
                    </a:lnTo>
                    <a:cubicBezTo>
                      <a:pt x="1" y="1822"/>
                      <a:pt x="358" y="3881"/>
                      <a:pt x="358" y="3881"/>
                    </a:cubicBezTo>
                    <a:lnTo>
                      <a:pt x="1298" y="3191"/>
                    </a:lnTo>
                    <a:cubicBezTo>
                      <a:pt x="1346" y="2298"/>
                      <a:pt x="2286" y="2024"/>
                      <a:pt x="2287" y="2024"/>
                    </a:cubicBezTo>
                    <a:lnTo>
                      <a:pt x="2287" y="2024"/>
                    </a:lnTo>
                    <a:lnTo>
                      <a:pt x="2072" y="3965"/>
                    </a:lnTo>
                    <a:lnTo>
                      <a:pt x="2477" y="3786"/>
                    </a:lnTo>
                    <a:lnTo>
                      <a:pt x="2251" y="4989"/>
                    </a:lnTo>
                    <a:lnTo>
                      <a:pt x="5323" y="4310"/>
                    </a:lnTo>
                    <a:lnTo>
                      <a:pt x="5049" y="3227"/>
                    </a:lnTo>
                    <a:cubicBezTo>
                      <a:pt x="5049" y="3227"/>
                      <a:pt x="5918" y="3119"/>
                      <a:pt x="6097" y="2334"/>
                    </a:cubicBezTo>
                    <a:cubicBezTo>
                      <a:pt x="6544" y="2584"/>
                      <a:pt x="6968" y="2638"/>
                      <a:pt x="7251" y="2638"/>
                    </a:cubicBezTo>
                    <a:cubicBezTo>
                      <a:pt x="7464" y="2638"/>
                      <a:pt x="7597" y="2608"/>
                      <a:pt x="7597" y="2608"/>
                    </a:cubicBezTo>
                    <a:lnTo>
                      <a:pt x="7311" y="1619"/>
                    </a:lnTo>
                    <a:cubicBezTo>
                      <a:pt x="7118" y="1685"/>
                      <a:pt x="6925" y="1712"/>
                      <a:pt x="6739" y="1712"/>
                    </a:cubicBezTo>
                    <a:cubicBezTo>
                      <a:pt x="6490" y="1712"/>
                      <a:pt x="6254" y="1664"/>
                      <a:pt x="6049" y="1595"/>
                    </a:cubicBezTo>
                    <a:cubicBezTo>
                      <a:pt x="5692" y="714"/>
                      <a:pt x="4311" y="667"/>
                      <a:pt x="4311" y="667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1689;p75">
                <a:extLst>
                  <a:ext uri="{FF2B5EF4-FFF2-40B4-BE49-F238E27FC236}">
                    <a16:creationId xmlns:a16="http://schemas.microsoft.com/office/drawing/2014/main" id="{21BEE646-F7AE-2622-C0F5-81B82EDB928E}"/>
                  </a:ext>
                </a:extLst>
              </p:cNvPr>
              <p:cNvSpPr/>
              <p:nvPr/>
            </p:nvSpPr>
            <p:spPr>
              <a:xfrm>
                <a:off x="6552808" y="9797827"/>
                <a:ext cx="77733" cy="1044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41" extrusionOk="0">
                    <a:moveTo>
                      <a:pt x="441" y="0"/>
                    </a:moveTo>
                    <a:lnTo>
                      <a:pt x="0" y="262"/>
                    </a:lnTo>
                    <a:lnTo>
                      <a:pt x="262" y="1441"/>
                    </a:lnTo>
                    <a:lnTo>
                      <a:pt x="1072" y="11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1690;p75">
                <a:extLst>
                  <a:ext uri="{FF2B5EF4-FFF2-40B4-BE49-F238E27FC236}">
                    <a16:creationId xmlns:a16="http://schemas.microsoft.com/office/drawing/2014/main" id="{2D7A1976-86B5-C911-3D54-58B277A57A8D}"/>
                  </a:ext>
                </a:extLst>
              </p:cNvPr>
              <p:cNvSpPr/>
              <p:nvPr/>
            </p:nvSpPr>
            <p:spPr>
              <a:xfrm>
                <a:off x="6072785" y="9942851"/>
                <a:ext cx="196944" cy="81359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122" extrusionOk="0">
                    <a:moveTo>
                      <a:pt x="917" y="1"/>
                    </a:moveTo>
                    <a:lnTo>
                      <a:pt x="1" y="703"/>
                    </a:lnTo>
                    <a:cubicBezTo>
                      <a:pt x="437" y="1017"/>
                      <a:pt x="880" y="1121"/>
                      <a:pt x="1277" y="1121"/>
                    </a:cubicBezTo>
                    <a:cubicBezTo>
                      <a:pt x="2071" y="1121"/>
                      <a:pt x="2679" y="703"/>
                      <a:pt x="2679" y="703"/>
                    </a:cubicBezTo>
                    <a:lnTo>
                      <a:pt x="2715" y="120"/>
                    </a:lnTo>
                    <a:lnTo>
                      <a:pt x="2715" y="120"/>
                    </a:lnTo>
                    <a:cubicBezTo>
                      <a:pt x="2351" y="248"/>
                      <a:pt x="2048" y="294"/>
                      <a:pt x="1802" y="294"/>
                    </a:cubicBezTo>
                    <a:cubicBezTo>
                      <a:pt x="1180" y="294"/>
                      <a:pt x="917" y="1"/>
                      <a:pt x="917" y="1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1691;p75">
                <a:extLst>
                  <a:ext uri="{FF2B5EF4-FFF2-40B4-BE49-F238E27FC236}">
                    <a16:creationId xmlns:a16="http://schemas.microsoft.com/office/drawing/2014/main" id="{68C94768-BE37-6724-121D-4AF07D9C50BC}"/>
                  </a:ext>
                </a:extLst>
              </p:cNvPr>
              <p:cNvSpPr/>
              <p:nvPr/>
            </p:nvSpPr>
            <p:spPr>
              <a:xfrm>
                <a:off x="6061546" y="9922113"/>
                <a:ext cx="93324" cy="9680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335" extrusionOk="0">
                    <a:moveTo>
                      <a:pt x="1168" y="1"/>
                    </a:moveTo>
                    <a:lnTo>
                      <a:pt x="1" y="739"/>
                    </a:lnTo>
                    <a:cubicBezTo>
                      <a:pt x="122" y="1314"/>
                      <a:pt x="573" y="1334"/>
                      <a:pt x="636" y="1334"/>
                    </a:cubicBezTo>
                    <a:cubicBezTo>
                      <a:pt x="641" y="1334"/>
                      <a:pt x="644" y="1334"/>
                      <a:pt x="644" y="1334"/>
                    </a:cubicBezTo>
                    <a:lnTo>
                      <a:pt x="1287" y="370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1692;p75">
                <a:extLst>
                  <a:ext uri="{FF2B5EF4-FFF2-40B4-BE49-F238E27FC236}">
                    <a16:creationId xmlns:a16="http://schemas.microsoft.com/office/drawing/2014/main" id="{4475B2A8-9CBF-E61B-A255-0F5DF84B8F1D}"/>
                  </a:ext>
                </a:extLst>
              </p:cNvPr>
              <p:cNvSpPr/>
              <p:nvPr/>
            </p:nvSpPr>
            <p:spPr>
              <a:xfrm>
                <a:off x="6192791" y="9871209"/>
                <a:ext cx="297954" cy="76066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49" extrusionOk="0">
                    <a:moveTo>
                      <a:pt x="4049" y="0"/>
                    </a:moveTo>
                    <a:lnTo>
                      <a:pt x="3525" y="96"/>
                    </a:lnTo>
                    <a:lnTo>
                      <a:pt x="3549" y="417"/>
                    </a:lnTo>
                    <a:lnTo>
                      <a:pt x="4108" y="322"/>
                    </a:lnTo>
                    <a:lnTo>
                      <a:pt x="4049" y="0"/>
                    </a:lnTo>
                    <a:close/>
                    <a:moveTo>
                      <a:pt x="3382" y="119"/>
                    </a:moveTo>
                    <a:lnTo>
                      <a:pt x="632" y="619"/>
                    </a:lnTo>
                    <a:lnTo>
                      <a:pt x="655" y="941"/>
                    </a:lnTo>
                    <a:lnTo>
                      <a:pt x="3441" y="441"/>
                    </a:lnTo>
                    <a:lnTo>
                      <a:pt x="3382" y="119"/>
                    </a:lnTo>
                    <a:close/>
                    <a:moveTo>
                      <a:pt x="489" y="643"/>
                    </a:moveTo>
                    <a:lnTo>
                      <a:pt x="1" y="727"/>
                    </a:lnTo>
                    <a:lnTo>
                      <a:pt x="60" y="1048"/>
                    </a:lnTo>
                    <a:lnTo>
                      <a:pt x="548" y="965"/>
                    </a:lnTo>
                    <a:lnTo>
                      <a:pt x="489" y="6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1693;p75">
                <a:extLst>
                  <a:ext uri="{FF2B5EF4-FFF2-40B4-BE49-F238E27FC236}">
                    <a16:creationId xmlns:a16="http://schemas.microsoft.com/office/drawing/2014/main" id="{F67BA868-547B-6691-A289-E3C87D8263E5}"/>
                  </a:ext>
                </a:extLst>
              </p:cNvPr>
              <p:cNvSpPr/>
              <p:nvPr/>
            </p:nvSpPr>
            <p:spPr>
              <a:xfrm>
                <a:off x="6305908" y="9885857"/>
                <a:ext cx="71715" cy="4408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608" extrusionOk="0">
                    <a:moveTo>
                      <a:pt x="881" y="144"/>
                    </a:moveTo>
                    <a:lnTo>
                      <a:pt x="881" y="358"/>
                    </a:lnTo>
                    <a:lnTo>
                      <a:pt x="226" y="477"/>
                    </a:lnTo>
                    <a:lnTo>
                      <a:pt x="215" y="441"/>
                    </a:lnTo>
                    <a:lnTo>
                      <a:pt x="334" y="406"/>
                    </a:lnTo>
                    <a:lnTo>
                      <a:pt x="298" y="298"/>
                    </a:lnTo>
                    <a:lnTo>
                      <a:pt x="191" y="334"/>
                    </a:lnTo>
                    <a:lnTo>
                      <a:pt x="179" y="275"/>
                    </a:lnTo>
                    <a:lnTo>
                      <a:pt x="881" y="144"/>
                    </a:lnTo>
                    <a:close/>
                    <a:moveTo>
                      <a:pt x="988" y="1"/>
                    </a:moveTo>
                    <a:lnTo>
                      <a:pt x="48" y="191"/>
                    </a:lnTo>
                    <a:lnTo>
                      <a:pt x="84" y="358"/>
                    </a:lnTo>
                    <a:lnTo>
                      <a:pt x="0" y="382"/>
                    </a:lnTo>
                    <a:lnTo>
                      <a:pt x="24" y="477"/>
                    </a:lnTo>
                    <a:lnTo>
                      <a:pt x="107" y="465"/>
                    </a:lnTo>
                    <a:lnTo>
                      <a:pt x="143" y="608"/>
                    </a:lnTo>
                    <a:lnTo>
                      <a:pt x="988" y="453"/>
                    </a:ln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1694;p75">
                <a:extLst>
                  <a:ext uri="{FF2B5EF4-FFF2-40B4-BE49-F238E27FC236}">
                    <a16:creationId xmlns:a16="http://schemas.microsoft.com/office/drawing/2014/main" id="{3020F9A6-3CF5-3BF2-E847-F762F17F6EA2}"/>
                  </a:ext>
                </a:extLst>
              </p:cNvPr>
              <p:cNvSpPr/>
              <p:nvPr/>
            </p:nvSpPr>
            <p:spPr>
              <a:xfrm>
                <a:off x="6234267" y="9710595"/>
                <a:ext cx="122619" cy="1805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90" extrusionOk="0">
                    <a:moveTo>
                      <a:pt x="1036" y="1"/>
                    </a:moveTo>
                    <a:lnTo>
                      <a:pt x="976" y="96"/>
                    </a:lnTo>
                    <a:cubicBezTo>
                      <a:pt x="976" y="96"/>
                      <a:pt x="1381" y="358"/>
                      <a:pt x="1274" y="834"/>
                    </a:cubicBezTo>
                    <a:lnTo>
                      <a:pt x="1250" y="977"/>
                    </a:lnTo>
                    <a:lnTo>
                      <a:pt x="1691" y="632"/>
                    </a:lnTo>
                    <a:lnTo>
                      <a:pt x="1631" y="548"/>
                    </a:lnTo>
                    <a:lnTo>
                      <a:pt x="1405" y="727"/>
                    </a:lnTo>
                    <a:cubicBezTo>
                      <a:pt x="1429" y="251"/>
                      <a:pt x="1036" y="1"/>
                      <a:pt x="1036" y="1"/>
                    </a:cubicBezTo>
                    <a:close/>
                    <a:moveTo>
                      <a:pt x="441" y="203"/>
                    </a:moveTo>
                    <a:lnTo>
                      <a:pt x="441" y="203"/>
                    </a:lnTo>
                    <a:cubicBezTo>
                      <a:pt x="298" y="537"/>
                      <a:pt x="417" y="882"/>
                      <a:pt x="476" y="1037"/>
                    </a:cubicBezTo>
                    <a:lnTo>
                      <a:pt x="0" y="1037"/>
                    </a:lnTo>
                    <a:lnTo>
                      <a:pt x="0" y="1144"/>
                    </a:lnTo>
                    <a:lnTo>
                      <a:pt x="667" y="1144"/>
                    </a:lnTo>
                    <a:lnTo>
                      <a:pt x="619" y="1060"/>
                    </a:lnTo>
                    <a:cubicBezTo>
                      <a:pt x="607" y="1060"/>
                      <a:pt x="369" y="632"/>
                      <a:pt x="536" y="251"/>
                    </a:cubicBezTo>
                    <a:lnTo>
                      <a:pt x="441" y="203"/>
                    </a:lnTo>
                    <a:close/>
                    <a:moveTo>
                      <a:pt x="1214" y="1156"/>
                    </a:moveTo>
                    <a:cubicBezTo>
                      <a:pt x="1155" y="1156"/>
                      <a:pt x="1107" y="1203"/>
                      <a:pt x="1107" y="1251"/>
                    </a:cubicBezTo>
                    <a:cubicBezTo>
                      <a:pt x="1107" y="1299"/>
                      <a:pt x="1155" y="1334"/>
                      <a:pt x="1214" y="1334"/>
                    </a:cubicBezTo>
                    <a:cubicBezTo>
                      <a:pt x="1286" y="1334"/>
                      <a:pt x="1334" y="1287"/>
                      <a:pt x="1334" y="1251"/>
                    </a:cubicBezTo>
                    <a:cubicBezTo>
                      <a:pt x="1334" y="1203"/>
                      <a:pt x="1286" y="1156"/>
                      <a:pt x="1214" y="1156"/>
                    </a:cubicBezTo>
                    <a:close/>
                    <a:moveTo>
                      <a:pt x="1334" y="1644"/>
                    </a:moveTo>
                    <a:cubicBezTo>
                      <a:pt x="1274" y="1644"/>
                      <a:pt x="1214" y="1680"/>
                      <a:pt x="1214" y="1727"/>
                    </a:cubicBezTo>
                    <a:cubicBezTo>
                      <a:pt x="1214" y="1775"/>
                      <a:pt x="1274" y="1810"/>
                      <a:pt x="1334" y="1810"/>
                    </a:cubicBezTo>
                    <a:cubicBezTo>
                      <a:pt x="1393" y="1810"/>
                      <a:pt x="1441" y="1775"/>
                      <a:pt x="1441" y="1727"/>
                    </a:cubicBezTo>
                    <a:cubicBezTo>
                      <a:pt x="1441" y="1680"/>
                      <a:pt x="1393" y="1644"/>
                      <a:pt x="1334" y="1644"/>
                    </a:cubicBezTo>
                    <a:close/>
                    <a:moveTo>
                      <a:pt x="1417" y="2049"/>
                    </a:moveTo>
                    <a:cubicBezTo>
                      <a:pt x="1357" y="2049"/>
                      <a:pt x="1310" y="2084"/>
                      <a:pt x="1310" y="2132"/>
                    </a:cubicBezTo>
                    <a:cubicBezTo>
                      <a:pt x="1310" y="2180"/>
                      <a:pt x="1357" y="2215"/>
                      <a:pt x="1417" y="2215"/>
                    </a:cubicBezTo>
                    <a:cubicBezTo>
                      <a:pt x="1476" y="2215"/>
                      <a:pt x="1536" y="2180"/>
                      <a:pt x="1536" y="2132"/>
                    </a:cubicBezTo>
                    <a:cubicBezTo>
                      <a:pt x="1536" y="2084"/>
                      <a:pt x="1476" y="2049"/>
                      <a:pt x="1417" y="2049"/>
                    </a:cubicBezTo>
                    <a:close/>
                    <a:moveTo>
                      <a:pt x="905" y="834"/>
                    </a:moveTo>
                    <a:lnTo>
                      <a:pt x="798" y="858"/>
                    </a:lnTo>
                    <a:lnTo>
                      <a:pt x="1191" y="2489"/>
                    </a:lnTo>
                    <a:lnTo>
                      <a:pt x="1298" y="2453"/>
                    </a:lnTo>
                    <a:lnTo>
                      <a:pt x="905" y="8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1695;p75">
                <a:extLst>
                  <a:ext uri="{FF2B5EF4-FFF2-40B4-BE49-F238E27FC236}">
                    <a16:creationId xmlns:a16="http://schemas.microsoft.com/office/drawing/2014/main" id="{8E950F43-49A6-732A-6EE6-413759A1EDAC}"/>
                  </a:ext>
                </a:extLst>
              </p:cNvPr>
              <p:cNvSpPr/>
              <p:nvPr/>
            </p:nvSpPr>
            <p:spPr>
              <a:xfrm>
                <a:off x="6048639" y="9941981"/>
                <a:ext cx="542248" cy="39809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5490" extrusionOk="0">
                    <a:moveTo>
                      <a:pt x="3489" y="48"/>
                    </a:moveTo>
                    <a:lnTo>
                      <a:pt x="3393" y="72"/>
                    </a:lnTo>
                    <a:cubicBezTo>
                      <a:pt x="3393" y="72"/>
                      <a:pt x="3465" y="489"/>
                      <a:pt x="3298" y="727"/>
                    </a:cubicBezTo>
                    <a:cubicBezTo>
                      <a:pt x="3239" y="822"/>
                      <a:pt x="3155" y="870"/>
                      <a:pt x="3036" y="894"/>
                    </a:cubicBezTo>
                    <a:lnTo>
                      <a:pt x="3060" y="1001"/>
                    </a:lnTo>
                    <a:cubicBezTo>
                      <a:pt x="3203" y="977"/>
                      <a:pt x="3310" y="905"/>
                      <a:pt x="3393" y="786"/>
                    </a:cubicBezTo>
                    <a:cubicBezTo>
                      <a:pt x="3584" y="513"/>
                      <a:pt x="3501" y="72"/>
                      <a:pt x="3489" y="48"/>
                    </a:cubicBezTo>
                    <a:close/>
                    <a:moveTo>
                      <a:pt x="1524" y="3799"/>
                    </a:moveTo>
                    <a:lnTo>
                      <a:pt x="1417" y="3811"/>
                    </a:lnTo>
                    <a:cubicBezTo>
                      <a:pt x="1417" y="3834"/>
                      <a:pt x="1453" y="4430"/>
                      <a:pt x="1869" y="4668"/>
                    </a:cubicBezTo>
                    <a:cubicBezTo>
                      <a:pt x="1977" y="4727"/>
                      <a:pt x="2096" y="4751"/>
                      <a:pt x="2239" y="4751"/>
                    </a:cubicBezTo>
                    <a:cubicBezTo>
                      <a:pt x="2465" y="4751"/>
                      <a:pt x="2739" y="4668"/>
                      <a:pt x="3048" y="4489"/>
                    </a:cubicBezTo>
                    <a:lnTo>
                      <a:pt x="3001" y="4394"/>
                    </a:lnTo>
                    <a:cubicBezTo>
                      <a:pt x="2881" y="4454"/>
                      <a:pt x="2774" y="4513"/>
                      <a:pt x="2667" y="4549"/>
                    </a:cubicBezTo>
                    <a:lnTo>
                      <a:pt x="2405" y="4132"/>
                    </a:lnTo>
                    <a:lnTo>
                      <a:pt x="2322" y="4192"/>
                    </a:lnTo>
                    <a:lnTo>
                      <a:pt x="2572" y="4584"/>
                    </a:lnTo>
                    <a:cubicBezTo>
                      <a:pt x="2441" y="4620"/>
                      <a:pt x="2322" y="4644"/>
                      <a:pt x="2215" y="4644"/>
                    </a:cubicBezTo>
                    <a:lnTo>
                      <a:pt x="1989" y="3989"/>
                    </a:lnTo>
                    <a:lnTo>
                      <a:pt x="1893" y="4025"/>
                    </a:lnTo>
                    <a:lnTo>
                      <a:pt x="2096" y="4632"/>
                    </a:lnTo>
                    <a:cubicBezTo>
                      <a:pt x="2036" y="4620"/>
                      <a:pt x="1977" y="4596"/>
                      <a:pt x="1917" y="4573"/>
                    </a:cubicBezTo>
                    <a:cubicBezTo>
                      <a:pt x="1548" y="4358"/>
                      <a:pt x="1524" y="3811"/>
                      <a:pt x="1524" y="3799"/>
                    </a:cubicBezTo>
                    <a:close/>
                    <a:moveTo>
                      <a:pt x="5560" y="3811"/>
                    </a:moveTo>
                    <a:cubicBezTo>
                      <a:pt x="5465" y="4239"/>
                      <a:pt x="5287" y="4513"/>
                      <a:pt x="5025" y="4620"/>
                    </a:cubicBezTo>
                    <a:cubicBezTo>
                      <a:pt x="4953" y="4644"/>
                      <a:pt x="4882" y="4656"/>
                      <a:pt x="4810" y="4668"/>
                    </a:cubicBezTo>
                    <a:lnTo>
                      <a:pt x="4953" y="4180"/>
                    </a:lnTo>
                    <a:lnTo>
                      <a:pt x="4846" y="4144"/>
                    </a:lnTo>
                    <a:lnTo>
                      <a:pt x="4691" y="4668"/>
                    </a:lnTo>
                    <a:cubicBezTo>
                      <a:pt x="4572" y="4656"/>
                      <a:pt x="4453" y="4620"/>
                      <a:pt x="4358" y="4584"/>
                    </a:cubicBezTo>
                    <a:lnTo>
                      <a:pt x="4453" y="4382"/>
                    </a:lnTo>
                    <a:lnTo>
                      <a:pt x="4358" y="4334"/>
                    </a:lnTo>
                    <a:lnTo>
                      <a:pt x="4263" y="4549"/>
                    </a:lnTo>
                    <a:cubicBezTo>
                      <a:pt x="4155" y="4501"/>
                      <a:pt x="4084" y="4454"/>
                      <a:pt x="4084" y="4454"/>
                    </a:cubicBezTo>
                    <a:lnTo>
                      <a:pt x="4024" y="4549"/>
                    </a:lnTo>
                    <a:cubicBezTo>
                      <a:pt x="4036" y="4561"/>
                      <a:pt x="4382" y="4775"/>
                      <a:pt x="4763" y="4775"/>
                    </a:cubicBezTo>
                    <a:cubicBezTo>
                      <a:pt x="4858" y="4775"/>
                      <a:pt x="4965" y="4763"/>
                      <a:pt x="5072" y="4715"/>
                    </a:cubicBezTo>
                    <a:cubicBezTo>
                      <a:pt x="5358" y="4596"/>
                      <a:pt x="5560" y="4299"/>
                      <a:pt x="5668" y="3846"/>
                    </a:cubicBezTo>
                    <a:lnTo>
                      <a:pt x="5560" y="3811"/>
                    </a:lnTo>
                    <a:close/>
                    <a:moveTo>
                      <a:pt x="4727" y="1"/>
                    </a:moveTo>
                    <a:lnTo>
                      <a:pt x="3870" y="120"/>
                    </a:lnTo>
                    <a:lnTo>
                      <a:pt x="3501" y="4894"/>
                    </a:lnTo>
                    <a:lnTo>
                      <a:pt x="0" y="4930"/>
                    </a:lnTo>
                    <a:lnTo>
                      <a:pt x="0" y="5037"/>
                    </a:lnTo>
                    <a:lnTo>
                      <a:pt x="3489" y="5001"/>
                    </a:lnTo>
                    <a:lnTo>
                      <a:pt x="3453" y="5477"/>
                    </a:lnTo>
                    <a:lnTo>
                      <a:pt x="3560" y="5489"/>
                    </a:lnTo>
                    <a:lnTo>
                      <a:pt x="3596" y="5001"/>
                    </a:lnTo>
                    <a:lnTo>
                      <a:pt x="7477" y="4954"/>
                    </a:lnTo>
                    <a:lnTo>
                      <a:pt x="7477" y="4846"/>
                    </a:lnTo>
                    <a:lnTo>
                      <a:pt x="3608" y="4894"/>
                    </a:lnTo>
                    <a:lnTo>
                      <a:pt x="3977" y="215"/>
                    </a:lnTo>
                    <a:lnTo>
                      <a:pt x="4739" y="108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6" name="Google Shape;1696;p75">
              <a:extLst>
                <a:ext uri="{FF2B5EF4-FFF2-40B4-BE49-F238E27FC236}">
                  <a16:creationId xmlns:a16="http://schemas.microsoft.com/office/drawing/2014/main" id="{C501F7B0-0316-F631-95A5-47FFC0B378E6}"/>
                </a:ext>
              </a:extLst>
            </p:cNvPr>
            <p:cNvSpPr/>
            <p:nvPr/>
          </p:nvSpPr>
          <p:spPr>
            <a:xfrm>
              <a:off x="1363362" y="33973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TextBox 861">
            <a:extLst>
              <a:ext uri="{FF2B5EF4-FFF2-40B4-BE49-F238E27FC236}">
                <a16:creationId xmlns:a16="http://schemas.microsoft.com/office/drawing/2014/main" id="{F4E1A53E-045F-EF85-6811-54D6F2CB8624}"/>
              </a:ext>
            </a:extLst>
          </p:cNvPr>
          <p:cNvSpPr txBox="1"/>
          <p:nvPr/>
        </p:nvSpPr>
        <p:spPr>
          <a:xfrm>
            <a:off x="2555607" y="3159612"/>
            <a:ext cx="425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I. Đọc – Tìm hiểu chung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45"/>
          <p:cNvSpPr txBox="1">
            <a:spLocks noGrp="1"/>
          </p:cNvSpPr>
          <p:nvPr>
            <p:ph type="title"/>
          </p:nvPr>
        </p:nvSpPr>
        <p:spPr>
          <a:xfrm>
            <a:off x="6600664" y="1084527"/>
            <a:ext cx="2195859" cy="11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/>
              <a:t>Đọc</a:t>
            </a:r>
            <a:endParaRPr sz="5400" dirty="0"/>
          </a:p>
        </p:txBody>
      </p:sp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6430423" y="289970"/>
            <a:ext cx="2366100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01</a:t>
            </a:r>
            <a:endParaRPr sz="54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EB7322C-0AAE-78A6-49E7-27BA57707E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7572882"/>
              </p:ext>
            </p:extLst>
          </p:nvPr>
        </p:nvGraphicFramePr>
        <p:xfrm>
          <a:off x="504664" y="-27822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6A10D7-AEBA-D404-C9AB-EB73498AE67F}"/>
              </a:ext>
            </a:extLst>
          </p:cNvPr>
          <p:cNvSpPr/>
          <p:nvPr/>
        </p:nvSpPr>
        <p:spPr>
          <a:xfrm>
            <a:off x="650081" y="3512793"/>
            <a:ext cx="4150520" cy="9144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2. Lưu ý các chiến lược đọc: theo dõi, dự đoán, đối chiếu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Mua Truyện Cổ Tích Thế Giới – Cô Bé Bán Diêm | Tiki">
            <a:extLst>
              <a:ext uri="{FF2B5EF4-FFF2-40B4-BE49-F238E27FC236}">
                <a16:creationId xmlns:a16="http://schemas.microsoft.com/office/drawing/2014/main" id="{7B0668DA-6855-0B39-A10F-3FE293A1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92" y="2533851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/>
      <p:bldP spid="880" grpId="0"/>
      <p:bldGraphic spid="2" grpId="0">
        <p:bldAsOne/>
      </p:bldGraphic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</a:blip>
          <a:srcRect/>
          <a:tile tx="0" ty="0" sx="100000" sy="100000" flip="none" algn="tl"/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3511255" y="135869"/>
            <a:ext cx="7702550" cy="573088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</a:p>
        </p:txBody>
      </p:sp>
      <p:grpSp>
        <p:nvGrpSpPr>
          <p:cNvPr id="252" name="Google Shape;252;p33"/>
          <p:cNvGrpSpPr/>
          <p:nvPr/>
        </p:nvGrpSpPr>
        <p:grpSpPr>
          <a:xfrm>
            <a:off x="8552039" y="4597283"/>
            <a:ext cx="410785" cy="410348"/>
            <a:chOff x="1309875" y="1499912"/>
            <a:chExt cx="359015" cy="358633"/>
          </a:xfrm>
        </p:grpSpPr>
        <p:sp>
          <p:nvSpPr>
            <p:cNvPr id="253" name="Google Shape;253;p33"/>
            <p:cNvSpPr/>
            <p:nvPr/>
          </p:nvSpPr>
          <p:spPr>
            <a:xfrm>
              <a:off x="1309875" y="1499912"/>
              <a:ext cx="133708" cy="204665"/>
            </a:xfrm>
            <a:custGeom>
              <a:avLst/>
              <a:gdLst/>
              <a:ahLst/>
              <a:cxnLst/>
              <a:rect l="l" t="t" r="r" b="b"/>
              <a:pathLst>
                <a:path w="4204" h="6435" extrusionOk="0">
                  <a:moveTo>
                    <a:pt x="1310" y="0"/>
                  </a:moveTo>
                  <a:cubicBezTo>
                    <a:pt x="608" y="0"/>
                    <a:pt x="24" y="560"/>
                    <a:pt x="24" y="1274"/>
                  </a:cubicBezTo>
                  <a:cubicBezTo>
                    <a:pt x="36" y="6323"/>
                    <a:pt x="0" y="6037"/>
                    <a:pt x="72" y="6311"/>
                  </a:cubicBezTo>
                  <a:cubicBezTo>
                    <a:pt x="82" y="6381"/>
                    <a:pt x="152" y="6435"/>
                    <a:pt x="231" y="6435"/>
                  </a:cubicBezTo>
                  <a:cubicBezTo>
                    <a:pt x="246" y="6435"/>
                    <a:pt x="260" y="6433"/>
                    <a:pt x="274" y="6430"/>
                  </a:cubicBezTo>
                  <a:cubicBezTo>
                    <a:pt x="370" y="6394"/>
                    <a:pt x="429" y="6311"/>
                    <a:pt x="393" y="6215"/>
                  </a:cubicBezTo>
                  <a:cubicBezTo>
                    <a:pt x="358" y="6013"/>
                    <a:pt x="381" y="6180"/>
                    <a:pt x="370" y="1262"/>
                  </a:cubicBezTo>
                  <a:cubicBezTo>
                    <a:pt x="370" y="739"/>
                    <a:pt x="786" y="322"/>
                    <a:pt x="1310" y="322"/>
                  </a:cubicBezTo>
                  <a:lnTo>
                    <a:pt x="4049" y="322"/>
                  </a:lnTo>
                  <a:cubicBezTo>
                    <a:pt x="4132" y="322"/>
                    <a:pt x="4203" y="250"/>
                    <a:pt x="4203" y="167"/>
                  </a:cubicBezTo>
                  <a:cubicBezTo>
                    <a:pt x="4203" y="72"/>
                    <a:pt x="4132" y="0"/>
                    <a:pt x="4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1454524" y="1499912"/>
              <a:ext cx="213602" cy="123467"/>
            </a:xfrm>
            <a:custGeom>
              <a:avLst/>
              <a:gdLst/>
              <a:ahLst/>
              <a:cxnLst/>
              <a:rect l="l" t="t" r="r" b="b"/>
              <a:pathLst>
                <a:path w="6716" h="388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5430" y="322"/>
                  </a:lnTo>
                  <a:cubicBezTo>
                    <a:pt x="5954" y="322"/>
                    <a:pt x="6371" y="739"/>
                    <a:pt x="6371" y="1262"/>
                  </a:cubicBezTo>
                  <a:lnTo>
                    <a:pt x="6371" y="3715"/>
                  </a:lnTo>
                  <a:cubicBezTo>
                    <a:pt x="6371" y="3810"/>
                    <a:pt x="6442" y="3882"/>
                    <a:pt x="6537" y="3882"/>
                  </a:cubicBezTo>
                  <a:cubicBezTo>
                    <a:pt x="6621" y="3882"/>
                    <a:pt x="6704" y="3810"/>
                    <a:pt x="6704" y="3715"/>
                  </a:cubicBezTo>
                  <a:lnTo>
                    <a:pt x="6704" y="1262"/>
                  </a:lnTo>
                  <a:cubicBezTo>
                    <a:pt x="6716" y="584"/>
                    <a:pt x="6144" y="0"/>
                    <a:pt x="5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1322756" y="1634701"/>
              <a:ext cx="346134" cy="223844"/>
            </a:xfrm>
            <a:custGeom>
              <a:avLst/>
              <a:gdLst/>
              <a:ahLst/>
              <a:cxnLst/>
              <a:rect l="l" t="t" r="r" b="b"/>
              <a:pathLst>
                <a:path w="10883" h="7038" extrusionOk="0">
                  <a:moveTo>
                    <a:pt x="5930" y="3037"/>
                  </a:moveTo>
                  <a:lnTo>
                    <a:pt x="5930" y="5656"/>
                  </a:lnTo>
                  <a:lnTo>
                    <a:pt x="4560" y="5656"/>
                  </a:lnTo>
                  <a:lnTo>
                    <a:pt x="4560" y="3037"/>
                  </a:lnTo>
                  <a:close/>
                  <a:moveTo>
                    <a:pt x="7370" y="5990"/>
                  </a:moveTo>
                  <a:cubicBezTo>
                    <a:pt x="7549" y="5990"/>
                    <a:pt x="7716" y="6133"/>
                    <a:pt x="7716" y="6323"/>
                  </a:cubicBezTo>
                  <a:lnTo>
                    <a:pt x="7716" y="6383"/>
                  </a:lnTo>
                  <a:cubicBezTo>
                    <a:pt x="7716" y="6561"/>
                    <a:pt x="7573" y="6728"/>
                    <a:pt x="7370" y="6728"/>
                  </a:cubicBezTo>
                  <a:lnTo>
                    <a:pt x="3120" y="6728"/>
                  </a:lnTo>
                  <a:cubicBezTo>
                    <a:pt x="2941" y="6728"/>
                    <a:pt x="2774" y="6585"/>
                    <a:pt x="2774" y="6383"/>
                  </a:cubicBezTo>
                  <a:lnTo>
                    <a:pt x="2774" y="6323"/>
                  </a:lnTo>
                  <a:cubicBezTo>
                    <a:pt x="2774" y="6145"/>
                    <a:pt x="2929" y="5990"/>
                    <a:pt x="3120" y="5990"/>
                  </a:cubicBezTo>
                  <a:close/>
                  <a:moveTo>
                    <a:pt x="10692" y="1"/>
                  </a:moveTo>
                  <a:cubicBezTo>
                    <a:pt x="10597" y="1"/>
                    <a:pt x="10525" y="72"/>
                    <a:pt x="10525" y="168"/>
                  </a:cubicBezTo>
                  <a:lnTo>
                    <a:pt x="10525" y="1763"/>
                  </a:lnTo>
                  <a:cubicBezTo>
                    <a:pt x="10525" y="2275"/>
                    <a:pt x="10109" y="2692"/>
                    <a:pt x="9585" y="2692"/>
                  </a:cubicBezTo>
                  <a:lnTo>
                    <a:pt x="917" y="2692"/>
                  </a:lnTo>
                  <a:cubicBezTo>
                    <a:pt x="691" y="2692"/>
                    <a:pt x="465" y="2608"/>
                    <a:pt x="298" y="2454"/>
                  </a:cubicBezTo>
                  <a:cubicBezTo>
                    <a:pt x="265" y="2426"/>
                    <a:pt x="225" y="2412"/>
                    <a:pt x="185" y="2412"/>
                  </a:cubicBezTo>
                  <a:cubicBezTo>
                    <a:pt x="138" y="2412"/>
                    <a:pt x="92" y="2432"/>
                    <a:pt x="60" y="2477"/>
                  </a:cubicBezTo>
                  <a:cubicBezTo>
                    <a:pt x="0" y="2549"/>
                    <a:pt x="0" y="2656"/>
                    <a:pt x="84" y="2716"/>
                  </a:cubicBezTo>
                  <a:cubicBezTo>
                    <a:pt x="322" y="2918"/>
                    <a:pt x="619" y="3025"/>
                    <a:pt x="917" y="3025"/>
                  </a:cubicBezTo>
                  <a:lnTo>
                    <a:pt x="4227" y="3025"/>
                  </a:lnTo>
                  <a:lnTo>
                    <a:pt x="4227" y="5644"/>
                  </a:lnTo>
                  <a:lnTo>
                    <a:pt x="3132" y="5644"/>
                  </a:lnTo>
                  <a:cubicBezTo>
                    <a:pt x="2763" y="5644"/>
                    <a:pt x="2465" y="5942"/>
                    <a:pt x="2465" y="6311"/>
                  </a:cubicBezTo>
                  <a:lnTo>
                    <a:pt x="2465" y="6371"/>
                  </a:lnTo>
                  <a:cubicBezTo>
                    <a:pt x="2465" y="6740"/>
                    <a:pt x="2763" y="7038"/>
                    <a:pt x="3132" y="7038"/>
                  </a:cubicBezTo>
                  <a:lnTo>
                    <a:pt x="7394" y="7038"/>
                  </a:lnTo>
                  <a:cubicBezTo>
                    <a:pt x="7763" y="7038"/>
                    <a:pt x="8061" y="6740"/>
                    <a:pt x="8061" y="6371"/>
                  </a:cubicBezTo>
                  <a:lnTo>
                    <a:pt x="8061" y="6311"/>
                  </a:lnTo>
                  <a:cubicBezTo>
                    <a:pt x="8061" y="5942"/>
                    <a:pt x="7763" y="5644"/>
                    <a:pt x="7394" y="5644"/>
                  </a:cubicBezTo>
                  <a:lnTo>
                    <a:pt x="6287" y="5644"/>
                  </a:lnTo>
                  <a:lnTo>
                    <a:pt x="6287" y="3037"/>
                  </a:lnTo>
                  <a:lnTo>
                    <a:pt x="9609" y="3037"/>
                  </a:lnTo>
                  <a:cubicBezTo>
                    <a:pt x="10311" y="3037"/>
                    <a:pt x="10883" y="2477"/>
                    <a:pt x="10883" y="1751"/>
                  </a:cubicBezTo>
                  <a:lnTo>
                    <a:pt x="10883" y="168"/>
                  </a:lnTo>
                  <a:cubicBezTo>
                    <a:pt x="10859" y="72"/>
                    <a:pt x="10787" y="1"/>
                    <a:pt x="10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1331852" y="1519217"/>
              <a:ext cx="191243" cy="140514"/>
            </a:xfrm>
            <a:custGeom>
              <a:avLst/>
              <a:gdLst/>
              <a:ahLst/>
              <a:cxnLst/>
              <a:rect l="l" t="t" r="r" b="b"/>
              <a:pathLst>
                <a:path w="6013" h="4418" extrusionOk="0">
                  <a:moveTo>
                    <a:pt x="869" y="1"/>
                  </a:moveTo>
                  <a:cubicBezTo>
                    <a:pt x="393" y="1"/>
                    <a:pt x="0" y="393"/>
                    <a:pt x="0" y="870"/>
                  </a:cubicBezTo>
                  <a:lnTo>
                    <a:pt x="0" y="4263"/>
                  </a:lnTo>
                  <a:cubicBezTo>
                    <a:pt x="0" y="4346"/>
                    <a:pt x="83" y="4418"/>
                    <a:pt x="167" y="4418"/>
                  </a:cubicBezTo>
                  <a:cubicBezTo>
                    <a:pt x="262" y="4418"/>
                    <a:pt x="333" y="4346"/>
                    <a:pt x="333" y="4263"/>
                  </a:cubicBezTo>
                  <a:lnTo>
                    <a:pt x="333" y="870"/>
                  </a:lnTo>
                  <a:cubicBezTo>
                    <a:pt x="333" y="572"/>
                    <a:pt x="572" y="334"/>
                    <a:pt x="869" y="334"/>
                  </a:cubicBezTo>
                  <a:lnTo>
                    <a:pt x="5834" y="334"/>
                  </a:lnTo>
                  <a:cubicBezTo>
                    <a:pt x="5929" y="334"/>
                    <a:pt x="6001" y="251"/>
                    <a:pt x="6001" y="167"/>
                  </a:cubicBezTo>
                  <a:cubicBezTo>
                    <a:pt x="6013" y="72"/>
                    <a:pt x="5929" y="1"/>
                    <a:pt x="5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1331852" y="1519217"/>
              <a:ext cx="315442" cy="190512"/>
            </a:xfrm>
            <a:custGeom>
              <a:avLst/>
              <a:gdLst/>
              <a:ahLst/>
              <a:cxnLst/>
              <a:rect l="l" t="t" r="r" b="b"/>
              <a:pathLst>
                <a:path w="9918" h="5990" extrusionOk="0">
                  <a:moveTo>
                    <a:pt x="6513" y="1"/>
                  </a:moveTo>
                  <a:cubicBezTo>
                    <a:pt x="6418" y="1"/>
                    <a:pt x="6346" y="72"/>
                    <a:pt x="6346" y="167"/>
                  </a:cubicBezTo>
                  <a:cubicBezTo>
                    <a:pt x="6346" y="251"/>
                    <a:pt x="6418" y="322"/>
                    <a:pt x="6513" y="322"/>
                  </a:cubicBezTo>
                  <a:lnTo>
                    <a:pt x="9049" y="322"/>
                  </a:lnTo>
                  <a:cubicBezTo>
                    <a:pt x="9346" y="322"/>
                    <a:pt x="9585" y="560"/>
                    <a:pt x="9585" y="870"/>
                  </a:cubicBezTo>
                  <a:lnTo>
                    <a:pt x="9585" y="5120"/>
                  </a:lnTo>
                  <a:cubicBezTo>
                    <a:pt x="9585" y="5418"/>
                    <a:pt x="9346" y="5656"/>
                    <a:pt x="9049" y="5656"/>
                  </a:cubicBezTo>
                  <a:lnTo>
                    <a:pt x="869" y="5656"/>
                  </a:lnTo>
                  <a:cubicBezTo>
                    <a:pt x="572" y="5656"/>
                    <a:pt x="333" y="5418"/>
                    <a:pt x="333" y="5120"/>
                  </a:cubicBezTo>
                  <a:lnTo>
                    <a:pt x="333" y="4930"/>
                  </a:lnTo>
                  <a:cubicBezTo>
                    <a:pt x="333" y="4834"/>
                    <a:pt x="262" y="4763"/>
                    <a:pt x="167" y="4763"/>
                  </a:cubicBezTo>
                  <a:cubicBezTo>
                    <a:pt x="71" y="4763"/>
                    <a:pt x="0" y="4834"/>
                    <a:pt x="0" y="4930"/>
                  </a:cubicBezTo>
                  <a:lnTo>
                    <a:pt x="0" y="5120"/>
                  </a:lnTo>
                  <a:cubicBezTo>
                    <a:pt x="0" y="5596"/>
                    <a:pt x="393" y="5989"/>
                    <a:pt x="869" y="5989"/>
                  </a:cubicBezTo>
                  <a:lnTo>
                    <a:pt x="9049" y="5989"/>
                  </a:lnTo>
                  <a:cubicBezTo>
                    <a:pt x="9525" y="5989"/>
                    <a:pt x="9918" y="5596"/>
                    <a:pt x="9918" y="5120"/>
                  </a:cubicBezTo>
                  <a:lnTo>
                    <a:pt x="9918" y="870"/>
                  </a:lnTo>
                  <a:cubicBezTo>
                    <a:pt x="9918" y="393"/>
                    <a:pt x="9525" y="1"/>
                    <a:pt x="9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1587056" y="16691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1471190" y="1538523"/>
              <a:ext cx="160965" cy="141278"/>
            </a:xfrm>
            <a:custGeom>
              <a:avLst/>
              <a:gdLst/>
              <a:ahLst/>
              <a:cxnLst/>
              <a:rect l="l" t="t" r="r" b="b"/>
              <a:pathLst>
                <a:path w="5061" h="4442" extrusionOk="0">
                  <a:moveTo>
                    <a:pt x="2489" y="346"/>
                  </a:moveTo>
                  <a:lnTo>
                    <a:pt x="1536" y="1096"/>
                  </a:lnTo>
                  <a:lnTo>
                    <a:pt x="548" y="346"/>
                  </a:lnTo>
                  <a:close/>
                  <a:moveTo>
                    <a:pt x="322" y="596"/>
                  </a:moveTo>
                  <a:lnTo>
                    <a:pt x="1251" y="1299"/>
                  </a:lnTo>
                  <a:lnTo>
                    <a:pt x="322" y="2013"/>
                  </a:lnTo>
                  <a:lnTo>
                    <a:pt x="322" y="596"/>
                  </a:lnTo>
                  <a:close/>
                  <a:moveTo>
                    <a:pt x="2739" y="584"/>
                  </a:moveTo>
                  <a:lnTo>
                    <a:pt x="2739" y="2013"/>
                  </a:lnTo>
                  <a:lnTo>
                    <a:pt x="1810" y="1299"/>
                  </a:lnTo>
                  <a:lnTo>
                    <a:pt x="2739" y="584"/>
                  </a:lnTo>
                  <a:close/>
                  <a:moveTo>
                    <a:pt x="1536" y="1501"/>
                  </a:moveTo>
                  <a:lnTo>
                    <a:pt x="2525" y="2263"/>
                  </a:lnTo>
                  <a:lnTo>
                    <a:pt x="548" y="2263"/>
                  </a:lnTo>
                  <a:lnTo>
                    <a:pt x="1536" y="1501"/>
                  </a:lnTo>
                  <a:close/>
                  <a:moveTo>
                    <a:pt x="3239" y="2680"/>
                  </a:moveTo>
                  <a:lnTo>
                    <a:pt x="3239" y="2680"/>
                  </a:lnTo>
                  <a:cubicBezTo>
                    <a:pt x="3261" y="2702"/>
                    <a:pt x="4644" y="3120"/>
                    <a:pt x="4644" y="3120"/>
                  </a:cubicBezTo>
                  <a:cubicBezTo>
                    <a:pt x="4639" y="3122"/>
                    <a:pt x="4637" y="3122"/>
                    <a:pt x="4636" y="3122"/>
                  </a:cubicBezTo>
                  <a:cubicBezTo>
                    <a:pt x="4636" y="3122"/>
                    <a:pt x="4642" y="3120"/>
                    <a:pt x="4640" y="3120"/>
                  </a:cubicBezTo>
                  <a:cubicBezTo>
                    <a:pt x="4636" y="3120"/>
                    <a:pt x="4565" y="3136"/>
                    <a:pt x="4049" y="3263"/>
                  </a:cubicBezTo>
                  <a:cubicBezTo>
                    <a:pt x="3930" y="3287"/>
                    <a:pt x="3834" y="3382"/>
                    <a:pt x="3811" y="3501"/>
                  </a:cubicBezTo>
                  <a:cubicBezTo>
                    <a:pt x="3686" y="3957"/>
                    <a:pt x="3662" y="4068"/>
                    <a:pt x="3659" y="4091"/>
                  </a:cubicBezTo>
                  <a:lnTo>
                    <a:pt x="3659" y="4091"/>
                  </a:lnTo>
                  <a:cubicBezTo>
                    <a:pt x="3658" y="4092"/>
                    <a:pt x="3657" y="4094"/>
                    <a:pt x="3656" y="4097"/>
                  </a:cubicBezTo>
                  <a:cubicBezTo>
                    <a:pt x="3656" y="4085"/>
                    <a:pt x="3620" y="3954"/>
                    <a:pt x="3239" y="2680"/>
                  </a:cubicBezTo>
                  <a:close/>
                  <a:moveTo>
                    <a:pt x="322" y="1"/>
                  </a:moveTo>
                  <a:cubicBezTo>
                    <a:pt x="143" y="1"/>
                    <a:pt x="1" y="156"/>
                    <a:pt x="1" y="334"/>
                  </a:cubicBezTo>
                  <a:lnTo>
                    <a:pt x="1" y="2263"/>
                  </a:lnTo>
                  <a:cubicBezTo>
                    <a:pt x="1" y="2442"/>
                    <a:pt x="143" y="2596"/>
                    <a:pt x="322" y="2596"/>
                  </a:cubicBezTo>
                  <a:lnTo>
                    <a:pt x="2739" y="2596"/>
                  </a:lnTo>
                  <a:cubicBezTo>
                    <a:pt x="2810" y="2596"/>
                    <a:pt x="2882" y="2561"/>
                    <a:pt x="2941" y="2513"/>
                  </a:cubicBezTo>
                  <a:lnTo>
                    <a:pt x="2941" y="2513"/>
                  </a:lnTo>
                  <a:cubicBezTo>
                    <a:pt x="2894" y="2596"/>
                    <a:pt x="2882" y="2692"/>
                    <a:pt x="2918" y="2787"/>
                  </a:cubicBezTo>
                  <a:lnTo>
                    <a:pt x="3334" y="4204"/>
                  </a:lnTo>
                  <a:cubicBezTo>
                    <a:pt x="3375" y="4362"/>
                    <a:pt x="3511" y="4442"/>
                    <a:pt x="3650" y="4442"/>
                  </a:cubicBezTo>
                  <a:cubicBezTo>
                    <a:pt x="3793" y="4442"/>
                    <a:pt x="3941" y="4356"/>
                    <a:pt x="3989" y="4180"/>
                  </a:cubicBezTo>
                  <a:lnTo>
                    <a:pt x="4132" y="3585"/>
                  </a:lnTo>
                  <a:lnTo>
                    <a:pt x="4727" y="3442"/>
                  </a:lnTo>
                  <a:cubicBezTo>
                    <a:pt x="5061" y="3358"/>
                    <a:pt x="5061" y="2894"/>
                    <a:pt x="4727" y="2787"/>
                  </a:cubicBezTo>
                  <a:lnTo>
                    <a:pt x="3322" y="2370"/>
                  </a:lnTo>
                  <a:cubicBezTo>
                    <a:pt x="3290" y="2363"/>
                    <a:pt x="3256" y="2359"/>
                    <a:pt x="3223" y="2359"/>
                  </a:cubicBezTo>
                  <a:cubicBezTo>
                    <a:pt x="3147" y="2359"/>
                    <a:pt x="3075" y="2380"/>
                    <a:pt x="3025" y="2430"/>
                  </a:cubicBezTo>
                  <a:cubicBezTo>
                    <a:pt x="3096" y="2299"/>
                    <a:pt x="3049" y="2334"/>
                    <a:pt x="3060" y="334"/>
                  </a:cubicBezTo>
                  <a:cubicBezTo>
                    <a:pt x="3060" y="287"/>
                    <a:pt x="3060" y="251"/>
                    <a:pt x="3049" y="215"/>
                  </a:cubicBezTo>
                  <a:cubicBezTo>
                    <a:pt x="3049" y="179"/>
                    <a:pt x="3037" y="156"/>
                    <a:pt x="3025" y="132"/>
                  </a:cubicBezTo>
                  <a:cubicBezTo>
                    <a:pt x="3001" y="120"/>
                    <a:pt x="2989" y="108"/>
                    <a:pt x="2977" y="108"/>
                  </a:cubicBezTo>
                  <a:cubicBezTo>
                    <a:pt x="2918" y="48"/>
                    <a:pt x="2822" y="1"/>
                    <a:pt x="2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1354943" y="1540049"/>
              <a:ext cx="124230" cy="148847"/>
            </a:xfrm>
            <a:custGeom>
              <a:avLst/>
              <a:gdLst/>
              <a:ahLst/>
              <a:cxnLst/>
              <a:rect l="l" t="t" r="r" b="b"/>
              <a:pathLst>
                <a:path w="3906" h="4680" extrusionOk="0">
                  <a:moveTo>
                    <a:pt x="1834" y="0"/>
                  </a:moveTo>
                  <a:cubicBezTo>
                    <a:pt x="1489" y="0"/>
                    <a:pt x="1179" y="227"/>
                    <a:pt x="1072" y="548"/>
                  </a:cubicBezTo>
                  <a:cubicBezTo>
                    <a:pt x="0" y="3929"/>
                    <a:pt x="24" y="3751"/>
                    <a:pt x="24" y="3941"/>
                  </a:cubicBezTo>
                  <a:cubicBezTo>
                    <a:pt x="24" y="4346"/>
                    <a:pt x="346" y="4680"/>
                    <a:pt x="750" y="4680"/>
                  </a:cubicBezTo>
                  <a:cubicBezTo>
                    <a:pt x="1060" y="4680"/>
                    <a:pt x="1346" y="4477"/>
                    <a:pt x="1429" y="4168"/>
                  </a:cubicBezTo>
                  <a:lnTo>
                    <a:pt x="1524" y="3882"/>
                  </a:lnTo>
                  <a:cubicBezTo>
                    <a:pt x="1572" y="3739"/>
                    <a:pt x="1703" y="3644"/>
                    <a:pt x="1846" y="3644"/>
                  </a:cubicBezTo>
                  <a:lnTo>
                    <a:pt x="2024" y="3644"/>
                  </a:lnTo>
                  <a:cubicBezTo>
                    <a:pt x="2179" y="3644"/>
                    <a:pt x="2310" y="3739"/>
                    <a:pt x="2358" y="3882"/>
                  </a:cubicBezTo>
                  <a:lnTo>
                    <a:pt x="2441" y="4168"/>
                  </a:lnTo>
                  <a:cubicBezTo>
                    <a:pt x="2548" y="4465"/>
                    <a:pt x="2822" y="4680"/>
                    <a:pt x="3132" y="4680"/>
                  </a:cubicBezTo>
                  <a:cubicBezTo>
                    <a:pt x="3536" y="4680"/>
                    <a:pt x="3858" y="4346"/>
                    <a:pt x="3858" y="3941"/>
                  </a:cubicBezTo>
                  <a:cubicBezTo>
                    <a:pt x="3906" y="3751"/>
                    <a:pt x="3858" y="3739"/>
                    <a:pt x="3489" y="2501"/>
                  </a:cubicBezTo>
                  <a:cubicBezTo>
                    <a:pt x="3470" y="2424"/>
                    <a:pt x="3405" y="2386"/>
                    <a:pt x="3337" y="2386"/>
                  </a:cubicBezTo>
                  <a:cubicBezTo>
                    <a:pt x="3320" y="2386"/>
                    <a:pt x="3303" y="2389"/>
                    <a:pt x="3286" y="2394"/>
                  </a:cubicBezTo>
                  <a:cubicBezTo>
                    <a:pt x="3191" y="2429"/>
                    <a:pt x="3144" y="2513"/>
                    <a:pt x="3179" y="2608"/>
                  </a:cubicBezTo>
                  <a:cubicBezTo>
                    <a:pt x="3584" y="3882"/>
                    <a:pt x="3596" y="3834"/>
                    <a:pt x="3596" y="3941"/>
                  </a:cubicBezTo>
                  <a:cubicBezTo>
                    <a:pt x="3596" y="4168"/>
                    <a:pt x="3417" y="4334"/>
                    <a:pt x="3203" y="4334"/>
                  </a:cubicBezTo>
                  <a:cubicBezTo>
                    <a:pt x="3048" y="4334"/>
                    <a:pt x="2894" y="4227"/>
                    <a:pt x="2834" y="4060"/>
                  </a:cubicBezTo>
                  <a:lnTo>
                    <a:pt x="2751" y="3787"/>
                  </a:lnTo>
                  <a:cubicBezTo>
                    <a:pt x="2655" y="3501"/>
                    <a:pt x="2393" y="3310"/>
                    <a:pt x="2096" y="3310"/>
                  </a:cubicBezTo>
                  <a:lnTo>
                    <a:pt x="1882" y="3310"/>
                  </a:lnTo>
                  <a:cubicBezTo>
                    <a:pt x="1584" y="3310"/>
                    <a:pt x="1334" y="3501"/>
                    <a:pt x="1227" y="3787"/>
                  </a:cubicBezTo>
                  <a:lnTo>
                    <a:pt x="1143" y="4084"/>
                  </a:lnTo>
                  <a:cubicBezTo>
                    <a:pt x="1084" y="4239"/>
                    <a:pt x="929" y="4346"/>
                    <a:pt x="762" y="4346"/>
                  </a:cubicBezTo>
                  <a:cubicBezTo>
                    <a:pt x="500" y="4346"/>
                    <a:pt x="298" y="4096"/>
                    <a:pt x="393" y="3822"/>
                  </a:cubicBezTo>
                  <a:lnTo>
                    <a:pt x="1417" y="655"/>
                  </a:lnTo>
                  <a:cubicBezTo>
                    <a:pt x="1477" y="465"/>
                    <a:pt x="1655" y="346"/>
                    <a:pt x="1846" y="346"/>
                  </a:cubicBezTo>
                  <a:lnTo>
                    <a:pt x="2084" y="346"/>
                  </a:lnTo>
                  <a:cubicBezTo>
                    <a:pt x="2286" y="346"/>
                    <a:pt x="2465" y="477"/>
                    <a:pt x="2524" y="655"/>
                  </a:cubicBezTo>
                  <a:lnTo>
                    <a:pt x="2941" y="1965"/>
                  </a:lnTo>
                  <a:cubicBezTo>
                    <a:pt x="2960" y="2041"/>
                    <a:pt x="3025" y="2079"/>
                    <a:pt x="3093" y="2079"/>
                  </a:cubicBezTo>
                  <a:cubicBezTo>
                    <a:pt x="3110" y="2079"/>
                    <a:pt x="3127" y="2077"/>
                    <a:pt x="3144" y="2072"/>
                  </a:cubicBezTo>
                  <a:cubicBezTo>
                    <a:pt x="3239" y="2036"/>
                    <a:pt x="3275" y="1953"/>
                    <a:pt x="3251" y="1858"/>
                  </a:cubicBezTo>
                  <a:lnTo>
                    <a:pt x="2834" y="548"/>
                  </a:lnTo>
                  <a:cubicBezTo>
                    <a:pt x="2727" y="227"/>
                    <a:pt x="2417" y="0"/>
                    <a:pt x="2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1399629" y="1581714"/>
              <a:ext cx="37148" cy="52669"/>
            </a:xfrm>
            <a:custGeom>
              <a:avLst/>
              <a:gdLst/>
              <a:ahLst/>
              <a:cxnLst/>
              <a:rect l="l" t="t" r="r" b="b"/>
              <a:pathLst>
                <a:path w="1168" h="1656" extrusionOk="0">
                  <a:moveTo>
                    <a:pt x="596" y="738"/>
                  </a:moveTo>
                  <a:lnTo>
                    <a:pt x="774" y="1310"/>
                  </a:lnTo>
                  <a:lnTo>
                    <a:pt x="417" y="1310"/>
                  </a:lnTo>
                  <a:lnTo>
                    <a:pt x="596" y="738"/>
                  </a:lnTo>
                  <a:close/>
                  <a:moveTo>
                    <a:pt x="584" y="0"/>
                  </a:moveTo>
                  <a:cubicBezTo>
                    <a:pt x="512" y="0"/>
                    <a:pt x="453" y="48"/>
                    <a:pt x="417" y="119"/>
                  </a:cubicBezTo>
                  <a:lnTo>
                    <a:pt x="36" y="1429"/>
                  </a:lnTo>
                  <a:cubicBezTo>
                    <a:pt x="0" y="1536"/>
                    <a:pt x="72" y="1655"/>
                    <a:pt x="191" y="1655"/>
                  </a:cubicBezTo>
                  <a:lnTo>
                    <a:pt x="1000" y="1655"/>
                  </a:lnTo>
                  <a:cubicBezTo>
                    <a:pt x="1060" y="1655"/>
                    <a:pt x="1108" y="1619"/>
                    <a:pt x="1131" y="1584"/>
                  </a:cubicBezTo>
                  <a:cubicBezTo>
                    <a:pt x="1167" y="1536"/>
                    <a:pt x="1167" y="1488"/>
                    <a:pt x="1143" y="1429"/>
                  </a:cubicBezTo>
                  <a:lnTo>
                    <a:pt x="750" y="119"/>
                  </a:lnTo>
                  <a:cubicBezTo>
                    <a:pt x="727" y="48"/>
                    <a:pt x="655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C68573B-C30F-62D3-2D1A-F1F09EE71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012804"/>
              </p:ext>
            </p:extLst>
          </p:nvPr>
        </p:nvGraphicFramePr>
        <p:xfrm>
          <a:off x="634310" y="560813"/>
          <a:ext cx="803298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Hình ảnh Tình Bạn Và Tình Bạn Tình Bạn Bè Bạn Nước Ngoài Nhóm Chụp ảnh Bằng  Tay Hoạt Hình đa Quốc Gia PNG , Clipart, Chơi Cùng Nhau, Hoa Văn Trang">
            <a:extLst>
              <a:ext uri="{FF2B5EF4-FFF2-40B4-BE49-F238E27FC236}">
                <a16:creationId xmlns:a16="http://schemas.microsoft.com/office/drawing/2014/main" id="{12B4AFC7-17C5-7BF2-0F4B-4D64DD6D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3" y="55921"/>
            <a:ext cx="1567315" cy="1567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8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997A087-A28C-E3FC-2477-881D38C1D373}"/>
              </a:ext>
            </a:extLst>
          </p:cNvPr>
          <p:cNvSpPr/>
          <p:nvPr/>
        </p:nvSpPr>
        <p:spPr>
          <a:xfrm>
            <a:off x="3483935" y="1909988"/>
            <a:ext cx="2519917" cy="218369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35607-D763-FAE9-E53F-12B8D739B5F6}"/>
              </a:ext>
            </a:extLst>
          </p:cNvPr>
          <p:cNvSpPr/>
          <p:nvPr/>
        </p:nvSpPr>
        <p:spPr>
          <a:xfrm>
            <a:off x="342003" y="1909988"/>
            <a:ext cx="2519917" cy="218369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8B30489-9DB0-C6BF-8CD8-A8EA0012F244}"/>
              </a:ext>
            </a:extLst>
          </p:cNvPr>
          <p:cNvSpPr/>
          <p:nvPr/>
        </p:nvSpPr>
        <p:spPr>
          <a:xfrm>
            <a:off x="2700670" y="588335"/>
            <a:ext cx="3799367" cy="744279"/>
          </a:xfrm>
          <a:prstGeom prst="round2Diag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83EB-12F3-FB97-3C87-B86ECE305769}"/>
              </a:ext>
            </a:extLst>
          </p:cNvPr>
          <p:cNvSpPr txBox="1"/>
          <p:nvPr/>
        </p:nvSpPr>
        <p:spPr>
          <a:xfrm>
            <a:off x="2835349" y="723014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KĨ NĂNG ĐỌC DỰ ĐOÁN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0FBDA-6DA1-CF6C-191F-507ADA6DA971}"/>
              </a:ext>
            </a:extLst>
          </p:cNvPr>
          <p:cNvSpPr txBox="1"/>
          <p:nvPr/>
        </p:nvSpPr>
        <p:spPr>
          <a:xfrm>
            <a:off x="354422" y="2084262"/>
            <a:ext cx="24490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Đọc</a:t>
            </a:r>
            <a:r>
              <a:rPr lang="vi-V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đoạn văn bản, chú ý các chi tiết, cách miêu tả bối cảnh và nhân vật, các sự việc đã xảy ra.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6C96E-7944-B8B7-DD52-D1BF3F98DAA5}"/>
              </a:ext>
            </a:extLst>
          </p:cNvPr>
          <p:cNvSpPr txBox="1"/>
          <p:nvPr/>
        </p:nvSpPr>
        <p:spPr>
          <a:xfrm>
            <a:off x="3551279" y="2321162"/>
            <a:ext cx="238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Liên kết </a:t>
            </a:r>
            <a:r>
              <a:rPr lang="vi-V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những hiểu biết trải nghiệm của bản thân, những liên tưởng cá nhân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D88F67-79DC-5F92-02C0-86191C202904}"/>
              </a:ext>
            </a:extLst>
          </p:cNvPr>
          <p:cNvSpPr/>
          <p:nvPr/>
        </p:nvSpPr>
        <p:spPr>
          <a:xfrm>
            <a:off x="6625867" y="1909988"/>
            <a:ext cx="2250560" cy="228439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60A2B-144E-52EA-0044-2ED9137C495C}"/>
              </a:ext>
            </a:extLst>
          </p:cNvPr>
          <p:cNvSpPr txBox="1"/>
          <p:nvPr/>
        </p:nvSpPr>
        <p:spPr>
          <a:xfrm>
            <a:off x="6737496" y="2392039"/>
            <a:ext cx="2250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Dự đoán </a:t>
            </a:r>
            <a:r>
              <a:rPr lang="vi-V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về những sự việc, tình tiết xảy ra tiếp theo của văn bản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842A31D5-A77A-22F6-3502-035BC2F21F01}"/>
              </a:ext>
            </a:extLst>
          </p:cNvPr>
          <p:cNvSpPr/>
          <p:nvPr/>
        </p:nvSpPr>
        <p:spPr>
          <a:xfrm>
            <a:off x="2896481" y="2704805"/>
            <a:ext cx="552892" cy="556151"/>
          </a:xfrm>
          <a:prstGeom prst="plu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A4EEA63-0E6D-4C30-3A1A-BB61FD8C1C2A}"/>
              </a:ext>
            </a:extLst>
          </p:cNvPr>
          <p:cNvSpPr/>
          <p:nvPr/>
        </p:nvSpPr>
        <p:spPr>
          <a:xfrm>
            <a:off x="6003852" y="2867224"/>
            <a:ext cx="622015" cy="36992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ext on a white background&#10;&#10;Description automatically generated">
            <a:extLst>
              <a:ext uri="{FF2B5EF4-FFF2-40B4-BE49-F238E27FC236}">
                <a16:creationId xmlns:a16="http://schemas.microsoft.com/office/drawing/2014/main" id="{8ADDDEFF-DB1F-C4BE-5D9A-AF9E0CB88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033"/>
            <a:ext cx="9144000" cy="48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60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33917C20-CA43-2583-C629-97F611A67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419"/>
            <a:ext cx="9144000" cy="447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5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&#10;&#10;Description automatically generated">
            <a:extLst>
              <a:ext uri="{FF2B5EF4-FFF2-40B4-BE49-F238E27FC236}">
                <a16:creationId xmlns:a16="http://schemas.microsoft.com/office/drawing/2014/main" id="{FD98C0A8-A96D-3B4E-20D6-1803C7F0E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568"/>
            <a:ext cx="9144000" cy="41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8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727FF0-0B92-0124-3F2D-58B758F52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947419"/>
              </p:ext>
            </p:extLst>
          </p:nvPr>
        </p:nvGraphicFramePr>
        <p:xfrm>
          <a:off x="524540" y="347330"/>
          <a:ext cx="8208335" cy="445149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91539">
                  <a:extLst>
                    <a:ext uri="{9D8B030D-6E8A-4147-A177-3AD203B41FA5}">
                      <a16:colId xmlns:a16="http://schemas.microsoft.com/office/drawing/2014/main" val="3840543600"/>
                    </a:ext>
                  </a:extLst>
                </a:gridCol>
                <a:gridCol w="1079628">
                  <a:extLst>
                    <a:ext uri="{9D8B030D-6E8A-4147-A177-3AD203B41FA5}">
                      <a16:colId xmlns:a16="http://schemas.microsoft.com/office/drawing/2014/main" val="3872152968"/>
                    </a:ext>
                  </a:extLst>
                </a:gridCol>
                <a:gridCol w="1468584">
                  <a:extLst>
                    <a:ext uri="{9D8B030D-6E8A-4147-A177-3AD203B41FA5}">
                      <a16:colId xmlns:a16="http://schemas.microsoft.com/office/drawing/2014/main" val="1776763247"/>
                    </a:ext>
                  </a:extLst>
                </a:gridCol>
                <a:gridCol w="1468584">
                  <a:extLst>
                    <a:ext uri="{9D8B030D-6E8A-4147-A177-3AD203B41FA5}">
                      <a16:colId xmlns:a16="http://schemas.microsoft.com/office/drawing/2014/main" val="2469376446"/>
                    </a:ext>
                  </a:extLst>
                </a:gridCol>
              </a:tblGrid>
              <a:tr h="7791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TIÊU CHÍ ĐỌC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Tốt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(2.5)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Khá tốt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(2)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Trung bình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(1.5)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extLst>
                  <a:ext uri="{0D108BD9-81ED-4DB2-BD59-A6C34878D82A}">
                    <a16:rowId xmlns:a16="http://schemas.microsoft.com/office/drawing/2014/main" val="933802647"/>
                  </a:ext>
                </a:extLst>
              </a:tr>
              <a:tr h="845539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 Đọc trôi chảy, không bỏ từ, thêm từ 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extLst>
                  <a:ext uri="{0D108BD9-81ED-4DB2-BD59-A6C34878D82A}">
                    <a16:rowId xmlns:a16="http://schemas.microsoft.com/office/drawing/2014/main" val="2287264652"/>
                  </a:ext>
                </a:extLst>
              </a:tr>
              <a:tr h="845539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 Đọc to, rõ bảo đảm trong không gian lớp học 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extLst>
                  <a:ext uri="{0D108BD9-81ED-4DB2-BD59-A6C34878D82A}">
                    <a16:rowId xmlns:a16="http://schemas.microsoft.com/office/drawing/2014/main" val="925467735"/>
                  </a:ext>
                </a:extLst>
              </a:tr>
              <a:tr h="555394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 Tốc độ đọc phù hợp 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extLst>
                  <a:ext uri="{0D108BD9-81ED-4DB2-BD59-A6C34878D82A}">
                    <a16:rowId xmlns:a16="http://schemas.microsoft.com/office/drawing/2014/main" val="1399526964"/>
                  </a:ext>
                </a:extLst>
              </a:tr>
              <a:tr h="1425828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 Sử dụng giọng điệu phù hợp để thể hiện được cảm xúc trong những đoạn văn khác nhau 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23" marR="64523" marT="0" marB="0"/>
                </a:tc>
                <a:extLst>
                  <a:ext uri="{0D108BD9-81ED-4DB2-BD59-A6C34878D82A}">
                    <a16:rowId xmlns:a16="http://schemas.microsoft.com/office/drawing/2014/main" val="513502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819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C773635-2A8E-03BF-524D-26F49F25AF58}"/>
              </a:ext>
            </a:extLst>
          </p:cNvPr>
          <p:cNvSpPr/>
          <p:nvPr/>
        </p:nvSpPr>
        <p:spPr>
          <a:xfrm>
            <a:off x="1431851" y="1318437"/>
            <a:ext cx="1559442" cy="106325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Google Shape;879;p45"/>
          <p:cNvSpPr txBox="1">
            <a:spLocks noGrp="1"/>
          </p:cNvSpPr>
          <p:nvPr>
            <p:ph type="title"/>
          </p:nvPr>
        </p:nvSpPr>
        <p:spPr>
          <a:xfrm>
            <a:off x="-333351" y="2452577"/>
            <a:ext cx="5128688" cy="8473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TÌM HIỂU CHUNG</a:t>
            </a:r>
          </a:p>
        </p:txBody>
      </p:sp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998324" y="1170258"/>
            <a:ext cx="2366100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/>
              <a:t>02</a:t>
            </a:r>
            <a:endParaRPr sz="5400" dirty="0"/>
          </a:p>
        </p:txBody>
      </p:sp>
      <p:pic>
        <p:nvPicPr>
          <p:cNvPr id="6146" name="Picture 2" descr="Cô bé bán diêm – The Little Matchstick Girl - Nhà Xuất Bản Phụ Nữ">
            <a:extLst>
              <a:ext uri="{FF2B5EF4-FFF2-40B4-BE49-F238E27FC236}">
                <a16:creationId xmlns:a16="http://schemas.microsoft.com/office/drawing/2014/main" id="{23CAFFD0-19C5-41A1-1EE8-3288FC124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09" y="0"/>
            <a:ext cx="46995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/>
      <p:bldP spid="8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45"/>
          <p:cNvSpPr txBox="1">
            <a:spLocks noGrp="1"/>
          </p:cNvSpPr>
          <p:nvPr>
            <p:ph type="title"/>
          </p:nvPr>
        </p:nvSpPr>
        <p:spPr>
          <a:xfrm>
            <a:off x="524539" y="1460205"/>
            <a:ext cx="5726208" cy="3565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2400" b="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vi-VN" sz="2400" b="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Nhà văn người Đan Mạch</a:t>
            </a:r>
            <a:br>
              <a:rPr lang="en-US" sz="2400" b="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vi-VN" sz="2400" b="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Sở trường: truyện cổ tích cho thiếu nhi</a:t>
            </a:r>
            <a:br>
              <a:rPr lang="en-US" sz="2400" b="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vi-VN" sz="2400" b="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Tác phẩm nổi tiếng: Bầy chim thiên nga, Nàng tiên cá, Chú lính chì dũng cảm...</a:t>
            </a:r>
            <a:br>
              <a:rPr lang="en-US" sz="2400" b="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vi-VN" sz="2400" b="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Phong cách sáng tác: giản dị, đan xen giữa mộng tưởng và hiện thực</a:t>
            </a:r>
            <a:br>
              <a:rPr lang="en-US" sz="2400" b="0" kern="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en-US" sz="2400" b="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ans Christian Andersen – Wikipedia tiếng Việt">
            <a:extLst>
              <a:ext uri="{FF2B5EF4-FFF2-40B4-BE49-F238E27FC236}">
                <a16:creationId xmlns:a16="http://schemas.microsoft.com/office/drawing/2014/main" id="{B52AE01E-5CBB-2F80-558C-3A092126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51" y="264320"/>
            <a:ext cx="3021240" cy="4614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1B027-9500-5DB1-D648-B89239CBACC4}"/>
              </a:ext>
            </a:extLst>
          </p:cNvPr>
          <p:cNvSpPr txBox="1"/>
          <p:nvPr/>
        </p:nvSpPr>
        <p:spPr>
          <a:xfrm>
            <a:off x="712332" y="646836"/>
            <a:ext cx="5022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a. Tác giả: An-đéc-xen </a:t>
            </a:r>
            <a:r>
              <a:rPr lang="vi-VN" sz="2400" b="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(1805 – 1875)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6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0E17EDF-163B-A7D0-7019-05E5330FE2F9}"/>
              </a:ext>
            </a:extLst>
          </p:cNvPr>
          <p:cNvSpPr/>
          <p:nvPr/>
        </p:nvSpPr>
        <p:spPr>
          <a:xfrm>
            <a:off x="1286725" y="500128"/>
            <a:ext cx="2665228" cy="637952"/>
          </a:xfrm>
          <a:prstGeom prst="homePlat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1B027-9500-5DB1-D648-B89239CBACC4}"/>
              </a:ext>
            </a:extLst>
          </p:cNvPr>
          <p:cNvSpPr txBox="1"/>
          <p:nvPr/>
        </p:nvSpPr>
        <p:spPr>
          <a:xfrm>
            <a:off x="1596583" y="588271"/>
            <a:ext cx="1877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Tác phẩm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Google Shape;395;p41">
            <a:extLst>
              <a:ext uri="{FF2B5EF4-FFF2-40B4-BE49-F238E27FC236}">
                <a16:creationId xmlns:a16="http://schemas.microsoft.com/office/drawing/2014/main" id="{F2ED6AE1-10F1-6CCD-40B1-22604623E11E}"/>
              </a:ext>
            </a:extLst>
          </p:cNvPr>
          <p:cNvSpPr/>
          <p:nvPr/>
        </p:nvSpPr>
        <p:spPr>
          <a:xfrm>
            <a:off x="1198525" y="1558573"/>
            <a:ext cx="176400" cy="17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Google Shape;396;p41">
            <a:extLst>
              <a:ext uri="{FF2B5EF4-FFF2-40B4-BE49-F238E27FC236}">
                <a16:creationId xmlns:a16="http://schemas.microsoft.com/office/drawing/2014/main" id="{A116DB05-3991-6902-70DF-40E0523737EB}"/>
              </a:ext>
            </a:extLst>
          </p:cNvPr>
          <p:cNvSpPr/>
          <p:nvPr/>
        </p:nvSpPr>
        <p:spPr>
          <a:xfrm>
            <a:off x="3501287" y="1577326"/>
            <a:ext cx="176400" cy="17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7" name="Google Shape;403;p41">
            <a:extLst>
              <a:ext uri="{FF2B5EF4-FFF2-40B4-BE49-F238E27FC236}">
                <a16:creationId xmlns:a16="http://schemas.microsoft.com/office/drawing/2014/main" id="{F7D186A9-6256-8092-5190-72BF21E70368}"/>
              </a:ext>
            </a:extLst>
          </p:cNvPr>
          <p:cNvCxnSpPr>
            <a:cxnSpLocks/>
          </p:cNvCxnSpPr>
          <p:nvPr/>
        </p:nvCxnSpPr>
        <p:spPr>
          <a:xfrm>
            <a:off x="1365180" y="1665526"/>
            <a:ext cx="213890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406;p41">
            <a:extLst>
              <a:ext uri="{FF2B5EF4-FFF2-40B4-BE49-F238E27FC236}">
                <a16:creationId xmlns:a16="http://schemas.microsoft.com/office/drawing/2014/main" id="{3399ADF3-5011-AE6F-794C-B125245702EA}"/>
              </a:ext>
            </a:extLst>
          </p:cNvPr>
          <p:cNvCxnSpPr/>
          <p:nvPr/>
        </p:nvCxnSpPr>
        <p:spPr>
          <a:xfrm>
            <a:off x="1286725" y="1744127"/>
            <a:ext cx="0" cy="32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408;p41">
            <a:extLst>
              <a:ext uri="{FF2B5EF4-FFF2-40B4-BE49-F238E27FC236}">
                <a16:creationId xmlns:a16="http://schemas.microsoft.com/office/drawing/2014/main" id="{724BBA86-1548-3AEC-EB5D-3279EA098C34}"/>
              </a:ext>
            </a:extLst>
          </p:cNvPr>
          <p:cNvCxnSpPr/>
          <p:nvPr/>
        </p:nvCxnSpPr>
        <p:spPr>
          <a:xfrm>
            <a:off x="3586753" y="1753726"/>
            <a:ext cx="0" cy="32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3B0722-5CD5-8198-D1D0-07E1DB78DDDE}"/>
              </a:ext>
            </a:extLst>
          </p:cNvPr>
          <p:cNvSpPr txBox="1"/>
          <p:nvPr/>
        </p:nvSpPr>
        <p:spPr>
          <a:xfrm flipH="1">
            <a:off x="611541" y="2049781"/>
            <a:ext cx="160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Xuất xứ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1F500-B39D-1065-EC7A-4B668094CF67}"/>
              </a:ext>
            </a:extLst>
          </p:cNvPr>
          <p:cNvSpPr txBox="1"/>
          <p:nvPr/>
        </p:nvSpPr>
        <p:spPr>
          <a:xfrm>
            <a:off x="2856895" y="2041685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Thể loại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06F4D3-9853-5E2B-4671-21BC17D98B4F}"/>
              </a:ext>
            </a:extLst>
          </p:cNvPr>
          <p:cNvSpPr txBox="1"/>
          <p:nvPr/>
        </p:nvSpPr>
        <p:spPr>
          <a:xfrm>
            <a:off x="317265" y="2611441"/>
            <a:ext cx="21389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vi-VN" sz="2200" dirty="0">
                <a:solidFill>
                  <a:schemeClr val="accent2">
                    <a:lumMod val="50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uất bản lần đầu năm 1848 trong cuốn “Những truyện cổ tích mới”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2C6FE-EF89-56F4-F764-CFD1678CCDFF}"/>
              </a:ext>
            </a:extLst>
          </p:cNvPr>
          <p:cNvSpPr txBox="1"/>
          <p:nvPr/>
        </p:nvSpPr>
        <p:spPr>
          <a:xfrm>
            <a:off x="2788039" y="2632744"/>
            <a:ext cx="22327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vi-VN" sz="2200" dirty="0">
                <a:solidFill>
                  <a:schemeClr val="accent2">
                    <a:lumMod val="50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ruyện cổ tích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8" name="Picture 2" descr="Cô bé bán diêm – The Little Matchstick Girl - Nhà Xuất Bản Phụ Nữ">
            <a:extLst>
              <a:ext uri="{FF2B5EF4-FFF2-40B4-BE49-F238E27FC236}">
                <a16:creationId xmlns:a16="http://schemas.microsoft.com/office/drawing/2014/main" id="{4E86CC82-341A-3ED7-8726-A0030BAD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40" y="1"/>
            <a:ext cx="425921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5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CA7D6B-C451-7B24-45E4-EA210341634C}"/>
              </a:ext>
            </a:extLst>
          </p:cNvPr>
          <p:cNvSpPr/>
          <p:nvPr/>
        </p:nvSpPr>
        <p:spPr>
          <a:xfrm>
            <a:off x="4572000" y="887004"/>
            <a:ext cx="4043680" cy="799254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BBAA-AF7D-1BD2-3DF8-09498DF476E3}"/>
              </a:ext>
            </a:extLst>
          </p:cNvPr>
          <p:cNvSpPr txBox="1"/>
          <p:nvPr/>
        </p:nvSpPr>
        <p:spPr>
          <a:xfrm>
            <a:off x="4926651" y="1025021"/>
            <a:ext cx="334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II. Khám phá văn bản</a:t>
            </a:r>
            <a:endParaRPr lang="en-US" sz="2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FE640-7F33-8112-BF96-96CE01ABF1BD}"/>
              </a:ext>
            </a:extLst>
          </p:cNvPr>
          <p:cNvSpPr txBox="1"/>
          <p:nvPr/>
        </p:nvSpPr>
        <p:spPr>
          <a:xfrm>
            <a:off x="4989337" y="2306811"/>
            <a:ext cx="3278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Người kể chuyện trong văn bản</a:t>
            </a:r>
            <a:endParaRPr lang="en-US" sz="2800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7" name="Google Shape;938;p47">
            <a:extLst>
              <a:ext uri="{FF2B5EF4-FFF2-40B4-BE49-F238E27FC236}">
                <a16:creationId xmlns:a16="http://schemas.microsoft.com/office/drawing/2014/main" id="{591CEB4C-BA17-F5A0-E49D-BE03D5A19EB4}"/>
              </a:ext>
            </a:extLst>
          </p:cNvPr>
          <p:cNvGrpSpPr/>
          <p:nvPr/>
        </p:nvGrpSpPr>
        <p:grpSpPr>
          <a:xfrm>
            <a:off x="6996054" y="3393471"/>
            <a:ext cx="1711625" cy="1473516"/>
            <a:chOff x="5065897" y="1460693"/>
            <a:chExt cx="2687232" cy="2682712"/>
          </a:xfrm>
        </p:grpSpPr>
        <p:sp>
          <p:nvSpPr>
            <p:cNvPr id="8" name="Google Shape;939;p47">
              <a:extLst>
                <a:ext uri="{FF2B5EF4-FFF2-40B4-BE49-F238E27FC236}">
                  <a16:creationId xmlns:a16="http://schemas.microsoft.com/office/drawing/2014/main" id="{3145529F-2BB9-C27C-09E3-D3F7DB6C95C8}"/>
                </a:ext>
              </a:extLst>
            </p:cNvPr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40;p47">
              <a:extLst>
                <a:ext uri="{FF2B5EF4-FFF2-40B4-BE49-F238E27FC236}">
                  <a16:creationId xmlns:a16="http://schemas.microsoft.com/office/drawing/2014/main" id="{067CA2D3-0A0F-005D-F743-766A14C5EC7D}"/>
                </a:ext>
              </a:extLst>
            </p:cNvPr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941;p47">
              <a:extLst>
                <a:ext uri="{FF2B5EF4-FFF2-40B4-BE49-F238E27FC236}">
                  <a16:creationId xmlns:a16="http://schemas.microsoft.com/office/drawing/2014/main" id="{B51C47D3-B261-8FFD-430D-2407538D01D3}"/>
                </a:ext>
              </a:extLst>
            </p:cNvPr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11" name="Google Shape;942;p47">
                <a:extLst>
                  <a:ext uri="{FF2B5EF4-FFF2-40B4-BE49-F238E27FC236}">
                    <a16:creationId xmlns:a16="http://schemas.microsoft.com/office/drawing/2014/main" id="{375356E8-CDC1-C4A6-7CFB-34921DEE6761}"/>
                  </a:ext>
                </a:extLst>
              </p:cNvPr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43;p47">
                <a:extLst>
                  <a:ext uri="{FF2B5EF4-FFF2-40B4-BE49-F238E27FC236}">
                    <a16:creationId xmlns:a16="http://schemas.microsoft.com/office/drawing/2014/main" id="{9C9EA028-3080-233F-3117-2FE8B5FD24B6}"/>
                  </a:ext>
                </a:extLst>
              </p:cNvPr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44;p47">
                <a:extLst>
                  <a:ext uri="{FF2B5EF4-FFF2-40B4-BE49-F238E27FC236}">
                    <a16:creationId xmlns:a16="http://schemas.microsoft.com/office/drawing/2014/main" id="{8111CD8D-8238-4A1D-F9E4-7479109DD496}"/>
                  </a:ext>
                </a:extLst>
              </p:cNvPr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45;p47">
                <a:extLst>
                  <a:ext uri="{FF2B5EF4-FFF2-40B4-BE49-F238E27FC236}">
                    <a16:creationId xmlns:a16="http://schemas.microsoft.com/office/drawing/2014/main" id="{05056801-DD42-B77C-D4E6-0385D4C8B1CB}"/>
                  </a:ext>
                </a:extLst>
              </p:cNvPr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46;p47">
                <a:extLst>
                  <a:ext uri="{FF2B5EF4-FFF2-40B4-BE49-F238E27FC236}">
                    <a16:creationId xmlns:a16="http://schemas.microsoft.com/office/drawing/2014/main" id="{6482FD40-1FEC-C753-091F-8F2C0DCD2405}"/>
                  </a:ext>
                </a:extLst>
              </p:cNvPr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47;p47">
                <a:extLst>
                  <a:ext uri="{FF2B5EF4-FFF2-40B4-BE49-F238E27FC236}">
                    <a16:creationId xmlns:a16="http://schemas.microsoft.com/office/drawing/2014/main" id="{A8AB2398-5FCD-CC5E-10A7-22A6DE137B76}"/>
                  </a:ext>
                </a:extLst>
              </p:cNvPr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48;p47">
                <a:extLst>
                  <a:ext uri="{FF2B5EF4-FFF2-40B4-BE49-F238E27FC236}">
                    <a16:creationId xmlns:a16="http://schemas.microsoft.com/office/drawing/2014/main" id="{295CE808-4B34-BB29-47E0-A05DAE13E378}"/>
                  </a:ext>
                </a:extLst>
              </p:cNvPr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49;p47">
                <a:extLst>
                  <a:ext uri="{FF2B5EF4-FFF2-40B4-BE49-F238E27FC236}">
                    <a16:creationId xmlns:a16="http://schemas.microsoft.com/office/drawing/2014/main" id="{A931ABA3-5A36-0183-F31B-046E0C059BA2}"/>
                  </a:ext>
                </a:extLst>
              </p:cNvPr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50;p47">
                <a:extLst>
                  <a:ext uri="{FF2B5EF4-FFF2-40B4-BE49-F238E27FC236}">
                    <a16:creationId xmlns:a16="http://schemas.microsoft.com/office/drawing/2014/main" id="{3DE7DC4D-C177-2F53-C502-0FE36341AA51}"/>
                  </a:ext>
                </a:extLst>
              </p:cNvPr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51;p47">
                <a:extLst>
                  <a:ext uri="{FF2B5EF4-FFF2-40B4-BE49-F238E27FC236}">
                    <a16:creationId xmlns:a16="http://schemas.microsoft.com/office/drawing/2014/main" id="{7A56AE01-8C81-3256-B2E2-D0C8089D4AB8}"/>
                  </a:ext>
                </a:extLst>
              </p:cNvPr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52;p47">
                <a:extLst>
                  <a:ext uri="{FF2B5EF4-FFF2-40B4-BE49-F238E27FC236}">
                    <a16:creationId xmlns:a16="http://schemas.microsoft.com/office/drawing/2014/main" id="{DF0E5E95-F994-7B07-08A5-6DA24E9CE445}"/>
                  </a:ext>
                </a:extLst>
              </p:cNvPr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53;p47">
                <a:extLst>
                  <a:ext uri="{FF2B5EF4-FFF2-40B4-BE49-F238E27FC236}">
                    <a16:creationId xmlns:a16="http://schemas.microsoft.com/office/drawing/2014/main" id="{63590B75-F401-D32C-296B-B21368418BD2}"/>
                  </a:ext>
                </a:extLst>
              </p:cNvPr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54;p47">
                <a:extLst>
                  <a:ext uri="{FF2B5EF4-FFF2-40B4-BE49-F238E27FC236}">
                    <a16:creationId xmlns:a16="http://schemas.microsoft.com/office/drawing/2014/main" id="{C173AAC4-147B-2371-5418-17F93480DE5F}"/>
                  </a:ext>
                </a:extLst>
              </p:cNvPr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55;p47">
                <a:extLst>
                  <a:ext uri="{FF2B5EF4-FFF2-40B4-BE49-F238E27FC236}">
                    <a16:creationId xmlns:a16="http://schemas.microsoft.com/office/drawing/2014/main" id="{577FB718-9AB8-C94D-D331-6282EB0CD87C}"/>
                  </a:ext>
                </a:extLst>
              </p:cNvPr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56;p47">
                <a:extLst>
                  <a:ext uri="{FF2B5EF4-FFF2-40B4-BE49-F238E27FC236}">
                    <a16:creationId xmlns:a16="http://schemas.microsoft.com/office/drawing/2014/main" id="{ED09AC82-C0D3-A1E5-6BAB-4E4C0EFD11B8}"/>
                  </a:ext>
                </a:extLst>
              </p:cNvPr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57;p47">
                <a:extLst>
                  <a:ext uri="{FF2B5EF4-FFF2-40B4-BE49-F238E27FC236}">
                    <a16:creationId xmlns:a16="http://schemas.microsoft.com/office/drawing/2014/main" id="{0A44259A-F010-0589-A719-ACB22C487247}"/>
                  </a:ext>
                </a:extLst>
              </p:cNvPr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2" descr="Cô bé bán diêm – The Little Matchstick Girl - Nhà Xuất Bản Phụ Nữ">
            <a:extLst>
              <a:ext uri="{FF2B5EF4-FFF2-40B4-BE49-F238E27FC236}">
                <a16:creationId xmlns:a16="http://schemas.microsoft.com/office/drawing/2014/main" id="{DC4D6A6E-2311-321A-FE14-72251007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921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01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B3973D8-8200-EFBC-8EC9-8BD74D1A0ED7}"/>
              </a:ext>
            </a:extLst>
          </p:cNvPr>
          <p:cNvSpPr/>
          <p:nvPr/>
        </p:nvSpPr>
        <p:spPr>
          <a:xfrm>
            <a:off x="-939999" y="-676856"/>
            <a:ext cx="5042913" cy="153581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oogle Shape;938;p47">
            <a:extLst>
              <a:ext uri="{FF2B5EF4-FFF2-40B4-BE49-F238E27FC236}">
                <a16:creationId xmlns:a16="http://schemas.microsoft.com/office/drawing/2014/main" id="{591CEB4C-BA17-F5A0-E49D-BE03D5A19EB4}"/>
              </a:ext>
            </a:extLst>
          </p:cNvPr>
          <p:cNvGrpSpPr/>
          <p:nvPr/>
        </p:nvGrpSpPr>
        <p:grpSpPr>
          <a:xfrm>
            <a:off x="717983" y="1370876"/>
            <a:ext cx="2687232" cy="2682712"/>
            <a:chOff x="5065897" y="1460693"/>
            <a:chExt cx="2687232" cy="2682712"/>
          </a:xfrm>
        </p:grpSpPr>
        <p:sp>
          <p:nvSpPr>
            <p:cNvPr id="8" name="Google Shape;939;p47">
              <a:extLst>
                <a:ext uri="{FF2B5EF4-FFF2-40B4-BE49-F238E27FC236}">
                  <a16:creationId xmlns:a16="http://schemas.microsoft.com/office/drawing/2014/main" id="{3145529F-2BB9-C27C-09E3-D3F7DB6C95C8}"/>
                </a:ext>
              </a:extLst>
            </p:cNvPr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40;p47">
              <a:extLst>
                <a:ext uri="{FF2B5EF4-FFF2-40B4-BE49-F238E27FC236}">
                  <a16:creationId xmlns:a16="http://schemas.microsoft.com/office/drawing/2014/main" id="{067CA2D3-0A0F-005D-F743-766A14C5EC7D}"/>
                </a:ext>
              </a:extLst>
            </p:cNvPr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941;p47">
              <a:extLst>
                <a:ext uri="{FF2B5EF4-FFF2-40B4-BE49-F238E27FC236}">
                  <a16:creationId xmlns:a16="http://schemas.microsoft.com/office/drawing/2014/main" id="{B51C47D3-B261-8FFD-430D-2407538D01D3}"/>
                </a:ext>
              </a:extLst>
            </p:cNvPr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11" name="Google Shape;942;p47">
                <a:extLst>
                  <a:ext uri="{FF2B5EF4-FFF2-40B4-BE49-F238E27FC236}">
                    <a16:creationId xmlns:a16="http://schemas.microsoft.com/office/drawing/2014/main" id="{375356E8-CDC1-C4A6-7CFB-34921DEE6761}"/>
                  </a:ext>
                </a:extLst>
              </p:cNvPr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43;p47">
                <a:extLst>
                  <a:ext uri="{FF2B5EF4-FFF2-40B4-BE49-F238E27FC236}">
                    <a16:creationId xmlns:a16="http://schemas.microsoft.com/office/drawing/2014/main" id="{9C9EA028-3080-233F-3117-2FE8B5FD24B6}"/>
                  </a:ext>
                </a:extLst>
              </p:cNvPr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44;p47">
                <a:extLst>
                  <a:ext uri="{FF2B5EF4-FFF2-40B4-BE49-F238E27FC236}">
                    <a16:creationId xmlns:a16="http://schemas.microsoft.com/office/drawing/2014/main" id="{8111CD8D-8238-4A1D-F9E4-7479109DD496}"/>
                  </a:ext>
                </a:extLst>
              </p:cNvPr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45;p47">
                <a:extLst>
                  <a:ext uri="{FF2B5EF4-FFF2-40B4-BE49-F238E27FC236}">
                    <a16:creationId xmlns:a16="http://schemas.microsoft.com/office/drawing/2014/main" id="{05056801-DD42-B77C-D4E6-0385D4C8B1CB}"/>
                  </a:ext>
                </a:extLst>
              </p:cNvPr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46;p47">
                <a:extLst>
                  <a:ext uri="{FF2B5EF4-FFF2-40B4-BE49-F238E27FC236}">
                    <a16:creationId xmlns:a16="http://schemas.microsoft.com/office/drawing/2014/main" id="{6482FD40-1FEC-C753-091F-8F2C0DCD2405}"/>
                  </a:ext>
                </a:extLst>
              </p:cNvPr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47;p47">
                <a:extLst>
                  <a:ext uri="{FF2B5EF4-FFF2-40B4-BE49-F238E27FC236}">
                    <a16:creationId xmlns:a16="http://schemas.microsoft.com/office/drawing/2014/main" id="{A8AB2398-5FCD-CC5E-10A7-22A6DE137B76}"/>
                  </a:ext>
                </a:extLst>
              </p:cNvPr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48;p47">
                <a:extLst>
                  <a:ext uri="{FF2B5EF4-FFF2-40B4-BE49-F238E27FC236}">
                    <a16:creationId xmlns:a16="http://schemas.microsoft.com/office/drawing/2014/main" id="{295CE808-4B34-BB29-47E0-A05DAE13E378}"/>
                  </a:ext>
                </a:extLst>
              </p:cNvPr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49;p47">
                <a:extLst>
                  <a:ext uri="{FF2B5EF4-FFF2-40B4-BE49-F238E27FC236}">
                    <a16:creationId xmlns:a16="http://schemas.microsoft.com/office/drawing/2014/main" id="{A931ABA3-5A36-0183-F31B-046E0C059BA2}"/>
                  </a:ext>
                </a:extLst>
              </p:cNvPr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50;p47">
                <a:extLst>
                  <a:ext uri="{FF2B5EF4-FFF2-40B4-BE49-F238E27FC236}">
                    <a16:creationId xmlns:a16="http://schemas.microsoft.com/office/drawing/2014/main" id="{3DE7DC4D-C177-2F53-C502-0FE36341AA51}"/>
                  </a:ext>
                </a:extLst>
              </p:cNvPr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51;p47">
                <a:extLst>
                  <a:ext uri="{FF2B5EF4-FFF2-40B4-BE49-F238E27FC236}">
                    <a16:creationId xmlns:a16="http://schemas.microsoft.com/office/drawing/2014/main" id="{7A56AE01-8C81-3256-B2E2-D0C8089D4AB8}"/>
                  </a:ext>
                </a:extLst>
              </p:cNvPr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52;p47">
                <a:extLst>
                  <a:ext uri="{FF2B5EF4-FFF2-40B4-BE49-F238E27FC236}">
                    <a16:creationId xmlns:a16="http://schemas.microsoft.com/office/drawing/2014/main" id="{DF0E5E95-F994-7B07-08A5-6DA24E9CE445}"/>
                  </a:ext>
                </a:extLst>
              </p:cNvPr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53;p47">
                <a:extLst>
                  <a:ext uri="{FF2B5EF4-FFF2-40B4-BE49-F238E27FC236}">
                    <a16:creationId xmlns:a16="http://schemas.microsoft.com/office/drawing/2014/main" id="{63590B75-F401-D32C-296B-B21368418BD2}"/>
                  </a:ext>
                </a:extLst>
              </p:cNvPr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54;p47">
                <a:extLst>
                  <a:ext uri="{FF2B5EF4-FFF2-40B4-BE49-F238E27FC236}">
                    <a16:creationId xmlns:a16="http://schemas.microsoft.com/office/drawing/2014/main" id="{C173AAC4-147B-2371-5418-17F93480DE5F}"/>
                  </a:ext>
                </a:extLst>
              </p:cNvPr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55;p47">
                <a:extLst>
                  <a:ext uri="{FF2B5EF4-FFF2-40B4-BE49-F238E27FC236}">
                    <a16:creationId xmlns:a16="http://schemas.microsoft.com/office/drawing/2014/main" id="{577FB718-9AB8-C94D-D331-6282EB0CD87C}"/>
                  </a:ext>
                </a:extLst>
              </p:cNvPr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56;p47">
                <a:extLst>
                  <a:ext uri="{FF2B5EF4-FFF2-40B4-BE49-F238E27FC236}">
                    <a16:creationId xmlns:a16="http://schemas.microsoft.com/office/drawing/2014/main" id="{ED09AC82-C0D3-A1E5-6BAB-4E4C0EFD11B8}"/>
                  </a:ext>
                </a:extLst>
              </p:cNvPr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57;p47">
                <a:extLst>
                  <a:ext uri="{FF2B5EF4-FFF2-40B4-BE49-F238E27FC236}">
                    <a16:creationId xmlns:a16="http://schemas.microsoft.com/office/drawing/2014/main" id="{0A44259A-F010-0589-A719-ACB22C487247}"/>
                  </a:ext>
                </a:extLst>
              </p:cNvPr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E1665AA-5A31-9851-9FD0-95FFEB9466AB}"/>
              </a:ext>
            </a:extLst>
          </p:cNvPr>
          <p:cNvSpPr txBox="1"/>
          <p:nvPr/>
        </p:nvSpPr>
        <p:spPr>
          <a:xfrm>
            <a:off x="3967652" y="233943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vi-VN" sz="24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hắc lại</a:t>
            </a:r>
            <a:r>
              <a:rPr lang="vi-VN" sz="24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tri thức đã được học về </a:t>
            </a:r>
            <a:r>
              <a:rPr lang="vi-VN" sz="24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người kể chuyện </a:t>
            </a:r>
            <a:r>
              <a:rPr lang="vi-VN" sz="24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trong Bài 1.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5C6747-7931-D1D7-91EA-BACE42B743E4}"/>
              </a:ext>
            </a:extLst>
          </p:cNvPr>
          <p:cNvSpPr txBox="1"/>
          <p:nvPr/>
        </p:nvSpPr>
        <p:spPr>
          <a:xfrm>
            <a:off x="3988025" y="3306198"/>
            <a:ext cx="4572000" cy="10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Xác định ngôi kể </a:t>
            </a:r>
            <a:r>
              <a:rPr lang="vi-VN" sz="24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văn bản </a:t>
            </a:r>
            <a:r>
              <a:rPr lang="vi-VN" sz="2400" kern="1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“Cô bé bán diêm”.</a:t>
            </a:r>
            <a:endParaRPr lang="en-US" sz="2000" kern="100" dirty="0">
              <a:solidFill>
                <a:srgbClr val="FF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76CF8C-B01A-BC58-2FCB-646726EA04B5}"/>
              </a:ext>
            </a:extLst>
          </p:cNvPr>
          <p:cNvSpPr txBox="1"/>
          <p:nvPr/>
        </p:nvSpPr>
        <p:spPr>
          <a:xfrm>
            <a:off x="5382286" y="1290876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Nhiệm vụ:</a:t>
            </a:r>
            <a:endParaRPr lang="en-U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Action Button: Help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C7D02FE-4BF4-9D1E-1A86-92510BE204BB}"/>
              </a:ext>
            </a:extLst>
          </p:cNvPr>
          <p:cNvSpPr/>
          <p:nvPr/>
        </p:nvSpPr>
        <p:spPr>
          <a:xfrm>
            <a:off x="3928433" y="1157948"/>
            <a:ext cx="833120" cy="727523"/>
          </a:xfrm>
          <a:prstGeom prst="actionButtonHelp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F4F00-4376-FD93-8CF5-AB77C080EA8E}"/>
              </a:ext>
            </a:extLst>
          </p:cNvPr>
          <p:cNvSpPr txBox="1"/>
          <p:nvPr/>
        </p:nvSpPr>
        <p:spPr>
          <a:xfrm>
            <a:off x="84099" y="258800"/>
            <a:ext cx="39308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1. Người kể chuyện ngôi thứ ba</a:t>
            </a:r>
            <a:endParaRPr lang="en-US"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Google Shape;562;p48">
            <a:extLst>
              <a:ext uri="{FF2B5EF4-FFF2-40B4-BE49-F238E27FC236}">
                <a16:creationId xmlns:a16="http://schemas.microsoft.com/office/drawing/2014/main" id="{2E45FCD3-AC88-A658-F761-88745D731B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2604" y="120285"/>
            <a:ext cx="1742950" cy="226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99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3000"/>
          </a:blip>
          <a:tile tx="0" ty="0" sx="100000" sy="100000" flip="none" algn="tl"/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3122683" y="6814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  <a:endParaRPr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E66BDE7-2C30-7187-042B-128C5DDB5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7038792"/>
              </p:ext>
            </p:extLst>
          </p:nvPr>
        </p:nvGraphicFramePr>
        <p:xfrm>
          <a:off x="1559441" y="657915"/>
          <a:ext cx="68402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2" descr="Hình ảnh Tình Bạn Và Tình Bạn Tình Bạn Bè Bạn Nước Ngoài Nhóm Chụp ảnh Bằng  Tay Hoạt Hình đa Quốc Gia PNG , Clipart, Chơi Cùng Nhau, Hoa Văn Trang">
            <a:extLst>
              <a:ext uri="{FF2B5EF4-FFF2-40B4-BE49-F238E27FC236}">
                <a16:creationId xmlns:a16="http://schemas.microsoft.com/office/drawing/2014/main" id="{62FBC570-9417-DA50-91FA-704AC969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" y="-71669"/>
            <a:ext cx="1846191" cy="1846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11568;p66">
            <a:extLst>
              <a:ext uri="{FF2B5EF4-FFF2-40B4-BE49-F238E27FC236}">
                <a16:creationId xmlns:a16="http://schemas.microsoft.com/office/drawing/2014/main" id="{DD2440F6-EE4E-FD26-2045-05E89E3DB1E1}"/>
              </a:ext>
            </a:extLst>
          </p:cNvPr>
          <p:cNvGrpSpPr/>
          <p:nvPr/>
        </p:nvGrpSpPr>
        <p:grpSpPr>
          <a:xfrm>
            <a:off x="7811387" y="1064115"/>
            <a:ext cx="428157" cy="419556"/>
            <a:chOff x="3316269" y="3352402"/>
            <a:chExt cx="344832" cy="356544"/>
          </a:xfrm>
        </p:grpSpPr>
        <p:sp>
          <p:nvSpPr>
            <p:cNvPr id="5" name="Google Shape;11569;p66">
              <a:extLst>
                <a:ext uri="{FF2B5EF4-FFF2-40B4-BE49-F238E27FC236}">
                  <a16:creationId xmlns:a16="http://schemas.microsoft.com/office/drawing/2014/main" id="{4B74A51F-2A48-775D-40FE-C4783634872D}"/>
                </a:ext>
              </a:extLst>
            </p:cNvPr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570;p66">
              <a:extLst>
                <a:ext uri="{FF2B5EF4-FFF2-40B4-BE49-F238E27FC236}">
                  <a16:creationId xmlns:a16="http://schemas.microsoft.com/office/drawing/2014/main" id="{D9AE69AD-147B-D43D-4F1E-4F4186C3E9B3}"/>
                </a:ext>
              </a:extLst>
            </p:cNvPr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571;p66">
              <a:extLst>
                <a:ext uri="{FF2B5EF4-FFF2-40B4-BE49-F238E27FC236}">
                  <a16:creationId xmlns:a16="http://schemas.microsoft.com/office/drawing/2014/main" id="{4F382F43-F360-A37D-00CE-3C35E8B70DCB}"/>
                </a:ext>
              </a:extLst>
            </p:cNvPr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" name="Google Shape;11568;p66">
            <a:extLst>
              <a:ext uri="{FF2B5EF4-FFF2-40B4-BE49-F238E27FC236}">
                <a16:creationId xmlns:a16="http://schemas.microsoft.com/office/drawing/2014/main" id="{4DCAB070-1032-C7D4-5630-BA260E81121B}"/>
              </a:ext>
            </a:extLst>
          </p:cNvPr>
          <p:cNvGrpSpPr/>
          <p:nvPr/>
        </p:nvGrpSpPr>
        <p:grpSpPr>
          <a:xfrm rot="6223166">
            <a:off x="7941702" y="3958680"/>
            <a:ext cx="344832" cy="356544"/>
            <a:chOff x="3316269" y="3352402"/>
            <a:chExt cx="344832" cy="356544"/>
          </a:xfrm>
        </p:grpSpPr>
        <p:sp>
          <p:nvSpPr>
            <p:cNvPr id="9" name="Google Shape;11569;p66">
              <a:extLst>
                <a:ext uri="{FF2B5EF4-FFF2-40B4-BE49-F238E27FC236}">
                  <a16:creationId xmlns:a16="http://schemas.microsoft.com/office/drawing/2014/main" id="{1A94D9E0-5848-972F-18C4-1344A090BB90}"/>
                </a:ext>
              </a:extLst>
            </p:cNvPr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70;p66">
              <a:extLst>
                <a:ext uri="{FF2B5EF4-FFF2-40B4-BE49-F238E27FC236}">
                  <a16:creationId xmlns:a16="http://schemas.microsoft.com/office/drawing/2014/main" id="{E4D0D5DB-D894-B027-4E39-866D6D5A6EFC}"/>
                </a:ext>
              </a:extLst>
            </p:cNvPr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71;p66">
              <a:extLst>
                <a:ext uri="{FF2B5EF4-FFF2-40B4-BE49-F238E27FC236}">
                  <a16:creationId xmlns:a16="http://schemas.microsoft.com/office/drawing/2014/main" id="{4E8EDD8D-85A3-1235-9DB6-0C9F609D3C36}"/>
                </a:ext>
              </a:extLst>
            </p:cNvPr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6953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B30E1EAA-1D23-377B-72DC-4988D7BF43E7}"/>
              </a:ext>
            </a:extLst>
          </p:cNvPr>
          <p:cNvSpPr/>
          <p:nvPr/>
        </p:nvSpPr>
        <p:spPr>
          <a:xfrm>
            <a:off x="2770428" y="3801156"/>
            <a:ext cx="385809" cy="4394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1665AA-5A31-9851-9FD0-95FFEB9466AB}"/>
              </a:ext>
            </a:extLst>
          </p:cNvPr>
          <p:cNvSpPr txBox="1"/>
          <p:nvPr/>
        </p:nvSpPr>
        <p:spPr>
          <a:xfrm>
            <a:off x="2770428" y="1805153"/>
            <a:ext cx="5587728" cy="2892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2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A. Người kể chuyện xưng “tôi”, tham gia vào câu chuyện</a:t>
            </a:r>
            <a:endParaRPr lang="en-US" sz="22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2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B. Người kể chuyện trực tiếp xuất hiện trong câu chuyện</a:t>
            </a: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2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C. Người kể chuyện “giấu mình”, không tham gia vào câu chuyện</a:t>
            </a:r>
            <a:endParaRPr lang="en-US" sz="22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05E3428A-F060-4868-49EA-5FDB1A40F48F}"/>
              </a:ext>
            </a:extLst>
          </p:cNvPr>
          <p:cNvSpPr/>
          <p:nvPr/>
        </p:nvSpPr>
        <p:spPr>
          <a:xfrm>
            <a:off x="2682239" y="697728"/>
            <a:ext cx="5587727" cy="1107425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15C1B-00F2-1322-7FB7-085A92A149CB}"/>
              </a:ext>
            </a:extLst>
          </p:cNvPr>
          <p:cNvSpPr txBox="1"/>
          <p:nvPr/>
        </p:nvSpPr>
        <p:spPr>
          <a:xfrm>
            <a:off x="2858618" y="698904"/>
            <a:ext cx="5587727" cy="10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Căn cứ nào giúp em xác định ngôi kể trong truyện là ngôi kể thứ ba?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49FF7D-D928-EE3A-3B18-52BCAD302E6B}"/>
              </a:ext>
            </a:extLst>
          </p:cNvPr>
          <p:cNvSpPr/>
          <p:nvPr/>
        </p:nvSpPr>
        <p:spPr>
          <a:xfrm>
            <a:off x="785708" y="846882"/>
            <a:ext cx="1415627" cy="85454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0EE31-FA43-5E8E-F408-3CB656CEC0D4}"/>
              </a:ext>
            </a:extLst>
          </p:cNvPr>
          <p:cNvSpPr txBox="1"/>
          <p:nvPr/>
        </p:nvSpPr>
        <p:spPr>
          <a:xfrm>
            <a:off x="1035703" y="104331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Câu 1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8" name="Picture 4" descr="Ý nghĩa cái chết của cô bé bán diêm trong truyện chi tiết">
            <a:extLst>
              <a:ext uri="{FF2B5EF4-FFF2-40B4-BE49-F238E27FC236}">
                <a16:creationId xmlns:a16="http://schemas.microsoft.com/office/drawing/2014/main" id="{7E22C2E7-0986-2E42-6519-25BCBBBBB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7" y="1921949"/>
            <a:ext cx="2035386" cy="280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74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/>
      <p:bldP spid="4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7FC3990-1B5F-68AD-47FA-0409922A89E8}"/>
              </a:ext>
            </a:extLst>
          </p:cNvPr>
          <p:cNvSpPr/>
          <p:nvPr/>
        </p:nvSpPr>
        <p:spPr>
          <a:xfrm>
            <a:off x="2939897" y="1834249"/>
            <a:ext cx="406129" cy="3996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1665AA-5A31-9851-9FD0-95FFEB9466AB}"/>
              </a:ext>
            </a:extLst>
          </p:cNvPr>
          <p:cNvSpPr txBox="1"/>
          <p:nvPr/>
        </p:nvSpPr>
        <p:spPr>
          <a:xfrm>
            <a:off x="2956830" y="1725084"/>
            <a:ext cx="5587728" cy="3128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A. Bao quát được mọi sự kiện xảy ra trong truyện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B. Giúp bộc lộ cảm xúc nhân vật chân thật và chi tiết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C. Người kể có thể mượn góc nhìn của độc giả để kể chuyện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05E3428A-F060-4868-49EA-5FDB1A40F48F}"/>
              </a:ext>
            </a:extLst>
          </p:cNvPr>
          <p:cNvSpPr/>
          <p:nvPr/>
        </p:nvSpPr>
        <p:spPr>
          <a:xfrm>
            <a:off x="2770565" y="553433"/>
            <a:ext cx="5587727" cy="1107425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15C1B-00F2-1322-7FB7-085A92A149CB}"/>
              </a:ext>
            </a:extLst>
          </p:cNvPr>
          <p:cNvSpPr txBox="1"/>
          <p:nvPr/>
        </p:nvSpPr>
        <p:spPr>
          <a:xfrm>
            <a:off x="3143097" y="782125"/>
            <a:ext cx="5587727" cy="52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Tác dụng của ngôi kể thứ ba là gì?</a:t>
            </a:r>
            <a:endParaRPr lang="en-US" sz="24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49FF7D-D928-EE3A-3B18-52BCAD302E6B}"/>
              </a:ext>
            </a:extLst>
          </p:cNvPr>
          <p:cNvSpPr/>
          <p:nvPr/>
        </p:nvSpPr>
        <p:spPr>
          <a:xfrm>
            <a:off x="834814" y="692474"/>
            <a:ext cx="1415627" cy="85454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0EE31-FA43-5E8E-F408-3CB656CEC0D4}"/>
              </a:ext>
            </a:extLst>
          </p:cNvPr>
          <p:cNvSpPr txBox="1"/>
          <p:nvPr/>
        </p:nvSpPr>
        <p:spPr>
          <a:xfrm>
            <a:off x="1063255" y="888911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Câu 2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8" name="Picture 4" descr="Ý nghĩa cái chết của cô bé bán diêm trong truyện chi tiết">
            <a:extLst>
              <a:ext uri="{FF2B5EF4-FFF2-40B4-BE49-F238E27FC236}">
                <a16:creationId xmlns:a16="http://schemas.microsoft.com/office/drawing/2014/main" id="{7E22C2E7-0986-2E42-6519-25BCBBBBB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4" y="1937958"/>
            <a:ext cx="2035386" cy="280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  <p:bldP spid="4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DCF6E4-9CFA-07B6-BFAE-7D4AB3BFB8FD}"/>
              </a:ext>
            </a:extLst>
          </p:cNvPr>
          <p:cNvSpPr/>
          <p:nvPr/>
        </p:nvSpPr>
        <p:spPr>
          <a:xfrm>
            <a:off x="1537265" y="808957"/>
            <a:ext cx="2120054" cy="560378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CA508-8719-4D76-B83D-0482E268758F}"/>
              </a:ext>
            </a:extLst>
          </p:cNvPr>
          <p:cNvSpPr txBox="1"/>
          <p:nvPr/>
        </p:nvSpPr>
        <p:spPr>
          <a:xfrm>
            <a:off x="1747436" y="827811"/>
            <a:ext cx="1876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2. Nhân vật</a:t>
            </a:r>
            <a:endParaRPr lang="en-US" sz="2400" b="1" dirty="0"/>
          </a:p>
        </p:txBody>
      </p:sp>
      <p:pic>
        <p:nvPicPr>
          <p:cNvPr id="2" name="Picture 2" descr="Phân tích Cô bé bán diêm ngắn gọn (10 mẫu) - Văn 8">
            <a:extLst>
              <a:ext uri="{FF2B5EF4-FFF2-40B4-BE49-F238E27FC236}">
                <a16:creationId xmlns:a16="http://schemas.microsoft.com/office/drawing/2014/main" id="{92A015D5-5120-69D2-3EC5-54A81FFF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1025" y="317080"/>
            <a:ext cx="3302643" cy="173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95;p41">
            <a:extLst>
              <a:ext uri="{FF2B5EF4-FFF2-40B4-BE49-F238E27FC236}">
                <a16:creationId xmlns:a16="http://schemas.microsoft.com/office/drawing/2014/main" id="{6AF7FEB7-5F8D-C7B8-505B-968A4B691629}"/>
              </a:ext>
            </a:extLst>
          </p:cNvPr>
          <p:cNvSpPr/>
          <p:nvPr/>
        </p:nvSpPr>
        <p:spPr>
          <a:xfrm>
            <a:off x="2509092" y="2173016"/>
            <a:ext cx="176400" cy="17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Google Shape;403;p41">
            <a:extLst>
              <a:ext uri="{FF2B5EF4-FFF2-40B4-BE49-F238E27FC236}">
                <a16:creationId xmlns:a16="http://schemas.microsoft.com/office/drawing/2014/main" id="{FE863416-EEB6-0248-1C59-4D3CAFB6554B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685492" y="2261216"/>
            <a:ext cx="4209761" cy="1046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396;p41">
            <a:extLst>
              <a:ext uri="{FF2B5EF4-FFF2-40B4-BE49-F238E27FC236}">
                <a16:creationId xmlns:a16="http://schemas.microsoft.com/office/drawing/2014/main" id="{EAD7A392-F05E-98DF-1141-B5BF76644952}"/>
              </a:ext>
            </a:extLst>
          </p:cNvPr>
          <p:cNvSpPr/>
          <p:nvPr/>
        </p:nvSpPr>
        <p:spPr>
          <a:xfrm>
            <a:off x="6895253" y="2173016"/>
            <a:ext cx="176400" cy="17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406;p41">
            <a:extLst>
              <a:ext uri="{FF2B5EF4-FFF2-40B4-BE49-F238E27FC236}">
                <a16:creationId xmlns:a16="http://schemas.microsoft.com/office/drawing/2014/main" id="{99DE3B58-487B-CCAD-F831-31DA0806DFAB}"/>
              </a:ext>
            </a:extLst>
          </p:cNvPr>
          <p:cNvCxnSpPr/>
          <p:nvPr/>
        </p:nvCxnSpPr>
        <p:spPr>
          <a:xfrm>
            <a:off x="2597292" y="2350150"/>
            <a:ext cx="0" cy="32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408;p41">
            <a:extLst>
              <a:ext uri="{FF2B5EF4-FFF2-40B4-BE49-F238E27FC236}">
                <a16:creationId xmlns:a16="http://schemas.microsoft.com/office/drawing/2014/main" id="{B8B8D8A4-55D3-8AEA-22E8-1D503244D23D}"/>
              </a:ext>
            </a:extLst>
          </p:cNvPr>
          <p:cNvCxnSpPr/>
          <p:nvPr/>
        </p:nvCxnSpPr>
        <p:spPr>
          <a:xfrm>
            <a:off x="6983453" y="2350150"/>
            <a:ext cx="0" cy="32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44EFC9-523C-39C1-A58A-FB68417FBC15}"/>
              </a:ext>
            </a:extLst>
          </p:cNvPr>
          <p:cNvSpPr txBox="1"/>
          <p:nvPr/>
        </p:nvSpPr>
        <p:spPr>
          <a:xfrm>
            <a:off x="1307355" y="3229052"/>
            <a:ext cx="28955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Hãy liệt kê các nhân vật có trong truyện và xác định nhân vật trung tâm.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A95CA-7405-DBC3-A5DA-0E018F21EA49}"/>
              </a:ext>
            </a:extLst>
          </p:cNvPr>
          <p:cNvSpPr txBox="1"/>
          <p:nvPr/>
        </p:nvSpPr>
        <p:spPr>
          <a:xfrm>
            <a:off x="5391575" y="3255466"/>
            <a:ext cx="30615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Nhân vật trung tâm được thể hiện ở những phương diện nào?</a:t>
            </a:r>
            <a:endParaRPr lang="en-US" sz="2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Action Button: Help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894F008-5E42-97E3-3769-EF4B58A7ACE6}"/>
              </a:ext>
            </a:extLst>
          </p:cNvPr>
          <p:cNvSpPr/>
          <p:nvPr/>
        </p:nvSpPr>
        <p:spPr>
          <a:xfrm>
            <a:off x="2439430" y="2674750"/>
            <a:ext cx="315724" cy="377168"/>
          </a:xfrm>
          <a:prstGeom prst="actionButtonHelp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Help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A08233-B59D-6AAD-C275-E988F31DA5AE}"/>
              </a:ext>
            </a:extLst>
          </p:cNvPr>
          <p:cNvSpPr/>
          <p:nvPr/>
        </p:nvSpPr>
        <p:spPr>
          <a:xfrm>
            <a:off x="6828346" y="2696894"/>
            <a:ext cx="310215" cy="332879"/>
          </a:xfrm>
          <a:prstGeom prst="actionButtonHel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2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EE31FE-50EF-6971-7BBE-BCAD62071193}"/>
              </a:ext>
            </a:extLst>
          </p:cNvPr>
          <p:cNvSpPr/>
          <p:nvPr/>
        </p:nvSpPr>
        <p:spPr>
          <a:xfrm>
            <a:off x="6793653" y="657012"/>
            <a:ext cx="1876214" cy="120565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Google Shape;879;p45"/>
          <p:cNvSpPr txBox="1">
            <a:spLocks noGrp="1"/>
          </p:cNvSpPr>
          <p:nvPr>
            <p:ph type="title"/>
          </p:nvPr>
        </p:nvSpPr>
        <p:spPr>
          <a:xfrm>
            <a:off x="6712373" y="774303"/>
            <a:ext cx="2038773" cy="1157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a. Nhân vật trung tâm</a:t>
            </a:r>
            <a:endParaRPr lang="en-US" sz="24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rawing of a person and writing&#10;&#10;Description automatically generated">
            <a:extLst>
              <a:ext uri="{FF2B5EF4-FFF2-40B4-BE49-F238E27FC236}">
                <a16:creationId xmlns:a16="http://schemas.microsoft.com/office/drawing/2014/main" id="{27A76CB7-51A8-8383-8232-6CA9DF0D1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76"/>
            <a:ext cx="6529493" cy="5128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B535E-6445-0588-2B6E-90D9A3B3CD99}"/>
              </a:ext>
            </a:extLst>
          </p:cNvPr>
          <p:cNvSpPr txBox="1"/>
          <p:nvPr/>
        </p:nvSpPr>
        <p:spPr>
          <a:xfrm>
            <a:off x="6529346" y="2803601"/>
            <a:ext cx="2404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Thảo luận cặp đôi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Thời gian: 3 phút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2AD45420-E3BE-3A2D-E1A2-A2F1C0BFF756}"/>
              </a:ext>
            </a:extLst>
          </p:cNvPr>
          <p:cNvSpPr/>
          <p:nvPr/>
        </p:nvSpPr>
        <p:spPr>
          <a:xfrm>
            <a:off x="2904066" y="375590"/>
            <a:ext cx="3335867" cy="669139"/>
          </a:xfrm>
          <a:prstGeom prst="round1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811D6-0886-4377-C75A-54B50431D105}"/>
              </a:ext>
            </a:extLst>
          </p:cNvPr>
          <p:cNvSpPr txBox="1"/>
          <p:nvPr/>
        </p:nvSpPr>
        <p:spPr>
          <a:xfrm>
            <a:off x="688673" y="4201715"/>
            <a:ext cx="7766652" cy="4508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Nhận xét: 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nghèo khổ, bất hạnh, thiếu thốn cả vật chất lẫn tinh thần</a:t>
            </a:r>
            <a:endParaRPr lang="en-US" sz="18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9857E-346D-E8AA-38D7-67C70789C2B6}"/>
              </a:ext>
            </a:extLst>
          </p:cNvPr>
          <p:cNvSpPr txBox="1"/>
          <p:nvPr/>
        </p:nvSpPr>
        <p:spPr>
          <a:xfrm>
            <a:off x="3109806" y="462904"/>
            <a:ext cx="3247813" cy="52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b="1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Hoàn cảnh gia đình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8E208-2377-4F3C-DC0E-3B09525DDBFB}"/>
              </a:ext>
            </a:extLst>
          </p:cNvPr>
          <p:cNvSpPr txBox="1"/>
          <p:nvPr/>
        </p:nvSpPr>
        <p:spPr>
          <a:xfrm>
            <a:off x="302733" y="1631528"/>
            <a:ext cx="1886372" cy="165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Mẹ và bà nội – hai người yêu thương em nhất đã qua đời</a:t>
            </a:r>
            <a:endParaRPr lang="en-US" sz="20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60D4E-2ED6-D088-8D68-FBA0E2E455B4}"/>
              </a:ext>
            </a:extLst>
          </p:cNvPr>
          <p:cNvSpPr txBox="1"/>
          <p:nvPr/>
        </p:nvSpPr>
        <p:spPr>
          <a:xfrm>
            <a:off x="2336425" y="1995756"/>
            <a:ext cx="1024466" cy="850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Gia sản tiêu tán</a:t>
            </a:r>
            <a:endParaRPr lang="en-US" sz="20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F47927-2445-F1C3-E65B-17269D0A69D9}"/>
              </a:ext>
            </a:extLst>
          </p:cNvPr>
          <p:cNvSpPr txBox="1"/>
          <p:nvPr/>
        </p:nvSpPr>
        <p:spPr>
          <a:xfrm>
            <a:off x="3614663" y="1631528"/>
            <a:ext cx="1736382" cy="2451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Bố nghiện rượu, đánh mắng, chửi rủa khi em không bán hết được diêm</a:t>
            </a:r>
            <a:endParaRPr lang="en-US" sz="20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7BE8A8-9A58-A159-5B59-5C70742F9849}"/>
              </a:ext>
            </a:extLst>
          </p:cNvPr>
          <p:cNvSpPr txBox="1"/>
          <p:nvPr/>
        </p:nvSpPr>
        <p:spPr>
          <a:xfrm>
            <a:off x="5723888" y="1631527"/>
            <a:ext cx="1502836" cy="165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Sống ở một xó tối tăm, ở trên gác sát mái nhà</a:t>
            </a:r>
            <a:endParaRPr lang="en-US" sz="20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DE9F5A-1A2D-B9AF-06E1-248C9481BBE6}"/>
              </a:ext>
            </a:extLst>
          </p:cNvPr>
          <p:cNvSpPr txBox="1"/>
          <p:nvPr/>
        </p:nvSpPr>
        <p:spPr>
          <a:xfrm>
            <a:off x="7388013" y="1650276"/>
            <a:ext cx="1366522" cy="2051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000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Công việc: bán diêm mỗi ngày để kiếm sống</a:t>
            </a:r>
            <a:endParaRPr lang="en-US" sz="20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0D9A97-BBFD-502F-3077-F0CCC9A0039A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flipH="1">
            <a:off x="1245919" y="1044729"/>
            <a:ext cx="3326081" cy="58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616B5C-A703-E893-87C6-8587D0DF8BC8}"/>
              </a:ext>
            </a:extLst>
          </p:cNvPr>
          <p:cNvCxnSpPr>
            <a:stCxn id="6" idx="2"/>
            <a:endCxn id="12" idx="0"/>
          </p:cNvCxnSpPr>
          <p:nvPr/>
        </p:nvCxnSpPr>
        <p:spPr>
          <a:xfrm flipH="1">
            <a:off x="2848658" y="1044729"/>
            <a:ext cx="1723342" cy="951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520B71-7DA1-9274-9BC3-43AD07E05E2A}"/>
              </a:ext>
            </a:extLst>
          </p:cNvPr>
          <p:cNvCxnSpPr>
            <a:stCxn id="6" idx="2"/>
            <a:endCxn id="14" idx="0"/>
          </p:cNvCxnSpPr>
          <p:nvPr/>
        </p:nvCxnSpPr>
        <p:spPr>
          <a:xfrm flipH="1">
            <a:off x="4482854" y="1044729"/>
            <a:ext cx="89146" cy="58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04194E-071D-2DD5-B545-8DE62C10FE26}"/>
              </a:ext>
            </a:extLst>
          </p:cNvPr>
          <p:cNvCxnSpPr>
            <a:stCxn id="6" idx="2"/>
            <a:endCxn id="16" idx="0"/>
          </p:cNvCxnSpPr>
          <p:nvPr/>
        </p:nvCxnSpPr>
        <p:spPr>
          <a:xfrm>
            <a:off x="4572000" y="1044729"/>
            <a:ext cx="1903306" cy="586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7B28EF-8B57-BEDC-76A9-F4F409F9A659}"/>
              </a:ext>
            </a:extLst>
          </p:cNvPr>
          <p:cNvCxnSpPr>
            <a:stCxn id="6" idx="2"/>
            <a:endCxn id="18" idx="0"/>
          </p:cNvCxnSpPr>
          <p:nvPr/>
        </p:nvCxnSpPr>
        <p:spPr>
          <a:xfrm>
            <a:off x="4572000" y="1044729"/>
            <a:ext cx="3499274" cy="605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811D6-0886-4377-C75A-54B50431D105}"/>
              </a:ext>
            </a:extLst>
          </p:cNvPr>
          <p:cNvSpPr txBox="1"/>
          <p:nvPr/>
        </p:nvSpPr>
        <p:spPr>
          <a:xfrm>
            <a:off x="927947" y="3685794"/>
            <a:ext cx="3752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Nhận xét: </a:t>
            </a:r>
            <a:r>
              <a:rPr lang="vi-VN" sz="2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đói rét, nghèo khổ, đáng thương.</a:t>
            </a:r>
            <a:endParaRPr lang="en-US" sz="2000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A178B-78BC-131F-9120-C8542E2FBC53}"/>
              </a:ext>
            </a:extLst>
          </p:cNvPr>
          <p:cNvSpPr txBox="1"/>
          <p:nvPr/>
        </p:nvSpPr>
        <p:spPr>
          <a:xfrm>
            <a:off x="1014363" y="687869"/>
            <a:ext cx="1920240" cy="52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b="1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Ngoại hình</a:t>
            </a:r>
            <a:endParaRPr lang="en-US" sz="2400" b="1" kern="1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2BA53D47-B393-B3C5-C581-E2A272079E5A}"/>
              </a:ext>
            </a:extLst>
          </p:cNvPr>
          <p:cNvSpPr/>
          <p:nvPr/>
        </p:nvSpPr>
        <p:spPr>
          <a:xfrm>
            <a:off x="826459" y="570553"/>
            <a:ext cx="2296048" cy="757017"/>
          </a:xfrm>
          <a:prstGeom prst="round1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28FB350-C5D3-B6D3-842D-0B5011FBC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996872"/>
              </p:ext>
            </p:extLst>
          </p:nvPr>
        </p:nvGraphicFramePr>
        <p:xfrm>
          <a:off x="3314078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71BC88B-32E4-94FF-246E-9CE88032E471}"/>
              </a:ext>
            </a:extLst>
          </p:cNvPr>
          <p:cNvSpPr txBox="1"/>
          <p:nvPr/>
        </p:nvSpPr>
        <p:spPr>
          <a:xfrm>
            <a:off x="4345836" y="905490"/>
            <a:ext cx="1804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Đầu trần, chân đất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 descr="Dàn ý phân tích nhân vật cô bé bán diêm trong truyện ngắn cùng tên của  An-đéc-xen - thcs-thptlongphu.edu.vn">
            <a:extLst>
              <a:ext uri="{FF2B5EF4-FFF2-40B4-BE49-F238E27FC236}">
                <a16:creationId xmlns:a16="http://schemas.microsoft.com/office/drawing/2014/main" id="{EF60DAA3-0067-F043-5051-EE558134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6" y="1692112"/>
            <a:ext cx="2973606" cy="167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5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Graphic spid="11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4618845-78C3-3F43-1DC8-089ACF80EBC4}"/>
              </a:ext>
            </a:extLst>
          </p:cNvPr>
          <p:cNvSpPr/>
          <p:nvPr/>
        </p:nvSpPr>
        <p:spPr>
          <a:xfrm>
            <a:off x="7213600" y="1673014"/>
            <a:ext cx="1930400" cy="150368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BC88B-32E4-94FF-246E-9CE88032E471}"/>
              </a:ext>
            </a:extLst>
          </p:cNvPr>
          <p:cNvSpPr txBox="1"/>
          <p:nvPr/>
        </p:nvSpPr>
        <p:spPr>
          <a:xfrm>
            <a:off x="4345836" y="905490"/>
            <a:ext cx="1804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Đầu trần, chân đất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2" descr="A green board with writing on it&#10;&#10;Description automatically generated">
            <a:extLst>
              <a:ext uri="{FF2B5EF4-FFF2-40B4-BE49-F238E27FC236}">
                <a16:creationId xmlns:a16="http://schemas.microsoft.com/office/drawing/2014/main" id="{4140696D-4C8F-D155-1E3B-EBFA419B1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7510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1D4FA-C6D8-C9AD-3E51-1220AD8A21C6}"/>
              </a:ext>
            </a:extLst>
          </p:cNvPr>
          <p:cNvSpPr txBox="1"/>
          <p:nvPr/>
        </p:nvSpPr>
        <p:spPr>
          <a:xfrm>
            <a:off x="7572586" y="2070911"/>
            <a:ext cx="138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BÀI TẬP VỀ NHÀ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2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3000"/>
          </a:blip>
          <a:tile tx="0" ty="0" sx="100000" sy="100000" flip="none" algn="tl"/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3122683" y="6814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  <a:endParaRPr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E66BDE7-2C30-7187-042B-128C5DDB5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992619"/>
              </p:ext>
            </p:extLst>
          </p:nvPr>
        </p:nvGraphicFramePr>
        <p:xfrm>
          <a:off x="1559441" y="657915"/>
          <a:ext cx="68402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2" descr="Hình ảnh Tình Bạn Và Tình Bạn Tình Bạn Bè Bạn Nước Ngoài Nhóm Chụp ảnh Bằng  Tay Hoạt Hình đa Quốc Gia PNG , Clipart, Chơi Cùng Nhau, Hoa Văn Trang">
            <a:extLst>
              <a:ext uri="{FF2B5EF4-FFF2-40B4-BE49-F238E27FC236}">
                <a16:creationId xmlns:a16="http://schemas.microsoft.com/office/drawing/2014/main" id="{62FBC570-9417-DA50-91FA-704AC969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" y="-71669"/>
            <a:ext cx="1846191" cy="18461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11568;p66">
            <a:extLst>
              <a:ext uri="{FF2B5EF4-FFF2-40B4-BE49-F238E27FC236}">
                <a16:creationId xmlns:a16="http://schemas.microsoft.com/office/drawing/2014/main" id="{DD2440F6-EE4E-FD26-2045-05E89E3DB1E1}"/>
              </a:ext>
            </a:extLst>
          </p:cNvPr>
          <p:cNvGrpSpPr/>
          <p:nvPr/>
        </p:nvGrpSpPr>
        <p:grpSpPr>
          <a:xfrm>
            <a:off x="7811387" y="1064115"/>
            <a:ext cx="428157" cy="419556"/>
            <a:chOff x="3316269" y="3352402"/>
            <a:chExt cx="344832" cy="356544"/>
          </a:xfrm>
        </p:grpSpPr>
        <p:sp>
          <p:nvSpPr>
            <p:cNvPr id="5" name="Google Shape;11569;p66">
              <a:extLst>
                <a:ext uri="{FF2B5EF4-FFF2-40B4-BE49-F238E27FC236}">
                  <a16:creationId xmlns:a16="http://schemas.microsoft.com/office/drawing/2014/main" id="{4B74A51F-2A48-775D-40FE-C4783634872D}"/>
                </a:ext>
              </a:extLst>
            </p:cNvPr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570;p66">
              <a:extLst>
                <a:ext uri="{FF2B5EF4-FFF2-40B4-BE49-F238E27FC236}">
                  <a16:creationId xmlns:a16="http://schemas.microsoft.com/office/drawing/2014/main" id="{D9AE69AD-147B-D43D-4F1E-4F4186C3E9B3}"/>
                </a:ext>
              </a:extLst>
            </p:cNvPr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571;p66">
              <a:extLst>
                <a:ext uri="{FF2B5EF4-FFF2-40B4-BE49-F238E27FC236}">
                  <a16:creationId xmlns:a16="http://schemas.microsoft.com/office/drawing/2014/main" id="{4F382F43-F360-A37D-00CE-3C35E8B70DCB}"/>
                </a:ext>
              </a:extLst>
            </p:cNvPr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" name="Google Shape;11568;p66">
            <a:extLst>
              <a:ext uri="{FF2B5EF4-FFF2-40B4-BE49-F238E27FC236}">
                <a16:creationId xmlns:a16="http://schemas.microsoft.com/office/drawing/2014/main" id="{4DCAB070-1032-C7D4-5630-BA260E81121B}"/>
              </a:ext>
            </a:extLst>
          </p:cNvPr>
          <p:cNvGrpSpPr/>
          <p:nvPr/>
        </p:nvGrpSpPr>
        <p:grpSpPr>
          <a:xfrm rot="6223166">
            <a:off x="7941702" y="3958680"/>
            <a:ext cx="344832" cy="356544"/>
            <a:chOff x="3316269" y="3352402"/>
            <a:chExt cx="344832" cy="356544"/>
          </a:xfrm>
        </p:grpSpPr>
        <p:sp>
          <p:nvSpPr>
            <p:cNvPr id="9" name="Google Shape;11569;p66">
              <a:extLst>
                <a:ext uri="{FF2B5EF4-FFF2-40B4-BE49-F238E27FC236}">
                  <a16:creationId xmlns:a16="http://schemas.microsoft.com/office/drawing/2014/main" id="{1A94D9E0-5848-972F-18C4-1344A090BB90}"/>
                </a:ext>
              </a:extLst>
            </p:cNvPr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70;p66">
              <a:extLst>
                <a:ext uri="{FF2B5EF4-FFF2-40B4-BE49-F238E27FC236}">
                  <a16:creationId xmlns:a16="http://schemas.microsoft.com/office/drawing/2014/main" id="{E4D0D5DB-D894-B027-4E39-866D6D5A6EFC}"/>
                </a:ext>
              </a:extLst>
            </p:cNvPr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71;p66">
              <a:extLst>
                <a:ext uri="{FF2B5EF4-FFF2-40B4-BE49-F238E27FC236}">
                  <a16:creationId xmlns:a16="http://schemas.microsoft.com/office/drawing/2014/main" id="{4E8EDD8D-85A3-1235-9DB6-0C9F609D3C36}"/>
                </a:ext>
              </a:extLst>
            </p:cNvPr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526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3000"/>
          </a:blip>
          <a:tile tx="0" ty="0" sx="100000" sy="100000" flip="none" algn="tl"/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099998">
            <a:off x="1265661" y="-950624"/>
            <a:ext cx="1260964" cy="247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7">
            <a:off x="7399400" y="2930085"/>
            <a:ext cx="1841082" cy="356278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 Math" panose="02040503050406030204" pitchFamily="18" charset="0"/>
                <a:ea typeface="Cambria Math" panose="02040503050406030204" pitchFamily="18" charset="0"/>
              </a:rPr>
              <a:t>GIỚI THIỆU BÀI HỌC</a:t>
            </a:r>
            <a:endParaRPr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 idx="2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93983">
            <a:off x="-985123" y="3215411"/>
            <a:ext cx="4208679" cy="29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35037">
            <a:off x="-1177217" y="-683164"/>
            <a:ext cx="3784691" cy="31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71128">
            <a:off x="5001485" y="3808933"/>
            <a:ext cx="2717575" cy="2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287245">
            <a:off x="5326532" y="-1482901"/>
            <a:ext cx="4350185" cy="27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550429">
            <a:off x="1333524" y="-1382399"/>
            <a:ext cx="2803817" cy="26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248585">
            <a:off x="143481" y="4022449"/>
            <a:ext cx="1387482" cy="21940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>
            <a:spLocks noGrp="1"/>
          </p:cNvSpPr>
          <p:nvPr>
            <p:ph type="title"/>
          </p:nvPr>
        </p:nvSpPr>
        <p:spPr>
          <a:xfrm>
            <a:off x="136097" y="1955600"/>
            <a:ext cx="2405923" cy="2237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/>
              <a:t>- Quan sát video “Tình yêu thương mọi người”</a:t>
            </a:r>
            <a:br>
              <a:rPr lang="vi-VN" sz="2200" dirty="0"/>
            </a:br>
            <a:r>
              <a:rPr lang="vi-VN" sz="2200" dirty="0"/>
              <a:t>- Nêu cảm xúc, suy nghĩ về câu chuyện</a:t>
            </a:r>
            <a:br>
              <a:rPr lang="vi-VN" sz="2200" dirty="0"/>
            </a:br>
            <a:r>
              <a:rPr lang="vi-VN" sz="2200" dirty="0"/>
              <a:t>- Rút ra thông điệp</a:t>
            </a:r>
            <a:endParaRPr sz="2200" dirty="0"/>
          </a:p>
        </p:txBody>
      </p:sp>
      <p:pic>
        <p:nvPicPr>
          <p:cNvPr id="242" name="Google Shape;242;p32"/>
          <p:cNvPicPr preferRelativeResize="0"/>
          <p:nvPr/>
        </p:nvPicPr>
        <p:blipFill rotWithShape="1">
          <a:blip r:embed="rId6">
            <a:alphaModFix/>
          </a:blip>
          <a:srcRect l="6559" r="6559"/>
          <a:stretch/>
        </p:blipFill>
        <p:spPr>
          <a:xfrm>
            <a:off x="4408625" y="3399825"/>
            <a:ext cx="2490173" cy="2417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262;p33">
            <a:extLst>
              <a:ext uri="{FF2B5EF4-FFF2-40B4-BE49-F238E27FC236}">
                <a16:creationId xmlns:a16="http://schemas.microsoft.com/office/drawing/2014/main" id="{BA663F8E-9F34-B65C-3A60-584E243FD800}"/>
              </a:ext>
            </a:extLst>
          </p:cNvPr>
          <p:cNvGrpSpPr/>
          <p:nvPr/>
        </p:nvGrpSpPr>
        <p:grpSpPr>
          <a:xfrm>
            <a:off x="1133520" y="597258"/>
            <a:ext cx="411075" cy="384200"/>
            <a:chOff x="1748582" y="3372635"/>
            <a:chExt cx="359269" cy="335780"/>
          </a:xfrm>
        </p:grpSpPr>
        <p:sp>
          <p:nvSpPr>
            <p:cNvPr id="3" name="Google Shape;263;p33">
              <a:extLst>
                <a:ext uri="{FF2B5EF4-FFF2-40B4-BE49-F238E27FC236}">
                  <a16:creationId xmlns:a16="http://schemas.microsoft.com/office/drawing/2014/main" id="{36BD6ABF-33C6-4267-CFF4-F40E27E5F38C}"/>
                </a:ext>
              </a:extLst>
            </p:cNvPr>
            <p:cNvSpPr/>
            <p:nvPr/>
          </p:nvSpPr>
          <p:spPr>
            <a:xfrm>
              <a:off x="2080161" y="3535210"/>
              <a:ext cx="27690" cy="10630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703" y="333"/>
                  </a:lnTo>
                  <a:cubicBezTo>
                    <a:pt x="786" y="333"/>
                    <a:pt x="870" y="262"/>
                    <a:pt x="870" y="167"/>
                  </a:cubicBezTo>
                  <a:cubicBezTo>
                    <a:pt x="870" y="83"/>
                    <a:pt x="786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264;p33">
              <a:extLst>
                <a:ext uri="{FF2B5EF4-FFF2-40B4-BE49-F238E27FC236}">
                  <a16:creationId xmlns:a16="http://schemas.microsoft.com/office/drawing/2014/main" id="{94BF3EA5-5BD7-BF48-5E29-EEAF15BFF49A}"/>
                </a:ext>
              </a:extLst>
            </p:cNvPr>
            <p:cNvGrpSpPr/>
            <p:nvPr/>
          </p:nvGrpSpPr>
          <p:grpSpPr>
            <a:xfrm>
              <a:off x="1748582" y="3372635"/>
              <a:ext cx="333520" cy="335780"/>
              <a:chOff x="1748582" y="3372635"/>
              <a:chExt cx="333520" cy="335780"/>
            </a:xfrm>
          </p:grpSpPr>
          <p:sp>
            <p:nvSpPr>
              <p:cNvPr id="5" name="Google Shape;265;p33">
                <a:extLst>
                  <a:ext uri="{FF2B5EF4-FFF2-40B4-BE49-F238E27FC236}">
                    <a16:creationId xmlns:a16="http://schemas.microsoft.com/office/drawing/2014/main" id="{DE0C3C93-51F4-E7D0-4CFA-46A627A87CA1}"/>
                  </a:ext>
                </a:extLst>
              </p:cNvPr>
              <p:cNvSpPr/>
              <p:nvPr/>
            </p:nvSpPr>
            <p:spPr>
              <a:xfrm>
                <a:off x="1748582" y="3372635"/>
                <a:ext cx="308504" cy="33578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10550" extrusionOk="0">
                    <a:moveTo>
                      <a:pt x="8454" y="4215"/>
                    </a:moveTo>
                    <a:cubicBezTo>
                      <a:pt x="8978" y="4298"/>
                      <a:pt x="9359" y="4739"/>
                      <a:pt x="9359" y="5275"/>
                    </a:cubicBezTo>
                    <a:cubicBezTo>
                      <a:pt x="9359" y="5811"/>
                      <a:pt x="8978" y="6263"/>
                      <a:pt x="8454" y="6334"/>
                    </a:cubicBezTo>
                    <a:lnTo>
                      <a:pt x="8454" y="4215"/>
                    </a:lnTo>
                    <a:close/>
                    <a:moveTo>
                      <a:pt x="1251" y="4036"/>
                    </a:moveTo>
                    <a:lnTo>
                      <a:pt x="1251" y="6525"/>
                    </a:lnTo>
                    <a:lnTo>
                      <a:pt x="894" y="6525"/>
                    </a:lnTo>
                    <a:cubicBezTo>
                      <a:pt x="596" y="6525"/>
                      <a:pt x="358" y="6287"/>
                      <a:pt x="358" y="5989"/>
                    </a:cubicBezTo>
                    <a:lnTo>
                      <a:pt x="358" y="4572"/>
                    </a:lnTo>
                    <a:cubicBezTo>
                      <a:pt x="358" y="4275"/>
                      <a:pt x="596" y="4036"/>
                      <a:pt x="894" y="4036"/>
                    </a:cubicBezTo>
                    <a:close/>
                    <a:moveTo>
                      <a:pt x="2668" y="4025"/>
                    </a:moveTo>
                    <a:lnTo>
                      <a:pt x="2668" y="6525"/>
                    </a:lnTo>
                    <a:lnTo>
                      <a:pt x="1584" y="6525"/>
                    </a:lnTo>
                    <a:lnTo>
                      <a:pt x="1584" y="4025"/>
                    </a:lnTo>
                    <a:close/>
                    <a:moveTo>
                      <a:pt x="2846" y="7727"/>
                    </a:moveTo>
                    <a:lnTo>
                      <a:pt x="2846" y="8466"/>
                    </a:lnTo>
                    <a:lnTo>
                      <a:pt x="2537" y="8466"/>
                    </a:lnTo>
                    <a:lnTo>
                      <a:pt x="2727" y="7727"/>
                    </a:lnTo>
                    <a:close/>
                    <a:moveTo>
                      <a:pt x="2608" y="6834"/>
                    </a:moveTo>
                    <a:lnTo>
                      <a:pt x="2001" y="9156"/>
                    </a:lnTo>
                    <a:lnTo>
                      <a:pt x="1584" y="9156"/>
                    </a:lnTo>
                    <a:lnTo>
                      <a:pt x="1584" y="6834"/>
                    </a:lnTo>
                    <a:close/>
                    <a:moveTo>
                      <a:pt x="8133" y="357"/>
                    </a:moveTo>
                    <a:lnTo>
                      <a:pt x="8133" y="10228"/>
                    </a:lnTo>
                    <a:lnTo>
                      <a:pt x="7394" y="10228"/>
                    </a:lnTo>
                    <a:lnTo>
                      <a:pt x="7394" y="3251"/>
                    </a:lnTo>
                    <a:cubicBezTo>
                      <a:pt x="7394" y="3167"/>
                      <a:pt x="7323" y="3084"/>
                      <a:pt x="7240" y="3084"/>
                    </a:cubicBezTo>
                    <a:cubicBezTo>
                      <a:pt x="7144" y="3084"/>
                      <a:pt x="7073" y="3167"/>
                      <a:pt x="7073" y="3251"/>
                    </a:cubicBezTo>
                    <a:lnTo>
                      <a:pt x="7073" y="9144"/>
                    </a:lnTo>
                    <a:cubicBezTo>
                      <a:pt x="6859" y="8859"/>
                      <a:pt x="6549" y="8466"/>
                      <a:pt x="6132" y="8073"/>
                    </a:cubicBezTo>
                    <a:cubicBezTo>
                      <a:pt x="5668" y="7632"/>
                      <a:pt x="5192" y="7275"/>
                      <a:pt x="4704" y="7013"/>
                    </a:cubicBezTo>
                    <a:cubicBezTo>
                      <a:pt x="4132" y="6715"/>
                      <a:pt x="3561" y="6561"/>
                      <a:pt x="2989" y="6537"/>
                    </a:cubicBezTo>
                    <a:lnTo>
                      <a:pt x="2989" y="4036"/>
                    </a:lnTo>
                    <a:cubicBezTo>
                      <a:pt x="3572" y="4013"/>
                      <a:pt x="4132" y="3846"/>
                      <a:pt x="4704" y="3560"/>
                    </a:cubicBezTo>
                    <a:cubicBezTo>
                      <a:pt x="5192" y="3310"/>
                      <a:pt x="5668" y="2953"/>
                      <a:pt x="6132" y="2501"/>
                    </a:cubicBezTo>
                    <a:cubicBezTo>
                      <a:pt x="6537" y="2108"/>
                      <a:pt x="6847" y="1715"/>
                      <a:pt x="7073" y="1429"/>
                    </a:cubicBezTo>
                    <a:lnTo>
                      <a:pt x="7073" y="2489"/>
                    </a:lnTo>
                    <a:cubicBezTo>
                      <a:pt x="7073" y="2584"/>
                      <a:pt x="7144" y="2655"/>
                      <a:pt x="7240" y="2655"/>
                    </a:cubicBezTo>
                    <a:cubicBezTo>
                      <a:pt x="7323" y="2655"/>
                      <a:pt x="7394" y="2584"/>
                      <a:pt x="7394" y="2489"/>
                    </a:cubicBezTo>
                    <a:lnTo>
                      <a:pt x="7394" y="357"/>
                    </a:lnTo>
                    <a:close/>
                    <a:moveTo>
                      <a:pt x="7228" y="0"/>
                    </a:moveTo>
                    <a:cubicBezTo>
                      <a:pt x="7144" y="0"/>
                      <a:pt x="7073" y="84"/>
                      <a:pt x="7073" y="167"/>
                    </a:cubicBezTo>
                    <a:lnTo>
                      <a:pt x="7073" y="822"/>
                    </a:lnTo>
                    <a:cubicBezTo>
                      <a:pt x="6966" y="988"/>
                      <a:pt x="6549" y="1631"/>
                      <a:pt x="5906" y="2251"/>
                    </a:cubicBezTo>
                    <a:cubicBezTo>
                      <a:pt x="5227" y="2905"/>
                      <a:pt x="4132" y="3703"/>
                      <a:pt x="2822" y="3703"/>
                    </a:cubicBezTo>
                    <a:lnTo>
                      <a:pt x="882" y="3703"/>
                    </a:lnTo>
                    <a:cubicBezTo>
                      <a:pt x="405" y="3703"/>
                      <a:pt x="1" y="4084"/>
                      <a:pt x="1" y="4572"/>
                    </a:cubicBezTo>
                    <a:lnTo>
                      <a:pt x="1" y="5989"/>
                    </a:lnTo>
                    <a:cubicBezTo>
                      <a:pt x="1" y="6465"/>
                      <a:pt x="382" y="6870"/>
                      <a:pt x="882" y="6870"/>
                    </a:cubicBezTo>
                    <a:lnTo>
                      <a:pt x="1239" y="6870"/>
                    </a:lnTo>
                    <a:lnTo>
                      <a:pt x="1239" y="9359"/>
                    </a:lnTo>
                    <a:cubicBezTo>
                      <a:pt x="1239" y="9442"/>
                      <a:pt x="1310" y="9513"/>
                      <a:pt x="1394" y="9513"/>
                    </a:cubicBezTo>
                    <a:lnTo>
                      <a:pt x="2096" y="9513"/>
                    </a:lnTo>
                    <a:cubicBezTo>
                      <a:pt x="2168" y="9513"/>
                      <a:pt x="2227" y="9478"/>
                      <a:pt x="2263" y="9394"/>
                    </a:cubicBezTo>
                    <a:lnTo>
                      <a:pt x="2406" y="8823"/>
                    </a:lnTo>
                    <a:lnTo>
                      <a:pt x="2977" y="8823"/>
                    </a:lnTo>
                    <a:cubicBezTo>
                      <a:pt x="3061" y="8823"/>
                      <a:pt x="3144" y="8739"/>
                      <a:pt x="3144" y="8656"/>
                    </a:cubicBezTo>
                    <a:lnTo>
                      <a:pt x="3144" y="7573"/>
                    </a:lnTo>
                    <a:cubicBezTo>
                      <a:pt x="3144" y="7477"/>
                      <a:pt x="3061" y="7406"/>
                      <a:pt x="2977" y="7406"/>
                    </a:cubicBezTo>
                    <a:lnTo>
                      <a:pt x="2787" y="7406"/>
                    </a:lnTo>
                    <a:lnTo>
                      <a:pt x="2930" y="6858"/>
                    </a:lnTo>
                    <a:cubicBezTo>
                      <a:pt x="4180" y="6894"/>
                      <a:pt x="5227" y="7656"/>
                      <a:pt x="5882" y="8299"/>
                    </a:cubicBezTo>
                    <a:cubicBezTo>
                      <a:pt x="6537" y="8942"/>
                      <a:pt x="6954" y="9573"/>
                      <a:pt x="7037" y="9728"/>
                    </a:cubicBezTo>
                    <a:lnTo>
                      <a:pt x="7037" y="10383"/>
                    </a:lnTo>
                    <a:cubicBezTo>
                      <a:pt x="7037" y="10466"/>
                      <a:pt x="7109" y="10549"/>
                      <a:pt x="7204" y="10549"/>
                    </a:cubicBezTo>
                    <a:lnTo>
                      <a:pt x="8264" y="10549"/>
                    </a:lnTo>
                    <a:cubicBezTo>
                      <a:pt x="8347" y="10549"/>
                      <a:pt x="8430" y="10466"/>
                      <a:pt x="8430" y="10383"/>
                    </a:cubicBezTo>
                    <a:lnTo>
                      <a:pt x="8430" y="6656"/>
                    </a:lnTo>
                    <a:cubicBezTo>
                      <a:pt x="9121" y="6573"/>
                      <a:pt x="9657" y="5989"/>
                      <a:pt x="9657" y="5275"/>
                    </a:cubicBezTo>
                    <a:cubicBezTo>
                      <a:pt x="9692" y="4560"/>
                      <a:pt x="9168" y="3965"/>
                      <a:pt x="8454" y="3894"/>
                    </a:cubicBezTo>
                    <a:lnTo>
                      <a:pt x="8454" y="167"/>
                    </a:lnTo>
                    <a:cubicBezTo>
                      <a:pt x="8454" y="84"/>
                      <a:pt x="8383" y="0"/>
                      <a:pt x="8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6;p33">
                <a:extLst>
                  <a:ext uri="{FF2B5EF4-FFF2-40B4-BE49-F238E27FC236}">
                    <a16:creationId xmlns:a16="http://schemas.microsoft.com/office/drawing/2014/main" id="{3E8046E2-3D80-88E7-4826-D0B58BB8C31B}"/>
                  </a:ext>
                </a:extLst>
              </p:cNvPr>
              <p:cNvSpPr/>
              <p:nvPr/>
            </p:nvSpPr>
            <p:spPr>
              <a:xfrm>
                <a:off x="2057054" y="3472000"/>
                <a:ext cx="25048" cy="22311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600" y="1"/>
                    </a:moveTo>
                    <a:cubicBezTo>
                      <a:pt x="557" y="1"/>
                      <a:pt x="512" y="16"/>
                      <a:pt x="477" y="45"/>
                    </a:cubicBezTo>
                    <a:lnTo>
                      <a:pt x="107" y="414"/>
                    </a:lnTo>
                    <a:cubicBezTo>
                      <a:pt x="0" y="522"/>
                      <a:pt x="72" y="700"/>
                      <a:pt x="227" y="700"/>
                    </a:cubicBezTo>
                    <a:cubicBezTo>
                      <a:pt x="262" y="700"/>
                      <a:pt x="310" y="676"/>
                      <a:pt x="346" y="653"/>
                    </a:cubicBezTo>
                    <a:lnTo>
                      <a:pt x="715" y="283"/>
                    </a:lnTo>
                    <a:cubicBezTo>
                      <a:pt x="786" y="200"/>
                      <a:pt x="786" y="105"/>
                      <a:pt x="715" y="45"/>
                    </a:cubicBezTo>
                    <a:cubicBezTo>
                      <a:pt x="685" y="16"/>
                      <a:pt x="643" y="1"/>
                      <a:pt x="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67;p33">
                <a:extLst>
                  <a:ext uri="{FF2B5EF4-FFF2-40B4-BE49-F238E27FC236}">
                    <a16:creationId xmlns:a16="http://schemas.microsoft.com/office/drawing/2014/main" id="{255BDD1E-289F-8A26-0FE2-D058FCEB1BFB}"/>
                  </a:ext>
                </a:extLst>
              </p:cNvPr>
              <p:cNvSpPr/>
              <p:nvPr/>
            </p:nvSpPr>
            <p:spPr>
              <a:xfrm>
                <a:off x="2058550" y="3586834"/>
                <a:ext cx="23552" cy="2262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1" extrusionOk="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4"/>
                      <a:pt x="1" y="212"/>
                      <a:pt x="60" y="283"/>
                    </a:cubicBezTo>
                    <a:lnTo>
                      <a:pt x="430" y="664"/>
                    </a:lnTo>
                    <a:cubicBezTo>
                      <a:pt x="461" y="696"/>
                      <a:pt x="500" y="711"/>
                      <a:pt x="538" y="711"/>
                    </a:cubicBezTo>
                    <a:cubicBezTo>
                      <a:pt x="586" y="711"/>
                      <a:pt x="634" y="687"/>
                      <a:pt x="668" y="640"/>
                    </a:cubicBezTo>
                    <a:cubicBezTo>
                      <a:pt x="739" y="581"/>
                      <a:pt x="727" y="485"/>
                      <a:pt x="668" y="426"/>
                    </a:cubicBezTo>
                    <a:lnTo>
                      <a:pt x="299" y="45"/>
                    </a:ln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oogle Shape;9013;p62">
            <a:extLst>
              <a:ext uri="{FF2B5EF4-FFF2-40B4-BE49-F238E27FC236}">
                <a16:creationId xmlns:a16="http://schemas.microsoft.com/office/drawing/2014/main" id="{3A711CEA-AE8C-0087-B4CA-C3C0AF48AF29}"/>
              </a:ext>
            </a:extLst>
          </p:cNvPr>
          <p:cNvGrpSpPr/>
          <p:nvPr/>
        </p:nvGrpSpPr>
        <p:grpSpPr>
          <a:xfrm>
            <a:off x="95737" y="1059873"/>
            <a:ext cx="2526644" cy="3373581"/>
            <a:chOff x="1750887" y="2425727"/>
            <a:chExt cx="320143" cy="343269"/>
          </a:xfrm>
        </p:grpSpPr>
        <p:sp>
          <p:nvSpPr>
            <p:cNvPr id="13" name="Google Shape;9014;p62">
              <a:extLst>
                <a:ext uri="{FF2B5EF4-FFF2-40B4-BE49-F238E27FC236}">
                  <a16:creationId xmlns:a16="http://schemas.microsoft.com/office/drawing/2014/main" id="{5A974A1A-5318-96AA-6749-CC9E2DAB7FC7}"/>
                </a:ext>
              </a:extLst>
            </p:cNvPr>
            <p:cNvSpPr/>
            <p:nvPr/>
          </p:nvSpPr>
          <p:spPr>
            <a:xfrm>
              <a:off x="1750887" y="2425727"/>
              <a:ext cx="320143" cy="289052"/>
            </a:xfrm>
            <a:custGeom>
              <a:avLst/>
              <a:gdLst/>
              <a:ahLst/>
              <a:cxnLst/>
              <a:rect l="l" t="t" r="r" b="b"/>
              <a:pathLst>
                <a:path w="10050" h="9074" extrusionOk="0">
                  <a:moveTo>
                    <a:pt x="1668" y="322"/>
                  </a:moveTo>
                  <a:cubicBezTo>
                    <a:pt x="1834" y="322"/>
                    <a:pt x="1953" y="453"/>
                    <a:pt x="1953" y="608"/>
                  </a:cubicBezTo>
                  <a:lnTo>
                    <a:pt x="1953" y="1275"/>
                  </a:lnTo>
                  <a:cubicBezTo>
                    <a:pt x="1953" y="1441"/>
                    <a:pt x="1811" y="1560"/>
                    <a:pt x="1668" y="1560"/>
                  </a:cubicBezTo>
                  <a:cubicBezTo>
                    <a:pt x="1513" y="1560"/>
                    <a:pt x="1382" y="1429"/>
                    <a:pt x="1382" y="1275"/>
                  </a:cubicBezTo>
                  <a:lnTo>
                    <a:pt x="1382" y="929"/>
                  </a:lnTo>
                  <a:lnTo>
                    <a:pt x="1382" y="608"/>
                  </a:lnTo>
                  <a:cubicBezTo>
                    <a:pt x="1370" y="453"/>
                    <a:pt x="1501" y="322"/>
                    <a:pt x="1668" y="322"/>
                  </a:cubicBezTo>
                  <a:close/>
                  <a:moveTo>
                    <a:pt x="3918" y="322"/>
                  </a:moveTo>
                  <a:cubicBezTo>
                    <a:pt x="4061" y="322"/>
                    <a:pt x="4192" y="453"/>
                    <a:pt x="4192" y="608"/>
                  </a:cubicBezTo>
                  <a:lnTo>
                    <a:pt x="4192" y="1275"/>
                  </a:lnTo>
                  <a:cubicBezTo>
                    <a:pt x="4192" y="1441"/>
                    <a:pt x="4061" y="1560"/>
                    <a:pt x="3918" y="1560"/>
                  </a:cubicBezTo>
                  <a:cubicBezTo>
                    <a:pt x="3763" y="1560"/>
                    <a:pt x="3632" y="1429"/>
                    <a:pt x="3632" y="1275"/>
                  </a:cubicBezTo>
                  <a:lnTo>
                    <a:pt x="3632" y="608"/>
                  </a:lnTo>
                  <a:cubicBezTo>
                    <a:pt x="3632" y="441"/>
                    <a:pt x="3763" y="322"/>
                    <a:pt x="3918" y="322"/>
                  </a:cubicBezTo>
                  <a:close/>
                  <a:moveTo>
                    <a:pt x="6180" y="322"/>
                  </a:moveTo>
                  <a:cubicBezTo>
                    <a:pt x="6323" y="322"/>
                    <a:pt x="6454" y="453"/>
                    <a:pt x="6454" y="608"/>
                  </a:cubicBezTo>
                  <a:lnTo>
                    <a:pt x="6454" y="1275"/>
                  </a:lnTo>
                  <a:cubicBezTo>
                    <a:pt x="6454" y="1441"/>
                    <a:pt x="6323" y="1560"/>
                    <a:pt x="6180" y="1560"/>
                  </a:cubicBezTo>
                  <a:cubicBezTo>
                    <a:pt x="6025" y="1560"/>
                    <a:pt x="5894" y="1429"/>
                    <a:pt x="5894" y="1275"/>
                  </a:cubicBezTo>
                  <a:lnTo>
                    <a:pt x="5894" y="608"/>
                  </a:lnTo>
                  <a:cubicBezTo>
                    <a:pt x="5894" y="441"/>
                    <a:pt x="6025" y="322"/>
                    <a:pt x="6180" y="322"/>
                  </a:cubicBezTo>
                  <a:close/>
                  <a:moveTo>
                    <a:pt x="8419" y="322"/>
                  </a:moveTo>
                  <a:cubicBezTo>
                    <a:pt x="8573" y="322"/>
                    <a:pt x="8704" y="453"/>
                    <a:pt x="8704" y="608"/>
                  </a:cubicBezTo>
                  <a:lnTo>
                    <a:pt x="8704" y="929"/>
                  </a:lnTo>
                  <a:lnTo>
                    <a:pt x="8704" y="1275"/>
                  </a:lnTo>
                  <a:cubicBezTo>
                    <a:pt x="8704" y="1441"/>
                    <a:pt x="8573" y="1560"/>
                    <a:pt x="8419" y="1560"/>
                  </a:cubicBezTo>
                  <a:cubicBezTo>
                    <a:pt x="8276" y="1560"/>
                    <a:pt x="8145" y="1429"/>
                    <a:pt x="8145" y="1275"/>
                  </a:cubicBezTo>
                  <a:lnTo>
                    <a:pt x="8145" y="608"/>
                  </a:lnTo>
                  <a:cubicBezTo>
                    <a:pt x="8145" y="441"/>
                    <a:pt x="8276" y="322"/>
                    <a:pt x="8419" y="322"/>
                  </a:cubicBezTo>
                  <a:close/>
                  <a:moveTo>
                    <a:pt x="9526" y="1096"/>
                  </a:moveTo>
                  <a:cubicBezTo>
                    <a:pt x="9669" y="1096"/>
                    <a:pt x="9788" y="1215"/>
                    <a:pt x="9788" y="1370"/>
                  </a:cubicBezTo>
                  <a:lnTo>
                    <a:pt x="9788" y="2525"/>
                  </a:lnTo>
                  <a:lnTo>
                    <a:pt x="370" y="2525"/>
                  </a:lnTo>
                  <a:lnTo>
                    <a:pt x="370" y="1370"/>
                  </a:lnTo>
                  <a:cubicBezTo>
                    <a:pt x="370" y="1215"/>
                    <a:pt x="489" y="1096"/>
                    <a:pt x="644" y="1096"/>
                  </a:cubicBezTo>
                  <a:lnTo>
                    <a:pt x="1060" y="1096"/>
                  </a:lnTo>
                  <a:lnTo>
                    <a:pt x="1060" y="1275"/>
                  </a:lnTo>
                  <a:cubicBezTo>
                    <a:pt x="1060" y="1596"/>
                    <a:pt x="1322" y="1882"/>
                    <a:pt x="1668" y="1882"/>
                  </a:cubicBezTo>
                  <a:cubicBezTo>
                    <a:pt x="1989" y="1882"/>
                    <a:pt x="2275" y="1620"/>
                    <a:pt x="2275" y="1275"/>
                  </a:cubicBezTo>
                  <a:lnTo>
                    <a:pt x="2275" y="1096"/>
                  </a:lnTo>
                  <a:lnTo>
                    <a:pt x="3335" y="1096"/>
                  </a:lnTo>
                  <a:lnTo>
                    <a:pt x="3335" y="1275"/>
                  </a:lnTo>
                  <a:cubicBezTo>
                    <a:pt x="3335" y="1596"/>
                    <a:pt x="3597" y="1882"/>
                    <a:pt x="3942" y="1882"/>
                  </a:cubicBezTo>
                  <a:cubicBezTo>
                    <a:pt x="4287" y="1882"/>
                    <a:pt x="4549" y="1620"/>
                    <a:pt x="4549" y="1275"/>
                  </a:cubicBezTo>
                  <a:lnTo>
                    <a:pt x="4549" y="1096"/>
                  </a:lnTo>
                  <a:lnTo>
                    <a:pt x="5609" y="1096"/>
                  </a:lnTo>
                  <a:lnTo>
                    <a:pt x="5609" y="1275"/>
                  </a:lnTo>
                  <a:cubicBezTo>
                    <a:pt x="5609" y="1596"/>
                    <a:pt x="5883" y="1882"/>
                    <a:pt x="6216" y="1882"/>
                  </a:cubicBezTo>
                  <a:cubicBezTo>
                    <a:pt x="6561" y="1882"/>
                    <a:pt x="6835" y="1620"/>
                    <a:pt x="6835" y="1275"/>
                  </a:cubicBezTo>
                  <a:lnTo>
                    <a:pt x="6835" y="1096"/>
                  </a:lnTo>
                  <a:lnTo>
                    <a:pt x="7883" y="1096"/>
                  </a:lnTo>
                  <a:lnTo>
                    <a:pt x="7883" y="1275"/>
                  </a:lnTo>
                  <a:cubicBezTo>
                    <a:pt x="7883" y="1596"/>
                    <a:pt x="8157" y="1882"/>
                    <a:pt x="8502" y="1882"/>
                  </a:cubicBezTo>
                  <a:cubicBezTo>
                    <a:pt x="8823" y="1882"/>
                    <a:pt x="9109" y="1620"/>
                    <a:pt x="9109" y="1275"/>
                  </a:cubicBezTo>
                  <a:lnTo>
                    <a:pt x="9109" y="1096"/>
                  </a:lnTo>
                  <a:close/>
                  <a:moveTo>
                    <a:pt x="1608" y="1"/>
                  </a:moveTo>
                  <a:cubicBezTo>
                    <a:pt x="1275" y="1"/>
                    <a:pt x="989" y="262"/>
                    <a:pt x="989" y="608"/>
                  </a:cubicBezTo>
                  <a:lnTo>
                    <a:pt x="989" y="786"/>
                  </a:lnTo>
                  <a:lnTo>
                    <a:pt x="572" y="786"/>
                  </a:lnTo>
                  <a:cubicBezTo>
                    <a:pt x="251" y="786"/>
                    <a:pt x="1" y="1048"/>
                    <a:pt x="1" y="1370"/>
                  </a:cubicBezTo>
                  <a:lnTo>
                    <a:pt x="1" y="3584"/>
                  </a:lnTo>
                  <a:cubicBezTo>
                    <a:pt x="1" y="3668"/>
                    <a:pt x="72" y="3751"/>
                    <a:pt x="156" y="3751"/>
                  </a:cubicBezTo>
                  <a:cubicBezTo>
                    <a:pt x="251" y="3751"/>
                    <a:pt x="322" y="3668"/>
                    <a:pt x="322" y="3584"/>
                  </a:cubicBezTo>
                  <a:lnTo>
                    <a:pt x="322" y="2834"/>
                  </a:lnTo>
                  <a:lnTo>
                    <a:pt x="9681" y="2834"/>
                  </a:lnTo>
                  <a:lnTo>
                    <a:pt x="9681" y="8906"/>
                  </a:lnTo>
                  <a:cubicBezTo>
                    <a:pt x="9681" y="9002"/>
                    <a:pt x="9764" y="9073"/>
                    <a:pt x="9847" y="9073"/>
                  </a:cubicBezTo>
                  <a:cubicBezTo>
                    <a:pt x="9943" y="9073"/>
                    <a:pt x="10014" y="9002"/>
                    <a:pt x="10014" y="8906"/>
                  </a:cubicBezTo>
                  <a:lnTo>
                    <a:pt x="10014" y="1346"/>
                  </a:lnTo>
                  <a:cubicBezTo>
                    <a:pt x="10050" y="1036"/>
                    <a:pt x="9776" y="786"/>
                    <a:pt x="9466" y="786"/>
                  </a:cubicBezTo>
                  <a:lnTo>
                    <a:pt x="9050" y="786"/>
                  </a:lnTo>
                  <a:lnTo>
                    <a:pt x="9050" y="608"/>
                  </a:lnTo>
                  <a:cubicBezTo>
                    <a:pt x="9050" y="274"/>
                    <a:pt x="8776" y="1"/>
                    <a:pt x="8430" y="1"/>
                  </a:cubicBezTo>
                  <a:cubicBezTo>
                    <a:pt x="8109" y="1"/>
                    <a:pt x="7823" y="262"/>
                    <a:pt x="7823" y="608"/>
                  </a:cubicBezTo>
                  <a:lnTo>
                    <a:pt x="7823" y="786"/>
                  </a:lnTo>
                  <a:lnTo>
                    <a:pt x="6764" y="786"/>
                  </a:lnTo>
                  <a:lnTo>
                    <a:pt x="6764" y="608"/>
                  </a:lnTo>
                  <a:cubicBezTo>
                    <a:pt x="6764" y="274"/>
                    <a:pt x="6502" y="1"/>
                    <a:pt x="6156" y="1"/>
                  </a:cubicBezTo>
                  <a:cubicBezTo>
                    <a:pt x="5811" y="1"/>
                    <a:pt x="5549" y="262"/>
                    <a:pt x="5549" y="608"/>
                  </a:cubicBezTo>
                  <a:lnTo>
                    <a:pt x="5549" y="786"/>
                  </a:lnTo>
                  <a:lnTo>
                    <a:pt x="4489" y="786"/>
                  </a:lnTo>
                  <a:lnTo>
                    <a:pt x="4489" y="608"/>
                  </a:lnTo>
                  <a:cubicBezTo>
                    <a:pt x="4489" y="274"/>
                    <a:pt x="4228" y="1"/>
                    <a:pt x="3882" y="1"/>
                  </a:cubicBezTo>
                  <a:cubicBezTo>
                    <a:pt x="3549" y="1"/>
                    <a:pt x="3275" y="262"/>
                    <a:pt x="3275" y="608"/>
                  </a:cubicBezTo>
                  <a:lnTo>
                    <a:pt x="3275" y="786"/>
                  </a:lnTo>
                  <a:lnTo>
                    <a:pt x="2215" y="786"/>
                  </a:lnTo>
                  <a:lnTo>
                    <a:pt x="2215" y="608"/>
                  </a:lnTo>
                  <a:cubicBezTo>
                    <a:pt x="2215" y="274"/>
                    <a:pt x="1942" y="1"/>
                    <a:pt x="16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15;p62">
              <a:extLst>
                <a:ext uri="{FF2B5EF4-FFF2-40B4-BE49-F238E27FC236}">
                  <a16:creationId xmlns:a16="http://schemas.microsoft.com/office/drawing/2014/main" id="{43D94C45-BA58-CB90-DBC8-4D04390CBCF5}"/>
                </a:ext>
              </a:extLst>
            </p:cNvPr>
            <p:cNvSpPr/>
            <p:nvPr/>
          </p:nvSpPr>
          <p:spPr>
            <a:xfrm>
              <a:off x="1751652" y="2558467"/>
              <a:ext cx="319378" cy="210530"/>
            </a:xfrm>
            <a:custGeom>
              <a:avLst/>
              <a:gdLst/>
              <a:ahLst/>
              <a:cxnLst/>
              <a:rect l="l" t="t" r="r" b="b"/>
              <a:pathLst>
                <a:path w="10026" h="660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6025"/>
                  </a:lnTo>
                  <a:cubicBezTo>
                    <a:pt x="1" y="6347"/>
                    <a:pt x="274" y="6609"/>
                    <a:pt x="584" y="6609"/>
                  </a:cubicBezTo>
                  <a:lnTo>
                    <a:pt x="9407" y="6609"/>
                  </a:lnTo>
                  <a:cubicBezTo>
                    <a:pt x="9740" y="6609"/>
                    <a:pt x="9990" y="6335"/>
                    <a:pt x="9990" y="6025"/>
                  </a:cubicBezTo>
                  <a:lnTo>
                    <a:pt x="9990" y="5501"/>
                  </a:lnTo>
                  <a:cubicBezTo>
                    <a:pt x="10026" y="5418"/>
                    <a:pt x="9942" y="5335"/>
                    <a:pt x="9859" y="5335"/>
                  </a:cubicBezTo>
                  <a:cubicBezTo>
                    <a:pt x="9764" y="5335"/>
                    <a:pt x="9692" y="5418"/>
                    <a:pt x="9692" y="5501"/>
                  </a:cubicBezTo>
                  <a:lnTo>
                    <a:pt x="9692" y="6025"/>
                  </a:lnTo>
                  <a:cubicBezTo>
                    <a:pt x="9692" y="6168"/>
                    <a:pt x="9573" y="6287"/>
                    <a:pt x="9430" y="6287"/>
                  </a:cubicBezTo>
                  <a:lnTo>
                    <a:pt x="596" y="6287"/>
                  </a:lnTo>
                  <a:cubicBezTo>
                    <a:pt x="453" y="6287"/>
                    <a:pt x="334" y="6168"/>
                    <a:pt x="334" y="6025"/>
                  </a:cubicBezTo>
                  <a:lnTo>
                    <a:pt x="334" y="156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THVL _ Bóng mát tâm hồn_ Tình yêu thương con người">
            <a:hlinkClick r:id="" action="ppaction://media"/>
            <a:extLst>
              <a:ext uri="{FF2B5EF4-FFF2-40B4-BE49-F238E27FC236}">
                <a16:creationId xmlns:a16="http://schemas.microsoft.com/office/drawing/2014/main" id="{CBDF227E-DBEE-2670-8863-A451F5D8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2380" y="0"/>
            <a:ext cx="652161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29757">
            <a:off x="7747627" y="-1136801"/>
            <a:ext cx="2635923" cy="3087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909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A61F4A-2A59-0968-09D9-2D78FABAD236}"/>
              </a:ext>
            </a:extLst>
          </p:cNvPr>
          <p:cNvSpPr/>
          <p:nvPr/>
        </p:nvSpPr>
        <p:spPr>
          <a:xfrm>
            <a:off x="2292664" y="76778"/>
            <a:ext cx="4933507" cy="78797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Google Shape;292;p35"/>
          <p:cNvSpPr txBox="1">
            <a:spLocks noGrp="1"/>
          </p:cNvSpPr>
          <p:nvPr>
            <p:ph type="subTitle" idx="2"/>
          </p:nvPr>
        </p:nvSpPr>
        <p:spPr>
          <a:xfrm>
            <a:off x="131855" y="1274588"/>
            <a:ext cx="4525868" cy="1994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VB1: “Cô bé bán diêm” (An-đéc-xen)</a:t>
            </a:r>
            <a:endParaRPr lang="vi-VN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VB2: “Gió lạnh đầu mùa” (Thạch Lam)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VB3: “Con chào mào” (Mai Văn Phấn)</a:t>
            </a:r>
            <a:endParaRPr lang="vi-VN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VB4: Thực hành đọc: Lắc-ki thực sự may mắn (Lu-i Xe-pun-ve-da)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3" name="Google Shape;293;p35"/>
          <p:cNvSpPr txBox="1">
            <a:spLocks noGrp="1"/>
          </p:cNvSpPr>
          <p:nvPr>
            <p:ph type="subTitle" idx="3"/>
          </p:nvPr>
        </p:nvSpPr>
        <p:spPr>
          <a:xfrm>
            <a:off x="4873258" y="1538891"/>
            <a:ext cx="4074900" cy="1322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Cụm danh từ, cụm động từ, cụm tính từ</a:t>
            </a:r>
          </a:p>
          <a:p>
            <a:pPr marL="0" marR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Mở rộng thành phần câu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649354" y="4115739"/>
            <a:ext cx="38169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+mj-lt"/>
              </a:rPr>
              <a:t>Viết bài văn kể lại một trải nghiệm</a:t>
            </a:r>
            <a:endParaRPr sz="2000" dirty="0">
              <a:latin typeface="+mj-lt"/>
            </a:endParaRPr>
          </a:p>
        </p:txBody>
      </p:sp>
      <p:sp>
        <p:nvSpPr>
          <p:cNvPr id="295" name="Google Shape;295;p35"/>
          <p:cNvSpPr txBox="1">
            <a:spLocks noGrp="1"/>
          </p:cNvSpPr>
          <p:nvPr>
            <p:ph type="subTitle" idx="5"/>
          </p:nvPr>
        </p:nvSpPr>
        <p:spPr>
          <a:xfrm>
            <a:off x="4953014" y="4096123"/>
            <a:ext cx="38169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+mj-lt"/>
              </a:rPr>
              <a:t>Kể về một trải nghiệm của em</a:t>
            </a:r>
            <a:endParaRPr sz="2000" dirty="0">
              <a:latin typeface="+mj-lt"/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964520" y="1027"/>
            <a:ext cx="7704000" cy="9123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CẤU TRÚC BÀI 3: </a:t>
            </a:r>
            <a:br>
              <a:rPr lang="vi-VN" sz="2400" dirty="0"/>
            </a:br>
            <a:r>
              <a:rPr lang="vi-VN" sz="2400" dirty="0"/>
              <a:t>YÊU THƯƠNG VÀ CHIA SẺ</a:t>
            </a:r>
            <a:endParaRPr sz="2400" dirty="0"/>
          </a:p>
        </p:txBody>
      </p:sp>
      <p:sp>
        <p:nvSpPr>
          <p:cNvPr id="297" name="Google Shape;297;p35"/>
          <p:cNvSpPr txBox="1">
            <a:spLocks noGrp="1"/>
          </p:cNvSpPr>
          <p:nvPr>
            <p:ph type="subTitle" idx="1"/>
          </p:nvPr>
        </p:nvSpPr>
        <p:spPr>
          <a:xfrm>
            <a:off x="686987" y="968319"/>
            <a:ext cx="3816900" cy="7466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 ĐỌC – HIỂU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8" name="Google Shape;298;p35"/>
          <p:cNvSpPr txBox="1">
            <a:spLocks noGrp="1"/>
          </p:cNvSpPr>
          <p:nvPr>
            <p:ph type="subTitle" idx="6"/>
          </p:nvPr>
        </p:nvSpPr>
        <p:spPr>
          <a:xfrm>
            <a:off x="677135" y="3641176"/>
            <a:ext cx="3816900" cy="4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 VIẾT</a:t>
            </a:r>
          </a:p>
        </p:txBody>
      </p:sp>
      <p:sp>
        <p:nvSpPr>
          <p:cNvPr id="299" name="Google Shape;299;p35"/>
          <p:cNvSpPr txBox="1">
            <a:spLocks noGrp="1"/>
          </p:cNvSpPr>
          <p:nvPr>
            <p:ph type="subTitle" idx="7"/>
          </p:nvPr>
        </p:nvSpPr>
        <p:spPr>
          <a:xfrm>
            <a:off x="5003210" y="1077635"/>
            <a:ext cx="4074900" cy="4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 THỰC HÀNH TIẾNG VIỆT</a:t>
            </a:r>
            <a:endParaRPr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0" name="Google Shape;300;p35"/>
          <p:cNvSpPr txBox="1">
            <a:spLocks noGrp="1"/>
          </p:cNvSpPr>
          <p:nvPr>
            <p:ph type="subTitle" idx="8"/>
          </p:nvPr>
        </p:nvSpPr>
        <p:spPr>
          <a:xfrm>
            <a:off x="5058517" y="3704456"/>
            <a:ext cx="3816900" cy="4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rgbClr val="0070C0"/>
                </a:solidFill>
              </a:rPr>
              <a:t>PHẦN NÓI VÀ NGHE</a:t>
            </a:r>
            <a:endParaRPr b="1" dirty="0">
              <a:solidFill>
                <a:srgbClr val="0070C0"/>
              </a:solidFill>
            </a:endParaRPr>
          </a:p>
        </p:txBody>
      </p:sp>
      <p:grpSp>
        <p:nvGrpSpPr>
          <p:cNvPr id="301" name="Google Shape;301;p35"/>
          <p:cNvGrpSpPr/>
          <p:nvPr/>
        </p:nvGrpSpPr>
        <p:grpSpPr>
          <a:xfrm>
            <a:off x="1018082" y="3586236"/>
            <a:ext cx="273201" cy="425460"/>
            <a:chOff x="2722090" y="2890162"/>
            <a:chExt cx="238770" cy="371841"/>
          </a:xfrm>
        </p:grpSpPr>
        <p:sp>
          <p:nvSpPr>
            <p:cNvPr id="302" name="Google Shape;302;p35"/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35"/>
          <p:cNvGrpSpPr/>
          <p:nvPr/>
        </p:nvGrpSpPr>
        <p:grpSpPr>
          <a:xfrm>
            <a:off x="4663168" y="1020597"/>
            <a:ext cx="395052" cy="400296"/>
            <a:chOff x="3979435" y="1976585"/>
            <a:chExt cx="345265" cy="349848"/>
          </a:xfrm>
        </p:grpSpPr>
        <p:sp>
          <p:nvSpPr>
            <p:cNvPr id="306" name="Google Shape;306;p35"/>
            <p:cNvSpPr/>
            <p:nvPr/>
          </p:nvSpPr>
          <p:spPr>
            <a:xfrm>
              <a:off x="3979435" y="1976585"/>
              <a:ext cx="345265" cy="349848"/>
            </a:xfrm>
            <a:custGeom>
              <a:avLst/>
              <a:gdLst/>
              <a:ahLst/>
              <a:cxnLst/>
              <a:rect l="l" t="t" r="r" b="b"/>
              <a:pathLst>
                <a:path w="10848" h="10992" extrusionOk="0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4044236" y="2176685"/>
              <a:ext cx="144783" cy="123077"/>
            </a:xfrm>
            <a:custGeom>
              <a:avLst/>
              <a:gdLst/>
              <a:ahLst/>
              <a:cxnLst/>
              <a:rect l="l" t="t" r="r" b="b"/>
              <a:pathLst>
                <a:path w="4549" h="3867" extrusionOk="0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046910" y="2065957"/>
              <a:ext cx="204269" cy="100893"/>
            </a:xfrm>
            <a:custGeom>
              <a:avLst/>
              <a:gdLst/>
              <a:ahLst/>
              <a:cxnLst/>
              <a:rect l="l" t="t" r="r" b="b"/>
              <a:pathLst>
                <a:path w="6418" h="3170" extrusionOk="0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4195735" y="2118027"/>
              <a:ext cx="84247" cy="174224"/>
            </a:xfrm>
            <a:custGeom>
              <a:avLst/>
              <a:gdLst/>
              <a:ahLst/>
              <a:cxnLst/>
              <a:rect l="l" t="t" r="r" b="b"/>
              <a:pathLst>
                <a:path w="2647" h="5474" extrusionOk="0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4109037" y="2161153"/>
              <a:ext cx="81510" cy="55348"/>
            </a:xfrm>
            <a:custGeom>
              <a:avLst/>
              <a:gdLst/>
              <a:ahLst/>
              <a:cxnLst/>
              <a:rect l="l" t="t" r="r" b="b"/>
              <a:pathLst>
                <a:path w="2561" h="1739" extrusionOk="0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4157160" y="2083080"/>
              <a:ext cx="10662" cy="29218"/>
            </a:xfrm>
            <a:custGeom>
              <a:avLst/>
              <a:gdLst/>
              <a:ahLst/>
              <a:cxnLst/>
              <a:rect l="l" t="t" r="r" b="b"/>
              <a:pathLst>
                <a:path w="335" h="91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4109419" y="2096034"/>
              <a:ext cx="21261" cy="26862"/>
            </a:xfrm>
            <a:custGeom>
              <a:avLst/>
              <a:gdLst/>
              <a:ahLst/>
              <a:cxnLst/>
              <a:rect l="l" t="t" r="r" b="b"/>
              <a:pathLst>
                <a:path w="668" h="844" extrusionOk="0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4074950" y="2130121"/>
              <a:ext cx="28454" cy="19669"/>
            </a:xfrm>
            <a:custGeom>
              <a:avLst/>
              <a:gdLst/>
              <a:ahLst/>
              <a:cxnLst/>
              <a:rect l="l" t="t" r="r" b="b"/>
              <a:pathLst>
                <a:path w="894" h="618" extrusionOk="0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4063555" y="2177067"/>
              <a:ext cx="29218" cy="10630"/>
            </a:xfrm>
            <a:custGeom>
              <a:avLst/>
              <a:gdLst/>
              <a:ahLst/>
              <a:cxnLst/>
              <a:rect l="l" t="t" r="r" b="b"/>
              <a:pathLst>
                <a:path w="918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4073804" y="2215005"/>
              <a:ext cx="29600" cy="20051"/>
            </a:xfrm>
            <a:custGeom>
              <a:avLst/>
              <a:gdLst/>
              <a:ahLst/>
              <a:cxnLst/>
              <a:rect l="l" t="t" r="r" b="b"/>
              <a:pathLst>
                <a:path w="930" h="630" extrusionOk="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109419" y="2242472"/>
              <a:ext cx="21261" cy="26703"/>
            </a:xfrm>
            <a:custGeom>
              <a:avLst/>
              <a:gdLst/>
              <a:ahLst/>
              <a:cxnLst/>
              <a:rect l="l" t="t" r="r" b="b"/>
              <a:pathLst>
                <a:path w="668" h="839" extrusionOk="0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4157924" y="2252466"/>
              <a:ext cx="10248" cy="29600"/>
            </a:xfrm>
            <a:custGeom>
              <a:avLst/>
              <a:gdLst/>
              <a:ahLst/>
              <a:cxnLst/>
              <a:rect l="l" t="t" r="r" b="b"/>
              <a:pathLst>
                <a:path w="322" h="930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4194685" y="2242472"/>
              <a:ext cx="21261" cy="27022"/>
            </a:xfrm>
            <a:custGeom>
              <a:avLst/>
              <a:gdLst/>
              <a:ahLst/>
              <a:cxnLst/>
              <a:rect l="l" t="t" r="r" b="b"/>
              <a:pathLst>
                <a:path w="668" h="849" extrusionOk="0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4222343" y="2215387"/>
              <a:ext cx="27690" cy="19669"/>
            </a:xfrm>
            <a:custGeom>
              <a:avLst/>
              <a:gdLst/>
              <a:ahLst/>
              <a:cxnLst/>
              <a:rect l="l" t="t" r="r" b="b"/>
              <a:pathLst>
                <a:path w="870" h="618" extrusionOk="0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4232941" y="2177067"/>
              <a:ext cx="29600" cy="10630"/>
            </a:xfrm>
            <a:custGeom>
              <a:avLst/>
              <a:gdLst/>
              <a:ahLst/>
              <a:cxnLst/>
              <a:rect l="l" t="t" r="r" b="b"/>
              <a:pathLst>
                <a:path w="930" h="334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4221579" y="2130694"/>
              <a:ext cx="28454" cy="19478"/>
            </a:xfrm>
            <a:custGeom>
              <a:avLst/>
              <a:gdLst/>
              <a:ahLst/>
              <a:cxnLst/>
              <a:rect l="l" t="t" r="r" b="b"/>
              <a:pathLst>
                <a:path w="894" h="612" extrusionOk="0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4194685" y="2095652"/>
              <a:ext cx="20879" cy="26862"/>
            </a:xfrm>
            <a:custGeom>
              <a:avLst/>
              <a:gdLst/>
              <a:ahLst/>
              <a:cxnLst/>
              <a:rect l="l" t="t" r="r" b="b"/>
              <a:pathLst>
                <a:path w="656" h="844" extrusionOk="0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35"/>
          <p:cNvGrpSpPr/>
          <p:nvPr/>
        </p:nvGrpSpPr>
        <p:grpSpPr>
          <a:xfrm>
            <a:off x="878677" y="960298"/>
            <a:ext cx="467012" cy="343012"/>
            <a:chOff x="1289311" y="2926222"/>
            <a:chExt cx="408156" cy="299783"/>
          </a:xfrm>
        </p:grpSpPr>
        <p:sp>
          <p:nvSpPr>
            <p:cNvPr id="324" name="Google Shape;324;p35"/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5"/>
          <p:cNvGrpSpPr/>
          <p:nvPr/>
        </p:nvGrpSpPr>
        <p:grpSpPr>
          <a:xfrm>
            <a:off x="4974394" y="3670723"/>
            <a:ext cx="402117" cy="395853"/>
            <a:chOff x="1754279" y="4286593"/>
            <a:chExt cx="351439" cy="345965"/>
          </a:xfrm>
        </p:grpSpPr>
        <p:sp>
          <p:nvSpPr>
            <p:cNvPr id="327" name="Google Shape;327;p35"/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AA62FF-8171-D0D5-2AC3-977AFDD627F5}"/>
              </a:ext>
            </a:extLst>
          </p:cNvPr>
          <p:cNvCxnSpPr>
            <a:cxnSpLocks/>
          </p:cNvCxnSpPr>
          <p:nvPr/>
        </p:nvCxnSpPr>
        <p:spPr>
          <a:xfrm>
            <a:off x="4556709" y="1012424"/>
            <a:ext cx="38340" cy="41098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89C0DC-33F7-BC8A-DEDA-EC33F7FDF9A9}"/>
              </a:ext>
            </a:extLst>
          </p:cNvPr>
          <p:cNvCxnSpPr/>
          <p:nvPr/>
        </p:nvCxnSpPr>
        <p:spPr>
          <a:xfrm flipV="1">
            <a:off x="459123" y="3417936"/>
            <a:ext cx="8195172" cy="3796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build="p"/>
      <p:bldP spid="293" grpId="0" build="p"/>
      <p:bldP spid="295" grpId="0" build="p"/>
      <p:bldP spid="296" grpId="0"/>
      <p:bldP spid="297" grpId="0" build="p"/>
      <p:bldP spid="298" grpId="0" build="p"/>
      <p:bldP spid="299" grpId="0" build="p"/>
      <p:bldP spid="300" grpId="0" build="p"/>
    </p:bldLst>
  </p:timing>
</p:sld>
</file>

<file path=ppt/theme/theme1.xml><?xml version="1.0" encoding="utf-8"?>
<a:theme xmlns:a="http://schemas.openxmlformats.org/drawingml/2006/main" name="Botanical and Floral Design Agency by Slidesgo">
  <a:themeElements>
    <a:clrScheme name="Simple Light">
      <a:dk1>
        <a:srgbClr val="191919"/>
      </a:dk1>
      <a:lt1>
        <a:srgbClr val="FAFAFA"/>
      </a:lt1>
      <a:dk2>
        <a:srgbClr val="FFC9D5"/>
      </a:dk2>
      <a:lt2>
        <a:srgbClr val="EED666"/>
      </a:lt2>
      <a:accent1>
        <a:srgbClr val="BE696C"/>
      </a:accent1>
      <a:accent2>
        <a:srgbClr val="AFBB7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 Video Games Newsletter X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C9741B"/>
      </a:accent2>
      <a:accent3>
        <a:srgbClr val="F1C232"/>
      </a:accent3>
      <a:accent4>
        <a:srgbClr val="FFE599"/>
      </a:accent4>
      <a:accent5>
        <a:srgbClr val="BF9000"/>
      </a:accent5>
      <a:accent6>
        <a:srgbClr val="1C4587"/>
      </a:accent6>
      <a:hlink>
        <a:srgbClr val="FFD9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1568</Words>
  <Application>Microsoft Office PowerPoint</Application>
  <PresentationFormat>On-screen Show (16:9)</PresentationFormat>
  <Paragraphs>181</Paragraphs>
  <Slides>46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7" baseType="lpstr">
      <vt:lpstr>Barlow Black</vt:lpstr>
      <vt:lpstr>Cormorant Garamond</vt:lpstr>
      <vt:lpstr>Advent Pro Medium</vt:lpstr>
      <vt:lpstr>Times New Roman</vt:lpstr>
      <vt:lpstr>Bebas Neue</vt:lpstr>
      <vt:lpstr>Advent Pro</vt:lpstr>
      <vt:lpstr>Orbitron ExtraBold</vt:lpstr>
      <vt:lpstr>Cambria Math</vt:lpstr>
      <vt:lpstr>Nunito Light</vt:lpstr>
      <vt:lpstr>Lato Black</vt:lpstr>
      <vt:lpstr>Orbitron</vt:lpstr>
      <vt:lpstr>Spectral Medium</vt:lpstr>
      <vt:lpstr>Calibri</vt:lpstr>
      <vt:lpstr>Arvo</vt:lpstr>
      <vt:lpstr>Arial</vt:lpstr>
      <vt:lpstr>Cormorant Garamond SemiBold</vt:lpstr>
      <vt:lpstr>Raleway</vt:lpstr>
      <vt:lpstr>Lato</vt:lpstr>
      <vt:lpstr>Wingdings</vt:lpstr>
      <vt:lpstr>Botanical and Floral Design Agency by Slidesgo</vt:lpstr>
      <vt:lpstr>Retro Video Games Newsletter XL by Slidesgo</vt:lpstr>
      <vt:lpstr>BÀI 3: YÊU THƯƠNG VÀ CHIA SẺ</vt:lpstr>
      <vt:lpstr>MỤC TIÊU</vt:lpstr>
      <vt:lpstr>MỤC TIÊU</vt:lpstr>
      <vt:lpstr>MỤC TIÊU</vt:lpstr>
      <vt:lpstr>MỤC TIÊU</vt:lpstr>
      <vt:lpstr>GIỚI THIỆU BÀI HỌC</vt:lpstr>
      <vt:lpstr>- Quan sát video “Tình yêu thương mọi người” - Nêu cảm xúc, suy nghĩ về câu chuyện - Rút ra thông điệp</vt:lpstr>
      <vt:lpstr>PowerPoint Presentation</vt:lpstr>
      <vt:lpstr>CẤU TRÚC BÀI 3:  YÊU THƯƠNG VÀ CHIA SẺ</vt:lpstr>
      <vt:lpstr>CẤU TRÚC VĂN BẢN 1: CÔ BÉ BÁN DIÊM (AN-ĐÉC-XEN)</vt:lpstr>
      <vt:lpstr>TRI THỨC  NGỮ VĂN</vt:lpstr>
      <vt:lpstr>PowerPoint Presentation</vt:lpstr>
      <vt:lpstr>PowerPoint Presentation</vt:lpstr>
      <vt:lpstr>TRÒ CHƠI Ô CHỮ KÌ DIỆU</vt:lpstr>
      <vt:lpstr>CÂU 1</vt:lpstr>
      <vt:lpstr>CÂU 1</vt:lpstr>
      <vt:lpstr>CÂU 2</vt:lpstr>
      <vt:lpstr>CÂU 2</vt:lpstr>
      <vt:lpstr>CÂU 3</vt:lpstr>
      <vt:lpstr>CÂU 3</vt:lpstr>
      <vt:lpstr>CÂU 4</vt:lpstr>
      <vt:lpstr>CÂU 4</vt:lpstr>
      <vt:lpstr>MIÊU TẢ NHÂN VẬT TRONG TRUYỆN KỂ</vt:lpstr>
      <vt:lpstr>C. Đọc – Hiểu văn bản 1:  CÔ BÉ BÁN DIÊM (AN-ĐÉC-XEN)</vt:lpstr>
      <vt:lpstr>HOẠT ĐỘNG KHỞI ĐỘNG</vt:lpstr>
      <vt:lpstr>Hoạt động khởi động</vt:lpstr>
      <vt:lpstr>Hoạt động khởi động</vt:lpstr>
      <vt:lpstr>Hình thành kiến thức</vt:lpstr>
      <vt:lpstr>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CHUNG</vt:lpstr>
      <vt:lpstr> - Nhà văn người Đan Mạch - Sở trường: truyện cổ tích cho thiếu nhi - Tác phẩm nổi tiếng: Bầy chim thiên nga, Nàng tiên cá, Chú lính chì dũng cảm... - Phong cách sáng tác: giản dị, đan xen giữa mộng tưởng và hiện thực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Nhân vật trung tâm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YÊU THƯƠNG VÀ CHIA SẺ</dc:title>
  <dc:creator>DELL</dc:creator>
  <cp:lastModifiedBy>Minh Anh</cp:lastModifiedBy>
  <cp:revision>15</cp:revision>
  <dcterms:modified xsi:type="dcterms:W3CDTF">2023-09-11T01:05:31Z</dcterms:modified>
</cp:coreProperties>
</file>